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84" r:id="rId2"/>
  </p:sldMasterIdLst>
  <p:notesMasterIdLst>
    <p:notesMasterId r:id="rId3"/>
  </p:notesMasterIdLst>
  <p:sldIdLst>
    <p:sldId id="261" r:id="rId4"/>
    <p:sldId id="266" r:id="rId5"/>
    <p:sldId id="257" r:id="rId6"/>
    <p:sldId id="267" r:id="rId7"/>
    <p:sldId id="268" r:id="rId8"/>
    <p:sldId id="263" r:id="rId9"/>
    <p:sldId id="269" r:id="rId10"/>
    <p:sldId id="270" r:id="rId11"/>
    <p:sldId id="262" r:id="rId12"/>
    <p:sldId id="271" r:id="rId13"/>
    <p:sldId id="264" r:id="rId14"/>
    <p:sldId id="272" r:id="rId15"/>
    <p:sldId id="265" r:id="rId16"/>
  </p:sldIdLst>
  <p:sldSz cx="9144000" cy="5143500" type="screen16x9"/>
  <p:notesSz cx="6858000" cy="9144000"/>
  <p:custDataLst>
    <p:tags r:id="rId17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26" autoAdjust="0"/>
    <p:restoredTop sz="94660"/>
  </p:normalViewPr>
  <p:slideViewPr>
    <p:cSldViewPr>
      <p:cViewPr varScale="1">
        <p:scale>
          <a:sx n="115" d="100"/>
          <a:sy n="115" d="100"/>
        </p:scale>
        <p:origin x="210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69848" cy="6984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tags/tag1.xml" Type="http://schemas.openxmlformats.org/officeDocument/2006/relationships/tags"/><Relationship Id="rId18" Target="presProps.xml" Type="http://schemas.openxmlformats.org/officeDocument/2006/relationships/presProps"/><Relationship Id="rId19" Target="viewProps.xml" Type="http://schemas.openxmlformats.org/officeDocument/2006/relationships/viewProps"/><Relationship Id="rId2" Target="slideMasters/slideMaster2.xml" Type="http://schemas.openxmlformats.org/officeDocument/2006/relationships/slideMaster"/><Relationship Id="rId20" Target="theme/theme1.xml" Type="http://schemas.openxmlformats.org/officeDocument/2006/relationships/theme"/><Relationship Id="rId21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4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3075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09B5B058-D8CC-40BE-8D66-4F88E77E80F4}" type="datetime1">
              <a:rPr lang="zh-CN" altLang="en-US"/>
              <a:pPr>
                <a:defRPr/>
              </a:pPr>
              <a:t>2016/2/5</a:t>
            </a:fld>
            <a:endParaRPr lang="zh-CN" altLang="en-US" sz="1200"/>
          </a:p>
        </p:txBody>
      </p:sp>
      <p:sp>
        <p:nvSpPr>
          <p:cNvPr id="3076" name="幻灯片图像占位符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077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zh-CN" altLang="zh-CN" smtClean="0"/>
              <a:t>单击此处编辑母版文本样式</a:t>
            </a:r>
          </a:p>
          <a:p>
            <a:pPr>
              <a:defRPr/>
            </a:pPr>
            <a:r>
              <a:rPr lang="zh-CN" altLang="zh-CN" smtClean="0"/>
              <a:t>第二级</a:t>
            </a:r>
          </a:p>
          <a:p>
            <a:pPr>
              <a:defRPr/>
            </a:pPr>
            <a:r>
              <a:rPr lang="zh-CN" altLang="zh-CN" smtClean="0"/>
              <a:t>第三级</a:t>
            </a:r>
          </a:p>
          <a:p>
            <a:pPr>
              <a:defRPr/>
            </a:pPr>
            <a:r>
              <a:rPr lang="zh-CN" altLang="zh-CN" smtClean="0"/>
              <a:t>第四级</a:t>
            </a:r>
          </a:p>
          <a:p>
            <a:pPr>
              <a:defRPr/>
            </a:pPr>
            <a:r>
              <a:rPr lang="zh-CN" altLang="zh-CN" smtClean="0"/>
              <a:t>第五级</a:t>
            </a:r>
          </a:p>
        </p:txBody>
      </p:sp>
      <p:sp>
        <p:nvSpPr>
          <p:cNvPr id="3078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3079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/>
            </a:lvl1pPr>
          </a:lstStyle>
          <a:p>
            <a:pPr>
              <a:defRPr/>
            </a:pPr>
            <a:fld id="{87E5A4A1-A0D5-41DC-970A-8F5DB902ABA7}" type="slidenum">
              <a:rPr lang="zh-CN" altLang="en-US"/>
              <a:pPr>
                <a:defRPr/>
              </a:pPr>
              <a:t>‹#›</a:t>
            </a:fld>
            <a:endParaRPr lang="zh-CN" altLang="en-US" sz="1200"/>
          </a:p>
        </p:txBody>
      </p:sp>
    </p:spTree>
    <p:extLst>
      <p:ext uri="{BB962C8B-B14F-4D97-AF65-F5344CB8AC3E}">
        <p14:creationId val="344153424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484"/>
          <p:cNvSpPr>
            <a:spLocks noChangeArrowheads="1"/>
          </p:cNvSpPr>
          <p:nvPr userDrawn="1"/>
        </p:nvSpPr>
        <p:spPr bwMode="auto">
          <a:xfrm>
            <a:off x="-33338" y="-26988"/>
            <a:ext cx="9177338" cy="5170488"/>
          </a:xfrm>
          <a:prstGeom prst="rect">
            <a:avLst/>
          </a:prstGeom>
          <a:solidFill>
            <a:srgbClr val="595959"/>
          </a:solidFill>
          <a:ln w="6350">
            <a:solidFill>
              <a:srgbClr val="595959"/>
            </a:solidFill>
            <a:miter lim="800000"/>
          </a:ln>
        </p:spPr>
        <p:txBody>
          <a:bodyPr anchor="ctr"/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endParaRPr lang="zh-CN" altLang="zh-CN" smtClean="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CE36E-947C-408A-93A4-4CC8D30C6270}" type="datetime1">
              <a:rPr lang="zh-CN" altLang="en-US"/>
              <a:pPr>
                <a:defRPr/>
              </a:pPr>
              <a:t>2016/2/5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3E5E7-6EDA-4461-A143-E78371B5AD2F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2274358629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3B380-D12A-449C-83CC-E58EC3B970F6}" type="datetime1">
              <a:rPr lang="zh-CN" altLang="en-US"/>
              <a:pPr>
                <a:defRPr/>
              </a:pPr>
              <a:t>2016/2/5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0A004-567F-4FCF-8F53-EF588C7B6DB9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2551294398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267E5-B4B3-4D5B-B2EE-9104100E8BA1}" type="datetime1">
              <a:rPr lang="zh-CN" altLang="en-US"/>
              <a:pPr>
                <a:defRPr/>
              </a:pPr>
              <a:t>2016/2/5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FA5AC-7D3E-457D-BB36-33E61AC1D460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2701621911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41564479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79035336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52922440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298914173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35234267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65650288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45400487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3760469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FD5C6-0EAD-4138-BE0A-8F7900C382CC}" type="datetime1">
              <a:rPr lang="zh-CN" altLang="en-US"/>
              <a:pPr>
                <a:defRPr/>
              </a:pPr>
              <a:t>2016/2/5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C679A-2CD5-45CB-B270-44D686B8BB2D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3852572351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93720478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289222577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2016/2/5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69044759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CE7C8-783C-4954-96FD-DC46F61B1AC8}" type="datetime1">
              <a:rPr lang="zh-CN" altLang="en-US"/>
              <a:pPr>
                <a:defRPr/>
              </a:pPr>
              <a:t>2016/2/5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B6495-B1EB-4181-B8A0-7A940695E90B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1803598089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53CE4-3C14-4F80-B6EC-23EB1DE6892E}" type="datetime1">
              <a:rPr lang="zh-CN" altLang="en-US"/>
              <a:pPr>
                <a:defRPr/>
              </a:pPr>
              <a:t>2016/2/5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CB261-8F78-4871-96B3-618C1A3AB56A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166124699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3AE2C-CD56-46B1-844C-F9058C96F2ED}" type="datetime1">
              <a:rPr lang="zh-CN" altLang="en-US"/>
              <a:pPr>
                <a:defRPr/>
              </a:pPr>
              <a:t>2016/2/5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B85F6-1533-45DC-96FE-828EC009279D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1007637877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036B8-BB75-4F2F-A4F7-F2D09B3AD4EC}" type="datetime1">
              <a:rPr lang="zh-CN" altLang="en-US"/>
              <a:pPr>
                <a:defRPr/>
              </a:pPr>
              <a:t>2016/2/5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1C996-2F95-4C94-9A9A-8A9D459BD2E7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577228840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ABC5B-CE51-4652-9C63-A13D0BE9151E}" type="datetime1">
              <a:rPr lang="zh-CN" altLang="en-US"/>
              <a:pPr>
                <a:defRPr/>
              </a:pPr>
              <a:t>2016/2/5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790E5-9EDE-4412-8046-F70FE84D9D81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808559673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C0858-595E-4C6E-8551-01F4CCCBFB46}" type="datetime1">
              <a:rPr lang="zh-CN" altLang="en-US"/>
              <a:pPr>
                <a:defRPr/>
              </a:pPr>
              <a:t>2016/2/5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C60D9-6460-423F-99F0-3155003046BE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457411731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>
              <a:sym typeface="Calibri" panose="020f050202020403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8211C-E220-4B24-B835-EDFA59EABCBA}" type="datetime1">
              <a:rPr lang="zh-CN" altLang="en-US"/>
              <a:pPr>
                <a:defRPr/>
              </a:pPr>
              <a:t>2016/2/5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F2614-E699-47C8-A596-3D1D53B48EB5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val="2887185986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>
                <a:sym typeface="Calibri" panose="020f0502020204030204" pitchFamily="34" charset="0"/>
              </a:rPr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 smtClean="0">
                <a:sym typeface="Calibri" panose="020f0502020204030204" pitchFamily="34" charset="0"/>
              </a:rPr>
              <a:t>单击此处编辑母版文本样式</a:t>
            </a:r>
          </a:p>
          <a:p>
            <a:pPr lvl="1"/>
            <a:r>
              <a:rPr lang="zh-CN" altLang="zh-CN" smtClean="0">
                <a:sym typeface="Calibri" panose="020f0502020204030204" pitchFamily="34" charset="0"/>
              </a:rPr>
              <a:t>第二级</a:t>
            </a:r>
          </a:p>
          <a:p>
            <a:pPr lvl="2"/>
            <a:r>
              <a:rPr lang="zh-CN" altLang="zh-CN" smtClean="0">
                <a:sym typeface="Calibri" panose="020f0502020204030204" pitchFamily="34" charset="0"/>
              </a:rPr>
              <a:t>第三级</a:t>
            </a:r>
          </a:p>
          <a:p>
            <a:pPr lvl="3"/>
            <a:r>
              <a:rPr lang="zh-CN" altLang="zh-CN" smtClean="0">
                <a:sym typeface="Calibri" panose="020f0502020204030204" pitchFamily="34" charset="0"/>
              </a:rPr>
              <a:t>第四级</a:t>
            </a:r>
          </a:p>
          <a:p>
            <a:pPr lvl="4"/>
            <a:r>
              <a:rPr lang="zh-CN" altLang="zh-CN" smtClean="0">
                <a:sym typeface="Calibri" panose="020f0502020204030204" pitchFamily="34" charset="0"/>
              </a:rPr>
              <a:t>第五级</a:t>
            </a: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4857449-9EB0-4B6E-A1A4-A3E211049A1D}" type="datetime1">
              <a:rPr lang="zh-CN" altLang="en-US"/>
              <a:pPr>
                <a:defRPr/>
              </a:pPr>
              <a:t>2016/2/5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F2F36B5-E636-4CC4-AAFB-50584D50848D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/>
  <p:timing/>
  <p:hf sldNum="0" hdr="0" ftr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5pPr>
      <a:lvl6pPr marL="13716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6pPr>
      <a:lvl7pPr marL="18288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7pPr>
      <a:lvl8pPr marL="22860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8pPr>
      <a:lvl9pPr marL="27432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  <a:sym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ct val="0"/>
                </a:spcBef>
                <a:spcAft>
                  <a:spcPct val="0"/>
                </a:spcAft>
              </a:pPr>
              <a:t>2016/2/5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</a:pPr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val="800665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media/image9.png" Type="http://schemas.openxmlformats.org/officeDocument/2006/relationships/image"/><Relationship Id="rId100" Target="../media/image99.png" Type="http://schemas.openxmlformats.org/officeDocument/2006/relationships/image"/><Relationship Id="rId101" Target="../media/image100.png" Type="http://schemas.openxmlformats.org/officeDocument/2006/relationships/image"/><Relationship Id="rId102" Target="../media/image101.png" Type="http://schemas.openxmlformats.org/officeDocument/2006/relationships/image"/><Relationship Id="rId103" Target="../media/image102.png" Type="http://schemas.openxmlformats.org/officeDocument/2006/relationships/image"/><Relationship Id="rId104" Target="../media/image103.png" Type="http://schemas.openxmlformats.org/officeDocument/2006/relationships/image"/><Relationship Id="rId105" Target="../media/image104.png" Type="http://schemas.openxmlformats.org/officeDocument/2006/relationships/image"/><Relationship Id="rId106" Target="../media/image105.png" Type="http://schemas.openxmlformats.org/officeDocument/2006/relationships/image"/><Relationship Id="rId107" Target="../media/image106.png" Type="http://schemas.openxmlformats.org/officeDocument/2006/relationships/image"/><Relationship Id="rId108" Target="../media/image107.png" Type="http://schemas.openxmlformats.org/officeDocument/2006/relationships/image"/><Relationship Id="rId109" Target="../media/image108.png" Type="http://schemas.openxmlformats.org/officeDocument/2006/relationships/image"/><Relationship Id="rId11" Target="../media/image10.png" Type="http://schemas.openxmlformats.org/officeDocument/2006/relationships/image"/><Relationship Id="rId110" Target="../media/image109.png" Type="http://schemas.openxmlformats.org/officeDocument/2006/relationships/image"/><Relationship Id="rId111" Target="../media/image110.png" Type="http://schemas.openxmlformats.org/officeDocument/2006/relationships/image"/><Relationship Id="rId112" Target="../media/image111.png" Type="http://schemas.openxmlformats.org/officeDocument/2006/relationships/image"/><Relationship Id="rId113" Target="../media/image112.png" Type="http://schemas.openxmlformats.org/officeDocument/2006/relationships/image"/><Relationship Id="rId114" Target="../media/image113.png" Type="http://schemas.openxmlformats.org/officeDocument/2006/relationships/image"/><Relationship Id="rId115" Target="../media/image114.png" Type="http://schemas.openxmlformats.org/officeDocument/2006/relationships/image"/><Relationship Id="rId116" Target="../media/image115.png" Type="http://schemas.openxmlformats.org/officeDocument/2006/relationships/image"/><Relationship Id="rId117" Target="../media/image116.png" Type="http://schemas.openxmlformats.org/officeDocument/2006/relationships/image"/><Relationship Id="rId118" Target="../media/image117.png" Type="http://schemas.openxmlformats.org/officeDocument/2006/relationships/image"/><Relationship Id="rId119" Target="../media/image118.png" Type="http://schemas.openxmlformats.org/officeDocument/2006/relationships/image"/><Relationship Id="rId12" Target="../media/image11.png" Type="http://schemas.openxmlformats.org/officeDocument/2006/relationships/image"/><Relationship Id="rId120" Target="../media/image119.png" Type="http://schemas.openxmlformats.org/officeDocument/2006/relationships/image"/><Relationship Id="rId121" Target="../media/image120.png" Type="http://schemas.openxmlformats.org/officeDocument/2006/relationships/image"/><Relationship Id="rId122" Target="../media/image121.png" Type="http://schemas.openxmlformats.org/officeDocument/2006/relationships/image"/><Relationship Id="rId123" Target="../media/image122.png" Type="http://schemas.openxmlformats.org/officeDocument/2006/relationships/image"/><Relationship Id="rId124" Target="../media/image123.png" Type="http://schemas.openxmlformats.org/officeDocument/2006/relationships/image"/><Relationship Id="rId125" Target="../media/image124.png" Type="http://schemas.openxmlformats.org/officeDocument/2006/relationships/image"/><Relationship Id="rId126" Target="../media/image125.png" Type="http://schemas.openxmlformats.org/officeDocument/2006/relationships/image"/><Relationship Id="rId127" Target="../media/image126.png" Type="http://schemas.openxmlformats.org/officeDocument/2006/relationships/image"/><Relationship Id="rId128" Target="../media/image127.png" Type="http://schemas.openxmlformats.org/officeDocument/2006/relationships/image"/><Relationship Id="rId129" Target="../media/image128.png" Type="http://schemas.openxmlformats.org/officeDocument/2006/relationships/image"/><Relationship Id="rId13" Target="../media/image12.png" Type="http://schemas.openxmlformats.org/officeDocument/2006/relationships/image"/><Relationship Id="rId130" Target="../media/image129.png" Type="http://schemas.openxmlformats.org/officeDocument/2006/relationships/image"/><Relationship Id="rId131" Target="../media/image130.png" Type="http://schemas.openxmlformats.org/officeDocument/2006/relationships/image"/><Relationship Id="rId132" Target="../media/image131.png" Type="http://schemas.openxmlformats.org/officeDocument/2006/relationships/image"/><Relationship Id="rId133" Target="../media/image132.png" Type="http://schemas.openxmlformats.org/officeDocument/2006/relationships/image"/><Relationship Id="rId134" Target="../media/image133.png" Type="http://schemas.openxmlformats.org/officeDocument/2006/relationships/image"/><Relationship Id="rId135" Target="../media/image134.png" Type="http://schemas.openxmlformats.org/officeDocument/2006/relationships/image"/><Relationship Id="rId136" Target="../media/image135.png" Type="http://schemas.openxmlformats.org/officeDocument/2006/relationships/image"/><Relationship Id="rId137" Target="../media/image136.png" Type="http://schemas.openxmlformats.org/officeDocument/2006/relationships/image"/><Relationship Id="rId138" Target="../media/image137.png" Type="http://schemas.openxmlformats.org/officeDocument/2006/relationships/image"/><Relationship Id="rId139" Target="../media/image138.png" Type="http://schemas.openxmlformats.org/officeDocument/2006/relationships/image"/><Relationship Id="rId14" Target="../media/image13.png" Type="http://schemas.openxmlformats.org/officeDocument/2006/relationships/image"/><Relationship Id="rId140" Target="../media/image139.png" Type="http://schemas.openxmlformats.org/officeDocument/2006/relationships/image"/><Relationship Id="rId141" Target="../media/image140.png" Type="http://schemas.openxmlformats.org/officeDocument/2006/relationships/image"/><Relationship Id="rId142" Target="../media/image141.png" Type="http://schemas.openxmlformats.org/officeDocument/2006/relationships/image"/><Relationship Id="rId143" Target="../media/image142.png" Type="http://schemas.openxmlformats.org/officeDocument/2006/relationships/image"/><Relationship Id="rId144" Target="../media/image143.png" Type="http://schemas.openxmlformats.org/officeDocument/2006/relationships/image"/><Relationship Id="rId145" Target="../media/image144.png" Type="http://schemas.openxmlformats.org/officeDocument/2006/relationships/image"/><Relationship Id="rId146" Target="../media/image145.png" Type="http://schemas.openxmlformats.org/officeDocument/2006/relationships/image"/><Relationship Id="rId147" Target="../media/image146.png" Type="http://schemas.openxmlformats.org/officeDocument/2006/relationships/image"/><Relationship Id="rId148" Target="../media/image147.png" Type="http://schemas.openxmlformats.org/officeDocument/2006/relationships/image"/><Relationship Id="rId149" Target="../media/image148.png" Type="http://schemas.openxmlformats.org/officeDocument/2006/relationships/image"/><Relationship Id="rId15" Target="../media/image14.png" Type="http://schemas.openxmlformats.org/officeDocument/2006/relationships/image"/><Relationship Id="rId150" Target="../media/image149.png" Type="http://schemas.openxmlformats.org/officeDocument/2006/relationships/image"/><Relationship Id="rId151" Target="../media/image150.png" Type="http://schemas.openxmlformats.org/officeDocument/2006/relationships/image"/><Relationship Id="rId152" Target="../media/image151.png" Type="http://schemas.openxmlformats.org/officeDocument/2006/relationships/image"/><Relationship Id="rId153" Target="../media/image152.png" Type="http://schemas.openxmlformats.org/officeDocument/2006/relationships/image"/><Relationship Id="rId154" Target="../media/image153.png" Type="http://schemas.openxmlformats.org/officeDocument/2006/relationships/image"/><Relationship Id="rId155" Target="../media/image154.png" Type="http://schemas.openxmlformats.org/officeDocument/2006/relationships/image"/><Relationship Id="rId156" Target="../media/image155.png" Type="http://schemas.openxmlformats.org/officeDocument/2006/relationships/image"/><Relationship Id="rId157" Target="../media/image156.png" Type="http://schemas.openxmlformats.org/officeDocument/2006/relationships/image"/><Relationship Id="rId158" Target="../media/image157.png" Type="http://schemas.openxmlformats.org/officeDocument/2006/relationships/image"/><Relationship Id="rId159" Target="../media/image158.png" Type="http://schemas.openxmlformats.org/officeDocument/2006/relationships/image"/><Relationship Id="rId16" Target="../media/image15.png" Type="http://schemas.openxmlformats.org/officeDocument/2006/relationships/image"/><Relationship Id="rId160" Target="../media/image159.png" Type="http://schemas.openxmlformats.org/officeDocument/2006/relationships/image"/><Relationship Id="rId161" Target="../media/image160.png" Type="http://schemas.openxmlformats.org/officeDocument/2006/relationships/image"/><Relationship Id="rId162" Target="../media/image161.png" Type="http://schemas.openxmlformats.org/officeDocument/2006/relationships/image"/><Relationship Id="rId163" Target="../media/image162.png" Type="http://schemas.openxmlformats.org/officeDocument/2006/relationships/image"/><Relationship Id="rId164" Target="../media/image163.png" Type="http://schemas.openxmlformats.org/officeDocument/2006/relationships/image"/><Relationship Id="rId165" Target="../media/image164.png" Type="http://schemas.openxmlformats.org/officeDocument/2006/relationships/image"/><Relationship Id="rId166" Target="../media/image165.png" Type="http://schemas.openxmlformats.org/officeDocument/2006/relationships/image"/><Relationship Id="rId167" Target="../media/image166.png" Type="http://schemas.openxmlformats.org/officeDocument/2006/relationships/image"/><Relationship Id="rId168" Target="../media/image167.png" Type="http://schemas.openxmlformats.org/officeDocument/2006/relationships/image"/><Relationship Id="rId169" Target="../media/image168.png" Type="http://schemas.openxmlformats.org/officeDocument/2006/relationships/image"/><Relationship Id="rId17" Target="../media/image16.png" Type="http://schemas.openxmlformats.org/officeDocument/2006/relationships/image"/><Relationship Id="rId170" Target="../media/image169.png" Type="http://schemas.openxmlformats.org/officeDocument/2006/relationships/image"/><Relationship Id="rId171" Target="../media/image170.png" Type="http://schemas.openxmlformats.org/officeDocument/2006/relationships/image"/><Relationship Id="rId172" Target="../media/image171.png" Type="http://schemas.openxmlformats.org/officeDocument/2006/relationships/image"/><Relationship Id="rId173" Target="../media/image172.png" Type="http://schemas.openxmlformats.org/officeDocument/2006/relationships/image"/><Relationship Id="rId174" Target="../media/image173.png" Type="http://schemas.openxmlformats.org/officeDocument/2006/relationships/image"/><Relationship Id="rId175" Target="../media/image174.png" Type="http://schemas.openxmlformats.org/officeDocument/2006/relationships/image"/><Relationship Id="rId176" Target="../media/image175.png" Type="http://schemas.openxmlformats.org/officeDocument/2006/relationships/image"/><Relationship Id="rId177" Target="../media/image176.png" Type="http://schemas.openxmlformats.org/officeDocument/2006/relationships/image"/><Relationship Id="rId178" Target="../media/image177.png" Type="http://schemas.openxmlformats.org/officeDocument/2006/relationships/image"/><Relationship Id="rId179" Target="../media/image178.png" Type="http://schemas.openxmlformats.org/officeDocument/2006/relationships/image"/><Relationship Id="rId18" Target="../media/image17.png" Type="http://schemas.openxmlformats.org/officeDocument/2006/relationships/image"/><Relationship Id="rId180" Target="../media/image179.png" Type="http://schemas.openxmlformats.org/officeDocument/2006/relationships/image"/><Relationship Id="rId181" Target="../media/image180.png" Type="http://schemas.openxmlformats.org/officeDocument/2006/relationships/image"/><Relationship Id="rId182" Target="../media/image181.png" Type="http://schemas.openxmlformats.org/officeDocument/2006/relationships/image"/><Relationship Id="rId183" Target="../media/image182.png" Type="http://schemas.openxmlformats.org/officeDocument/2006/relationships/image"/><Relationship Id="rId184" Target="../media/image183.png" Type="http://schemas.openxmlformats.org/officeDocument/2006/relationships/image"/><Relationship Id="rId185" Target="../media/image184.png" Type="http://schemas.openxmlformats.org/officeDocument/2006/relationships/image"/><Relationship Id="rId186" Target="../media/image185.png" Type="http://schemas.openxmlformats.org/officeDocument/2006/relationships/image"/><Relationship Id="rId187" Target="../media/image186.png" Type="http://schemas.openxmlformats.org/officeDocument/2006/relationships/image"/><Relationship Id="rId188" Target="../media/image187.png" Type="http://schemas.openxmlformats.org/officeDocument/2006/relationships/image"/><Relationship Id="rId189" Target="../media/image188.png" Type="http://schemas.openxmlformats.org/officeDocument/2006/relationships/image"/><Relationship Id="rId19" Target="../media/image18.png" Type="http://schemas.openxmlformats.org/officeDocument/2006/relationships/image"/><Relationship Id="rId190" Target="../media/image189.png" Type="http://schemas.openxmlformats.org/officeDocument/2006/relationships/image"/><Relationship Id="rId191" Target="../media/image190.png" Type="http://schemas.openxmlformats.org/officeDocument/2006/relationships/image"/><Relationship Id="rId192" Target="../media/image191.png" Type="http://schemas.openxmlformats.org/officeDocument/2006/relationships/image"/><Relationship Id="rId193" Target="../media/image192.png" Type="http://schemas.openxmlformats.org/officeDocument/2006/relationships/image"/><Relationship Id="rId194" Target="../media/image193.png" Type="http://schemas.openxmlformats.org/officeDocument/2006/relationships/image"/><Relationship Id="rId195" Target="../media/image194.png" Type="http://schemas.openxmlformats.org/officeDocument/2006/relationships/image"/><Relationship Id="rId196" Target="../media/image195.png" Type="http://schemas.openxmlformats.org/officeDocument/2006/relationships/image"/><Relationship Id="rId197" Target="../media/image196.png" Type="http://schemas.openxmlformats.org/officeDocument/2006/relationships/image"/><Relationship Id="rId198" Target="../media/image197.png" Type="http://schemas.openxmlformats.org/officeDocument/2006/relationships/image"/><Relationship Id="rId199" Target="../media/image198.png" Type="http://schemas.openxmlformats.org/officeDocument/2006/relationships/image"/><Relationship Id="rId2" Target="../media/image1.png" Type="http://schemas.openxmlformats.org/officeDocument/2006/relationships/image"/><Relationship Id="rId20" Target="../media/image19.png" Type="http://schemas.openxmlformats.org/officeDocument/2006/relationships/image"/><Relationship Id="rId200" Target="../media/image199.png" Type="http://schemas.openxmlformats.org/officeDocument/2006/relationships/image"/><Relationship Id="rId201" Target="../media/image200.png" Type="http://schemas.openxmlformats.org/officeDocument/2006/relationships/image"/><Relationship Id="rId202" Target="../media/image201.png" Type="http://schemas.openxmlformats.org/officeDocument/2006/relationships/image"/><Relationship Id="rId203" Target="../media/image202.png" Type="http://schemas.openxmlformats.org/officeDocument/2006/relationships/image"/><Relationship Id="rId204" Target="../media/image203.png" Type="http://schemas.openxmlformats.org/officeDocument/2006/relationships/image"/><Relationship Id="rId205" Target="../media/image204.png" Type="http://schemas.openxmlformats.org/officeDocument/2006/relationships/image"/><Relationship Id="rId206" Target="../media/image205.png" Type="http://schemas.openxmlformats.org/officeDocument/2006/relationships/image"/><Relationship Id="rId207" Target="../media/image206.png" Type="http://schemas.openxmlformats.org/officeDocument/2006/relationships/image"/><Relationship Id="rId208" Target="../media/image207.png" Type="http://schemas.openxmlformats.org/officeDocument/2006/relationships/image"/><Relationship Id="rId209" Target="../media/image208.png" Type="http://schemas.openxmlformats.org/officeDocument/2006/relationships/image"/><Relationship Id="rId21" Target="../media/image20.png" Type="http://schemas.openxmlformats.org/officeDocument/2006/relationships/image"/><Relationship Id="rId210" Target="../media/image209.png" Type="http://schemas.openxmlformats.org/officeDocument/2006/relationships/image"/><Relationship Id="rId211" Target="../media/image210.png" Type="http://schemas.openxmlformats.org/officeDocument/2006/relationships/image"/><Relationship Id="rId212" Target="../media/image211.png" Type="http://schemas.openxmlformats.org/officeDocument/2006/relationships/image"/><Relationship Id="rId213" Target="../media/image212.png" Type="http://schemas.openxmlformats.org/officeDocument/2006/relationships/image"/><Relationship Id="rId214" Target="../media/image213.png" Type="http://schemas.openxmlformats.org/officeDocument/2006/relationships/image"/><Relationship Id="rId215" Target="../media/image214.png" Type="http://schemas.openxmlformats.org/officeDocument/2006/relationships/image"/><Relationship Id="rId216" Target="../media/image215.png" Type="http://schemas.openxmlformats.org/officeDocument/2006/relationships/image"/><Relationship Id="rId217" Target="../media/image216.png" Type="http://schemas.openxmlformats.org/officeDocument/2006/relationships/image"/><Relationship Id="rId218" Target="../media/image217.png" Type="http://schemas.openxmlformats.org/officeDocument/2006/relationships/image"/><Relationship Id="rId219" Target="../media/image218.png" Type="http://schemas.openxmlformats.org/officeDocument/2006/relationships/image"/><Relationship Id="rId22" Target="../media/image21.png" Type="http://schemas.openxmlformats.org/officeDocument/2006/relationships/image"/><Relationship Id="rId220" Target="../media/image219.png" Type="http://schemas.openxmlformats.org/officeDocument/2006/relationships/image"/><Relationship Id="rId221" Target="../media/image220.png" Type="http://schemas.openxmlformats.org/officeDocument/2006/relationships/image"/><Relationship Id="rId222" Target="../media/image221.png" Type="http://schemas.openxmlformats.org/officeDocument/2006/relationships/image"/><Relationship Id="rId223" Target="../media/image222.png" Type="http://schemas.openxmlformats.org/officeDocument/2006/relationships/image"/><Relationship Id="rId224" Target="../media/image223.png" Type="http://schemas.openxmlformats.org/officeDocument/2006/relationships/image"/><Relationship Id="rId225" Target="../media/image224.png" Type="http://schemas.openxmlformats.org/officeDocument/2006/relationships/image"/><Relationship Id="rId226" Target="../media/image225.png" Type="http://schemas.openxmlformats.org/officeDocument/2006/relationships/image"/><Relationship Id="rId227" Target="../media/image226.png" Type="http://schemas.openxmlformats.org/officeDocument/2006/relationships/image"/><Relationship Id="rId228" Target="../media/image227.png" Type="http://schemas.openxmlformats.org/officeDocument/2006/relationships/image"/><Relationship Id="rId229" Target="../media/image228.png" Type="http://schemas.openxmlformats.org/officeDocument/2006/relationships/image"/><Relationship Id="rId23" Target="../media/image22.png" Type="http://schemas.openxmlformats.org/officeDocument/2006/relationships/image"/><Relationship Id="rId230" Target="../media/image229.png" Type="http://schemas.openxmlformats.org/officeDocument/2006/relationships/image"/><Relationship Id="rId231" Target="../media/image230.png" Type="http://schemas.openxmlformats.org/officeDocument/2006/relationships/image"/><Relationship Id="rId232" Target="../media/image231.png" Type="http://schemas.openxmlformats.org/officeDocument/2006/relationships/image"/><Relationship Id="rId233" Target="../media/image232.png" Type="http://schemas.openxmlformats.org/officeDocument/2006/relationships/image"/><Relationship Id="rId234" Target="../media/image233.png" Type="http://schemas.openxmlformats.org/officeDocument/2006/relationships/image"/><Relationship Id="rId235" Target="../media/image234.png" Type="http://schemas.openxmlformats.org/officeDocument/2006/relationships/image"/><Relationship Id="rId236" Target="../media/image235.png" Type="http://schemas.openxmlformats.org/officeDocument/2006/relationships/image"/><Relationship Id="rId237" Target="../media/image236.png" Type="http://schemas.openxmlformats.org/officeDocument/2006/relationships/image"/><Relationship Id="rId238" Target="../media/image237.png" Type="http://schemas.openxmlformats.org/officeDocument/2006/relationships/image"/><Relationship Id="rId239" Target="../media/image238.png" Type="http://schemas.openxmlformats.org/officeDocument/2006/relationships/image"/><Relationship Id="rId24" Target="../media/image23.png" Type="http://schemas.openxmlformats.org/officeDocument/2006/relationships/image"/><Relationship Id="rId240" Target="../media/image239.png" Type="http://schemas.openxmlformats.org/officeDocument/2006/relationships/image"/><Relationship Id="rId241" Target="../media/image240.png" Type="http://schemas.openxmlformats.org/officeDocument/2006/relationships/image"/><Relationship Id="rId242" Target="../media/image241.png" Type="http://schemas.openxmlformats.org/officeDocument/2006/relationships/image"/><Relationship Id="rId243" Target="../media/image242.png" Type="http://schemas.openxmlformats.org/officeDocument/2006/relationships/image"/><Relationship Id="rId244" Target="../media/image243.png" Type="http://schemas.openxmlformats.org/officeDocument/2006/relationships/image"/><Relationship Id="rId245" Target="../media/image244.png" Type="http://schemas.openxmlformats.org/officeDocument/2006/relationships/image"/><Relationship Id="rId246" Target="../media/image245.png" Type="http://schemas.openxmlformats.org/officeDocument/2006/relationships/image"/><Relationship Id="rId247" Target="../media/image246.png" Type="http://schemas.openxmlformats.org/officeDocument/2006/relationships/image"/><Relationship Id="rId248" Target="../media/image247.png" Type="http://schemas.openxmlformats.org/officeDocument/2006/relationships/image"/><Relationship Id="rId249" Target="../media/image248.png" Type="http://schemas.openxmlformats.org/officeDocument/2006/relationships/image"/><Relationship Id="rId25" Target="../media/image24.png" Type="http://schemas.openxmlformats.org/officeDocument/2006/relationships/image"/><Relationship Id="rId250" Target="../media/image249.png" Type="http://schemas.openxmlformats.org/officeDocument/2006/relationships/image"/><Relationship Id="rId251" Target="../media/image250.png" Type="http://schemas.openxmlformats.org/officeDocument/2006/relationships/image"/><Relationship Id="rId252" Target="../media/image251.png" Type="http://schemas.openxmlformats.org/officeDocument/2006/relationships/image"/><Relationship Id="rId253" Target="../media/image252.png" Type="http://schemas.openxmlformats.org/officeDocument/2006/relationships/image"/><Relationship Id="rId254" Target="../media/image253.png" Type="http://schemas.openxmlformats.org/officeDocument/2006/relationships/image"/><Relationship Id="rId255" Target="../media/image254.png" Type="http://schemas.openxmlformats.org/officeDocument/2006/relationships/image"/><Relationship Id="rId256" Target="../media/image255.png" Type="http://schemas.openxmlformats.org/officeDocument/2006/relationships/image"/><Relationship Id="rId257" Target="../media/image256.png" Type="http://schemas.openxmlformats.org/officeDocument/2006/relationships/image"/><Relationship Id="rId258" Target="../media/image257.png" Type="http://schemas.openxmlformats.org/officeDocument/2006/relationships/image"/><Relationship Id="rId259" Target="../media/image258.png" Type="http://schemas.openxmlformats.org/officeDocument/2006/relationships/image"/><Relationship Id="rId26" Target="../media/image25.png" Type="http://schemas.openxmlformats.org/officeDocument/2006/relationships/image"/><Relationship Id="rId260" Target="../media/image259.png" Type="http://schemas.openxmlformats.org/officeDocument/2006/relationships/image"/><Relationship Id="rId261" Target="../media/image260.png" Type="http://schemas.openxmlformats.org/officeDocument/2006/relationships/image"/><Relationship Id="rId262" Target="../media/image261.png" Type="http://schemas.openxmlformats.org/officeDocument/2006/relationships/image"/><Relationship Id="rId263" Target="../media/image262.png" Type="http://schemas.openxmlformats.org/officeDocument/2006/relationships/image"/><Relationship Id="rId264" Target="../media/image263.png" Type="http://schemas.openxmlformats.org/officeDocument/2006/relationships/image"/><Relationship Id="rId265" Target="../media/image264.png" Type="http://schemas.openxmlformats.org/officeDocument/2006/relationships/image"/><Relationship Id="rId266" Target="../media/image265.png" Type="http://schemas.openxmlformats.org/officeDocument/2006/relationships/image"/><Relationship Id="rId267" Target="../media/image266.png" Type="http://schemas.openxmlformats.org/officeDocument/2006/relationships/image"/><Relationship Id="rId268" Target="../media/image267.png" Type="http://schemas.openxmlformats.org/officeDocument/2006/relationships/image"/><Relationship Id="rId269" Target="../media/image268.png" Type="http://schemas.openxmlformats.org/officeDocument/2006/relationships/image"/><Relationship Id="rId27" Target="../media/image26.png" Type="http://schemas.openxmlformats.org/officeDocument/2006/relationships/image"/><Relationship Id="rId270" Target="../media/image269.png" Type="http://schemas.openxmlformats.org/officeDocument/2006/relationships/image"/><Relationship Id="rId271" Target="../media/image270.png" Type="http://schemas.openxmlformats.org/officeDocument/2006/relationships/image"/><Relationship Id="rId272" Target="../media/image271.png" Type="http://schemas.openxmlformats.org/officeDocument/2006/relationships/image"/><Relationship Id="rId273" Target="../media/image272.png" Type="http://schemas.openxmlformats.org/officeDocument/2006/relationships/image"/><Relationship Id="rId274" Target="../media/image273.png" Type="http://schemas.openxmlformats.org/officeDocument/2006/relationships/image"/><Relationship Id="rId275" Target="../media/image274.png" Type="http://schemas.openxmlformats.org/officeDocument/2006/relationships/image"/><Relationship Id="rId276" Target="../media/image275.png" Type="http://schemas.openxmlformats.org/officeDocument/2006/relationships/image"/><Relationship Id="rId277" Target="../media/image276.png" Type="http://schemas.openxmlformats.org/officeDocument/2006/relationships/image"/><Relationship Id="rId278" Target="../media/image277.png" Type="http://schemas.openxmlformats.org/officeDocument/2006/relationships/image"/><Relationship Id="rId279" Target="../media/image278.png" Type="http://schemas.openxmlformats.org/officeDocument/2006/relationships/image"/><Relationship Id="rId28" Target="../media/image27.png" Type="http://schemas.openxmlformats.org/officeDocument/2006/relationships/image"/><Relationship Id="rId280" Target="../media/image279.png" Type="http://schemas.openxmlformats.org/officeDocument/2006/relationships/image"/><Relationship Id="rId281" Target="../media/image280.png" Type="http://schemas.openxmlformats.org/officeDocument/2006/relationships/image"/><Relationship Id="rId282" Target="../media/image281.png" Type="http://schemas.openxmlformats.org/officeDocument/2006/relationships/image"/><Relationship Id="rId283" Target="../media/image282.png" Type="http://schemas.openxmlformats.org/officeDocument/2006/relationships/image"/><Relationship Id="rId284" Target="../media/image283.png" Type="http://schemas.openxmlformats.org/officeDocument/2006/relationships/image"/><Relationship Id="rId285" Target="../media/image284.png" Type="http://schemas.openxmlformats.org/officeDocument/2006/relationships/image"/><Relationship Id="rId286" Target="../media/image285.png" Type="http://schemas.openxmlformats.org/officeDocument/2006/relationships/image"/><Relationship Id="rId287" Target="../media/image286.png" Type="http://schemas.openxmlformats.org/officeDocument/2006/relationships/image"/><Relationship Id="rId288" Target="../media/image287.png" Type="http://schemas.openxmlformats.org/officeDocument/2006/relationships/image"/><Relationship Id="rId289" Target="../media/image288.png" Type="http://schemas.openxmlformats.org/officeDocument/2006/relationships/image"/><Relationship Id="rId29" Target="../media/image28.png" Type="http://schemas.openxmlformats.org/officeDocument/2006/relationships/image"/><Relationship Id="rId290" Target="../media/image289.png" Type="http://schemas.openxmlformats.org/officeDocument/2006/relationships/image"/><Relationship Id="rId291" Target="../media/image290.png" Type="http://schemas.openxmlformats.org/officeDocument/2006/relationships/image"/><Relationship Id="rId292" Target="../media/image291.png" Type="http://schemas.openxmlformats.org/officeDocument/2006/relationships/image"/><Relationship Id="rId293" Target="../media/image292.png" Type="http://schemas.openxmlformats.org/officeDocument/2006/relationships/image"/><Relationship Id="rId294" Target="../media/image293.png" Type="http://schemas.openxmlformats.org/officeDocument/2006/relationships/image"/><Relationship Id="rId295" Target="../media/image294.png" Type="http://schemas.openxmlformats.org/officeDocument/2006/relationships/image"/><Relationship Id="rId296" Target="../media/image295.png" Type="http://schemas.openxmlformats.org/officeDocument/2006/relationships/image"/><Relationship Id="rId297" Target="../media/image296.png" Type="http://schemas.openxmlformats.org/officeDocument/2006/relationships/image"/><Relationship Id="rId298" Target="../media/image297.png" Type="http://schemas.openxmlformats.org/officeDocument/2006/relationships/image"/><Relationship Id="rId299" Target="../media/image298.png" Type="http://schemas.openxmlformats.org/officeDocument/2006/relationships/image"/><Relationship Id="rId3" Target="../media/image2.png" Type="http://schemas.openxmlformats.org/officeDocument/2006/relationships/image"/><Relationship Id="rId30" Target="../media/image29.png" Type="http://schemas.openxmlformats.org/officeDocument/2006/relationships/image"/><Relationship Id="rId300" Target="../media/image299.png" Type="http://schemas.openxmlformats.org/officeDocument/2006/relationships/image"/><Relationship Id="rId301" Target="../media/image300.png" Type="http://schemas.openxmlformats.org/officeDocument/2006/relationships/image"/><Relationship Id="rId302" Target="../media/image301.png" Type="http://schemas.openxmlformats.org/officeDocument/2006/relationships/image"/><Relationship Id="rId303" Target="../media/image302.png" Type="http://schemas.openxmlformats.org/officeDocument/2006/relationships/image"/><Relationship Id="rId304" Target="../media/image303.png" Type="http://schemas.openxmlformats.org/officeDocument/2006/relationships/image"/><Relationship Id="rId305" Target="../media/image304.png" Type="http://schemas.openxmlformats.org/officeDocument/2006/relationships/image"/><Relationship Id="rId306" Target="../media/image305.png" Type="http://schemas.openxmlformats.org/officeDocument/2006/relationships/image"/><Relationship Id="rId307" Target="../media/image306.png" Type="http://schemas.openxmlformats.org/officeDocument/2006/relationships/image"/><Relationship Id="rId308" Target="../media/image307.png" Type="http://schemas.openxmlformats.org/officeDocument/2006/relationships/image"/><Relationship Id="rId309" Target="../media/image308.png" Type="http://schemas.openxmlformats.org/officeDocument/2006/relationships/image"/><Relationship Id="rId31" Target="../media/image30.png" Type="http://schemas.openxmlformats.org/officeDocument/2006/relationships/image"/><Relationship Id="rId310" Target="../media/image309.png" Type="http://schemas.openxmlformats.org/officeDocument/2006/relationships/image"/><Relationship Id="rId311" Target="../media/image310.png" Type="http://schemas.openxmlformats.org/officeDocument/2006/relationships/image"/><Relationship Id="rId312" Target="../media/image311.png" Type="http://schemas.openxmlformats.org/officeDocument/2006/relationships/image"/><Relationship Id="rId313" Target="../media/image312.png" Type="http://schemas.openxmlformats.org/officeDocument/2006/relationships/image"/><Relationship Id="rId314" Target="../media/image313.png" Type="http://schemas.openxmlformats.org/officeDocument/2006/relationships/image"/><Relationship Id="rId315" Target="../media/image314.png" Type="http://schemas.openxmlformats.org/officeDocument/2006/relationships/image"/><Relationship Id="rId316" Target="../media/image315.png" Type="http://schemas.openxmlformats.org/officeDocument/2006/relationships/image"/><Relationship Id="rId317" Target="../media/image316.png" Type="http://schemas.openxmlformats.org/officeDocument/2006/relationships/image"/><Relationship Id="rId318" Target="../media/image317.png" Type="http://schemas.openxmlformats.org/officeDocument/2006/relationships/image"/><Relationship Id="rId319" Target="../media/image318.png" Type="http://schemas.openxmlformats.org/officeDocument/2006/relationships/image"/><Relationship Id="rId32" Target="../media/image31.png" Type="http://schemas.openxmlformats.org/officeDocument/2006/relationships/image"/><Relationship Id="rId320" Target="../media/image319.png" Type="http://schemas.openxmlformats.org/officeDocument/2006/relationships/image"/><Relationship Id="rId321" Target="../media/image320.png" Type="http://schemas.openxmlformats.org/officeDocument/2006/relationships/image"/><Relationship Id="rId322" Target="../media/image321.png" Type="http://schemas.openxmlformats.org/officeDocument/2006/relationships/image"/><Relationship Id="rId323" Target="../media/image322.png" Type="http://schemas.openxmlformats.org/officeDocument/2006/relationships/image"/><Relationship Id="rId324" Target="../media/image323.png" Type="http://schemas.openxmlformats.org/officeDocument/2006/relationships/image"/><Relationship Id="rId325" Target="../media/image324.png" Type="http://schemas.openxmlformats.org/officeDocument/2006/relationships/image"/><Relationship Id="rId326" Target="../media/image325.png" Type="http://schemas.openxmlformats.org/officeDocument/2006/relationships/image"/><Relationship Id="rId327" Target="../media/image326.png" Type="http://schemas.openxmlformats.org/officeDocument/2006/relationships/image"/><Relationship Id="rId328" Target="../media/image327.png" Type="http://schemas.openxmlformats.org/officeDocument/2006/relationships/image"/><Relationship Id="rId329" Target="../media/image328.png" Type="http://schemas.openxmlformats.org/officeDocument/2006/relationships/image"/><Relationship Id="rId33" Target="../media/image32.png" Type="http://schemas.openxmlformats.org/officeDocument/2006/relationships/image"/><Relationship Id="rId330" Target="../media/image329.png" Type="http://schemas.openxmlformats.org/officeDocument/2006/relationships/image"/><Relationship Id="rId331" Target="../media/image330.png" Type="http://schemas.openxmlformats.org/officeDocument/2006/relationships/image"/><Relationship Id="rId332" Target="../media/image331.png" Type="http://schemas.openxmlformats.org/officeDocument/2006/relationships/image"/><Relationship Id="rId333" Target="../media/image332.png" Type="http://schemas.openxmlformats.org/officeDocument/2006/relationships/image"/><Relationship Id="rId334" Target="../media/image333.png" Type="http://schemas.openxmlformats.org/officeDocument/2006/relationships/image"/><Relationship Id="rId335" Target="../media/image334.png" Type="http://schemas.openxmlformats.org/officeDocument/2006/relationships/image"/><Relationship Id="rId336" Target="../media/image335.png" Type="http://schemas.openxmlformats.org/officeDocument/2006/relationships/image"/><Relationship Id="rId337" Target="../media/image336.png" Type="http://schemas.openxmlformats.org/officeDocument/2006/relationships/image"/><Relationship Id="rId338" Target="../media/image337.png" Type="http://schemas.openxmlformats.org/officeDocument/2006/relationships/image"/><Relationship Id="rId339" Target="../media/image338.png" Type="http://schemas.openxmlformats.org/officeDocument/2006/relationships/image"/><Relationship Id="rId34" Target="../media/image33.png" Type="http://schemas.openxmlformats.org/officeDocument/2006/relationships/image"/><Relationship Id="rId340" Target="../media/image339.png" Type="http://schemas.openxmlformats.org/officeDocument/2006/relationships/image"/><Relationship Id="rId341" Target="../media/image340.png" Type="http://schemas.openxmlformats.org/officeDocument/2006/relationships/image"/><Relationship Id="rId342" Target="../media/image341.png" Type="http://schemas.openxmlformats.org/officeDocument/2006/relationships/image"/><Relationship Id="rId343" Target="../media/image342.png" Type="http://schemas.openxmlformats.org/officeDocument/2006/relationships/image"/><Relationship Id="rId344" Target="../media/image343.png" Type="http://schemas.openxmlformats.org/officeDocument/2006/relationships/image"/><Relationship Id="rId345" Target="../media/image344.png" Type="http://schemas.openxmlformats.org/officeDocument/2006/relationships/image"/><Relationship Id="rId346" Target="../media/image345.png" Type="http://schemas.openxmlformats.org/officeDocument/2006/relationships/image"/><Relationship Id="rId347" Target="../media/image346.png" Type="http://schemas.openxmlformats.org/officeDocument/2006/relationships/image"/><Relationship Id="rId348" Target="../media/image347.png" Type="http://schemas.openxmlformats.org/officeDocument/2006/relationships/image"/><Relationship Id="rId349" Target="../media/image348.png" Type="http://schemas.openxmlformats.org/officeDocument/2006/relationships/image"/><Relationship Id="rId35" Target="../media/image34.png" Type="http://schemas.openxmlformats.org/officeDocument/2006/relationships/image"/><Relationship Id="rId350" Target="../media/image349.png" Type="http://schemas.openxmlformats.org/officeDocument/2006/relationships/image"/><Relationship Id="rId351" Target="../media/image350.png" Type="http://schemas.openxmlformats.org/officeDocument/2006/relationships/image"/><Relationship Id="rId352" Target="../media/image351.png" Type="http://schemas.openxmlformats.org/officeDocument/2006/relationships/image"/><Relationship Id="rId353" Target="../media/image352.png" Type="http://schemas.openxmlformats.org/officeDocument/2006/relationships/image"/><Relationship Id="rId354" Target="../media/image353.png" Type="http://schemas.openxmlformats.org/officeDocument/2006/relationships/image"/><Relationship Id="rId355" Target="../media/image354.png" Type="http://schemas.openxmlformats.org/officeDocument/2006/relationships/image"/><Relationship Id="rId356" Target="../media/image355.png" Type="http://schemas.openxmlformats.org/officeDocument/2006/relationships/image"/><Relationship Id="rId357" Target="../media/image356.png" Type="http://schemas.openxmlformats.org/officeDocument/2006/relationships/image"/><Relationship Id="rId358" Target="../media/image357.png" Type="http://schemas.openxmlformats.org/officeDocument/2006/relationships/image"/><Relationship Id="rId359" Target="../media/image358.png" Type="http://schemas.openxmlformats.org/officeDocument/2006/relationships/image"/><Relationship Id="rId36" Target="../media/image35.png" Type="http://schemas.openxmlformats.org/officeDocument/2006/relationships/image"/><Relationship Id="rId360" Target="../media/image359.png" Type="http://schemas.openxmlformats.org/officeDocument/2006/relationships/image"/><Relationship Id="rId361" Target="../media/image360.png" Type="http://schemas.openxmlformats.org/officeDocument/2006/relationships/image"/><Relationship Id="rId362" Target="../media/image361.png" Type="http://schemas.openxmlformats.org/officeDocument/2006/relationships/image"/><Relationship Id="rId363" Target="../media/image362.png" Type="http://schemas.openxmlformats.org/officeDocument/2006/relationships/image"/><Relationship Id="rId364" Target="../media/image363.png" Type="http://schemas.openxmlformats.org/officeDocument/2006/relationships/image"/><Relationship Id="rId365" Target="../media/image364.png" Type="http://schemas.openxmlformats.org/officeDocument/2006/relationships/image"/><Relationship Id="rId366" Target="../media/image365.png" Type="http://schemas.openxmlformats.org/officeDocument/2006/relationships/image"/><Relationship Id="rId367" Target="../media/image366.png" Type="http://schemas.openxmlformats.org/officeDocument/2006/relationships/image"/><Relationship Id="rId368" Target="../media/image367.png" Type="http://schemas.openxmlformats.org/officeDocument/2006/relationships/image"/><Relationship Id="rId369" Target="../media/image368.png" Type="http://schemas.openxmlformats.org/officeDocument/2006/relationships/image"/><Relationship Id="rId37" Target="../media/image36.png" Type="http://schemas.openxmlformats.org/officeDocument/2006/relationships/image"/><Relationship Id="rId370" Target="../media/image369.png" Type="http://schemas.openxmlformats.org/officeDocument/2006/relationships/image"/><Relationship Id="rId371" Target="../media/image370.png" Type="http://schemas.openxmlformats.org/officeDocument/2006/relationships/image"/><Relationship Id="rId372" Target="../media/image371.png" Type="http://schemas.openxmlformats.org/officeDocument/2006/relationships/image"/><Relationship Id="rId373" Target="../media/image372.png" Type="http://schemas.openxmlformats.org/officeDocument/2006/relationships/image"/><Relationship Id="rId374" Target="../media/image373.png" Type="http://schemas.openxmlformats.org/officeDocument/2006/relationships/image"/><Relationship Id="rId375" Target="../media/image374.png" Type="http://schemas.openxmlformats.org/officeDocument/2006/relationships/image"/><Relationship Id="rId376" Target="../media/image375.png" Type="http://schemas.openxmlformats.org/officeDocument/2006/relationships/image"/><Relationship Id="rId377" Target="../media/image376.png" Type="http://schemas.openxmlformats.org/officeDocument/2006/relationships/image"/><Relationship Id="rId378" Target="../media/image377.png" Type="http://schemas.openxmlformats.org/officeDocument/2006/relationships/image"/><Relationship Id="rId379" Target="../media/image378.png" Type="http://schemas.openxmlformats.org/officeDocument/2006/relationships/image"/><Relationship Id="rId38" Target="../media/image37.png" Type="http://schemas.openxmlformats.org/officeDocument/2006/relationships/image"/><Relationship Id="rId380" Target="../media/image379.png" Type="http://schemas.openxmlformats.org/officeDocument/2006/relationships/image"/><Relationship Id="rId381" Target="../media/image380.png" Type="http://schemas.openxmlformats.org/officeDocument/2006/relationships/image"/><Relationship Id="rId382" Target="../media/image381.png" Type="http://schemas.openxmlformats.org/officeDocument/2006/relationships/image"/><Relationship Id="rId383" Target="../media/image382.png" Type="http://schemas.openxmlformats.org/officeDocument/2006/relationships/image"/><Relationship Id="rId384" Target="../media/image383.png" Type="http://schemas.openxmlformats.org/officeDocument/2006/relationships/image"/><Relationship Id="rId385" Target="../media/image384.png" Type="http://schemas.openxmlformats.org/officeDocument/2006/relationships/image"/><Relationship Id="rId386" Target="../media/image385.png" Type="http://schemas.openxmlformats.org/officeDocument/2006/relationships/image"/><Relationship Id="rId387" Target="../media/image386.png" Type="http://schemas.openxmlformats.org/officeDocument/2006/relationships/image"/><Relationship Id="rId388" Target="../media/image387.png" Type="http://schemas.openxmlformats.org/officeDocument/2006/relationships/image"/><Relationship Id="rId389" Target="../media/image388.png" Type="http://schemas.openxmlformats.org/officeDocument/2006/relationships/image"/><Relationship Id="rId39" Target="../media/image38.png" Type="http://schemas.openxmlformats.org/officeDocument/2006/relationships/image"/><Relationship Id="rId390" Target="../media/image389.png" Type="http://schemas.openxmlformats.org/officeDocument/2006/relationships/image"/><Relationship Id="rId391" Target="../media/image390.png" Type="http://schemas.openxmlformats.org/officeDocument/2006/relationships/image"/><Relationship Id="rId392" Target="../media/image391.png" Type="http://schemas.openxmlformats.org/officeDocument/2006/relationships/image"/><Relationship Id="rId393" Target="../media/image392.png" Type="http://schemas.openxmlformats.org/officeDocument/2006/relationships/image"/><Relationship Id="rId394" Target="../media/image393.png" Type="http://schemas.openxmlformats.org/officeDocument/2006/relationships/image"/><Relationship Id="rId395" Target="../media/image394.png" Type="http://schemas.openxmlformats.org/officeDocument/2006/relationships/image"/><Relationship Id="rId396" Target="../media/image395.png" Type="http://schemas.openxmlformats.org/officeDocument/2006/relationships/image"/><Relationship Id="rId397" Target="../media/image396.png" Type="http://schemas.openxmlformats.org/officeDocument/2006/relationships/image"/><Relationship Id="rId398" Target="../media/image397.png" Type="http://schemas.openxmlformats.org/officeDocument/2006/relationships/image"/><Relationship Id="rId399" Target="../media/image398.png" Type="http://schemas.openxmlformats.org/officeDocument/2006/relationships/image"/><Relationship Id="rId4" Target="../media/image3.png" Type="http://schemas.openxmlformats.org/officeDocument/2006/relationships/image"/><Relationship Id="rId40" Target="../media/image39.png" Type="http://schemas.openxmlformats.org/officeDocument/2006/relationships/image"/><Relationship Id="rId400" Target="../media/image399.png" Type="http://schemas.openxmlformats.org/officeDocument/2006/relationships/image"/><Relationship Id="rId401" Target="../media/image400.png" Type="http://schemas.openxmlformats.org/officeDocument/2006/relationships/image"/><Relationship Id="rId402" Target="../media/image401.png" Type="http://schemas.openxmlformats.org/officeDocument/2006/relationships/image"/><Relationship Id="rId403" Target="../media/image402.png" Type="http://schemas.openxmlformats.org/officeDocument/2006/relationships/image"/><Relationship Id="rId404" Target="../media/image403.png" Type="http://schemas.openxmlformats.org/officeDocument/2006/relationships/image"/><Relationship Id="rId405" Target="../media/image404.png" Type="http://schemas.openxmlformats.org/officeDocument/2006/relationships/image"/><Relationship Id="rId406" Target="../media/image405.png" Type="http://schemas.openxmlformats.org/officeDocument/2006/relationships/image"/><Relationship Id="rId407" Target="../media/image406.png" Type="http://schemas.openxmlformats.org/officeDocument/2006/relationships/image"/><Relationship Id="rId408" Target="../media/image407.png" Type="http://schemas.openxmlformats.org/officeDocument/2006/relationships/image"/><Relationship Id="rId409" Target="../media/image408.png" Type="http://schemas.openxmlformats.org/officeDocument/2006/relationships/image"/><Relationship Id="rId41" Target="../media/image40.png" Type="http://schemas.openxmlformats.org/officeDocument/2006/relationships/image"/><Relationship Id="rId410" Target="../media/image409.png" Type="http://schemas.openxmlformats.org/officeDocument/2006/relationships/image"/><Relationship Id="rId411" Target="../media/image410.png" Type="http://schemas.openxmlformats.org/officeDocument/2006/relationships/image"/><Relationship Id="rId412" Target="../media/image411.png" Type="http://schemas.openxmlformats.org/officeDocument/2006/relationships/image"/><Relationship Id="rId413" Target="../media/image412.png" Type="http://schemas.openxmlformats.org/officeDocument/2006/relationships/image"/><Relationship Id="rId414" Target="../media/image413.png" Type="http://schemas.openxmlformats.org/officeDocument/2006/relationships/image"/><Relationship Id="rId415" Target="../media/image414.png" Type="http://schemas.openxmlformats.org/officeDocument/2006/relationships/image"/><Relationship Id="rId416" Target="../media/image415.png" Type="http://schemas.openxmlformats.org/officeDocument/2006/relationships/image"/><Relationship Id="rId417" Target="../media/image416.png" Type="http://schemas.openxmlformats.org/officeDocument/2006/relationships/image"/><Relationship Id="rId418" Target="../media/image417.png" Type="http://schemas.openxmlformats.org/officeDocument/2006/relationships/image"/><Relationship Id="rId419" Target="../media/image418.png" Type="http://schemas.openxmlformats.org/officeDocument/2006/relationships/image"/><Relationship Id="rId42" Target="../media/image41.png" Type="http://schemas.openxmlformats.org/officeDocument/2006/relationships/image"/><Relationship Id="rId420" Target="../media/image419.png" Type="http://schemas.openxmlformats.org/officeDocument/2006/relationships/image"/><Relationship Id="rId421" Target="../media/image420.png" Type="http://schemas.openxmlformats.org/officeDocument/2006/relationships/image"/><Relationship Id="rId422" Target="../media/image421.png" Type="http://schemas.openxmlformats.org/officeDocument/2006/relationships/image"/><Relationship Id="rId423" Target="../media/image422.png" Type="http://schemas.openxmlformats.org/officeDocument/2006/relationships/image"/><Relationship Id="rId424" Target="../media/image423.png" Type="http://schemas.openxmlformats.org/officeDocument/2006/relationships/image"/><Relationship Id="rId425" Target="../media/image424.png" Type="http://schemas.openxmlformats.org/officeDocument/2006/relationships/image"/><Relationship Id="rId426" Target="../media/image425.png" Type="http://schemas.openxmlformats.org/officeDocument/2006/relationships/image"/><Relationship Id="rId427" Target="../media/image426.png" Type="http://schemas.openxmlformats.org/officeDocument/2006/relationships/image"/><Relationship Id="rId428" Target="../media/image427.png" Type="http://schemas.openxmlformats.org/officeDocument/2006/relationships/image"/><Relationship Id="rId429" Target="../media/image428.png" Type="http://schemas.openxmlformats.org/officeDocument/2006/relationships/image"/><Relationship Id="rId43" Target="../media/image42.png" Type="http://schemas.openxmlformats.org/officeDocument/2006/relationships/image"/><Relationship Id="rId430" Target="../media/image429.png" Type="http://schemas.openxmlformats.org/officeDocument/2006/relationships/image"/><Relationship Id="rId431" Target="../media/image430.png" Type="http://schemas.openxmlformats.org/officeDocument/2006/relationships/image"/><Relationship Id="rId432" Target="../media/image431.png" Type="http://schemas.openxmlformats.org/officeDocument/2006/relationships/image"/><Relationship Id="rId433" Target="../media/image432.png" Type="http://schemas.openxmlformats.org/officeDocument/2006/relationships/image"/><Relationship Id="rId434" Target="../media/image433.png" Type="http://schemas.openxmlformats.org/officeDocument/2006/relationships/image"/><Relationship Id="rId435" Target="../media/image434.png" Type="http://schemas.openxmlformats.org/officeDocument/2006/relationships/image"/><Relationship Id="rId436" Target="../media/image435.png" Type="http://schemas.openxmlformats.org/officeDocument/2006/relationships/image"/><Relationship Id="rId437" Target="../media/image436.png" Type="http://schemas.openxmlformats.org/officeDocument/2006/relationships/image"/><Relationship Id="rId438" Target="../media/image437.png" Type="http://schemas.openxmlformats.org/officeDocument/2006/relationships/image"/><Relationship Id="rId439" Target="../media/image438.png" Type="http://schemas.openxmlformats.org/officeDocument/2006/relationships/image"/><Relationship Id="rId44" Target="../media/image43.png" Type="http://schemas.openxmlformats.org/officeDocument/2006/relationships/image"/><Relationship Id="rId440" Target="../media/image439.png" Type="http://schemas.openxmlformats.org/officeDocument/2006/relationships/image"/><Relationship Id="rId441" Target="../media/image440.png" Type="http://schemas.openxmlformats.org/officeDocument/2006/relationships/image"/><Relationship Id="rId442" Target="../media/image441.png" Type="http://schemas.openxmlformats.org/officeDocument/2006/relationships/image"/><Relationship Id="rId443" Target="../media/image442.png" Type="http://schemas.openxmlformats.org/officeDocument/2006/relationships/image"/><Relationship Id="rId444" Target="../media/image443.png" Type="http://schemas.openxmlformats.org/officeDocument/2006/relationships/image"/><Relationship Id="rId445" Target="../media/image444.png" Type="http://schemas.openxmlformats.org/officeDocument/2006/relationships/image"/><Relationship Id="rId446" Target="../media/image445.png" Type="http://schemas.openxmlformats.org/officeDocument/2006/relationships/image"/><Relationship Id="rId447" Target="../media/image446.png" Type="http://schemas.openxmlformats.org/officeDocument/2006/relationships/image"/><Relationship Id="rId448" Target="../media/image447.png" Type="http://schemas.openxmlformats.org/officeDocument/2006/relationships/image"/><Relationship Id="rId449" Target="../media/image448.png" Type="http://schemas.openxmlformats.org/officeDocument/2006/relationships/image"/><Relationship Id="rId45" Target="../media/image44.png" Type="http://schemas.openxmlformats.org/officeDocument/2006/relationships/image"/><Relationship Id="rId450" Target="../media/image449.png" Type="http://schemas.openxmlformats.org/officeDocument/2006/relationships/image"/><Relationship Id="rId451" Target="../media/image450.png" Type="http://schemas.openxmlformats.org/officeDocument/2006/relationships/image"/><Relationship Id="rId452" Target="../media/image451.png" Type="http://schemas.openxmlformats.org/officeDocument/2006/relationships/image"/><Relationship Id="rId453" Target="../media/image452.png" Type="http://schemas.openxmlformats.org/officeDocument/2006/relationships/image"/><Relationship Id="rId454" Target="../media/image453.png" Type="http://schemas.openxmlformats.org/officeDocument/2006/relationships/image"/><Relationship Id="rId455" Target="../media/image454.png" Type="http://schemas.openxmlformats.org/officeDocument/2006/relationships/image"/><Relationship Id="rId456" Target="../media/image455.png" Type="http://schemas.openxmlformats.org/officeDocument/2006/relationships/image"/><Relationship Id="rId457" Target="../media/image456.png" Type="http://schemas.openxmlformats.org/officeDocument/2006/relationships/image"/><Relationship Id="rId458" Target="../media/image457.png" Type="http://schemas.openxmlformats.org/officeDocument/2006/relationships/image"/><Relationship Id="rId459" Target="../media/image458.png" Type="http://schemas.openxmlformats.org/officeDocument/2006/relationships/image"/><Relationship Id="rId46" Target="../media/image45.png" Type="http://schemas.openxmlformats.org/officeDocument/2006/relationships/image"/><Relationship Id="rId460" Target="../media/image459.png" Type="http://schemas.openxmlformats.org/officeDocument/2006/relationships/image"/><Relationship Id="rId461" Target="../media/image460.png" Type="http://schemas.openxmlformats.org/officeDocument/2006/relationships/image"/><Relationship Id="rId462" Target="../media/image461.png" Type="http://schemas.openxmlformats.org/officeDocument/2006/relationships/image"/><Relationship Id="rId463" Target="../media/image462.png" Type="http://schemas.openxmlformats.org/officeDocument/2006/relationships/image"/><Relationship Id="rId464" Target="../media/image463.png" Type="http://schemas.openxmlformats.org/officeDocument/2006/relationships/image"/><Relationship Id="rId465" Target="../media/image464.png" Type="http://schemas.openxmlformats.org/officeDocument/2006/relationships/image"/><Relationship Id="rId466" Target="../media/image465.png" Type="http://schemas.openxmlformats.org/officeDocument/2006/relationships/image"/><Relationship Id="rId467" Target="../media/image466.png" Type="http://schemas.openxmlformats.org/officeDocument/2006/relationships/image"/><Relationship Id="rId468" Target="../media/image467.png" Type="http://schemas.openxmlformats.org/officeDocument/2006/relationships/image"/><Relationship Id="rId469" Target="../media/image468.png" Type="http://schemas.openxmlformats.org/officeDocument/2006/relationships/image"/><Relationship Id="rId47" Target="../media/image46.png" Type="http://schemas.openxmlformats.org/officeDocument/2006/relationships/image"/><Relationship Id="rId470" Target="../media/image469.png" Type="http://schemas.openxmlformats.org/officeDocument/2006/relationships/image"/><Relationship Id="rId471" Target="../media/image470.png" Type="http://schemas.openxmlformats.org/officeDocument/2006/relationships/image"/><Relationship Id="rId472" Target="../media/image471.png" Type="http://schemas.openxmlformats.org/officeDocument/2006/relationships/image"/><Relationship Id="rId473" Target="../media/image472.png" Type="http://schemas.openxmlformats.org/officeDocument/2006/relationships/image"/><Relationship Id="rId474" Target="../media/image473.png" Type="http://schemas.openxmlformats.org/officeDocument/2006/relationships/image"/><Relationship Id="rId475" Target="../media/image474.png" Type="http://schemas.openxmlformats.org/officeDocument/2006/relationships/image"/><Relationship Id="rId476" Target="../media/image475.png" Type="http://schemas.openxmlformats.org/officeDocument/2006/relationships/image"/><Relationship Id="rId477" Target="../media/image476.png" Type="http://schemas.openxmlformats.org/officeDocument/2006/relationships/image"/><Relationship Id="rId478" Target="../media/image477.png" Type="http://schemas.openxmlformats.org/officeDocument/2006/relationships/image"/><Relationship Id="rId479" Target="../media/image478.png" Type="http://schemas.openxmlformats.org/officeDocument/2006/relationships/image"/><Relationship Id="rId48" Target="../media/image47.png" Type="http://schemas.openxmlformats.org/officeDocument/2006/relationships/image"/><Relationship Id="rId480" Target="../media/image479.png" Type="http://schemas.openxmlformats.org/officeDocument/2006/relationships/image"/><Relationship Id="rId481" Target="../media/image480.png" Type="http://schemas.openxmlformats.org/officeDocument/2006/relationships/image"/><Relationship Id="rId482" Target="../media/image481.png" Type="http://schemas.openxmlformats.org/officeDocument/2006/relationships/image"/><Relationship Id="rId483" Target="../media/image482.png" Type="http://schemas.openxmlformats.org/officeDocument/2006/relationships/image"/><Relationship Id="rId484" Target="../media/image483.png" Type="http://schemas.openxmlformats.org/officeDocument/2006/relationships/image"/><Relationship Id="rId485" Target="../media/image484.png" Type="http://schemas.openxmlformats.org/officeDocument/2006/relationships/image"/><Relationship Id="rId486" Target="../media/image485.png" Type="http://schemas.openxmlformats.org/officeDocument/2006/relationships/image"/><Relationship Id="rId487" Target="../media/image486.png" Type="http://schemas.openxmlformats.org/officeDocument/2006/relationships/image"/><Relationship Id="rId488" Target="../media/image487.png" Type="http://schemas.openxmlformats.org/officeDocument/2006/relationships/image"/><Relationship Id="rId489" Target="../media/image488.png" Type="http://schemas.openxmlformats.org/officeDocument/2006/relationships/image"/><Relationship Id="rId49" Target="../media/image48.png" Type="http://schemas.openxmlformats.org/officeDocument/2006/relationships/image"/><Relationship Id="rId490" Target="../media/image489.png" Type="http://schemas.openxmlformats.org/officeDocument/2006/relationships/image"/><Relationship Id="rId491" Target="../media/image490.png" Type="http://schemas.openxmlformats.org/officeDocument/2006/relationships/image"/><Relationship Id="rId492" Target="../media/image491.png" Type="http://schemas.openxmlformats.org/officeDocument/2006/relationships/image"/><Relationship Id="rId493" Target="../media/image492.png" Type="http://schemas.openxmlformats.org/officeDocument/2006/relationships/image"/><Relationship Id="rId494" Target="../media/image493.png" Type="http://schemas.openxmlformats.org/officeDocument/2006/relationships/image"/><Relationship Id="rId495" Target="../media/image494.png" Type="http://schemas.openxmlformats.org/officeDocument/2006/relationships/image"/><Relationship Id="rId496" Target="../media/image495.png" Type="http://schemas.openxmlformats.org/officeDocument/2006/relationships/image"/><Relationship Id="rId497" Target="../media/image496.png" Type="http://schemas.openxmlformats.org/officeDocument/2006/relationships/image"/><Relationship Id="rId498" Target="../media/image497.png" Type="http://schemas.openxmlformats.org/officeDocument/2006/relationships/image"/><Relationship Id="rId499" Target="../media/image498.png" Type="http://schemas.openxmlformats.org/officeDocument/2006/relationships/image"/><Relationship Id="rId5" Target="../media/image4.png" Type="http://schemas.openxmlformats.org/officeDocument/2006/relationships/image"/><Relationship Id="rId50" Target="../media/image49.png" Type="http://schemas.openxmlformats.org/officeDocument/2006/relationships/image"/><Relationship Id="rId500" Target="../media/image499.png" Type="http://schemas.openxmlformats.org/officeDocument/2006/relationships/image"/><Relationship Id="rId501" Target="../media/image500.png" Type="http://schemas.openxmlformats.org/officeDocument/2006/relationships/image"/><Relationship Id="rId502" Target="../media/image501.png" Type="http://schemas.openxmlformats.org/officeDocument/2006/relationships/image"/><Relationship Id="rId503" Target="../media/image502.png" Type="http://schemas.openxmlformats.org/officeDocument/2006/relationships/image"/><Relationship Id="rId504" Target="../media/image503.png" Type="http://schemas.openxmlformats.org/officeDocument/2006/relationships/image"/><Relationship Id="rId505" Target="../media/image504.png" Type="http://schemas.openxmlformats.org/officeDocument/2006/relationships/image"/><Relationship Id="rId506" Target="../media/image505.png" Type="http://schemas.openxmlformats.org/officeDocument/2006/relationships/image"/><Relationship Id="rId507" Target="../media/image506.png" Type="http://schemas.openxmlformats.org/officeDocument/2006/relationships/image"/><Relationship Id="rId508" Target="../media/image507.png" Type="http://schemas.openxmlformats.org/officeDocument/2006/relationships/image"/><Relationship Id="rId509" Target="../media/image508.png" Type="http://schemas.openxmlformats.org/officeDocument/2006/relationships/image"/><Relationship Id="rId51" Target="../media/image50.png" Type="http://schemas.openxmlformats.org/officeDocument/2006/relationships/image"/><Relationship Id="rId510" Target="../media/image509.png" Type="http://schemas.openxmlformats.org/officeDocument/2006/relationships/image"/><Relationship Id="rId511" Target="../media/image510.png" Type="http://schemas.openxmlformats.org/officeDocument/2006/relationships/image"/><Relationship Id="rId512" Target="../media/image511.png" Type="http://schemas.openxmlformats.org/officeDocument/2006/relationships/image"/><Relationship Id="rId513" Target="../media/image512.png" Type="http://schemas.openxmlformats.org/officeDocument/2006/relationships/image"/><Relationship Id="rId514" Target="../media/image513.png" Type="http://schemas.openxmlformats.org/officeDocument/2006/relationships/image"/><Relationship Id="rId515" Target="../media/image514.png" Type="http://schemas.openxmlformats.org/officeDocument/2006/relationships/image"/><Relationship Id="rId516" Target="../media/image515.png" Type="http://schemas.openxmlformats.org/officeDocument/2006/relationships/image"/><Relationship Id="rId517" Target="../media/image516.png" Type="http://schemas.openxmlformats.org/officeDocument/2006/relationships/image"/><Relationship Id="rId518" Target="../media/image517.png" Type="http://schemas.openxmlformats.org/officeDocument/2006/relationships/image"/><Relationship Id="rId519" Target="../media/image518.png" Type="http://schemas.openxmlformats.org/officeDocument/2006/relationships/image"/><Relationship Id="rId52" Target="../media/image51.png" Type="http://schemas.openxmlformats.org/officeDocument/2006/relationships/image"/><Relationship Id="rId520" Target="../media/image519.png" Type="http://schemas.openxmlformats.org/officeDocument/2006/relationships/image"/><Relationship Id="rId521" Target="../media/image520.png" Type="http://schemas.openxmlformats.org/officeDocument/2006/relationships/image"/><Relationship Id="rId522" Target="../media/image521.png" Type="http://schemas.openxmlformats.org/officeDocument/2006/relationships/image"/><Relationship Id="rId523" Target="../media/image522.png" Type="http://schemas.openxmlformats.org/officeDocument/2006/relationships/image"/><Relationship Id="rId524" Target="../media/image523.png" Type="http://schemas.openxmlformats.org/officeDocument/2006/relationships/image"/><Relationship Id="rId525" Target="../media/image524.png" Type="http://schemas.openxmlformats.org/officeDocument/2006/relationships/image"/><Relationship Id="rId526" Target="../media/image525.png" Type="http://schemas.openxmlformats.org/officeDocument/2006/relationships/image"/><Relationship Id="rId527" Target="../media/image526.png" Type="http://schemas.openxmlformats.org/officeDocument/2006/relationships/image"/><Relationship Id="rId528" Target="../media/image527.png" Type="http://schemas.openxmlformats.org/officeDocument/2006/relationships/image"/><Relationship Id="rId529" Target="../media/image528.png" Type="http://schemas.openxmlformats.org/officeDocument/2006/relationships/image"/><Relationship Id="rId53" Target="../media/image52.png" Type="http://schemas.openxmlformats.org/officeDocument/2006/relationships/image"/><Relationship Id="rId530" Target="../media/image529.png" Type="http://schemas.openxmlformats.org/officeDocument/2006/relationships/image"/><Relationship Id="rId531" Target="../media/image530.png" Type="http://schemas.openxmlformats.org/officeDocument/2006/relationships/image"/><Relationship Id="rId532" Target="../media/image531.png" Type="http://schemas.openxmlformats.org/officeDocument/2006/relationships/image"/><Relationship Id="rId533" Target="../media/image532.png" Type="http://schemas.openxmlformats.org/officeDocument/2006/relationships/image"/><Relationship Id="rId534" Target="../media/image533.png" Type="http://schemas.openxmlformats.org/officeDocument/2006/relationships/image"/><Relationship Id="rId535" Target="../media/image534.png" Type="http://schemas.openxmlformats.org/officeDocument/2006/relationships/image"/><Relationship Id="rId536" Target="../media/image535.png" Type="http://schemas.openxmlformats.org/officeDocument/2006/relationships/image"/><Relationship Id="rId537" Target="../media/image536.png" Type="http://schemas.openxmlformats.org/officeDocument/2006/relationships/image"/><Relationship Id="rId538" Target="../media/image537.png" Type="http://schemas.openxmlformats.org/officeDocument/2006/relationships/image"/><Relationship Id="rId539" Target="../media/image538.png" Type="http://schemas.openxmlformats.org/officeDocument/2006/relationships/image"/><Relationship Id="rId54" Target="../media/image53.png" Type="http://schemas.openxmlformats.org/officeDocument/2006/relationships/image"/><Relationship Id="rId540" Target="../media/image539.png" Type="http://schemas.openxmlformats.org/officeDocument/2006/relationships/image"/><Relationship Id="rId541" Target="../media/image540.png" Type="http://schemas.openxmlformats.org/officeDocument/2006/relationships/image"/><Relationship Id="rId542" Target="../media/image541.png" Type="http://schemas.openxmlformats.org/officeDocument/2006/relationships/image"/><Relationship Id="rId543" Target="../media/image542.png" Type="http://schemas.openxmlformats.org/officeDocument/2006/relationships/image"/><Relationship Id="rId544" Target="../media/image543.png" Type="http://schemas.openxmlformats.org/officeDocument/2006/relationships/image"/><Relationship Id="rId545" Target="../media/image544.png" Type="http://schemas.openxmlformats.org/officeDocument/2006/relationships/image"/><Relationship Id="rId546" Target="../media/image545.png" Type="http://schemas.openxmlformats.org/officeDocument/2006/relationships/image"/><Relationship Id="rId547" Target="../media/image546.png" Type="http://schemas.openxmlformats.org/officeDocument/2006/relationships/image"/><Relationship Id="rId548" Target="../media/image547.png" Type="http://schemas.openxmlformats.org/officeDocument/2006/relationships/image"/><Relationship Id="rId549" Target="../media/image548.png" Type="http://schemas.openxmlformats.org/officeDocument/2006/relationships/image"/><Relationship Id="rId55" Target="../media/image54.png" Type="http://schemas.openxmlformats.org/officeDocument/2006/relationships/image"/><Relationship Id="rId550" Target="../media/image549.png" Type="http://schemas.openxmlformats.org/officeDocument/2006/relationships/image"/><Relationship Id="rId551" Target="../media/image550.png" Type="http://schemas.openxmlformats.org/officeDocument/2006/relationships/image"/><Relationship Id="rId552" Target="../media/image551.png" Type="http://schemas.openxmlformats.org/officeDocument/2006/relationships/image"/><Relationship Id="rId553" Target="../media/image552.png" Type="http://schemas.openxmlformats.org/officeDocument/2006/relationships/image"/><Relationship Id="rId554" Target="../media/image553.png" Type="http://schemas.openxmlformats.org/officeDocument/2006/relationships/image"/><Relationship Id="rId555" Target="../media/image554.png" Type="http://schemas.openxmlformats.org/officeDocument/2006/relationships/image"/><Relationship Id="rId556" Target="../media/image555.png" Type="http://schemas.openxmlformats.org/officeDocument/2006/relationships/image"/><Relationship Id="rId557" Target="../media/image556.png" Type="http://schemas.openxmlformats.org/officeDocument/2006/relationships/image"/><Relationship Id="rId558" Target="../media/image557.png" Type="http://schemas.openxmlformats.org/officeDocument/2006/relationships/image"/><Relationship Id="rId559" Target="../media/image558.png" Type="http://schemas.openxmlformats.org/officeDocument/2006/relationships/image"/><Relationship Id="rId56" Target="../media/image55.png" Type="http://schemas.openxmlformats.org/officeDocument/2006/relationships/image"/><Relationship Id="rId560" Target="../media/image559.png" Type="http://schemas.openxmlformats.org/officeDocument/2006/relationships/image"/><Relationship Id="rId561" Target="../media/image560.png" Type="http://schemas.openxmlformats.org/officeDocument/2006/relationships/image"/><Relationship Id="rId562" Target="../media/image561.png" Type="http://schemas.openxmlformats.org/officeDocument/2006/relationships/image"/><Relationship Id="rId563" Target="../media/image562.png" Type="http://schemas.openxmlformats.org/officeDocument/2006/relationships/image"/><Relationship Id="rId564" Target="../media/image563.png" Type="http://schemas.openxmlformats.org/officeDocument/2006/relationships/image"/><Relationship Id="rId565" Target="../media/image564.png" Type="http://schemas.openxmlformats.org/officeDocument/2006/relationships/image"/><Relationship Id="rId566" Target="../media/image565.png" Type="http://schemas.openxmlformats.org/officeDocument/2006/relationships/image"/><Relationship Id="rId567" Target="../media/image566.png" Type="http://schemas.openxmlformats.org/officeDocument/2006/relationships/image"/><Relationship Id="rId568" Target="../media/image567.png" Type="http://schemas.openxmlformats.org/officeDocument/2006/relationships/image"/><Relationship Id="rId569" Target="../media/image568.png" Type="http://schemas.openxmlformats.org/officeDocument/2006/relationships/image"/><Relationship Id="rId57" Target="../media/image56.png" Type="http://schemas.openxmlformats.org/officeDocument/2006/relationships/image"/><Relationship Id="rId570" Target="../media/image569.png" Type="http://schemas.openxmlformats.org/officeDocument/2006/relationships/image"/><Relationship Id="rId571" Target="../media/image570.png" Type="http://schemas.openxmlformats.org/officeDocument/2006/relationships/image"/><Relationship Id="rId572" Target="../media/image571.png" Type="http://schemas.openxmlformats.org/officeDocument/2006/relationships/image"/><Relationship Id="rId573" Target="../media/image572.png" Type="http://schemas.openxmlformats.org/officeDocument/2006/relationships/image"/><Relationship Id="rId574" Target="../media/image573.png" Type="http://schemas.openxmlformats.org/officeDocument/2006/relationships/image"/><Relationship Id="rId575" Target="../media/image574.png" Type="http://schemas.openxmlformats.org/officeDocument/2006/relationships/image"/><Relationship Id="rId576" Target="../media/image575.png" Type="http://schemas.openxmlformats.org/officeDocument/2006/relationships/image"/><Relationship Id="rId577" Target="../media/image576.png" Type="http://schemas.openxmlformats.org/officeDocument/2006/relationships/image"/><Relationship Id="rId578" Target="../media/image577.png" Type="http://schemas.openxmlformats.org/officeDocument/2006/relationships/image"/><Relationship Id="rId579" Target="../media/image578.png" Type="http://schemas.openxmlformats.org/officeDocument/2006/relationships/image"/><Relationship Id="rId58" Target="../media/image57.png" Type="http://schemas.openxmlformats.org/officeDocument/2006/relationships/image"/><Relationship Id="rId580" Target="../media/image579.png" Type="http://schemas.openxmlformats.org/officeDocument/2006/relationships/image"/><Relationship Id="rId581" Target="../media/image580.png" Type="http://schemas.openxmlformats.org/officeDocument/2006/relationships/image"/><Relationship Id="rId582" Target="../media/image581.png" Type="http://schemas.openxmlformats.org/officeDocument/2006/relationships/image"/><Relationship Id="rId583" Target="../media/image582.png" Type="http://schemas.openxmlformats.org/officeDocument/2006/relationships/image"/><Relationship Id="rId584" Target="../media/image583.png" Type="http://schemas.openxmlformats.org/officeDocument/2006/relationships/image"/><Relationship Id="rId585" Target="../media/image584.png" Type="http://schemas.openxmlformats.org/officeDocument/2006/relationships/image"/><Relationship Id="rId586" Target="../media/image585.png" Type="http://schemas.openxmlformats.org/officeDocument/2006/relationships/image"/><Relationship Id="rId587" Target="../media/image586.png" Type="http://schemas.openxmlformats.org/officeDocument/2006/relationships/image"/><Relationship Id="rId588" Target="../media/image587.png" Type="http://schemas.openxmlformats.org/officeDocument/2006/relationships/image"/><Relationship Id="rId589" Target="../media/image588.png" Type="http://schemas.openxmlformats.org/officeDocument/2006/relationships/image"/><Relationship Id="rId59" Target="../media/image58.png" Type="http://schemas.openxmlformats.org/officeDocument/2006/relationships/image"/><Relationship Id="rId590" Target="../media/image589.png" Type="http://schemas.openxmlformats.org/officeDocument/2006/relationships/image"/><Relationship Id="rId591" Target="../media/image590.png" Type="http://schemas.openxmlformats.org/officeDocument/2006/relationships/image"/><Relationship Id="rId592" Target="../media/image591.png" Type="http://schemas.openxmlformats.org/officeDocument/2006/relationships/image"/><Relationship Id="rId593" Target="../media/image592.png" Type="http://schemas.openxmlformats.org/officeDocument/2006/relationships/image"/><Relationship Id="rId594" Target="../media/image593.png" Type="http://schemas.openxmlformats.org/officeDocument/2006/relationships/image"/><Relationship Id="rId595" Target="../media/image594.png" Type="http://schemas.openxmlformats.org/officeDocument/2006/relationships/image"/><Relationship Id="rId596" Target="../media/image595.png" Type="http://schemas.openxmlformats.org/officeDocument/2006/relationships/image"/><Relationship Id="rId597" Target="../media/image596.png" Type="http://schemas.openxmlformats.org/officeDocument/2006/relationships/image"/><Relationship Id="rId598" Target="../media/image597.png" Type="http://schemas.openxmlformats.org/officeDocument/2006/relationships/image"/><Relationship Id="rId599" Target="../media/image598.png" Type="http://schemas.openxmlformats.org/officeDocument/2006/relationships/image"/><Relationship Id="rId6" Target="../media/image5.png" Type="http://schemas.openxmlformats.org/officeDocument/2006/relationships/image"/><Relationship Id="rId60" Target="../media/image59.png" Type="http://schemas.openxmlformats.org/officeDocument/2006/relationships/image"/><Relationship Id="rId600" Target="../media/image599.png" Type="http://schemas.openxmlformats.org/officeDocument/2006/relationships/image"/><Relationship Id="rId601" Target="../media/image600.png" Type="http://schemas.openxmlformats.org/officeDocument/2006/relationships/image"/><Relationship Id="rId602" Target="../media/image601.png" Type="http://schemas.openxmlformats.org/officeDocument/2006/relationships/image"/><Relationship Id="rId603" Target="../media/image602.png" Type="http://schemas.openxmlformats.org/officeDocument/2006/relationships/image"/><Relationship Id="rId604" Target="../media/image603.png" Type="http://schemas.openxmlformats.org/officeDocument/2006/relationships/image"/><Relationship Id="rId605" Target="../media/image604.png" Type="http://schemas.openxmlformats.org/officeDocument/2006/relationships/image"/><Relationship Id="rId606" Target="../media/image605.png" Type="http://schemas.openxmlformats.org/officeDocument/2006/relationships/image"/><Relationship Id="rId607" Target="../media/image606.png" Type="http://schemas.openxmlformats.org/officeDocument/2006/relationships/image"/><Relationship Id="rId608" Target="../media/image607.png" Type="http://schemas.openxmlformats.org/officeDocument/2006/relationships/image"/><Relationship Id="rId609" Target="../media/image608.png" Type="http://schemas.openxmlformats.org/officeDocument/2006/relationships/image"/><Relationship Id="rId61" Target="../media/image60.png" Type="http://schemas.openxmlformats.org/officeDocument/2006/relationships/image"/><Relationship Id="rId610" Target="../media/image609.png" Type="http://schemas.openxmlformats.org/officeDocument/2006/relationships/image"/><Relationship Id="rId611" Target="../media/image610.png" Type="http://schemas.openxmlformats.org/officeDocument/2006/relationships/image"/><Relationship Id="rId612" Target="../media/image611.png" Type="http://schemas.openxmlformats.org/officeDocument/2006/relationships/image"/><Relationship Id="rId613" Target="../media/image612.png" Type="http://schemas.openxmlformats.org/officeDocument/2006/relationships/image"/><Relationship Id="rId614" Target="../media/image613.png" Type="http://schemas.openxmlformats.org/officeDocument/2006/relationships/image"/><Relationship Id="rId615" Target="../media/image614.png" Type="http://schemas.openxmlformats.org/officeDocument/2006/relationships/image"/><Relationship Id="rId616" Target="../media/image615.png" Type="http://schemas.openxmlformats.org/officeDocument/2006/relationships/image"/><Relationship Id="rId617" Target="../media/image616.png" Type="http://schemas.openxmlformats.org/officeDocument/2006/relationships/image"/><Relationship Id="rId618" Target="../media/image617.png" Type="http://schemas.openxmlformats.org/officeDocument/2006/relationships/image"/><Relationship Id="rId619" Target="../media/image618.png" Type="http://schemas.openxmlformats.org/officeDocument/2006/relationships/image"/><Relationship Id="rId62" Target="../media/image61.png" Type="http://schemas.openxmlformats.org/officeDocument/2006/relationships/image"/><Relationship Id="rId620" Target="../media/image619.png" Type="http://schemas.openxmlformats.org/officeDocument/2006/relationships/image"/><Relationship Id="rId621" Target="../media/image620.png" Type="http://schemas.openxmlformats.org/officeDocument/2006/relationships/image"/><Relationship Id="rId622" Target="../media/image621.png" Type="http://schemas.openxmlformats.org/officeDocument/2006/relationships/image"/><Relationship Id="rId623" Target="../media/image622.png" Type="http://schemas.openxmlformats.org/officeDocument/2006/relationships/image"/><Relationship Id="rId624" Target="../media/image623.png" Type="http://schemas.openxmlformats.org/officeDocument/2006/relationships/image"/><Relationship Id="rId625" Target="../media/image624.png" Type="http://schemas.openxmlformats.org/officeDocument/2006/relationships/image"/><Relationship Id="rId626" Target="../media/image625.png" Type="http://schemas.openxmlformats.org/officeDocument/2006/relationships/image"/><Relationship Id="rId627" Target="../media/image626.png" Type="http://schemas.openxmlformats.org/officeDocument/2006/relationships/image"/><Relationship Id="rId628" Target="../media/image627.png" Type="http://schemas.openxmlformats.org/officeDocument/2006/relationships/image"/><Relationship Id="rId629" Target="../media/image628.png" Type="http://schemas.openxmlformats.org/officeDocument/2006/relationships/image"/><Relationship Id="rId63" Target="../media/image62.png" Type="http://schemas.openxmlformats.org/officeDocument/2006/relationships/image"/><Relationship Id="rId630" Target="../media/image629.png" Type="http://schemas.openxmlformats.org/officeDocument/2006/relationships/image"/><Relationship Id="rId631" Target="../media/image630.png" Type="http://schemas.openxmlformats.org/officeDocument/2006/relationships/image"/><Relationship Id="rId632" Target="../media/image631.png" Type="http://schemas.openxmlformats.org/officeDocument/2006/relationships/image"/><Relationship Id="rId633" Target="../media/image632.png" Type="http://schemas.openxmlformats.org/officeDocument/2006/relationships/image"/><Relationship Id="rId634" Target="../media/image633.png" Type="http://schemas.openxmlformats.org/officeDocument/2006/relationships/image"/><Relationship Id="rId635" Target="../media/image634.png" Type="http://schemas.openxmlformats.org/officeDocument/2006/relationships/image"/><Relationship Id="rId636" Target="../media/image635.png" Type="http://schemas.openxmlformats.org/officeDocument/2006/relationships/image"/><Relationship Id="rId637" Target="../media/image636.png" Type="http://schemas.openxmlformats.org/officeDocument/2006/relationships/image"/><Relationship Id="rId638" Target="../media/image637.png" Type="http://schemas.openxmlformats.org/officeDocument/2006/relationships/image"/><Relationship Id="rId639" Target="../media/image638.png" Type="http://schemas.openxmlformats.org/officeDocument/2006/relationships/image"/><Relationship Id="rId64" Target="../media/image63.png" Type="http://schemas.openxmlformats.org/officeDocument/2006/relationships/image"/><Relationship Id="rId640" Target="../media/image639.png" Type="http://schemas.openxmlformats.org/officeDocument/2006/relationships/image"/><Relationship Id="rId641" Target="../media/image640.png" Type="http://schemas.openxmlformats.org/officeDocument/2006/relationships/image"/><Relationship Id="rId642" Target="../media/image641.png" Type="http://schemas.openxmlformats.org/officeDocument/2006/relationships/image"/><Relationship Id="rId643" Target="../media/image642.png" Type="http://schemas.openxmlformats.org/officeDocument/2006/relationships/image"/><Relationship Id="rId644" Target="../media/image643.png" Type="http://schemas.openxmlformats.org/officeDocument/2006/relationships/image"/><Relationship Id="rId645" Target="../media/image644.png" Type="http://schemas.openxmlformats.org/officeDocument/2006/relationships/image"/><Relationship Id="rId646" Target="../media/image645.png" Type="http://schemas.openxmlformats.org/officeDocument/2006/relationships/image"/><Relationship Id="rId647" Target="../media/image646.png" Type="http://schemas.openxmlformats.org/officeDocument/2006/relationships/image"/><Relationship Id="rId65" Target="../media/image64.png" Type="http://schemas.openxmlformats.org/officeDocument/2006/relationships/image"/><Relationship Id="rId66" Target="../media/image65.png" Type="http://schemas.openxmlformats.org/officeDocument/2006/relationships/image"/><Relationship Id="rId67" Target="../media/image66.png" Type="http://schemas.openxmlformats.org/officeDocument/2006/relationships/image"/><Relationship Id="rId68" Target="../media/image67.png" Type="http://schemas.openxmlformats.org/officeDocument/2006/relationships/image"/><Relationship Id="rId69" Target="../media/image68.png" Type="http://schemas.openxmlformats.org/officeDocument/2006/relationships/image"/><Relationship Id="rId7" Target="../media/image6.png" Type="http://schemas.openxmlformats.org/officeDocument/2006/relationships/image"/><Relationship Id="rId70" Target="../media/image69.png" Type="http://schemas.openxmlformats.org/officeDocument/2006/relationships/image"/><Relationship Id="rId71" Target="../media/image70.png" Type="http://schemas.openxmlformats.org/officeDocument/2006/relationships/image"/><Relationship Id="rId72" Target="../media/image71.png" Type="http://schemas.openxmlformats.org/officeDocument/2006/relationships/image"/><Relationship Id="rId73" Target="../media/image72.png" Type="http://schemas.openxmlformats.org/officeDocument/2006/relationships/image"/><Relationship Id="rId74" Target="../media/image73.png" Type="http://schemas.openxmlformats.org/officeDocument/2006/relationships/image"/><Relationship Id="rId75" Target="../media/image74.png" Type="http://schemas.openxmlformats.org/officeDocument/2006/relationships/image"/><Relationship Id="rId76" Target="../media/image75.png" Type="http://schemas.openxmlformats.org/officeDocument/2006/relationships/image"/><Relationship Id="rId77" Target="../media/image76.png" Type="http://schemas.openxmlformats.org/officeDocument/2006/relationships/image"/><Relationship Id="rId78" Target="../media/image77.png" Type="http://schemas.openxmlformats.org/officeDocument/2006/relationships/image"/><Relationship Id="rId79" Target="../media/image78.png" Type="http://schemas.openxmlformats.org/officeDocument/2006/relationships/image"/><Relationship Id="rId8" Target="../media/image7.png" Type="http://schemas.openxmlformats.org/officeDocument/2006/relationships/image"/><Relationship Id="rId80" Target="../media/image79.png" Type="http://schemas.openxmlformats.org/officeDocument/2006/relationships/image"/><Relationship Id="rId81" Target="../media/image80.png" Type="http://schemas.openxmlformats.org/officeDocument/2006/relationships/image"/><Relationship Id="rId82" Target="../media/image81.png" Type="http://schemas.openxmlformats.org/officeDocument/2006/relationships/image"/><Relationship Id="rId83" Target="../media/image82.png" Type="http://schemas.openxmlformats.org/officeDocument/2006/relationships/image"/><Relationship Id="rId84" Target="../media/image83.png" Type="http://schemas.openxmlformats.org/officeDocument/2006/relationships/image"/><Relationship Id="rId85" Target="../media/image84.png" Type="http://schemas.openxmlformats.org/officeDocument/2006/relationships/image"/><Relationship Id="rId86" Target="../media/image85.png" Type="http://schemas.openxmlformats.org/officeDocument/2006/relationships/image"/><Relationship Id="rId87" Target="../media/image86.png" Type="http://schemas.openxmlformats.org/officeDocument/2006/relationships/image"/><Relationship Id="rId88" Target="../media/image87.png" Type="http://schemas.openxmlformats.org/officeDocument/2006/relationships/image"/><Relationship Id="rId89" Target="../media/image88.png" Type="http://schemas.openxmlformats.org/officeDocument/2006/relationships/image"/><Relationship Id="rId9" Target="../media/image8.png" Type="http://schemas.openxmlformats.org/officeDocument/2006/relationships/image"/><Relationship Id="rId90" Target="../media/image89.png" Type="http://schemas.openxmlformats.org/officeDocument/2006/relationships/image"/><Relationship Id="rId91" Target="../media/image90.png" Type="http://schemas.openxmlformats.org/officeDocument/2006/relationships/image"/><Relationship Id="rId92" Target="../media/image91.png" Type="http://schemas.openxmlformats.org/officeDocument/2006/relationships/image"/><Relationship Id="rId93" Target="../media/image92.png" Type="http://schemas.openxmlformats.org/officeDocument/2006/relationships/image"/><Relationship Id="rId94" Target="../media/image93.png" Type="http://schemas.openxmlformats.org/officeDocument/2006/relationships/image"/><Relationship Id="rId95" Target="../media/image94.png" Type="http://schemas.openxmlformats.org/officeDocument/2006/relationships/image"/><Relationship Id="rId96" Target="../media/image95.png" Type="http://schemas.openxmlformats.org/officeDocument/2006/relationships/image"/><Relationship Id="rId97" Target="../media/image96.png" Type="http://schemas.openxmlformats.org/officeDocument/2006/relationships/image"/><Relationship Id="rId98" Target="../media/image97.png" Type="http://schemas.openxmlformats.org/officeDocument/2006/relationships/image"/><Relationship Id="rId99" Target="../media/image98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650.png" Type="http://schemas.openxmlformats.org/officeDocument/2006/relationships/image"/><Relationship Id="rId3" Target="../media/image651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647.png" Type="http://schemas.openxmlformats.org/officeDocument/2006/relationships/image"/><Relationship Id="rId3" Target="../media/image648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649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98" name="矩形 2"/>
          <p:cNvSpPr>
            <a:spLocks noChangeArrowheads="1"/>
          </p:cNvSpPr>
          <p:nvPr/>
        </p:nvSpPr>
        <p:spPr bwMode="auto">
          <a:xfrm>
            <a:off x="0" y="311150"/>
            <a:ext cx="2297430" cy="243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lang="en-US" sz="1000">
                <a:solidFill>
                  <a:srgbClr val="494429"/>
                </a:solidFill>
              </a:rPr>
              <a:t>PPT模板下载：www.1ppt.com/moban/ </a:t>
            </a:r>
          </a:p>
        </p:txBody>
      </p:sp>
      <p:sp>
        <p:nvSpPr>
          <p:cNvPr id="4099" name="圆角矩形 750"/>
          <p:cNvSpPr>
            <a:spLocks noChangeArrowheads="1"/>
          </p:cNvSpPr>
          <p:nvPr/>
        </p:nvSpPr>
        <p:spPr bwMode="auto">
          <a:xfrm>
            <a:off x="4660900" y="1370013"/>
            <a:ext cx="2925763" cy="1778000"/>
          </a:xfrm>
          <a:prstGeom prst="roundRect">
            <a:avLst>
              <a:gd fmla="val 16667" name="adj"/>
            </a:avLst>
          </a:prstGeom>
          <a:solidFill>
            <a:srgbClr val="595959"/>
          </a:solidFill>
          <a:ln w="6350">
            <a:solidFill>
              <a:srgbClr val="595959"/>
            </a:solidFill>
            <a:miter lim="800000"/>
          </a:ln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4100" name="矩形 744"/>
          <p:cNvSpPr>
            <a:spLocks noChangeArrowheads="1"/>
          </p:cNvSpPr>
          <p:nvPr/>
        </p:nvSpPr>
        <p:spPr bwMode="auto">
          <a:xfrm>
            <a:off x="0" y="-26988"/>
            <a:ext cx="3060700" cy="5170488"/>
          </a:xfrm>
          <a:prstGeom prst="rect">
            <a:avLst/>
          </a:prstGeom>
          <a:solidFill>
            <a:srgbClr val="595959"/>
          </a:solidFill>
          <a:ln w="6350">
            <a:solidFill>
              <a:srgbClr val="595959"/>
            </a:solidFill>
            <a:miter lim="800000"/>
          </a:ln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pic>
        <p:nvPicPr>
          <p:cNvPr id="4101" name="Picture 6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775325" y="76200"/>
            <a:ext cx="15494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7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095750" y="2439988"/>
            <a:ext cx="252413" cy="11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8"/>
          <p:cNvPicPr>
            <a:picLocks noChangeArrowheads="1"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254500" y="2471738"/>
            <a:ext cx="7143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9"/>
          <p:cNvPicPr>
            <a:picLocks noChangeArrowheads="1" noChangeAspect="1"/>
          </p:cNvPicPr>
          <p:nvPr/>
        </p:nvPicPr>
        <p:blipFill>
          <a:blip r:embed="rId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959225" y="2433638"/>
            <a:ext cx="4238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10"/>
          <p:cNvPicPr>
            <a:picLocks noChangeArrowheads="1" noChangeAspect="1"/>
          </p:cNvPicPr>
          <p:nvPr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160838" y="2549525"/>
            <a:ext cx="26987" cy="2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11"/>
          <p:cNvPicPr>
            <a:picLocks noChangeArrowheads="1" noChangeAspect="1"/>
          </p:cNvPicPr>
          <p:nvPr/>
        </p:nvPicPr>
        <p:blipFill>
          <a:blip r:embed="rId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410200" y="676275"/>
            <a:ext cx="36513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12"/>
          <p:cNvPicPr>
            <a:picLocks noChangeArrowheads="1" noChangeAspect="1"/>
          </p:cNvPicPr>
          <p:nvPr/>
        </p:nvPicPr>
        <p:blipFill>
          <a:blip r:embed="rId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422900" y="676275"/>
            <a:ext cx="34925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13"/>
          <p:cNvPicPr>
            <a:picLocks noChangeArrowheads="1" noChangeAspect="1"/>
          </p:cNvPicPr>
          <p:nvPr/>
        </p:nvPicPr>
        <p:blipFill>
          <a:blip r:embed="rId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386388" y="674688"/>
            <a:ext cx="36512" cy="2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9" name="Picture 14"/>
          <p:cNvPicPr>
            <a:picLocks noChangeArrowheads="1" noChangeAspect="1"/>
          </p:cNvPicPr>
          <p:nvPr/>
        </p:nvPicPr>
        <p:blipFill>
          <a:blip r:embed="rId1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349875" y="646113"/>
            <a:ext cx="207963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0" name="Picture 15"/>
          <p:cNvPicPr>
            <a:picLocks noChangeArrowheads="1" noChangeAspect="1"/>
          </p:cNvPicPr>
          <p:nvPr/>
        </p:nvPicPr>
        <p:blipFill>
          <a:blip r:embed="rId1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534025" y="601663"/>
            <a:ext cx="26988" cy="2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1" name="Picture 16"/>
          <p:cNvPicPr>
            <a:picLocks noChangeArrowheads="1" noChangeAspect="1"/>
          </p:cNvPicPr>
          <p:nvPr/>
        </p:nvPicPr>
        <p:blipFill>
          <a:blip r:embed="rId1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530850" y="609600"/>
            <a:ext cx="26988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2" name="Picture 17"/>
          <p:cNvPicPr>
            <a:picLocks noChangeArrowheads="1" noChangeAspect="1"/>
          </p:cNvPicPr>
          <p:nvPr/>
        </p:nvPicPr>
        <p:blipFill>
          <a:blip r:embed="rId1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538788" y="584200"/>
            <a:ext cx="3492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3" name="Picture 18"/>
          <p:cNvPicPr>
            <a:picLocks noChangeArrowheads="1" noChangeAspect="1"/>
          </p:cNvPicPr>
          <p:nvPr/>
        </p:nvPicPr>
        <p:blipFill>
          <a:blip r:embed="rId1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522913" y="569913"/>
            <a:ext cx="90487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4" name="Picture 19"/>
          <p:cNvPicPr>
            <a:picLocks noChangeArrowheads="1" noChangeAspect="1"/>
          </p:cNvPicPr>
          <p:nvPr/>
        </p:nvPicPr>
        <p:blipFill>
          <a:blip r:embed="rId1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526088" y="666750"/>
            <a:ext cx="80962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5" name="Picture 20"/>
          <p:cNvPicPr>
            <a:picLocks noChangeArrowheads="1" noChangeAspect="1"/>
          </p:cNvPicPr>
          <p:nvPr/>
        </p:nvPicPr>
        <p:blipFill>
          <a:blip r:embed="rId1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534025" y="658813"/>
            <a:ext cx="142875" cy="6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6" name="Picture 21"/>
          <p:cNvPicPr>
            <a:picLocks noChangeArrowheads="1" noChangeAspect="1"/>
          </p:cNvPicPr>
          <p:nvPr/>
        </p:nvPicPr>
        <p:blipFill>
          <a:blip r:embed="rId1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416550" y="628650"/>
            <a:ext cx="36513" cy="2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7" name="Picture 22"/>
          <p:cNvPicPr>
            <a:picLocks noChangeArrowheads="1" noChangeAspect="1"/>
          </p:cNvPicPr>
          <p:nvPr/>
        </p:nvPicPr>
        <p:blipFill>
          <a:blip r:embed="rId1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394325" y="619125"/>
            <a:ext cx="34925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8" name="Picture 23"/>
          <p:cNvPicPr>
            <a:picLocks noChangeArrowheads="1" noChangeAspect="1"/>
          </p:cNvPicPr>
          <p:nvPr/>
        </p:nvPicPr>
        <p:blipFill>
          <a:blip r:embed="rId1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408613" y="625475"/>
            <a:ext cx="36512" cy="2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9" name="Picture 24"/>
          <p:cNvPicPr>
            <a:picLocks noChangeArrowheads="1" noChangeAspect="1"/>
          </p:cNvPicPr>
          <p:nvPr/>
        </p:nvPicPr>
        <p:blipFill>
          <a:blip r:embed="rId2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370513" y="601663"/>
            <a:ext cx="196850" cy="8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0" name="Picture 25"/>
          <p:cNvPicPr>
            <a:picLocks noChangeArrowheads="1" noChangeAspect="1"/>
          </p:cNvPicPr>
          <p:nvPr/>
        </p:nvPicPr>
        <p:blipFill>
          <a:blip r:embed="rId2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445125" y="723900"/>
            <a:ext cx="26988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1" name="Picture 26"/>
          <p:cNvPicPr>
            <a:picLocks noChangeArrowheads="1" noChangeAspect="1"/>
          </p:cNvPicPr>
          <p:nvPr/>
        </p:nvPicPr>
        <p:blipFill>
          <a:blip r:embed="rId2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434013" y="742950"/>
            <a:ext cx="36512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2" name="Picture 27"/>
          <p:cNvPicPr>
            <a:picLocks noChangeArrowheads="1" noChangeAspect="1"/>
          </p:cNvPicPr>
          <p:nvPr/>
        </p:nvPicPr>
        <p:blipFill>
          <a:blip r:embed="rId2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441950" y="730250"/>
            <a:ext cx="34925" cy="2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3" name="Picture 28"/>
          <p:cNvPicPr>
            <a:picLocks noChangeArrowheads="1" noChangeAspect="1"/>
          </p:cNvPicPr>
          <p:nvPr/>
        </p:nvPicPr>
        <p:blipFill>
          <a:blip r:embed="rId2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424488" y="661988"/>
            <a:ext cx="134937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4" name="Picture 29"/>
          <p:cNvPicPr>
            <a:picLocks noChangeArrowheads="1" noChangeAspect="1"/>
          </p:cNvPicPr>
          <p:nvPr/>
        </p:nvPicPr>
        <p:blipFill>
          <a:blip r:embed="rId2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092700" y="669925"/>
            <a:ext cx="439738" cy="14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5" name="Picture 30"/>
          <p:cNvPicPr>
            <a:picLocks noChangeArrowheads="1" noChangeAspect="1"/>
          </p:cNvPicPr>
          <p:nvPr/>
        </p:nvPicPr>
        <p:blipFill>
          <a:blip r:embed="rId2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064000" y="2028825"/>
            <a:ext cx="2619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6" name="Picture 31"/>
          <p:cNvPicPr>
            <a:picLocks noChangeArrowheads="1" noChangeAspect="1"/>
          </p:cNvPicPr>
          <p:nvPr/>
        </p:nvPicPr>
        <p:blipFill>
          <a:blip r:embed="rId2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087813" y="2130425"/>
            <a:ext cx="206375" cy="20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7" name="Freeform 32"/>
          <p:cNvSpPr>
            <a:spLocks noChangeArrowheads="1"/>
          </p:cNvSpPr>
          <p:nvPr/>
        </p:nvSpPr>
        <p:spPr bwMode="auto">
          <a:xfrm>
            <a:off x="4154488" y="2093913"/>
            <a:ext cx="114300" cy="96837"/>
          </a:xfrm>
          <a:custGeom>
            <a:gdLst>
              <a:gd fmla="*/ 2147483646 w 38" name="T0"/>
              <a:gd fmla="*/ 2147483646 h 43" name="T1"/>
              <a:gd fmla="*/ 2147483646 w 38" name="T2"/>
              <a:gd fmla="*/ 2147483646 h 43" name="T3"/>
              <a:gd fmla="*/ 2147483646 w 38" name="T4"/>
              <a:gd fmla="*/ 0 h 43" name="T5"/>
              <a:gd fmla="*/ 2147483646 w 38" name="T6"/>
              <a:gd fmla="*/ 2147483646 h 43" name="T7"/>
              <a:gd fmla="*/ 2147483646 w 38" name="T8"/>
              <a:gd fmla="*/ 2147483646 h 43" name="T9"/>
              <a:gd fmla="*/ 2147483646 w 38" name="T10"/>
              <a:gd fmla="*/ 2147483646 h 43" name="T11"/>
              <a:gd fmla="*/ 0 w 38" name="T12"/>
              <a:gd fmla="*/ 2147483646 h 43" name="T13"/>
              <a:gd fmla="*/ 2147483646 w 38" name="T14"/>
              <a:gd fmla="*/ 2147483646 h 43" name="T15"/>
              <a:gd fmla="*/ 2147483646 w 38" name="T16"/>
              <a:gd fmla="*/ 2147483646 h 43" name="T17"/>
              <a:gd fmla="*/ 2147483646 w 38" name="T18"/>
              <a:gd fmla="*/ 2147483646 h 43" name="T19"/>
              <a:gd fmla="*/ 2147483646 w 38" name="T20"/>
              <a:gd fmla="*/ 2147483646 h 43" name="T21"/>
              <a:gd fmla="*/ 2147483646 w 38" name="T22"/>
              <a:gd fmla="*/ 2147483646 h 43" name="T23"/>
              <a:gd fmla="*/ 2147483646 w 38" name="T24"/>
              <a:gd fmla="*/ 2147483646 h 43" name="T25"/>
              <a:gd fmla="*/ 2147483646 w 38" name="T26"/>
              <a:gd fmla="*/ 2147483646 h 43" name="T27"/>
              <a:gd fmla="*/ 2147483646 w 38" name="T28"/>
              <a:gd fmla="*/ 2147483646 h 43" name="T29"/>
              <a:gd fmla="*/ 2147483646 w 38" name="T30"/>
              <a:gd fmla="*/ 2147483646 h 43" name="T31"/>
              <a:gd fmla="*/ 2147483646 w 38" name="T32"/>
              <a:gd fmla="*/ 2147483646 h 43" name="T33"/>
              <a:gd fmla="*/ 2147483646 w 38" name="T34"/>
              <a:gd fmla="*/ 2147483646 h 43" name="T35"/>
              <a:gd fmla="*/ 2147483646 w 38" name="T36"/>
              <a:gd fmla="*/ 2147483646 h 43" name="T37"/>
              <a:gd fmla="*/ 2147483646 w 38" name="T38"/>
              <a:gd fmla="*/ 2147483646 h 43" name="T39"/>
              <a:gd fmla="*/ 2147483646 w 38" name="T40"/>
              <a:gd fmla="*/ 2147483646 h 43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w 38" name="T63"/>
              <a:gd fmla="*/ 0 h 43" name="T64"/>
              <a:gd fmla="*/ 38 w 38" name="T65"/>
              <a:gd fmla="*/ 43 h 43" name="T66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T66" l="T63" r="T65" t="T64"/>
            <a:pathLst>
              <a:path h="43" w="38">
                <a:moveTo>
                  <a:pt x="20" y="16"/>
                </a:moveTo>
                <a:cubicBezTo>
                  <a:pt x="20" y="16"/>
                  <a:pt x="20" y="16"/>
                  <a:pt x="20" y="16"/>
                </a:cubicBezTo>
                <a:cubicBezTo>
                  <a:pt x="22" y="7"/>
                  <a:pt x="15" y="4"/>
                  <a:pt x="11" y="0"/>
                </a:cubicBezTo>
                <a:cubicBezTo>
                  <a:pt x="10" y="4"/>
                  <a:pt x="10" y="6"/>
                  <a:pt x="11" y="9"/>
                </a:cubicBezTo>
                <a:cubicBezTo>
                  <a:pt x="12" y="14"/>
                  <a:pt x="13" y="17"/>
                  <a:pt x="17" y="17"/>
                </a:cubicBezTo>
                <a:cubicBezTo>
                  <a:pt x="15" y="17"/>
                  <a:pt x="12" y="18"/>
                  <a:pt x="10" y="19"/>
                </a:cubicBezTo>
                <a:cubicBezTo>
                  <a:pt x="8" y="20"/>
                  <a:pt x="2" y="21"/>
                  <a:pt x="0" y="24"/>
                </a:cubicBezTo>
                <a:cubicBezTo>
                  <a:pt x="3" y="26"/>
                  <a:pt x="5" y="28"/>
                  <a:pt x="8" y="28"/>
                </a:cubicBezTo>
                <a:cubicBezTo>
                  <a:pt x="11" y="28"/>
                  <a:pt x="15" y="26"/>
                  <a:pt x="18" y="23"/>
                </a:cubicBezTo>
                <a:cubicBezTo>
                  <a:pt x="12" y="28"/>
                  <a:pt x="16" y="37"/>
                  <a:pt x="18" y="43"/>
                </a:cubicBezTo>
                <a:cubicBezTo>
                  <a:pt x="20" y="41"/>
                  <a:pt x="22" y="37"/>
                  <a:pt x="23" y="34"/>
                </a:cubicBezTo>
                <a:cubicBezTo>
                  <a:pt x="23" y="32"/>
                  <a:pt x="22" y="30"/>
                  <a:pt x="22" y="28"/>
                </a:cubicBezTo>
                <a:cubicBezTo>
                  <a:pt x="22" y="26"/>
                  <a:pt x="22" y="24"/>
                  <a:pt x="22" y="23"/>
                </a:cubicBezTo>
                <a:cubicBezTo>
                  <a:pt x="22" y="25"/>
                  <a:pt x="25" y="27"/>
                  <a:pt x="27" y="28"/>
                </a:cubicBezTo>
                <a:cubicBezTo>
                  <a:pt x="29" y="29"/>
                  <a:pt x="35" y="31"/>
                  <a:pt x="38" y="29"/>
                </a:cubicBezTo>
                <a:cubicBezTo>
                  <a:pt x="36" y="26"/>
                  <a:pt x="34" y="22"/>
                  <a:pt x="31" y="21"/>
                </a:cubicBezTo>
                <a:cubicBezTo>
                  <a:pt x="29" y="20"/>
                  <a:pt x="27" y="18"/>
                  <a:pt x="25" y="18"/>
                </a:cubicBezTo>
                <a:cubicBezTo>
                  <a:pt x="23" y="18"/>
                  <a:pt x="22" y="18"/>
                  <a:pt x="21" y="18"/>
                </a:cubicBezTo>
                <a:cubicBezTo>
                  <a:pt x="25" y="19"/>
                  <a:pt x="35" y="11"/>
                  <a:pt x="32" y="6"/>
                </a:cubicBezTo>
                <a:cubicBezTo>
                  <a:pt x="29" y="7"/>
                  <a:pt x="18" y="10"/>
                  <a:pt x="18" y="16"/>
                </a:cubicBezTo>
                <a:lnTo>
                  <a:pt x="20" y="1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pic>
        <p:nvPicPr>
          <p:cNvPr id="4128" name="Picture 33"/>
          <p:cNvPicPr>
            <a:picLocks noChangeArrowheads="1" noChangeAspect="1"/>
          </p:cNvPicPr>
          <p:nvPr/>
        </p:nvPicPr>
        <p:blipFill>
          <a:blip r:embed="rId2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916363" y="2009775"/>
            <a:ext cx="2603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29" name="Picture 34"/>
          <p:cNvPicPr>
            <a:picLocks noChangeArrowheads="1" noChangeAspect="1"/>
          </p:cNvPicPr>
          <p:nvPr/>
        </p:nvPicPr>
        <p:blipFill>
          <a:blip r:embed="rId2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902075" y="2065338"/>
            <a:ext cx="207963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30" name="Freeform 35"/>
          <p:cNvSpPr>
            <a:spLocks noChangeArrowheads="1"/>
          </p:cNvSpPr>
          <p:nvPr/>
        </p:nvSpPr>
        <p:spPr bwMode="auto">
          <a:xfrm>
            <a:off x="3984625" y="2025650"/>
            <a:ext cx="104775" cy="93663"/>
          </a:xfrm>
          <a:custGeom>
            <a:gdLst>
              <a:gd fmla="*/ 2147483646 w 35" name="T0"/>
              <a:gd fmla="*/ 2147483646 h 42" name="T1"/>
              <a:gd fmla="*/ 2147483646 w 35" name="T2"/>
              <a:gd fmla="*/ 2147483646 h 42" name="T3"/>
              <a:gd fmla="*/ 2147483646 w 35" name="T4"/>
              <a:gd fmla="*/ 2147483646 h 42" name="T5"/>
              <a:gd fmla="*/ 2147483646 w 35" name="T6"/>
              <a:gd fmla="*/ 2147483646 h 42" name="T7"/>
              <a:gd fmla="*/ 2147483646 w 35" name="T8"/>
              <a:gd fmla="*/ 2147483646 h 42" name="T9"/>
              <a:gd fmla="*/ 2147483646 w 35" name="T10"/>
              <a:gd fmla="*/ 2147483646 h 42" name="T11"/>
              <a:gd fmla="*/ 2147483646 w 35" name="T12"/>
              <a:gd fmla="*/ 2147483646 h 42" name="T13"/>
              <a:gd fmla="*/ 2147483646 w 35" name="T14"/>
              <a:gd fmla="*/ 2147483646 h 42" name="T15"/>
              <a:gd fmla="*/ 2147483646 w 35" name="T16"/>
              <a:gd fmla="*/ 2147483646 h 42" name="T17"/>
              <a:gd fmla="*/ 2147483646 w 35" name="T18"/>
              <a:gd fmla="*/ 2147483646 h 42" name="T19"/>
              <a:gd fmla="*/ 2147483646 w 35" name="T20"/>
              <a:gd fmla="*/ 2147483646 h 42" name="T21"/>
              <a:gd fmla="*/ 2147483646 w 35" name="T22"/>
              <a:gd fmla="*/ 2147483646 h 42" name="T23"/>
              <a:gd fmla="*/ 2147483646 w 35" name="T24"/>
              <a:gd fmla="*/ 2147483646 h 42" name="T25"/>
              <a:gd fmla="*/ 2147483646 w 35" name="T26"/>
              <a:gd fmla="*/ 2147483646 h 42" name="T27"/>
              <a:gd fmla="*/ 0 w 35" name="T28"/>
              <a:gd fmla="*/ 2147483646 h 42" name="T29"/>
              <a:gd fmla="*/ 2147483646 w 35" name="T30"/>
              <a:gd fmla="*/ 2147483646 h 42" name="T31"/>
              <a:gd fmla="*/ 2147483646 w 35" name="T32"/>
              <a:gd fmla="*/ 2147483646 h 42" name="T33"/>
              <a:gd fmla="*/ 2147483646 w 35" name="T34"/>
              <a:gd fmla="*/ 2147483646 h 42" name="T35"/>
              <a:gd fmla="*/ 2147483646 w 35" name="T36"/>
              <a:gd fmla="*/ 0 h 42" name="T37"/>
              <a:gd fmla="*/ 2147483646 w 35" name="T38"/>
              <a:gd fmla="*/ 2147483646 h 42" name="T39"/>
              <a:gd fmla="*/ 2147483646 w 35" name="T40"/>
              <a:gd fmla="*/ 2147483646 h 42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w 35" name="T63"/>
              <a:gd fmla="*/ 0 h 42" name="T64"/>
              <a:gd fmla="*/ 35 w 35" name="T65"/>
              <a:gd fmla="*/ 42 h 42" name="T66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T66" l="T63" r="T65" t="T64"/>
            <a:pathLst>
              <a:path h="42" w="35">
                <a:moveTo>
                  <a:pt x="21" y="16"/>
                </a:moveTo>
                <a:cubicBezTo>
                  <a:pt x="20" y="16"/>
                  <a:pt x="20" y="16"/>
                  <a:pt x="20" y="16"/>
                </a:cubicBezTo>
                <a:cubicBezTo>
                  <a:pt x="23" y="7"/>
                  <a:pt x="30" y="9"/>
                  <a:pt x="35" y="8"/>
                </a:cubicBezTo>
                <a:cubicBezTo>
                  <a:pt x="34" y="11"/>
                  <a:pt x="33" y="13"/>
                  <a:pt x="31" y="16"/>
                </a:cubicBezTo>
                <a:cubicBezTo>
                  <a:pt x="28" y="19"/>
                  <a:pt x="26" y="21"/>
                  <a:pt x="22" y="19"/>
                </a:cubicBezTo>
                <a:cubicBezTo>
                  <a:pt x="24" y="20"/>
                  <a:pt x="26" y="22"/>
                  <a:pt x="27" y="24"/>
                </a:cubicBezTo>
                <a:cubicBezTo>
                  <a:pt x="29" y="26"/>
                  <a:pt x="33" y="31"/>
                  <a:pt x="33" y="35"/>
                </a:cubicBezTo>
                <a:cubicBezTo>
                  <a:pt x="30" y="34"/>
                  <a:pt x="28" y="35"/>
                  <a:pt x="25" y="33"/>
                </a:cubicBezTo>
                <a:cubicBezTo>
                  <a:pt x="23" y="31"/>
                  <a:pt x="20" y="28"/>
                  <a:pt x="20" y="23"/>
                </a:cubicBezTo>
                <a:cubicBezTo>
                  <a:pt x="22" y="31"/>
                  <a:pt x="15" y="38"/>
                  <a:pt x="11" y="42"/>
                </a:cubicBezTo>
                <a:cubicBezTo>
                  <a:pt x="10" y="39"/>
                  <a:pt x="10" y="35"/>
                  <a:pt x="11" y="31"/>
                </a:cubicBezTo>
                <a:cubicBezTo>
                  <a:pt x="12" y="29"/>
                  <a:pt x="13" y="27"/>
                  <a:pt x="14" y="25"/>
                </a:cubicBezTo>
                <a:cubicBezTo>
                  <a:pt x="14" y="24"/>
                  <a:pt x="15" y="22"/>
                  <a:pt x="16" y="21"/>
                </a:cubicBezTo>
                <a:cubicBezTo>
                  <a:pt x="14" y="23"/>
                  <a:pt x="12" y="23"/>
                  <a:pt x="10" y="23"/>
                </a:cubicBezTo>
                <a:cubicBezTo>
                  <a:pt x="7" y="23"/>
                  <a:pt x="2" y="21"/>
                  <a:pt x="0" y="18"/>
                </a:cubicBezTo>
                <a:cubicBezTo>
                  <a:pt x="3" y="16"/>
                  <a:pt x="7" y="14"/>
                  <a:pt x="10" y="14"/>
                </a:cubicBezTo>
                <a:cubicBezTo>
                  <a:pt x="12" y="14"/>
                  <a:pt x="14" y="15"/>
                  <a:pt x="16" y="16"/>
                </a:cubicBezTo>
                <a:cubicBezTo>
                  <a:pt x="17" y="16"/>
                  <a:pt x="17" y="17"/>
                  <a:pt x="18" y="17"/>
                </a:cubicBezTo>
                <a:cubicBezTo>
                  <a:pt x="15" y="16"/>
                  <a:pt x="11" y="3"/>
                  <a:pt x="15" y="0"/>
                </a:cubicBezTo>
                <a:cubicBezTo>
                  <a:pt x="18" y="3"/>
                  <a:pt x="25" y="12"/>
                  <a:pt x="22" y="17"/>
                </a:cubicBezTo>
                <a:lnTo>
                  <a:pt x="21" y="1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pic>
        <p:nvPicPr>
          <p:cNvPr id="4131" name="Picture 36"/>
          <p:cNvPicPr>
            <a:picLocks noChangeArrowheads="1" noChangeAspect="1"/>
          </p:cNvPicPr>
          <p:nvPr/>
        </p:nvPicPr>
        <p:blipFill>
          <a:blip r:embed="rId3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229225" y="639763"/>
            <a:ext cx="36513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32" name="Picture 37"/>
          <p:cNvPicPr>
            <a:picLocks noChangeArrowheads="1" noChangeAspect="1"/>
          </p:cNvPicPr>
          <p:nvPr/>
        </p:nvPicPr>
        <p:blipFill>
          <a:blip r:embed="rId3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227513" y="1274763"/>
            <a:ext cx="36512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33" name="Picture 38"/>
          <p:cNvPicPr>
            <a:picLocks noChangeArrowheads="1" noChangeAspect="1"/>
          </p:cNvPicPr>
          <p:nvPr/>
        </p:nvPicPr>
        <p:blipFill>
          <a:blip r:embed="rId3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840163" y="1200150"/>
            <a:ext cx="127000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34" name="Picture 39"/>
          <p:cNvPicPr>
            <a:picLocks noChangeArrowheads="1" noChangeAspect="1"/>
          </p:cNvPicPr>
          <p:nvPr/>
        </p:nvPicPr>
        <p:blipFill>
          <a:blip r:embed="rId3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886200" y="1206500"/>
            <a:ext cx="90488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35" name="Picture 40"/>
          <p:cNvPicPr>
            <a:picLocks noChangeArrowheads="1" noChangeAspect="1"/>
          </p:cNvPicPr>
          <p:nvPr/>
        </p:nvPicPr>
        <p:blipFill>
          <a:blip r:embed="rId3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898900" y="1092200"/>
            <a:ext cx="449263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36" name="Picture 41"/>
          <p:cNvPicPr>
            <a:picLocks noChangeArrowheads="1" noChangeAspect="1"/>
          </p:cNvPicPr>
          <p:nvPr/>
        </p:nvPicPr>
        <p:blipFill>
          <a:blip r:embed="rId3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183063" y="1257300"/>
            <a:ext cx="80962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37" name="Picture 42"/>
          <p:cNvPicPr>
            <a:picLocks noChangeArrowheads="1" noChangeAspect="1"/>
          </p:cNvPicPr>
          <p:nvPr/>
        </p:nvPicPr>
        <p:blipFill>
          <a:blip r:embed="rId3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197350" y="1082675"/>
            <a:ext cx="98425" cy="9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38" name="Picture 43"/>
          <p:cNvPicPr>
            <a:picLocks noChangeArrowheads="1" noChangeAspect="1"/>
          </p:cNvPicPr>
          <p:nvPr/>
        </p:nvPicPr>
        <p:blipFill>
          <a:blip r:embed="rId3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105275" y="1212850"/>
            <a:ext cx="134938" cy="6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39" name="Picture 44"/>
          <p:cNvPicPr>
            <a:picLocks noChangeArrowheads="1" noChangeAspect="1"/>
          </p:cNvPicPr>
          <p:nvPr/>
        </p:nvPicPr>
        <p:blipFill>
          <a:blip r:embed="rId3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092575" y="1193800"/>
            <a:ext cx="127000" cy="5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40" name="Picture 45"/>
          <p:cNvPicPr>
            <a:picLocks noChangeArrowheads="1" noChangeAspect="1"/>
          </p:cNvPicPr>
          <p:nvPr/>
        </p:nvPicPr>
        <p:blipFill>
          <a:blip r:embed="rId3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394075" y="1855788"/>
            <a:ext cx="279400" cy="34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41" name="Picture 46"/>
          <p:cNvPicPr>
            <a:picLocks noChangeArrowheads="1" noChangeAspect="1"/>
          </p:cNvPicPr>
          <p:nvPr/>
        </p:nvPicPr>
        <p:blipFill>
          <a:blip r:embed="rId4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319463" y="1814513"/>
            <a:ext cx="1889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42" name="Picture 47"/>
          <p:cNvPicPr>
            <a:picLocks noChangeArrowheads="1" noChangeAspect="1"/>
          </p:cNvPicPr>
          <p:nvPr/>
        </p:nvPicPr>
        <p:blipFill>
          <a:blip r:embed="rId4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571875" y="1944688"/>
            <a:ext cx="169863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43" name="Picture 48"/>
          <p:cNvPicPr>
            <a:picLocks noChangeArrowheads="1" noChangeAspect="1"/>
          </p:cNvPicPr>
          <p:nvPr/>
        </p:nvPicPr>
        <p:blipFill>
          <a:blip r:embed="rId4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467100" y="1820863"/>
            <a:ext cx="215900" cy="24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44" name="Picture 49"/>
          <p:cNvPicPr>
            <a:picLocks noChangeArrowheads="1" noChangeAspect="1"/>
          </p:cNvPicPr>
          <p:nvPr/>
        </p:nvPicPr>
        <p:blipFill>
          <a:blip r:embed="rId4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446463" y="1908175"/>
            <a:ext cx="125412" cy="10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45" name="Freeform 50"/>
          <p:cNvSpPr>
            <a:spLocks noChangeArrowheads="1"/>
          </p:cNvSpPr>
          <p:nvPr/>
        </p:nvSpPr>
        <p:spPr bwMode="auto">
          <a:xfrm>
            <a:off x="3513138" y="1976438"/>
            <a:ext cx="71437" cy="74612"/>
          </a:xfrm>
          <a:custGeom>
            <a:gdLst>
              <a:gd fmla="*/ 2147483646 w 24" name="T0"/>
              <a:gd fmla="*/ 2147483646 h 33" name="T1"/>
              <a:gd fmla="*/ 2147483646 w 24" name="T2"/>
              <a:gd fmla="*/ 2147483646 h 33" name="T3"/>
              <a:gd fmla="*/ 0 w 24" name="T4"/>
              <a:gd fmla="*/ 2147483646 h 33" name="T5"/>
              <a:gd fmla="*/ 2147483646 w 24" name="T6"/>
              <a:gd fmla="*/ 2147483646 h 33" name="T7"/>
              <a:gd fmla="*/ 2147483646 w 24" name="T8"/>
              <a:gd fmla="*/ 2147483646 h 33" name="T9"/>
              <a:gd fmla="*/ 2147483646 w 24" name="T10"/>
              <a:gd fmla="*/ 2147483646 h 33" name="T11"/>
              <a:gd fmla="*/ 2147483646 w 24" name="T12"/>
              <a:gd fmla="*/ 2147483646 h 33" name="T13"/>
              <a:gd fmla="*/ 2147483646 w 24" name="T14"/>
              <a:gd fmla="*/ 2147483646 h 33" name="T15"/>
              <a:gd fmla="*/ 2147483646 w 24" name="T16"/>
              <a:gd fmla="*/ 2147483646 h 33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24" name="T27"/>
              <a:gd fmla="*/ 0 h 33" name="T28"/>
              <a:gd fmla="*/ 24 w 24" name="T29"/>
              <a:gd fmla="*/ 33 h 33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33" w="24">
                <a:moveTo>
                  <a:pt x="15" y="32"/>
                </a:moveTo>
                <a:cubicBezTo>
                  <a:pt x="1" y="16"/>
                  <a:pt x="1" y="16"/>
                  <a:pt x="1" y="16"/>
                </a:cubicBezTo>
                <a:cubicBezTo>
                  <a:pt x="0" y="15"/>
                  <a:pt x="0" y="13"/>
                  <a:pt x="0" y="12"/>
                </a:cubicBezTo>
                <a:cubicBezTo>
                  <a:pt x="6" y="1"/>
                  <a:pt x="6" y="1"/>
                  <a:pt x="6" y="1"/>
                </a:cubicBezTo>
                <a:cubicBezTo>
                  <a:pt x="7" y="0"/>
                  <a:pt x="8" y="0"/>
                  <a:pt x="9" y="1"/>
                </a:cubicBezTo>
                <a:cubicBezTo>
                  <a:pt x="23" y="17"/>
                  <a:pt x="23" y="17"/>
                  <a:pt x="23" y="17"/>
                </a:cubicBezTo>
                <a:cubicBezTo>
                  <a:pt x="24" y="18"/>
                  <a:pt x="24" y="20"/>
                  <a:pt x="23" y="21"/>
                </a:cubicBezTo>
                <a:cubicBezTo>
                  <a:pt x="18" y="31"/>
                  <a:pt x="18" y="31"/>
                  <a:pt x="18" y="31"/>
                </a:cubicBezTo>
                <a:cubicBezTo>
                  <a:pt x="18" y="33"/>
                  <a:pt x="16" y="33"/>
                  <a:pt x="15" y="3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pic>
        <p:nvPicPr>
          <p:cNvPr id="4146" name="Picture 51"/>
          <p:cNvPicPr>
            <a:picLocks noChangeArrowheads="1" noChangeAspect="1"/>
          </p:cNvPicPr>
          <p:nvPr/>
        </p:nvPicPr>
        <p:blipFill>
          <a:blip r:embed="rId4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305175" y="2601913"/>
            <a:ext cx="188913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47" name="Picture 52"/>
          <p:cNvPicPr>
            <a:picLocks noChangeArrowheads="1" noChangeAspect="1"/>
          </p:cNvPicPr>
          <p:nvPr/>
        </p:nvPicPr>
        <p:blipFill>
          <a:blip r:embed="rId4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011613" y="1739900"/>
            <a:ext cx="25082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48" name="Picture 53"/>
          <p:cNvPicPr>
            <a:picLocks noChangeArrowheads="1" noChangeAspect="1"/>
          </p:cNvPicPr>
          <p:nvPr/>
        </p:nvPicPr>
        <p:blipFill>
          <a:blip r:embed="rId4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557588" y="2882900"/>
            <a:ext cx="26987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49" name="Picture 54"/>
          <p:cNvPicPr>
            <a:picLocks noChangeArrowheads="1" noChangeAspect="1"/>
          </p:cNvPicPr>
          <p:nvPr/>
        </p:nvPicPr>
        <p:blipFill>
          <a:blip r:embed="rId4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603625" y="2768600"/>
            <a:ext cx="169863" cy="14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50" name="Picture 55"/>
          <p:cNvPicPr>
            <a:picLocks noChangeArrowheads="1" noChangeAspect="1"/>
          </p:cNvPicPr>
          <p:nvPr/>
        </p:nvPicPr>
        <p:blipFill>
          <a:blip r:embed="rId4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551238" y="2771775"/>
            <a:ext cx="98425" cy="14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51" name="Picture 56"/>
          <p:cNvPicPr>
            <a:picLocks noChangeArrowheads="1" noChangeAspect="1"/>
          </p:cNvPicPr>
          <p:nvPr/>
        </p:nvPicPr>
        <p:blipFill>
          <a:blip r:embed="rId4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462338" y="2806700"/>
            <a:ext cx="134937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52" name="Picture 57"/>
          <p:cNvPicPr>
            <a:picLocks noChangeArrowheads="1" noChangeAspect="1"/>
          </p:cNvPicPr>
          <p:nvPr/>
        </p:nvPicPr>
        <p:blipFill>
          <a:blip r:embed="rId5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463925" y="2970213"/>
            <a:ext cx="144463" cy="12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53" name="Picture 58"/>
          <p:cNvPicPr>
            <a:picLocks noChangeArrowheads="1" noChangeAspect="1"/>
          </p:cNvPicPr>
          <p:nvPr/>
        </p:nvPicPr>
        <p:blipFill>
          <a:blip r:embed="rId5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500438" y="3055938"/>
            <a:ext cx="206375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54" name="Picture 59"/>
          <p:cNvPicPr>
            <a:picLocks noChangeArrowheads="1" noChangeAspect="1"/>
          </p:cNvPicPr>
          <p:nvPr/>
        </p:nvPicPr>
        <p:blipFill>
          <a:blip r:embed="rId5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649663" y="3114675"/>
            <a:ext cx="134937" cy="13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55" name="Picture 60"/>
          <p:cNvPicPr>
            <a:picLocks noChangeArrowheads="1" noChangeAspect="1"/>
          </p:cNvPicPr>
          <p:nvPr/>
        </p:nvPicPr>
        <p:blipFill>
          <a:blip r:embed="rId5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735388" y="3092450"/>
            <a:ext cx="117475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56" name="Picture 61"/>
          <p:cNvPicPr>
            <a:picLocks noChangeArrowheads="1" noChangeAspect="1"/>
          </p:cNvPicPr>
          <p:nvPr/>
        </p:nvPicPr>
        <p:blipFill>
          <a:blip r:embed="rId5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792538" y="3025775"/>
            <a:ext cx="127000" cy="14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57" name="Picture 62"/>
          <p:cNvPicPr>
            <a:picLocks noChangeArrowheads="1" noChangeAspect="1"/>
          </p:cNvPicPr>
          <p:nvPr/>
        </p:nvPicPr>
        <p:blipFill>
          <a:blip r:embed="rId5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786188" y="2911475"/>
            <a:ext cx="179387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58" name="Picture 63"/>
          <p:cNvPicPr>
            <a:picLocks noChangeArrowheads="1" noChangeAspect="1"/>
          </p:cNvPicPr>
          <p:nvPr/>
        </p:nvPicPr>
        <p:blipFill>
          <a:blip r:embed="rId5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724275" y="2870200"/>
            <a:ext cx="153988" cy="9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59" name="Picture 64"/>
          <p:cNvPicPr>
            <a:picLocks noChangeArrowheads="1" noChangeAspect="1"/>
          </p:cNvPicPr>
          <p:nvPr/>
        </p:nvPicPr>
        <p:blipFill>
          <a:blip r:embed="rId5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286125" y="2947988"/>
            <a:ext cx="350838" cy="4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60" name="Freeform 65"/>
          <p:cNvSpPr>
            <a:spLocks noChangeArrowheads="1"/>
          </p:cNvSpPr>
          <p:nvPr/>
        </p:nvSpPr>
        <p:spPr bwMode="auto">
          <a:xfrm>
            <a:off x="3330575" y="3009900"/>
            <a:ext cx="239713" cy="333375"/>
          </a:xfrm>
          <a:custGeom>
            <a:gdLst>
              <a:gd fmla="*/ 2147483646 w 80" name="T0"/>
              <a:gd fmla="*/ 2147483646 h 148" name="T1"/>
              <a:gd fmla="*/ 2147483646 w 80" name="T2"/>
              <a:gd fmla="*/ 2147483646 h 148" name="T3"/>
              <a:gd fmla="*/ 2147483646 w 80" name="T4"/>
              <a:gd fmla="*/ 2147483646 h 148" name="T5"/>
              <a:gd fmla="*/ 0 w 80" name="T6"/>
              <a:gd fmla="*/ 2147483646 h 148" name="T7"/>
              <a:gd fmla="*/ 0 w 80" name="T8"/>
              <a:gd fmla="*/ 2147483646 h 148" name="T9"/>
              <a:gd fmla="*/ 2147483646 w 80" name="T10"/>
              <a:gd fmla="*/ 0 h 148" name="T11"/>
              <a:gd fmla="*/ 2147483646 w 80" name="T12"/>
              <a:gd fmla="*/ 2147483646 h 148" name="T13"/>
              <a:gd fmla="*/ 2147483646 w 80" name="T14"/>
              <a:gd fmla="*/ 2147483646 h 148" name="T15"/>
              <a:gd fmla="*/ 2147483646 w 80" name="T16"/>
              <a:gd fmla="*/ 2147483646 h 148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80" name="T27"/>
              <a:gd fmla="*/ 0 h 148" name="T28"/>
              <a:gd fmla="*/ 80 w 80" name="T29"/>
              <a:gd fmla="*/ 148 h 148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48" w="80">
                <a:moveTo>
                  <a:pt x="80" y="146"/>
                </a:moveTo>
                <a:cubicBezTo>
                  <a:pt x="78" y="148"/>
                  <a:pt x="78" y="148"/>
                  <a:pt x="78" y="148"/>
                </a:cubicBezTo>
                <a:cubicBezTo>
                  <a:pt x="78" y="148"/>
                  <a:pt x="77" y="148"/>
                  <a:pt x="77" y="147"/>
                </a:cubicBezTo>
                <a:cubicBezTo>
                  <a:pt x="48" y="102"/>
                  <a:pt x="22" y="54"/>
                  <a:pt x="0" y="4"/>
                </a:cubicBezTo>
                <a:cubicBezTo>
                  <a:pt x="0" y="3"/>
                  <a:pt x="0" y="2"/>
                  <a:pt x="0" y="2"/>
                </a:cubicBezTo>
                <a:cubicBezTo>
                  <a:pt x="2" y="0"/>
                  <a:pt x="2" y="0"/>
                  <a:pt x="2" y="0"/>
                </a:cubicBezTo>
                <a:cubicBezTo>
                  <a:pt x="3" y="0"/>
                  <a:pt x="3" y="1"/>
                  <a:pt x="3" y="1"/>
                </a:cubicBezTo>
                <a:cubicBezTo>
                  <a:pt x="25" y="52"/>
                  <a:pt x="51" y="99"/>
                  <a:pt x="80" y="144"/>
                </a:cubicBezTo>
                <a:cubicBezTo>
                  <a:pt x="80" y="145"/>
                  <a:pt x="80" y="146"/>
                  <a:pt x="80" y="14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61" name="Freeform 66"/>
          <p:cNvSpPr>
            <a:spLocks noChangeArrowheads="1"/>
          </p:cNvSpPr>
          <p:nvPr/>
        </p:nvSpPr>
        <p:spPr bwMode="auto">
          <a:xfrm>
            <a:off x="3348038" y="3000375"/>
            <a:ext cx="239712" cy="330200"/>
          </a:xfrm>
          <a:custGeom>
            <a:gdLst>
              <a:gd fmla="*/ 2147483646 w 80" name="T0"/>
              <a:gd fmla="*/ 2147483646 h 147" name="T1"/>
              <a:gd fmla="*/ 2147483646 w 80" name="T2"/>
              <a:gd fmla="*/ 2147483646 h 147" name="T3"/>
              <a:gd fmla="*/ 2147483646 w 80" name="T4"/>
              <a:gd fmla="*/ 2147483646 h 147" name="T5"/>
              <a:gd fmla="*/ 0 w 80" name="T6"/>
              <a:gd fmla="*/ 2147483646 h 147" name="T7"/>
              <a:gd fmla="*/ 0 w 80" name="T8"/>
              <a:gd fmla="*/ 2147483646 h 147" name="T9"/>
              <a:gd fmla="*/ 2147483646 w 80" name="T10"/>
              <a:gd fmla="*/ 0 h 147" name="T11"/>
              <a:gd fmla="*/ 2147483646 w 80" name="T12"/>
              <a:gd fmla="*/ 2147483646 h 147" name="T13"/>
              <a:gd fmla="*/ 2147483646 w 80" name="T14"/>
              <a:gd fmla="*/ 2147483646 h 147" name="T15"/>
              <a:gd fmla="*/ 2147483646 w 80" name="T16"/>
              <a:gd fmla="*/ 2147483646 h 147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80" name="T27"/>
              <a:gd fmla="*/ 0 h 147" name="T28"/>
              <a:gd fmla="*/ 80 w 80" name="T29"/>
              <a:gd fmla="*/ 147 h 147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47" w="80">
                <a:moveTo>
                  <a:pt x="79" y="145"/>
                </a:moveTo>
                <a:cubicBezTo>
                  <a:pt x="78" y="147"/>
                  <a:pt x="78" y="147"/>
                  <a:pt x="78" y="147"/>
                </a:cubicBezTo>
                <a:cubicBezTo>
                  <a:pt x="77" y="147"/>
                  <a:pt x="77" y="147"/>
                  <a:pt x="76" y="146"/>
                </a:cubicBezTo>
                <a:cubicBezTo>
                  <a:pt x="47" y="101"/>
                  <a:pt x="22" y="54"/>
                  <a:pt x="0" y="4"/>
                </a:cubicBezTo>
                <a:cubicBezTo>
                  <a:pt x="0" y="3"/>
                  <a:pt x="0" y="2"/>
                  <a:pt x="0" y="2"/>
                </a:cubicBezTo>
                <a:cubicBezTo>
                  <a:pt x="2" y="0"/>
                  <a:pt x="2" y="0"/>
                  <a:pt x="2" y="0"/>
                </a:cubicBezTo>
                <a:cubicBezTo>
                  <a:pt x="3" y="0"/>
                  <a:pt x="3" y="1"/>
                  <a:pt x="4" y="1"/>
                </a:cubicBezTo>
                <a:cubicBezTo>
                  <a:pt x="25" y="51"/>
                  <a:pt x="51" y="99"/>
                  <a:pt x="79" y="143"/>
                </a:cubicBezTo>
                <a:cubicBezTo>
                  <a:pt x="80" y="144"/>
                  <a:pt x="80" y="145"/>
                  <a:pt x="79" y="14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62" name="Freeform 67"/>
          <p:cNvSpPr>
            <a:spLocks noChangeArrowheads="1"/>
          </p:cNvSpPr>
          <p:nvPr/>
        </p:nvSpPr>
        <p:spPr bwMode="auto">
          <a:xfrm>
            <a:off x="3365500" y="2990850"/>
            <a:ext cx="238125" cy="330200"/>
          </a:xfrm>
          <a:custGeom>
            <a:gdLst>
              <a:gd fmla="*/ 2147483646 w 79" name="T0"/>
              <a:gd fmla="*/ 2147483646 h 146" name="T1"/>
              <a:gd fmla="*/ 2147483646 w 79" name="T2"/>
              <a:gd fmla="*/ 2147483646 h 146" name="T3"/>
              <a:gd fmla="*/ 2147483646 w 79" name="T4"/>
              <a:gd fmla="*/ 2147483646 h 146" name="T5"/>
              <a:gd fmla="*/ 0 w 79" name="T6"/>
              <a:gd fmla="*/ 2147483646 h 146" name="T7"/>
              <a:gd fmla="*/ 0 w 79" name="T8"/>
              <a:gd fmla="*/ 2147483646 h 146" name="T9"/>
              <a:gd fmla="*/ 2147483646 w 79" name="T10"/>
              <a:gd fmla="*/ 0 h 146" name="T11"/>
              <a:gd fmla="*/ 2147483646 w 79" name="T12"/>
              <a:gd fmla="*/ 2147483646 h 146" name="T13"/>
              <a:gd fmla="*/ 2147483646 w 79" name="T14"/>
              <a:gd fmla="*/ 2147483646 h 146" name="T15"/>
              <a:gd fmla="*/ 2147483646 w 79" name="T16"/>
              <a:gd fmla="*/ 2147483646 h 14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79" name="T27"/>
              <a:gd fmla="*/ 0 h 146" name="T28"/>
              <a:gd fmla="*/ 79 w 79" name="T29"/>
              <a:gd fmla="*/ 146 h 146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46" w="79">
                <a:moveTo>
                  <a:pt x="79" y="144"/>
                </a:moveTo>
                <a:cubicBezTo>
                  <a:pt x="77" y="146"/>
                  <a:pt x="77" y="146"/>
                  <a:pt x="77" y="146"/>
                </a:cubicBezTo>
                <a:cubicBezTo>
                  <a:pt x="77" y="146"/>
                  <a:pt x="76" y="146"/>
                  <a:pt x="76" y="145"/>
                </a:cubicBezTo>
                <a:cubicBezTo>
                  <a:pt x="47" y="101"/>
                  <a:pt x="22" y="53"/>
                  <a:pt x="0" y="3"/>
                </a:cubicBezTo>
                <a:cubicBezTo>
                  <a:pt x="0" y="3"/>
                  <a:pt x="0" y="2"/>
                  <a:pt x="0" y="2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4" y="0"/>
                  <a:pt x="4" y="1"/>
                </a:cubicBezTo>
                <a:cubicBezTo>
                  <a:pt x="25" y="51"/>
                  <a:pt x="50" y="98"/>
                  <a:pt x="79" y="142"/>
                </a:cubicBezTo>
                <a:cubicBezTo>
                  <a:pt x="79" y="143"/>
                  <a:pt x="79" y="144"/>
                  <a:pt x="79" y="14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pic>
        <p:nvPicPr>
          <p:cNvPr id="4163" name="Picture 68"/>
          <p:cNvPicPr>
            <a:picLocks noChangeArrowheads="1" noChangeAspect="1"/>
          </p:cNvPicPr>
          <p:nvPr/>
        </p:nvPicPr>
        <p:blipFill>
          <a:blip r:embed="rId5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206750" y="2728913"/>
            <a:ext cx="71438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64" name="Picture 69"/>
          <p:cNvPicPr>
            <a:picLocks noChangeArrowheads="1" noChangeAspect="1"/>
          </p:cNvPicPr>
          <p:nvPr/>
        </p:nvPicPr>
        <p:blipFill>
          <a:blip r:embed="rId5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86113" y="2605088"/>
            <a:ext cx="71437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65" name="Picture 70"/>
          <p:cNvPicPr>
            <a:picLocks noChangeArrowheads="1" noChangeAspect="1"/>
          </p:cNvPicPr>
          <p:nvPr/>
        </p:nvPicPr>
        <p:blipFill>
          <a:blip r:embed="rId6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208338" y="2767013"/>
            <a:ext cx="134937" cy="17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66" name="Picture 71"/>
          <p:cNvPicPr>
            <a:picLocks noChangeArrowheads="1" noChangeAspect="1"/>
          </p:cNvPicPr>
          <p:nvPr/>
        </p:nvPicPr>
        <p:blipFill>
          <a:blip r:embed="rId6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208338" y="2794000"/>
            <a:ext cx="169862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67" name="Freeform 72"/>
          <p:cNvSpPr>
            <a:spLocks noChangeArrowheads="1"/>
          </p:cNvSpPr>
          <p:nvPr/>
        </p:nvSpPr>
        <p:spPr bwMode="auto">
          <a:xfrm>
            <a:off x="3227388" y="2838450"/>
            <a:ext cx="15875" cy="23813"/>
          </a:xfrm>
          <a:custGeom>
            <a:gdLst>
              <a:gd fmla="*/ 2147483646 w 5" name="T0"/>
              <a:gd fmla="*/ 2147483646 h 11" name="T1"/>
              <a:gd fmla="*/ 2147483646 w 5" name="T2"/>
              <a:gd fmla="*/ 2147483646 h 11" name="T3"/>
              <a:gd fmla="*/ 2147483646 w 5" name="T4"/>
              <a:gd fmla="*/ 2147483646 h 11" name="T5"/>
              <a:gd fmla="*/ 0 w 5" name="T6"/>
              <a:gd fmla="*/ 2147483646 h 11" name="T7"/>
              <a:gd fmla="*/ 0 w 5" name="T8"/>
              <a:gd fmla="*/ 2147483646 h 11" name="T9"/>
              <a:gd fmla="*/ 2147483646 w 5" name="T10"/>
              <a:gd fmla="*/ 2147483646 h 11" name="T11"/>
              <a:gd fmla="*/ 2147483646 w 5" name="T12"/>
              <a:gd fmla="*/ 2147483646 h 11" name="T13"/>
              <a:gd fmla="*/ 2147483646 w 5" name="T14"/>
              <a:gd fmla="*/ 2147483646 h 11" name="T15"/>
              <a:gd fmla="*/ 2147483646 w 5" name="T16"/>
              <a:gd fmla="*/ 2147483646 h 11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5" name="T27"/>
              <a:gd fmla="*/ 0 h 11" name="T28"/>
              <a:gd fmla="*/ 5 w 5" name="T29"/>
              <a:gd fmla="*/ 11 h 11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1" w="5">
                <a:moveTo>
                  <a:pt x="4" y="10"/>
                </a:moveTo>
                <a:cubicBezTo>
                  <a:pt x="4" y="11"/>
                  <a:pt x="4" y="11"/>
                  <a:pt x="4" y="11"/>
                </a:cubicBezTo>
                <a:cubicBezTo>
                  <a:pt x="3" y="11"/>
                  <a:pt x="3" y="11"/>
                  <a:pt x="3" y="10"/>
                </a:cubicBezTo>
                <a:cubicBezTo>
                  <a:pt x="0" y="3"/>
                  <a:pt x="0" y="3"/>
                  <a:pt x="0" y="3"/>
                </a:cubicBezTo>
                <a:cubicBezTo>
                  <a:pt x="0" y="2"/>
                  <a:pt x="0" y="1"/>
                  <a:pt x="0" y="1"/>
                </a:cubicBezTo>
                <a:cubicBezTo>
                  <a:pt x="1" y="1"/>
                  <a:pt x="1" y="1"/>
                  <a:pt x="1" y="1"/>
                </a:cubicBezTo>
                <a:cubicBezTo>
                  <a:pt x="2" y="0"/>
                  <a:pt x="2" y="1"/>
                  <a:pt x="2" y="1"/>
                </a:cubicBezTo>
                <a:cubicBezTo>
                  <a:pt x="5" y="9"/>
                  <a:pt x="5" y="9"/>
                  <a:pt x="5" y="9"/>
                </a:cubicBezTo>
                <a:cubicBezTo>
                  <a:pt x="5" y="9"/>
                  <a:pt x="5" y="10"/>
                  <a:pt x="4" y="1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68" name="Freeform 73"/>
          <p:cNvSpPr>
            <a:spLocks noChangeArrowheads="1"/>
          </p:cNvSpPr>
          <p:nvPr/>
        </p:nvSpPr>
        <p:spPr bwMode="auto">
          <a:xfrm>
            <a:off x="3240088" y="2833688"/>
            <a:ext cx="14287" cy="23812"/>
          </a:xfrm>
          <a:custGeom>
            <a:gdLst>
              <a:gd fmla="*/ 2147483646 w 5" name="T0"/>
              <a:gd fmla="*/ 2147483646 h 11" name="T1"/>
              <a:gd fmla="*/ 2147483646 w 5" name="T2"/>
              <a:gd fmla="*/ 2147483646 h 11" name="T3"/>
              <a:gd fmla="*/ 2147483646 w 5" name="T4"/>
              <a:gd fmla="*/ 2147483646 h 11" name="T5"/>
              <a:gd fmla="*/ 0 w 5" name="T6"/>
              <a:gd fmla="*/ 2147483646 h 11" name="T7"/>
              <a:gd fmla="*/ 0 w 5" name="T8"/>
              <a:gd fmla="*/ 2147483646 h 11" name="T9"/>
              <a:gd fmla="*/ 2147483646 w 5" name="T10"/>
              <a:gd fmla="*/ 2147483646 h 11" name="T11"/>
              <a:gd fmla="*/ 2147483646 w 5" name="T12"/>
              <a:gd fmla="*/ 2147483646 h 11" name="T13"/>
              <a:gd fmla="*/ 2147483646 w 5" name="T14"/>
              <a:gd fmla="*/ 2147483646 h 11" name="T15"/>
              <a:gd fmla="*/ 2147483646 w 5" name="T16"/>
              <a:gd fmla="*/ 2147483646 h 11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5" name="T27"/>
              <a:gd fmla="*/ 0 h 11" name="T28"/>
              <a:gd fmla="*/ 5 w 5" name="T29"/>
              <a:gd fmla="*/ 11 h 11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1" w="5">
                <a:moveTo>
                  <a:pt x="4" y="10"/>
                </a:moveTo>
                <a:cubicBezTo>
                  <a:pt x="3" y="11"/>
                  <a:pt x="3" y="11"/>
                  <a:pt x="3" y="11"/>
                </a:cubicBezTo>
                <a:cubicBezTo>
                  <a:pt x="3" y="11"/>
                  <a:pt x="2" y="11"/>
                  <a:pt x="2" y="10"/>
                </a:cubicBezTo>
                <a:cubicBezTo>
                  <a:pt x="0" y="3"/>
                  <a:pt x="0" y="3"/>
                  <a:pt x="0" y="3"/>
                </a:cubicBezTo>
                <a:cubicBezTo>
                  <a:pt x="0" y="2"/>
                  <a:pt x="0" y="1"/>
                  <a:pt x="0" y="1"/>
                </a:cubicBezTo>
                <a:cubicBezTo>
                  <a:pt x="1" y="1"/>
                  <a:pt x="1" y="1"/>
                  <a:pt x="1" y="1"/>
                </a:cubicBezTo>
                <a:cubicBezTo>
                  <a:pt x="1" y="0"/>
                  <a:pt x="2" y="1"/>
                  <a:pt x="2" y="1"/>
                </a:cubicBezTo>
                <a:cubicBezTo>
                  <a:pt x="4" y="9"/>
                  <a:pt x="4" y="9"/>
                  <a:pt x="4" y="9"/>
                </a:cubicBezTo>
                <a:cubicBezTo>
                  <a:pt x="5" y="9"/>
                  <a:pt x="4" y="10"/>
                  <a:pt x="4" y="1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69" name="Freeform 74"/>
          <p:cNvSpPr>
            <a:spLocks noChangeArrowheads="1"/>
          </p:cNvSpPr>
          <p:nvPr/>
        </p:nvSpPr>
        <p:spPr bwMode="auto">
          <a:xfrm>
            <a:off x="3249613" y="2828925"/>
            <a:ext cx="14287" cy="25400"/>
          </a:xfrm>
          <a:custGeom>
            <a:gdLst>
              <a:gd fmla="*/ 2147483646 w 5" name="T0"/>
              <a:gd fmla="*/ 2147483646 h 11" name="T1"/>
              <a:gd fmla="*/ 2147483646 w 5" name="T2"/>
              <a:gd fmla="*/ 2147483646 h 11" name="T3"/>
              <a:gd fmla="*/ 2147483646 w 5" name="T4"/>
              <a:gd fmla="*/ 2147483646 h 11" name="T5"/>
              <a:gd fmla="*/ 0 w 5" name="T6"/>
              <a:gd fmla="*/ 2147483646 h 11" name="T7"/>
              <a:gd fmla="*/ 2147483646 w 5" name="T8"/>
              <a:gd fmla="*/ 2147483646 h 11" name="T9"/>
              <a:gd fmla="*/ 2147483646 w 5" name="T10"/>
              <a:gd fmla="*/ 2147483646 h 11" name="T11"/>
              <a:gd fmla="*/ 2147483646 w 5" name="T12"/>
              <a:gd fmla="*/ 2147483646 h 11" name="T13"/>
              <a:gd fmla="*/ 2147483646 w 5" name="T14"/>
              <a:gd fmla="*/ 2147483646 h 11" name="T15"/>
              <a:gd fmla="*/ 2147483646 w 5" name="T16"/>
              <a:gd fmla="*/ 2147483646 h 11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5" name="T27"/>
              <a:gd fmla="*/ 0 h 11" name="T28"/>
              <a:gd fmla="*/ 5 w 5" name="T29"/>
              <a:gd fmla="*/ 11 h 11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1" w="5">
                <a:moveTo>
                  <a:pt x="5" y="10"/>
                </a:moveTo>
                <a:cubicBezTo>
                  <a:pt x="4" y="11"/>
                  <a:pt x="4" y="11"/>
                  <a:pt x="4" y="11"/>
                </a:cubicBezTo>
                <a:cubicBezTo>
                  <a:pt x="3" y="11"/>
                  <a:pt x="3" y="11"/>
                  <a:pt x="3" y="10"/>
                </a:cubicBezTo>
                <a:cubicBezTo>
                  <a:pt x="0" y="3"/>
                  <a:pt x="0" y="3"/>
                  <a:pt x="0" y="3"/>
                </a:cubicBezTo>
                <a:cubicBezTo>
                  <a:pt x="0" y="2"/>
                  <a:pt x="0" y="1"/>
                  <a:pt x="1" y="1"/>
                </a:cubicBezTo>
                <a:cubicBezTo>
                  <a:pt x="2" y="1"/>
                  <a:pt x="2" y="1"/>
                  <a:pt x="2" y="1"/>
                </a:cubicBezTo>
                <a:cubicBezTo>
                  <a:pt x="2" y="0"/>
                  <a:pt x="2" y="1"/>
                  <a:pt x="3" y="1"/>
                </a:cubicBezTo>
                <a:cubicBezTo>
                  <a:pt x="5" y="9"/>
                  <a:pt x="5" y="9"/>
                  <a:pt x="5" y="9"/>
                </a:cubicBezTo>
                <a:cubicBezTo>
                  <a:pt x="5" y="9"/>
                  <a:pt x="5" y="10"/>
                  <a:pt x="5" y="1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70" name="Freeform 75"/>
          <p:cNvSpPr>
            <a:spLocks noChangeArrowheads="1"/>
          </p:cNvSpPr>
          <p:nvPr/>
        </p:nvSpPr>
        <p:spPr bwMode="auto">
          <a:xfrm>
            <a:off x="3260725" y="2825750"/>
            <a:ext cx="15875" cy="23813"/>
          </a:xfrm>
          <a:custGeom>
            <a:gdLst>
              <a:gd fmla="*/ 2147483646 w 5" name="T0"/>
              <a:gd fmla="*/ 2147483646 h 11" name="T1"/>
              <a:gd fmla="*/ 2147483646 w 5" name="T2"/>
              <a:gd fmla="*/ 2147483646 h 11" name="T3"/>
              <a:gd fmla="*/ 2147483646 w 5" name="T4"/>
              <a:gd fmla="*/ 2147483646 h 11" name="T5"/>
              <a:gd fmla="*/ 0 w 5" name="T6"/>
              <a:gd fmla="*/ 2147483646 h 11" name="T7"/>
              <a:gd fmla="*/ 0 w 5" name="T8"/>
              <a:gd fmla="*/ 2147483646 h 11" name="T9"/>
              <a:gd fmla="*/ 2147483646 w 5" name="T10"/>
              <a:gd fmla="*/ 2147483646 h 11" name="T11"/>
              <a:gd fmla="*/ 2147483646 w 5" name="T12"/>
              <a:gd fmla="*/ 2147483646 h 11" name="T13"/>
              <a:gd fmla="*/ 2147483646 w 5" name="T14"/>
              <a:gd fmla="*/ 2147483646 h 11" name="T15"/>
              <a:gd fmla="*/ 2147483646 w 5" name="T16"/>
              <a:gd fmla="*/ 2147483646 h 11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5" name="T27"/>
              <a:gd fmla="*/ 0 h 11" name="T28"/>
              <a:gd fmla="*/ 5 w 5" name="T29"/>
              <a:gd fmla="*/ 11 h 11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1" w="5">
                <a:moveTo>
                  <a:pt x="4" y="10"/>
                </a:moveTo>
                <a:cubicBezTo>
                  <a:pt x="3" y="11"/>
                  <a:pt x="3" y="11"/>
                  <a:pt x="3" y="11"/>
                </a:cubicBezTo>
                <a:cubicBezTo>
                  <a:pt x="3" y="11"/>
                  <a:pt x="3" y="11"/>
                  <a:pt x="2" y="10"/>
                </a:cubicBezTo>
                <a:cubicBezTo>
                  <a:pt x="0" y="3"/>
                  <a:pt x="0" y="3"/>
                  <a:pt x="0" y="3"/>
                </a:cubicBezTo>
                <a:cubicBezTo>
                  <a:pt x="0" y="2"/>
                  <a:pt x="0" y="1"/>
                  <a:pt x="0" y="1"/>
                </a:cubicBezTo>
                <a:cubicBezTo>
                  <a:pt x="1" y="1"/>
                  <a:pt x="1" y="1"/>
                  <a:pt x="1" y="1"/>
                </a:cubicBezTo>
                <a:cubicBezTo>
                  <a:pt x="2" y="0"/>
                  <a:pt x="2" y="1"/>
                  <a:pt x="2" y="1"/>
                </a:cubicBezTo>
                <a:cubicBezTo>
                  <a:pt x="5" y="9"/>
                  <a:pt x="5" y="9"/>
                  <a:pt x="5" y="9"/>
                </a:cubicBezTo>
                <a:cubicBezTo>
                  <a:pt x="5" y="9"/>
                  <a:pt x="5" y="10"/>
                  <a:pt x="4" y="1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71" name="Freeform 76"/>
          <p:cNvSpPr>
            <a:spLocks noChangeArrowheads="1"/>
          </p:cNvSpPr>
          <p:nvPr/>
        </p:nvSpPr>
        <p:spPr bwMode="auto">
          <a:xfrm>
            <a:off x="3270250" y="2819400"/>
            <a:ext cx="14288" cy="25400"/>
          </a:xfrm>
          <a:custGeom>
            <a:gdLst>
              <a:gd fmla="*/ 2147483646 w 5" name="T0"/>
              <a:gd fmla="*/ 2147483646 h 11" name="T1"/>
              <a:gd fmla="*/ 2147483646 w 5" name="T2"/>
              <a:gd fmla="*/ 2147483646 h 11" name="T3"/>
              <a:gd fmla="*/ 2147483646 w 5" name="T4"/>
              <a:gd fmla="*/ 2147483646 h 11" name="T5"/>
              <a:gd fmla="*/ 2147483646 w 5" name="T6"/>
              <a:gd fmla="*/ 2147483646 h 11" name="T7"/>
              <a:gd fmla="*/ 2147483646 w 5" name="T8"/>
              <a:gd fmla="*/ 2147483646 h 11" name="T9"/>
              <a:gd fmla="*/ 2147483646 w 5" name="T10"/>
              <a:gd fmla="*/ 2147483646 h 11" name="T11"/>
              <a:gd fmla="*/ 2147483646 w 5" name="T12"/>
              <a:gd fmla="*/ 2147483646 h 11" name="T13"/>
              <a:gd fmla="*/ 2147483646 w 5" name="T14"/>
              <a:gd fmla="*/ 2147483646 h 11" name="T15"/>
              <a:gd fmla="*/ 2147483646 w 5" name="T16"/>
              <a:gd fmla="*/ 2147483646 h 11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5" name="T27"/>
              <a:gd fmla="*/ 0 h 11" name="T28"/>
              <a:gd fmla="*/ 5 w 5" name="T29"/>
              <a:gd fmla="*/ 11 h 11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1" w="5">
                <a:moveTo>
                  <a:pt x="5" y="10"/>
                </a:moveTo>
                <a:cubicBezTo>
                  <a:pt x="4" y="11"/>
                  <a:pt x="4" y="11"/>
                  <a:pt x="4" y="11"/>
                </a:cubicBezTo>
                <a:cubicBezTo>
                  <a:pt x="4" y="11"/>
                  <a:pt x="3" y="11"/>
                  <a:pt x="3" y="10"/>
                </a:cubicBezTo>
                <a:cubicBezTo>
                  <a:pt x="1" y="3"/>
                  <a:pt x="1" y="3"/>
                  <a:pt x="1" y="3"/>
                </a:cubicBezTo>
                <a:cubicBezTo>
                  <a:pt x="0" y="2"/>
                  <a:pt x="1" y="1"/>
                  <a:pt x="1" y="1"/>
                </a:cubicBezTo>
                <a:cubicBezTo>
                  <a:pt x="2" y="1"/>
                  <a:pt x="2" y="1"/>
                  <a:pt x="2" y="1"/>
                </a:cubicBezTo>
                <a:cubicBezTo>
                  <a:pt x="2" y="0"/>
                  <a:pt x="3" y="1"/>
                  <a:pt x="3" y="1"/>
                </a:cubicBezTo>
                <a:cubicBezTo>
                  <a:pt x="5" y="9"/>
                  <a:pt x="5" y="9"/>
                  <a:pt x="5" y="9"/>
                </a:cubicBezTo>
                <a:cubicBezTo>
                  <a:pt x="5" y="9"/>
                  <a:pt x="5" y="10"/>
                  <a:pt x="5" y="1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72" name="Freeform 77"/>
          <p:cNvSpPr>
            <a:spLocks noChangeArrowheads="1"/>
          </p:cNvSpPr>
          <p:nvPr/>
        </p:nvSpPr>
        <p:spPr bwMode="auto">
          <a:xfrm>
            <a:off x="3281363" y="2817813"/>
            <a:ext cx="15875" cy="22225"/>
          </a:xfrm>
          <a:custGeom>
            <a:gdLst>
              <a:gd fmla="*/ 2147483646 w 5" name="T0"/>
              <a:gd fmla="*/ 2147483646 h 10" name="T1"/>
              <a:gd fmla="*/ 2147483646 w 5" name="T2"/>
              <a:gd fmla="*/ 2147483646 h 10" name="T3"/>
              <a:gd fmla="*/ 2147483646 w 5" name="T4"/>
              <a:gd fmla="*/ 2147483646 h 10" name="T5"/>
              <a:gd fmla="*/ 0 w 5" name="T6"/>
              <a:gd fmla="*/ 2147483646 h 10" name="T7"/>
              <a:gd fmla="*/ 2147483646 w 5" name="T8"/>
              <a:gd fmla="*/ 0 h 10" name="T9"/>
              <a:gd fmla="*/ 2147483646 w 5" name="T10"/>
              <a:gd fmla="*/ 0 h 10" name="T11"/>
              <a:gd fmla="*/ 2147483646 w 5" name="T12"/>
              <a:gd fmla="*/ 0 h 10" name="T13"/>
              <a:gd fmla="*/ 2147483646 w 5" name="T14"/>
              <a:gd fmla="*/ 2147483646 h 10" name="T15"/>
              <a:gd fmla="*/ 2147483646 w 5" name="T16"/>
              <a:gd fmla="*/ 2147483646 h 10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5" name="T27"/>
              <a:gd fmla="*/ 0 h 10" name="T28"/>
              <a:gd fmla="*/ 5 w 5" name="T29"/>
              <a:gd fmla="*/ 10 h 10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0" w="5">
                <a:moveTo>
                  <a:pt x="4" y="9"/>
                </a:moveTo>
                <a:cubicBezTo>
                  <a:pt x="4" y="10"/>
                  <a:pt x="4" y="10"/>
                  <a:pt x="4" y="10"/>
                </a:cubicBezTo>
                <a:cubicBezTo>
                  <a:pt x="3" y="10"/>
                  <a:pt x="3" y="10"/>
                  <a:pt x="3" y="9"/>
                </a:cubicBezTo>
                <a:cubicBezTo>
                  <a:pt x="0" y="2"/>
                  <a:pt x="0" y="2"/>
                  <a:pt x="0" y="2"/>
                </a:cubicBezTo>
                <a:cubicBezTo>
                  <a:pt x="0" y="1"/>
                  <a:pt x="0" y="0"/>
                  <a:pt x="1" y="0"/>
                </a:cubicBezTo>
                <a:cubicBezTo>
                  <a:pt x="1" y="0"/>
                  <a:pt x="1" y="0"/>
                  <a:pt x="1" y="0"/>
                </a:cubicBezTo>
                <a:cubicBezTo>
                  <a:pt x="2" y="0"/>
                  <a:pt x="2" y="0"/>
                  <a:pt x="2" y="0"/>
                </a:cubicBezTo>
                <a:cubicBezTo>
                  <a:pt x="5" y="8"/>
                  <a:pt x="5" y="8"/>
                  <a:pt x="5" y="8"/>
                </a:cubicBezTo>
                <a:cubicBezTo>
                  <a:pt x="5" y="8"/>
                  <a:pt x="5" y="9"/>
                  <a:pt x="4" y="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173" name="Freeform 78"/>
          <p:cNvSpPr>
            <a:spLocks noChangeArrowheads="1"/>
          </p:cNvSpPr>
          <p:nvPr/>
        </p:nvSpPr>
        <p:spPr bwMode="auto">
          <a:xfrm>
            <a:off x="3294063" y="2813050"/>
            <a:ext cx="14287" cy="22225"/>
          </a:xfrm>
          <a:custGeom>
            <a:gdLst>
              <a:gd fmla="*/ 2147483646 w 5" name="T0"/>
              <a:gd fmla="*/ 2147483646 h 10" name="T1"/>
              <a:gd fmla="*/ 2147483646 w 5" name="T2"/>
              <a:gd fmla="*/ 2147483646 h 10" name="T3"/>
              <a:gd fmla="*/ 2147483646 w 5" name="T4"/>
              <a:gd fmla="*/ 2147483646 h 10" name="T5"/>
              <a:gd fmla="*/ 0 w 5" name="T6"/>
              <a:gd fmla="*/ 2147483646 h 10" name="T7"/>
              <a:gd fmla="*/ 0 w 5" name="T8"/>
              <a:gd fmla="*/ 0 h 10" name="T9"/>
              <a:gd fmla="*/ 2147483646 w 5" name="T10"/>
              <a:gd fmla="*/ 0 h 10" name="T11"/>
              <a:gd fmla="*/ 2147483646 w 5" name="T12"/>
              <a:gd fmla="*/ 2147483646 h 10" name="T13"/>
              <a:gd fmla="*/ 2147483646 w 5" name="T14"/>
              <a:gd fmla="*/ 2147483646 h 10" name="T15"/>
              <a:gd fmla="*/ 2147483646 w 5" name="T16"/>
              <a:gd fmla="*/ 2147483646 h 10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5" name="T27"/>
              <a:gd fmla="*/ 0 h 10" name="T28"/>
              <a:gd fmla="*/ 5 w 5" name="T29"/>
              <a:gd fmla="*/ 10 h 10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0" w="5">
                <a:moveTo>
                  <a:pt x="4" y="9"/>
                </a:moveTo>
                <a:cubicBezTo>
                  <a:pt x="3" y="10"/>
                  <a:pt x="3" y="10"/>
                  <a:pt x="3" y="10"/>
                </a:cubicBezTo>
                <a:cubicBezTo>
                  <a:pt x="3" y="10"/>
                  <a:pt x="2" y="10"/>
                  <a:pt x="2" y="9"/>
                </a:cubicBezTo>
                <a:cubicBezTo>
                  <a:pt x="0" y="2"/>
                  <a:pt x="0" y="2"/>
                  <a:pt x="0" y="2"/>
                </a:cubicBezTo>
                <a:cubicBezTo>
                  <a:pt x="0" y="1"/>
                  <a:pt x="0" y="0"/>
                  <a:pt x="0" y="0"/>
                </a:cubicBezTo>
                <a:cubicBezTo>
                  <a:pt x="1" y="0"/>
                  <a:pt x="1" y="0"/>
                  <a:pt x="1" y="0"/>
                </a:cubicBezTo>
                <a:cubicBezTo>
                  <a:pt x="1" y="0"/>
                  <a:pt x="2" y="0"/>
                  <a:pt x="2" y="1"/>
                </a:cubicBezTo>
                <a:cubicBezTo>
                  <a:pt x="4" y="8"/>
                  <a:pt x="4" y="8"/>
                  <a:pt x="4" y="8"/>
                </a:cubicBezTo>
                <a:cubicBezTo>
                  <a:pt x="5" y="8"/>
                  <a:pt x="4" y="9"/>
                  <a:pt x="4" y="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pic>
        <p:nvPicPr>
          <p:cNvPr id="4174" name="Picture 79"/>
          <p:cNvPicPr>
            <a:picLocks noChangeArrowheads="1" noChangeAspect="1"/>
          </p:cNvPicPr>
          <p:nvPr/>
        </p:nvPicPr>
        <p:blipFill>
          <a:blip r:embed="rId6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213100" y="2825750"/>
            <a:ext cx="198438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75" name="Freeform 80"/>
          <p:cNvSpPr>
            <a:spLocks noChangeArrowheads="1"/>
          </p:cNvSpPr>
          <p:nvPr/>
        </p:nvSpPr>
        <p:spPr bwMode="auto">
          <a:xfrm>
            <a:off x="3243263" y="2849563"/>
            <a:ext cx="131762" cy="144462"/>
          </a:xfrm>
          <a:custGeom>
            <a:gdLst>
              <a:gd fmla="*/ 2147483646 w 44" name="T0"/>
              <a:gd fmla="*/ 2147483646 h 64" name="T1"/>
              <a:gd fmla="*/ 2147483646 w 44" name="T2"/>
              <a:gd fmla="*/ 2147483646 h 64" name="T3"/>
              <a:gd fmla="*/ 2147483646 w 44" name="T4"/>
              <a:gd fmla="*/ 2147483646 h 64" name="T5"/>
              <a:gd fmla="*/ 2147483646 w 44" name="T6"/>
              <a:gd fmla="*/ 2147483646 h 64" name="T7"/>
              <a:gd fmla="*/ 2147483646 w 44" name="T8"/>
              <a:gd fmla="*/ 2147483646 h 64" name="T9"/>
              <a:gd fmla="*/ 2147483646 w 44" name="T10"/>
              <a:gd fmla="*/ 2147483646 h 64" name="T11"/>
              <a:gd fmla="*/ 2147483646 w 44" name="T12"/>
              <a:gd fmla="*/ 2147483646 h 64" name="T13"/>
              <a:gd fmla="*/ 2147483646 w 44" name="T14"/>
              <a:gd fmla="*/ 2147483646 h 64" name="T15"/>
              <a:gd fmla="*/ 2147483646 w 44" name="T16"/>
              <a:gd fmla="*/ 2147483646 h 64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44" name="T27"/>
              <a:gd fmla="*/ 0 h 64" name="T28"/>
              <a:gd fmla="*/ 44 w 44" name="T29"/>
              <a:gd fmla="*/ 64 h 64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64" w="44">
                <a:moveTo>
                  <a:pt x="43" y="48"/>
                </a:moveTo>
                <a:cubicBezTo>
                  <a:pt x="20" y="64"/>
                  <a:pt x="20" y="64"/>
                  <a:pt x="20" y="64"/>
                </a:cubicBezTo>
                <a:cubicBezTo>
                  <a:pt x="19" y="64"/>
                  <a:pt x="18" y="63"/>
                  <a:pt x="18" y="62"/>
                </a:cubicBezTo>
                <a:cubicBezTo>
                  <a:pt x="11" y="47"/>
                  <a:pt x="6" y="33"/>
                  <a:pt x="1" y="18"/>
                </a:cubicBezTo>
                <a:cubicBezTo>
                  <a:pt x="0" y="16"/>
                  <a:pt x="0" y="15"/>
                  <a:pt x="1" y="15"/>
                </a:cubicBezTo>
                <a:cubicBezTo>
                  <a:pt x="25" y="1"/>
                  <a:pt x="25" y="1"/>
                  <a:pt x="25" y="1"/>
                </a:cubicBezTo>
                <a:cubicBezTo>
                  <a:pt x="26" y="0"/>
                  <a:pt x="27" y="1"/>
                  <a:pt x="27" y="3"/>
                </a:cubicBezTo>
                <a:cubicBezTo>
                  <a:pt x="33" y="17"/>
                  <a:pt x="38" y="31"/>
                  <a:pt x="43" y="45"/>
                </a:cubicBezTo>
                <a:cubicBezTo>
                  <a:pt x="44" y="47"/>
                  <a:pt x="44" y="48"/>
                  <a:pt x="43" y="4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pic>
        <p:nvPicPr>
          <p:cNvPr id="4176" name="Picture 81"/>
          <p:cNvPicPr>
            <a:picLocks noChangeArrowheads="1" noChangeAspect="1"/>
          </p:cNvPicPr>
          <p:nvPr/>
        </p:nvPicPr>
        <p:blipFill>
          <a:blip r:embed="rId6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246438" y="2855913"/>
            <a:ext cx="127000" cy="13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77" name="Freeform 82"/>
          <p:cNvSpPr>
            <a:spLocks noChangeArrowheads="1"/>
          </p:cNvSpPr>
          <p:nvPr/>
        </p:nvSpPr>
        <p:spPr bwMode="auto">
          <a:xfrm>
            <a:off x="3276600" y="2882900"/>
            <a:ext cx="61913" cy="79375"/>
          </a:xfrm>
          <a:custGeom>
            <a:gdLst>
              <a:gd fmla="*/ 2147483646 w 21" name="T0"/>
              <a:gd fmla="*/ 2147483646 h 35" name="T1"/>
              <a:gd fmla="*/ 2147483646 w 21" name="T2"/>
              <a:gd fmla="*/ 2147483646 h 35" name="T3"/>
              <a:gd fmla="*/ 2147483646 w 21" name="T4"/>
              <a:gd fmla="*/ 2147483646 h 35" name="T5"/>
              <a:gd fmla="*/ 2147483646 w 21" name="T6"/>
              <a:gd fmla="*/ 2147483646 h 35" name="T7"/>
              <a:gd fmla="*/ 2147483646 w 21" name="T8"/>
              <a:gd fmla="*/ 2147483646 h 35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21" name="T15"/>
              <a:gd fmla="*/ 0 h 35" name="T16"/>
              <a:gd fmla="*/ 21 w 21" name="T17"/>
              <a:gd fmla="*/ 35 h 35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35" w="21">
                <a:moveTo>
                  <a:pt x="18" y="13"/>
                </a:moveTo>
                <a:cubicBezTo>
                  <a:pt x="21" y="21"/>
                  <a:pt x="21" y="30"/>
                  <a:pt x="16" y="32"/>
                </a:cubicBezTo>
                <a:cubicBezTo>
                  <a:pt x="12" y="35"/>
                  <a:pt x="6" y="30"/>
                  <a:pt x="3" y="22"/>
                </a:cubicBezTo>
                <a:cubicBezTo>
                  <a:pt x="0" y="14"/>
                  <a:pt x="1" y="5"/>
                  <a:pt x="5" y="3"/>
                </a:cubicBezTo>
                <a:cubicBezTo>
                  <a:pt x="10" y="0"/>
                  <a:pt x="15" y="5"/>
                  <a:pt x="18" y="1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pic>
        <p:nvPicPr>
          <p:cNvPr id="4178" name="Picture 83"/>
          <p:cNvPicPr>
            <a:picLocks noChangeArrowheads="1" noChangeAspect="1"/>
          </p:cNvPicPr>
          <p:nvPr/>
        </p:nvPicPr>
        <p:blipFill>
          <a:blip r:embed="rId6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289300" y="2906713"/>
            <a:ext cx="36513" cy="3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79" name="Picture 84"/>
          <p:cNvPicPr>
            <a:picLocks noChangeArrowheads="1" noChangeAspect="1"/>
          </p:cNvPicPr>
          <p:nvPr/>
        </p:nvPicPr>
        <p:blipFill>
          <a:blip r:embed="rId6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279775" y="2886075"/>
            <a:ext cx="4603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80" name="Picture 85"/>
          <p:cNvPicPr>
            <a:picLocks noChangeArrowheads="1" noChangeAspect="1"/>
          </p:cNvPicPr>
          <p:nvPr/>
        </p:nvPicPr>
        <p:blipFill>
          <a:blip r:embed="rId6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295650" y="2909888"/>
            <a:ext cx="44450" cy="3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81" name="Picture 86"/>
          <p:cNvPicPr>
            <a:picLocks noChangeArrowheads="1" noChangeAspect="1"/>
          </p:cNvPicPr>
          <p:nvPr/>
        </p:nvPicPr>
        <p:blipFill>
          <a:blip r:embed="rId6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833813" y="1590675"/>
            <a:ext cx="80962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82" name="Picture 87"/>
          <p:cNvPicPr>
            <a:picLocks noChangeArrowheads="1" noChangeAspect="1"/>
          </p:cNvPicPr>
          <p:nvPr/>
        </p:nvPicPr>
        <p:blipFill>
          <a:blip r:embed="rId6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756025" y="1863725"/>
            <a:ext cx="242888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83" name="Picture 88"/>
          <p:cNvPicPr>
            <a:picLocks noChangeArrowheads="1" noChangeAspect="1"/>
          </p:cNvPicPr>
          <p:nvPr/>
        </p:nvPicPr>
        <p:blipFill>
          <a:blip r:embed="rId6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806825" y="1771650"/>
            <a:ext cx="1174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84" name="Picture 89"/>
          <p:cNvPicPr>
            <a:picLocks noChangeArrowheads="1" noChangeAspect="1"/>
          </p:cNvPicPr>
          <p:nvPr/>
        </p:nvPicPr>
        <p:blipFill>
          <a:blip r:embed="rId7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870325" y="1574800"/>
            <a:ext cx="53975" cy="3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85" name="Picture 90"/>
          <p:cNvPicPr>
            <a:picLocks noChangeArrowheads="1" noChangeAspect="1"/>
          </p:cNvPicPr>
          <p:nvPr/>
        </p:nvPicPr>
        <p:blipFill>
          <a:blip r:embed="rId7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873500" y="1562100"/>
            <a:ext cx="53975" cy="3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86" name="Picture 91"/>
          <p:cNvPicPr>
            <a:picLocks noChangeArrowheads="1" noChangeAspect="1"/>
          </p:cNvPicPr>
          <p:nvPr/>
        </p:nvPicPr>
        <p:blipFill>
          <a:blip r:embed="rId7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883025" y="1503363"/>
            <a:ext cx="46038" cy="8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87" name="Picture 92"/>
          <p:cNvPicPr>
            <a:picLocks noChangeArrowheads="1" noChangeAspect="1"/>
          </p:cNvPicPr>
          <p:nvPr/>
        </p:nvPicPr>
        <p:blipFill>
          <a:blip r:embed="rId7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029075" y="1371600"/>
            <a:ext cx="127000" cy="5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88" name="Picture 93"/>
          <p:cNvPicPr>
            <a:picLocks noChangeArrowheads="1" noChangeAspect="1"/>
          </p:cNvPicPr>
          <p:nvPr/>
        </p:nvPicPr>
        <p:blipFill>
          <a:blip r:embed="rId7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171950" y="1397000"/>
            <a:ext cx="46038" cy="3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89" name="Picture 94"/>
          <p:cNvPicPr>
            <a:picLocks noChangeArrowheads="1" noChangeAspect="1"/>
          </p:cNvPicPr>
          <p:nvPr/>
        </p:nvPicPr>
        <p:blipFill>
          <a:blip r:embed="rId7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951288" y="1379538"/>
            <a:ext cx="2794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0" name="Picture 95"/>
          <p:cNvPicPr>
            <a:picLocks noChangeArrowheads="1" noChangeAspect="1"/>
          </p:cNvPicPr>
          <p:nvPr/>
        </p:nvPicPr>
        <p:blipFill>
          <a:blip r:embed="rId7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006850" y="1423988"/>
            <a:ext cx="107950" cy="8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1" name="Picture 96"/>
          <p:cNvPicPr>
            <a:picLocks noChangeArrowheads="1" noChangeAspect="1"/>
          </p:cNvPicPr>
          <p:nvPr/>
        </p:nvPicPr>
        <p:blipFill>
          <a:blip r:embed="rId7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732213" y="2482850"/>
            <a:ext cx="73025" cy="9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2" name="Picture 97"/>
          <p:cNvPicPr>
            <a:picLocks noChangeArrowheads="1" noChangeAspect="1"/>
          </p:cNvPicPr>
          <p:nvPr/>
        </p:nvPicPr>
        <p:blipFill>
          <a:blip r:embed="rId7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771900" y="2482850"/>
            <a:ext cx="144463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3" name="Picture 98"/>
          <p:cNvPicPr>
            <a:picLocks noChangeArrowheads="1" noChangeAspect="1"/>
          </p:cNvPicPr>
          <p:nvPr/>
        </p:nvPicPr>
        <p:blipFill>
          <a:blip r:embed="rId7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651250" y="2435225"/>
            <a:ext cx="23495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4" name="Picture 99"/>
          <p:cNvPicPr>
            <a:picLocks noChangeArrowheads="1" noChangeAspect="1"/>
          </p:cNvPicPr>
          <p:nvPr/>
        </p:nvPicPr>
        <p:blipFill>
          <a:blip r:embed="rId8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616325" y="2441575"/>
            <a:ext cx="80963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5" name="Picture 100"/>
          <p:cNvPicPr>
            <a:picLocks noChangeArrowheads="1" noChangeAspect="1"/>
          </p:cNvPicPr>
          <p:nvPr/>
        </p:nvPicPr>
        <p:blipFill>
          <a:blip r:embed="rId8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495675" y="2497138"/>
            <a:ext cx="134938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6" name="Picture 101"/>
          <p:cNvPicPr>
            <a:picLocks noChangeArrowheads="1" noChangeAspect="1"/>
          </p:cNvPicPr>
          <p:nvPr/>
        </p:nvPicPr>
        <p:blipFill>
          <a:blip r:embed="rId8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568700" y="2497138"/>
            <a:ext cx="233363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7" name="Picture 102"/>
          <p:cNvPicPr>
            <a:picLocks noChangeArrowheads="1" noChangeAspect="1"/>
          </p:cNvPicPr>
          <p:nvPr/>
        </p:nvPicPr>
        <p:blipFill>
          <a:blip r:embed="rId8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395788" y="881063"/>
            <a:ext cx="142875" cy="5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" name="Picture 103"/>
          <p:cNvPicPr>
            <a:picLocks noChangeArrowheads="1" noChangeAspect="1"/>
          </p:cNvPicPr>
          <p:nvPr/>
        </p:nvPicPr>
        <p:blipFill>
          <a:blip r:embed="rId8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287838" y="892175"/>
            <a:ext cx="144462" cy="5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" name="Picture 104"/>
          <p:cNvPicPr>
            <a:picLocks noChangeArrowheads="1" noChangeAspect="1"/>
          </p:cNvPicPr>
          <p:nvPr/>
        </p:nvPicPr>
        <p:blipFill>
          <a:blip r:embed="rId8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359275" y="919163"/>
            <a:ext cx="90488" cy="8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00" name="Picture 105"/>
          <p:cNvPicPr>
            <a:picLocks noChangeArrowheads="1" noChangeAspect="1"/>
          </p:cNvPicPr>
          <p:nvPr/>
        </p:nvPicPr>
        <p:blipFill>
          <a:blip r:embed="rId8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249738" y="881063"/>
            <a:ext cx="215900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01" name="Picture 106"/>
          <p:cNvPicPr>
            <a:picLocks noChangeArrowheads="1" noChangeAspect="1"/>
          </p:cNvPicPr>
          <p:nvPr/>
        </p:nvPicPr>
        <p:blipFill>
          <a:blip r:embed="rId8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846513" y="2643188"/>
            <a:ext cx="8890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02" name="Picture 107"/>
          <p:cNvPicPr>
            <a:picLocks noChangeArrowheads="1" noChangeAspect="1"/>
          </p:cNvPicPr>
          <p:nvPr/>
        </p:nvPicPr>
        <p:blipFill>
          <a:blip r:embed="rId8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779838" y="2703513"/>
            <a:ext cx="107950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03" name="Picture 108"/>
          <p:cNvPicPr>
            <a:picLocks noChangeArrowheads="1" noChangeAspect="1"/>
          </p:cNvPicPr>
          <p:nvPr/>
        </p:nvPicPr>
        <p:blipFill>
          <a:blip r:embed="rId8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862388" y="2733675"/>
            <a:ext cx="107950" cy="6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04" name="Picture 109"/>
          <p:cNvPicPr>
            <a:picLocks noChangeArrowheads="1" noChangeAspect="1"/>
          </p:cNvPicPr>
          <p:nvPr/>
        </p:nvPicPr>
        <p:blipFill>
          <a:blip r:embed="rId9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835400" y="2678113"/>
            <a:ext cx="144463" cy="24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05" name="Picture 110"/>
          <p:cNvPicPr>
            <a:picLocks noChangeArrowheads="1" noChangeAspect="1"/>
          </p:cNvPicPr>
          <p:nvPr/>
        </p:nvPicPr>
        <p:blipFill>
          <a:blip r:embed="rId9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446588" y="995363"/>
            <a:ext cx="296862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06" name="Picture 111"/>
          <p:cNvPicPr>
            <a:picLocks noChangeArrowheads="1" noChangeAspect="1"/>
          </p:cNvPicPr>
          <p:nvPr/>
        </p:nvPicPr>
        <p:blipFill>
          <a:blip r:embed="rId9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406900" y="965200"/>
            <a:ext cx="377825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07" name="Freeform 112"/>
          <p:cNvSpPr>
            <a:spLocks noChangeArrowheads="1"/>
          </p:cNvSpPr>
          <p:nvPr/>
        </p:nvSpPr>
        <p:spPr bwMode="auto">
          <a:xfrm>
            <a:off x="4541838" y="1085850"/>
            <a:ext cx="60325" cy="17463"/>
          </a:xfrm>
          <a:custGeom>
            <a:gdLst>
              <a:gd fmla="*/ 0 w 20" name="T0"/>
              <a:gd fmla="*/ 2147483646 h 8" name="T1"/>
              <a:gd fmla="*/ 2147483646 w 20" name="T2"/>
              <a:gd fmla="*/ 2147483646 h 8" name="T3"/>
              <a:gd fmla="*/ 2147483646 w 20" name="T4"/>
              <a:gd fmla="*/ 0 h 8" name="T5"/>
              <a:gd fmla="*/ 2147483646 w 20" name="T6"/>
              <a:gd fmla="*/ 2147483646 h 8" name="T7"/>
              <a:gd fmla="*/ 0 w 20" name="T8"/>
              <a:gd fmla="*/ 2147483646 h 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20" name="T15"/>
              <a:gd fmla="*/ 0 h 8" name="T16"/>
              <a:gd fmla="*/ 20 w 20" name="T17"/>
              <a:gd fmla="*/ 8 h 8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8" w="20">
                <a:moveTo>
                  <a:pt x="0" y="6"/>
                </a:moveTo>
                <a:cubicBezTo>
                  <a:pt x="6" y="6"/>
                  <a:pt x="11" y="7"/>
                  <a:pt x="17" y="8"/>
                </a:cubicBezTo>
                <a:cubicBezTo>
                  <a:pt x="20" y="0"/>
                  <a:pt x="20" y="0"/>
                  <a:pt x="20" y="0"/>
                </a:cubicBezTo>
                <a:cubicBezTo>
                  <a:pt x="2" y="1"/>
                  <a:pt x="2" y="1"/>
                  <a:pt x="2" y="1"/>
                </a:cubicBezTo>
                <a:lnTo>
                  <a:pt x="0" y="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208" name="Freeform 113"/>
          <p:cNvSpPr>
            <a:spLocks noChangeArrowheads="1"/>
          </p:cNvSpPr>
          <p:nvPr/>
        </p:nvSpPr>
        <p:spPr bwMode="auto">
          <a:xfrm>
            <a:off x="4476750" y="1087438"/>
            <a:ext cx="71438" cy="11112"/>
          </a:xfrm>
          <a:custGeom>
            <a:gdLst>
              <a:gd fmla="*/ 0 w 45" name="T0"/>
              <a:gd fmla="*/ 2147483646 h 9" name="T1"/>
              <a:gd fmla="*/ 2147483646 w 45" name="T2"/>
              <a:gd fmla="*/ 2147483646 h 9" name="T3"/>
              <a:gd fmla="*/ 2147483646 w 45" name="T4"/>
              <a:gd fmla="*/ 0 h 9" name="T5"/>
              <a:gd fmla="*/ 0 w 45" name="T6"/>
              <a:gd fmla="*/ 2147483646 h 9" name="T7"/>
              <a:gd fmla="*/ 0 60000 65536" name="T8"/>
              <a:gd fmla="*/ 0 60000 65536" name="T9"/>
              <a:gd fmla="*/ 0 60000 65536" name="T10"/>
              <a:gd fmla="*/ 0 60000 65536" name="T11"/>
              <a:gd fmla="*/ 0 w 45" name="T12"/>
              <a:gd fmla="*/ 0 h 9" name="T13"/>
              <a:gd fmla="*/ 45 w 45" name="T14"/>
              <a:gd fmla="*/ 9 h 9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9" w="45">
                <a:moveTo>
                  <a:pt x="0" y="5"/>
                </a:moveTo>
                <a:lnTo>
                  <a:pt x="41" y="9"/>
                </a:lnTo>
                <a:lnTo>
                  <a:pt x="45" y="0"/>
                </a:lnTo>
                <a:lnTo>
                  <a:pt x="0" y="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209" name="Freeform 114"/>
          <p:cNvSpPr>
            <a:spLocks noChangeArrowheads="1"/>
          </p:cNvSpPr>
          <p:nvPr/>
        </p:nvSpPr>
        <p:spPr bwMode="auto">
          <a:xfrm>
            <a:off x="4589463" y="1085850"/>
            <a:ext cx="123825" cy="17463"/>
          </a:xfrm>
          <a:custGeom>
            <a:gdLst>
              <a:gd fmla="*/ 2147483646 w 41" name="T0"/>
              <a:gd fmla="*/ 0 h 8" name="T1"/>
              <a:gd fmla="*/ 2147483646 w 41" name="T2"/>
              <a:gd fmla="*/ 2147483646 h 8" name="T3"/>
              <a:gd fmla="*/ 0 w 41" name="T4"/>
              <a:gd fmla="*/ 2147483646 h 8" name="T5"/>
              <a:gd fmla="*/ 2147483646 w 41" name="T6"/>
              <a:gd fmla="*/ 0 h 8" name="T7"/>
              <a:gd fmla="*/ 0 60000 65536" name="T8"/>
              <a:gd fmla="*/ 0 60000 65536" name="T9"/>
              <a:gd fmla="*/ 0 60000 65536" name="T10"/>
              <a:gd fmla="*/ 0 60000 65536" name="T11"/>
              <a:gd fmla="*/ 0 w 41" name="T12"/>
              <a:gd fmla="*/ 0 h 8" name="T13"/>
              <a:gd fmla="*/ 41 w 41" name="T14"/>
              <a:gd fmla="*/ 8 h 8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8" w="41">
                <a:moveTo>
                  <a:pt x="3" y="0"/>
                </a:moveTo>
                <a:cubicBezTo>
                  <a:pt x="16" y="2"/>
                  <a:pt x="28" y="4"/>
                  <a:pt x="41" y="7"/>
                </a:cubicBezTo>
                <a:cubicBezTo>
                  <a:pt x="27" y="7"/>
                  <a:pt x="14" y="7"/>
                  <a:pt x="0" y="8"/>
                </a:cubicBezTo>
                <a:lnTo>
                  <a:pt x="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210" name="Freeform 115"/>
          <p:cNvSpPr>
            <a:spLocks noChangeArrowheads="1"/>
          </p:cNvSpPr>
          <p:nvPr/>
        </p:nvSpPr>
        <p:spPr bwMode="auto">
          <a:xfrm>
            <a:off x="4584700" y="1006475"/>
            <a:ext cx="58738" cy="88900"/>
          </a:xfrm>
          <a:custGeom>
            <a:gdLst>
              <a:gd fmla="*/ 0 w 20" name="T0"/>
              <a:gd fmla="*/ 2147483646 h 40" name="T1"/>
              <a:gd fmla="*/ 2147483646 w 20" name="T2"/>
              <a:gd fmla="*/ 0 h 40" name="T3"/>
              <a:gd fmla="*/ 2147483646 w 20" name="T4"/>
              <a:gd fmla="*/ 2147483646 h 40" name="T5"/>
              <a:gd fmla="*/ 0 w 20" name="T6"/>
              <a:gd fmla="*/ 2147483646 h 40" name="T7"/>
              <a:gd fmla="*/ 0 60000 65536" name="T8"/>
              <a:gd fmla="*/ 0 60000 65536" name="T9"/>
              <a:gd fmla="*/ 0 60000 65536" name="T10"/>
              <a:gd fmla="*/ 0 60000 65536" name="T11"/>
              <a:gd fmla="*/ 0 w 20" name="T12"/>
              <a:gd fmla="*/ 0 h 40" name="T13"/>
              <a:gd fmla="*/ 20 w 20" name="T14"/>
              <a:gd fmla="*/ 40 h 40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40" w="20">
                <a:moveTo>
                  <a:pt x="0" y="39"/>
                </a:moveTo>
                <a:cubicBezTo>
                  <a:pt x="6" y="26"/>
                  <a:pt x="12" y="13"/>
                  <a:pt x="20" y="0"/>
                </a:cubicBezTo>
                <a:cubicBezTo>
                  <a:pt x="15" y="13"/>
                  <a:pt x="11" y="26"/>
                  <a:pt x="8" y="40"/>
                </a:cubicBezTo>
                <a:lnTo>
                  <a:pt x="0" y="3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211" name="Freeform 116"/>
          <p:cNvSpPr>
            <a:spLocks noChangeArrowheads="1"/>
          </p:cNvSpPr>
          <p:nvPr/>
        </p:nvSpPr>
        <p:spPr bwMode="auto">
          <a:xfrm>
            <a:off x="4557713" y="1093788"/>
            <a:ext cx="50800" cy="90487"/>
          </a:xfrm>
          <a:custGeom>
            <a:gdLst>
              <a:gd fmla="*/ 2147483646 w 17" name="T0"/>
              <a:gd fmla="*/ 0 h 40" name="T1"/>
              <a:gd fmla="*/ 0 w 17" name="T2"/>
              <a:gd fmla="*/ 2147483646 h 40" name="T3"/>
              <a:gd fmla="*/ 2147483646 w 17" name="T4"/>
              <a:gd fmla="*/ 0 h 40" name="T5"/>
              <a:gd fmla="*/ 2147483646 w 17" name="T6"/>
              <a:gd fmla="*/ 0 h 40" name="T7"/>
              <a:gd fmla="*/ 0 60000 65536" name="T8"/>
              <a:gd fmla="*/ 0 60000 65536" name="T9"/>
              <a:gd fmla="*/ 0 60000 65536" name="T10"/>
              <a:gd fmla="*/ 0 60000 65536" name="T11"/>
              <a:gd fmla="*/ 0 w 17" name="T12"/>
              <a:gd fmla="*/ 0 h 40" name="T13"/>
              <a:gd fmla="*/ 17 w 17" name="T14"/>
              <a:gd fmla="*/ 40 h 40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40" w="17">
                <a:moveTo>
                  <a:pt x="17" y="0"/>
                </a:moveTo>
                <a:cubicBezTo>
                  <a:pt x="11" y="13"/>
                  <a:pt x="6" y="27"/>
                  <a:pt x="0" y="40"/>
                </a:cubicBezTo>
                <a:cubicBezTo>
                  <a:pt x="3" y="27"/>
                  <a:pt x="6" y="13"/>
                  <a:pt x="9" y="0"/>
                </a:cubicBezTo>
                <a:lnTo>
                  <a:pt x="1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212" name="Freeform 117"/>
          <p:cNvSpPr>
            <a:spLocks noChangeArrowheads="1"/>
          </p:cNvSpPr>
          <p:nvPr/>
        </p:nvSpPr>
        <p:spPr bwMode="auto">
          <a:xfrm>
            <a:off x="4592638" y="1057275"/>
            <a:ext cx="76200" cy="41275"/>
          </a:xfrm>
          <a:custGeom>
            <a:gdLst>
              <a:gd fmla="*/ 0 w 25" name="T0"/>
              <a:gd fmla="*/ 2147483646 h 18" name="T1"/>
              <a:gd fmla="*/ 2147483646 w 25" name="T2"/>
              <a:gd fmla="*/ 0 h 18" name="T3"/>
              <a:gd fmla="*/ 2147483646 w 25" name="T4"/>
              <a:gd fmla="*/ 2147483646 h 18" name="T5"/>
              <a:gd fmla="*/ 0 w 25" name="T6"/>
              <a:gd fmla="*/ 2147483646 h 18" name="T7"/>
              <a:gd fmla="*/ 0 60000 65536" name="T8"/>
              <a:gd fmla="*/ 0 60000 65536" name="T9"/>
              <a:gd fmla="*/ 0 60000 65536" name="T10"/>
              <a:gd fmla="*/ 0 60000 65536" name="T11"/>
              <a:gd fmla="*/ 0 w 25" name="T12"/>
              <a:gd fmla="*/ 0 h 18" name="T13"/>
              <a:gd fmla="*/ 25 w 25" name="T14"/>
              <a:gd fmla="*/ 18 h 18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18" w="25">
                <a:moveTo>
                  <a:pt x="0" y="14"/>
                </a:moveTo>
                <a:cubicBezTo>
                  <a:pt x="8" y="9"/>
                  <a:pt x="16" y="5"/>
                  <a:pt x="25" y="0"/>
                </a:cubicBezTo>
                <a:cubicBezTo>
                  <a:pt x="17" y="6"/>
                  <a:pt x="9" y="12"/>
                  <a:pt x="2" y="18"/>
                </a:cubicBezTo>
                <a:lnTo>
                  <a:pt x="0" y="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213" name="Freeform 118"/>
          <p:cNvSpPr>
            <a:spLocks noChangeArrowheads="1"/>
          </p:cNvSpPr>
          <p:nvPr/>
        </p:nvSpPr>
        <p:spPr bwMode="auto">
          <a:xfrm>
            <a:off x="4527550" y="1090613"/>
            <a:ext cx="71438" cy="42862"/>
          </a:xfrm>
          <a:custGeom>
            <a:gdLst>
              <a:gd fmla="*/ 2147483646 w 24" name="T0"/>
              <a:gd fmla="*/ 2147483646 h 19" name="T1"/>
              <a:gd fmla="*/ 0 w 24" name="T2"/>
              <a:gd fmla="*/ 2147483646 h 19" name="T3"/>
              <a:gd fmla="*/ 2147483646 w 24" name="T4"/>
              <a:gd fmla="*/ 0 h 19" name="T5"/>
              <a:gd fmla="*/ 2147483646 w 24" name="T6"/>
              <a:gd fmla="*/ 2147483646 h 19" name="T7"/>
              <a:gd fmla="*/ 0 60000 65536" name="T8"/>
              <a:gd fmla="*/ 0 60000 65536" name="T9"/>
              <a:gd fmla="*/ 0 60000 65536" name="T10"/>
              <a:gd fmla="*/ 0 60000 65536" name="T11"/>
              <a:gd fmla="*/ 0 w 24" name="T12"/>
              <a:gd fmla="*/ 0 h 19" name="T13"/>
              <a:gd fmla="*/ 24 w 24" name="T14"/>
              <a:gd fmla="*/ 19 h 19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19" w="24">
                <a:moveTo>
                  <a:pt x="24" y="4"/>
                </a:moveTo>
                <a:cubicBezTo>
                  <a:pt x="16" y="9"/>
                  <a:pt x="8" y="14"/>
                  <a:pt x="0" y="19"/>
                </a:cubicBezTo>
                <a:cubicBezTo>
                  <a:pt x="7" y="13"/>
                  <a:pt x="14" y="6"/>
                  <a:pt x="22" y="0"/>
                </a:cubicBezTo>
                <a:lnTo>
                  <a:pt x="24" y="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214" name="Freeform 119"/>
          <p:cNvSpPr>
            <a:spLocks noChangeArrowheads="1"/>
          </p:cNvSpPr>
          <p:nvPr/>
        </p:nvSpPr>
        <p:spPr bwMode="auto">
          <a:xfrm>
            <a:off x="4589463" y="1090613"/>
            <a:ext cx="39687" cy="42862"/>
          </a:xfrm>
          <a:custGeom>
            <a:gdLst>
              <a:gd fmla="*/ 2147483646 w 25" name="T0"/>
              <a:gd fmla="*/ 0 h 37" name="T1"/>
              <a:gd fmla="*/ 2147483646 w 25" name="T2"/>
              <a:gd fmla="*/ 2147483646 h 37" name="T3"/>
              <a:gd fmla="*/ 0 w 25" name="T4"/>
              <a:gd fmla="*/ 2147483646 h 37" name="T5"/>
              <a:gd fmla="*/ 2147483646 w 25" name="T6"/>
              <a:gd fmla="*/ 0 h 37" name="T7"/>
              <a:gd fmla="*/ 0 60000 65536" name="T8"/>
              <a:gd fmla="*/ 0 60000 65536" name="T9"/>
              <a:gd fmla="*/ 0 60000 65536" name="T10"/>
              <a:gd fmla="*/ 0 60000 65536" name="T11"/>
              <a:gd fmla="*/ 0 w 25" name="T12"/>
              <a:gd fmla="*/ 0 h 37" name="T13"/>
              <a:gd fmla="*/ 25 w 25" name="T14"/>
              <a:gd fmla="*/ 37 h 37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37" w="25">
                <a:moveTo>
                  <a:pt x="8" y="0"/>
                </a:moveTo>
                <a:lnTo>
                  <a:pt x="25" y="37"/>
                </a:lnTo>
                <a:lnTo>
                  <a:pt x="0" y="7"/>
                </a:lnTo>
                <a:lnTo>
                  <a:pt x="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215" name="Freeform 120"/>
          <p:cNvSpPr>
            <a:spLocks noChangeArrowheads="1"/>
          </p:cNvSpPr>
          <p:nvPr/>
        </p:nvSpPr>
        <p:spPr bwMode="auto">
          <a:xfrm>
            <a:off x="4562475" y="1054100"/>
            <a:ext cx="39688" cy="44450"/>
          </a:xfrm>
          <a:custGeom>
            <a:gdLst>
              <a:gd fmla="*/ 2147483646 w 25" name="T0"/>
              <a:gd fmla="*/ 2147483646 h 38" name="T1"/>
              <a:gd fmla="*/ 0 w 25" name="T2"/>
              <a:gd fmla="*/ 0 h 38" name="T3"/>
              <a:gd fmla="*/ 2147483646 w 25" name="T4"/>
              <a:gd fmla="*/ 2147483646 h 38" name="T5"/>
              <a:gd fmla="*/ 2147483646 w 25" name="T6"/>
              <a:gd fmla="*/ 2147483646 h 38" name="T7"/>
              <a:gd fmla="*/ 0 60000 65536" name="T8"/>
              <a:gd fmla="*/ 0 60000 65536" name="T9"/>
              <a:gd fmla="*/ 0 60000 65536" name="T10"/>
              <a:gd fmla="*/ 0 60000 65536" name="T11"/>
              <a:gd fmla="*/ 0 w 25" name="T12"/>
              <a:gd fmla="*/ 0 h 38" name="T13"/>
              <a:gd fmla="*/ 25 w 25" name="T14"/>
              <a:gd fmla="*/ 38 h 38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38" w="25">
                <a:moveTo>
                  <a:pt x="17" y="38"/>
                </a:moveTo>
                <a:lnTo>
                  <a:pt x="0" y="0"/>
                </a:lnTo>
                <a:lnTo>
                  <a:pt x="25" y="33"/>
                </a:lnTo>
                <a:lnTo>
                  <a:pt x="17" y="3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pic>
        <p:nvPicPr>
          <p:cNvPr id="4216" name="Picture 121"/>
          <p:cNvPicPr>
            <a:picLocks noChangeArrowheads="1" noChangeAspect="1"/>
          </p:cNvPicPr>
          <p:nvPr/>
        </p:nvPicPr>
        <p:blipFill>
          <a:blip r:embed="rId9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416425" y="1069975"/>
            <a:ext cx="46038" cy="4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17" name="Picture 122"/>
          <p:cNvPicPr>
            <a:picLocks noChangeArrowheads="1" noChangeAspect="1"/>
          </p:cNvPicPr>
          <p:nvPr/>
        </p:nvPicPr>
        <p:blipFill>
          <a:blip r:embed="rId9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318000" y="1050925"/>
            <a:ext cx="134938" cy="9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18" name="Picture 123"/>
          <p:cNvPicPr>
            <a:picLocks noChangeArrowheads="1" noChangeAspect="1"/>
          </p:cNvPicPr>
          <p:nvPr/>
        </p:nvPicPr>
        <p:blipFill>
          <a:blip r:embed="rId9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970463" y="671513"/>
            <a:ext cx="117475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19" name="Picture 124"/>
          <p:cNvPicPr>
            <a:picLocks noChangeArrowheads="1" noChangeAspect="1"/>
          </p:cNvPicPr>
          <p:nvPr/>
        </p:nvPicPr>
        <p:blipFill>
          <a:blip r:embed="rId9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951413" y="627063"/>
            <a:ext cx="369887" cy="14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20" name="Picture 125"/>
          <p:cNvPicPr>
            <a:picLocks noChangeArrowheads="1" noChangeAspect="1"/>
          </p:cNvPicPr>
          <p:nvPr/>
        </p:nvPicPr>
        <p:blipFill>
          <a:blip r:embed="rId9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97425" y="885825"/>
            <a:ext cx="223838" cy="13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21" name="Picture 126"/>
          <p:cNvPicPr>
            <a:picLocks noChangeArrowheads="1" noChangeAspect="1"/>
          </p:cNvPicPr>
          <p:nvPr/>
        </p:nvPicPr>
        <p:blipFill>
          <a:blip r:embed="rId9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932363" y="904875"/>
            <a:ext cx="46037" cy="3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22" name="Picture 127"/>
          <p:cNvPicPr>
            <a:picLocks noChangeArrowheads="1" noChangeAspect="1"/>
          </p:cNvPicPr>
          <p:nvPr/>
        </p:nvPicPr>
        <p:blipFill>
          <a:blip r:embed="rId9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986338" y="877888"/>
            <a:ext cx="44450" cy="3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23" name="Picture 128"/>
          <p:cNvPicPr>
            <a:picLocks noChangeArrowheads="1" noChangeAspect="1"/>
          </p:cNvPicPr>
          <p:nvPr/>
        </p:nvPicPr>
        <p:blipFill>
          <a:blip r:embed="rId10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886325" y="931863"/>
            <a:ext cx="46038" cy="3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24" name="Picture 129"/>
          <p:cNvPicPr>
            <a:picLocks noChangeArrowheads="1" noChangeAspect="1"/>
          </p:cNvPicPr>
          <p:nvPr/>
        </p:nvPicPr>
        <p:blipFill>
          <a:blip r:embed="rId10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002213" y="873125"/>
            <a:ext cx="44450" cy="2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25" name="Picture 130"/>
          <p:cNvPicPr>
            <a:picLocks noChangeArrowheads="1" noChangeAspect="1"/>
          </p:cNvPicPr>
          <p:nvPr/>
        </p:nvPicPr>
        <p:blipFill>
          <a:blip r:embed="rId10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006975" y="868363"/>
            <a:ext cx="46038" cy="3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26" name="Picture 131"/>
          <p:cNvPicPr>
            <a:picLocks noChangeArrowheads="1" noChangeAspect="1"/>
          </p:cNvPicPr>
          <p:nvPr/>
        </p:nvPicPr>
        <p:blipFill>
          <a:blip r:embed="rId10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994275" y="881063"/>
            <a:ext cx="44450" cy="2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27" name="Picture 132"/>
          <p:cNvPicPr>
            <a:picLocks noChangeArrowheads="1" noChangeAspect="1"/>
          </p:cNvPicPr>
          <p:nvPr/>
        </p:nvPicPr>
        <p:blipFill>
          <a:blip r:embed="rId10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022850" y="871538"/>
            <a:ext cx="26988" cy="2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28" name="Picture 133"/>
          <p:cNvPicPr>
            <a:picLocks noChangeArrowheads="1" noChangeAspect="1"/>
          </p:cNvPicPr>
          <p:nvPr/>
        </p:nvPicPr>
        <p:blipFill>
          <a:blip r:embed="rId10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026025" y="862013"/>
            <a:ext cx="36513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29" name="Picture 134"/>
          <p:cNvPicPr>
            <a:picLocks noChangeArrowheads="1" noChangeAspect="1"/>
          </p:cNvPicPr>
          <p:nvPr/>
        </p:nvPicPr>
        <p:blipFill>
          <a:blip r:embed="rId10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581525" y="730250"/>
            <a:ext cx="24447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30" name="Picture 135"/>
          <p:cNvPicPr>
            <a:picLocks noChangeArrowheads="1" noChangeAspect="1"/>
          </p:cNvPicPr>
          <p:nvPr/>
        </p:nvPicPr>
        <p:blipFill>
          <a:blip r:embed="rId10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32338" y="758825"/>
            <a:ext cx="46037" cy="3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31" name="Picture 136"/>
          <p:cNvPicPr>
            <a:picLocks noChangeArrowheads="1" noChangeAspect="1"/>
          </p:cNvPicPr>
          <p:nvPr/>
        </p:nvPicPr>
        <p:blipFill>
          <a:blip r:embed="rId10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91075" y="725488"/>
            <a:ext cx="46038" cy="3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32" name="Picture 137"/>
          <p:cNvPicPr>
            <a:picLocks noChangeArrowheads="1" noChangeAspect="1"/>
          </p:cNvPicPr>
          <p:nvPr/>
        </p:nvPicPr>
        <p:blipFill>
          <a:blip r:embed="rId10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683125" y="787400"/>
            <a:ext cx="53975" cy="3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33" name="Picture 138"/>
          <p:cNvPicPr>
            <a:picLocks noChangeArrowheads="1" noChangeAspect="1"/>
          </p:cNvPicPr>
          <p:nvPr/>
        </p:nvPicPr>
        <p:blipFill>
          <a:blip r:embed="rId11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810125" y="717550"/>
            <a:ext cx="44450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34" name="Picture 139"/>
          <p:cNvPicPr>
            <a:picLocks noChangeArrowheads="1" noChangeAspect="1"/>
          </p:cNvPicPr>
          <p:nvPr/>
        </p:nvPicPr>
        <p:blipFill>
          <a:blip r:embed="rId11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814888" y="714375"/>
            <a:ext cx="46037" cy="3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35" name="Picture 140"/>
          <p:cNvPicPr>
            <a:picLocks noChangeArrowheads="1" noChangeAspect="1"/>
          </p:cNvPicPr>
          <p:nvPr/>
        </p:nvPicPr>
        <p:blipFill>
          <a:blip r:embed="rId11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800600" y="727075"/>
            <a:ext cx="4603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36" name="Picture 141"/>
          <p:cNvPicPr>
            <a:picLocks noChangeArrowheads="1" noChangeAspect="1"/>
          </p:cNvPicPr>
          <p:nvPr/>
        </p:nvPicPr>
        <p:blipFill>
          <a:blip r:embed="rId11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833938" y="714375"/>
            <a:ext cx="26987" cy="2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37" name="Picture 142"/>
          <p:cNvPicPr>
            <a:picLocks noChangeArrowheads="1" noChangeAspect="1"/>
          </p:cNvPicPr>
          <p:nvPr/>
        </p:nvPicPr>
        <p:blipFill>
          <a:blip r:embed="rId11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837113" y="706438"/>
            <a:ext cx="44450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38" name="Picture 143"/>
          <p:cNvPicPr>
            <a:picLocks noChangeArrowheads="1" noChangeAspect="1"/>
          </p:cNvPicPr>
          <p:nvPr/>
        </p:nvPicPr>
        <p:blipFill>
          <a:blip r:embed="rId11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845050" y="760413"/>
            <a:ext cx="161925" cy="8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39" name="Picture 144"/>
          <p:cNvPicPr>
            <a:picLocks noChangeArrowheads="1" noChangeAspect="1"/>
          </p:cNvPicPr>
          <p:nvPr/>
        </p:nvPicPr>
        <p:blipFill>
          <a:blip r:embed="rId11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876800" y="763588"/>
            <a:ext cx="134938" cy="10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40" name="Picture 145"/>
          <p:cNvPicPr>
            <a:picLocks noChangeArrowheads="1" noChangeAspect="1"/>
          </p:cNvPicPr>
          <p:nvPr/>
        </p:nvPicPr>
        <p:blipFill>
          <a:blip r:embed="rId11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46625" y="784225"/>
            <a:ext cx="53975" cy="3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41" name="Picture 146"/>
          <p:cNvPicPr>
            <a:picLocks noChangeArrowheads="1" noChangeAspect="1"/>
          </p:cNvPicPr>
          <p:nvPr/>
        </p:nvPicPr>
        <p:blipFill>
          <a:blip r:embed="rId11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45038" y="774700"/>
            <a:ext cx="80962" cy="5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42" name="Picture 147"/>
          <p:cNvPicPr>
            <a:picLocks noChangeArrowheads="1" noChangeAspect="1"/>
          </p:cNvPicPr>
          <p:nvPr/>
        </p:nvPicPr>
        <p:blipFill>
          <a:blip r:embed="rId11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84725" y="781050"/>
            <a:ext cx="73025" cy="3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43" name="Picture 148"/>
          <p:cNvPicPr>
            <a:picLocks noChangeArrowheads="1" noChangeAspect="1"/>
          </p:cNvPicPr>
          <p:nvPr/>
        </p:nvPicPr>
        <p:blipFill>
          <a:blip r:embed="rId12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95838" y="781050"/>
            <a:ext cx="61912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44" name="Picture 149"/>
          <p:cNvPicPr>
            <a:picLocks noChangeArrowheads="1" noChangeAspect="1"/>
          </p:cNvPicPr>
          <p:nvPr/>
        </p:nvPicPr>
        <p:blipFill>
          <a:blip r:embed="rId12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73613" y="781050"/>
            <a:ext cx="34925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45" name="Picture 150"/>
          <p:cNvPicPr>
            <a:picLocks noChangeArrowheads="1" noChangeAspect="1"/>
          </p:cNvPicPr>
          <p:nvPr/>
        </p:nvPicPr>
        <p:blipFill>
          <a:blip r:embed="rId12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75200" y="782638"/>
            <a:ext cx="26988" cy="2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46" name="Picture 151"/>
          <p:cNvPicPr>
            <a:picLocks noChangeArrowheads="1" noChangeAspect="1"/>
          </p:cNvPicPr>
          <p:nvPr/>
        </p:nvPicPr>
        <p:blipFill>
          <a:blip r:embed="rId12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97425" y="776288"/>
            <a:ext cx="36513" cy="2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47" name="Picture 152"/>
          <p:cNvPicPr>
            <a:picLocks noChangeArrowheads="1" noChangeAspect="1"/>
          </p:cNvPicPr>
          <p:nvPr/>
        </p:nvPicPr>
        <p:blipFill>
          <a:blip r:embed="rId12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99013" y="777875"/>
            <a:ext cx="26987" cy="2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48" name="Picture 153"/>
          <p:cNvPicPr>
            <a:picLocks noChangeArrowheads="1" noChangeAspect="1"/>
          </p:cNvPicPr>
          <p:nvPr/>
        </p:nvPicPr>
        <p:blipFill>
          <a:blip r:embed="rId12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68850" y="796925"/>
            <a:ext cx="63500" cy="4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49" name="Picture 154"/>
          <p:cNvPicPr>
            <a:picLocks noChangeArrowheads="1" noChangeAspect="1"/>
          </p:cNvPicPr>
          <p:nvPr/>
        </p:nvPicPr>
        <p:blipFill>
          <a:blip r:embed="rId12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665663" y="806450"/>
            <a:ext cx="261937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50" name="Picture 155"/>
          <p:cNvPicPr>
            <a:picLocks noChangeArrowheads="1" noChangeAspect="1"/>
          </p:cNvPicPr>
          <p:nvPr/>
        </p:nvPicPr>
        <p:blipFill>
          <a:blip r:embed="rId12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635500" y="800100"/>
            <a:ext cx="188913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51" name="Picture 156"/>
          <p:cNvPicPr>
            <a:picLocks noChangeArrowheads="1" noChangeAspect="1"/>
          </p:cNvPicPr>
          <p:nvPr/>
        </p:nvPicPr>
        <p:blipFill>
          <a:blip r:embed="rId12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618038" y="796925"/>
            <a:ext cx="1809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52" name="Picture 157"/>
          <p:cNvPicPr>
            <a:picLocks noChangeArrowheads="1" noChangeAspect="1"/>
          </p:cNvPicPr>
          <p:nvPr/>
        </p:nvPicPr>
        <p:blipFill>
          <a:blip r:embed="rId12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894263" y="892175"/>
            <a:ext cx="53975" cy="3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53" name="Picture 158"/>
          <p:cNvPicPr>
            <a:picLocks noChangeArrowheads="1" noChangeAspect="1"/>
          </p:cNvPicPr>
          <p:nvPr/>
        </p:nvPicPr>
        <p:blipFill>
          <a:blip r:embed="rId13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878388" y="877888"/>
            <a:ext cx="80962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54" name="Picture 159"/>
          <p:cNvPicPr>
            <a:picLocks noChangeArrowheads="1" noChangeAspect="1"/>
          </p:cNvPicPr>
          <p:nvPr/>
        </p:nvPicPr>
        <p:blipFill>
          <a:blip r:embed="rId13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894263" y="854075"/>
            <a:ext cx="53975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55" name="Picture 160"/>
          <p:cNvPicPr>
            <a:picLocks noChangeArrowheads="1" noChangeAspect="1"/>
          </p:cNvPicPr>
          <p:nvPr/>
        </p:nvPicPr>
        <p:blipFill>
          <a:blip r:embed="rId13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883150" y="854075"/>
            <a:ext cx="73025" cy="4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56" name="Picture 161"/>
          <p:cNvPicPr>
            <a:picLocks noChangeArrowheads="1" noChangeAspect="1"/>
          </p:cNvPicPr>
          <p:nvPr/>
        </p:nvPicPr>
        <p:blipFill>
          <a:blip r:embed="rId13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921250" y="892175"/>
            <a:ext cx="26988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57" name="Picture 162"/>
          <p:cNvPicPr>
            <a:picLocks noChangeArrowheads="1" noChangeAspect="1"/>
          </p:cNvPicPr>
          <p:nvPr/>
        </p:nvPicPr>
        <p:blipFill>
          <a:blip r:embed="rId13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918075" y="890588"/>
            <a:ext cx="36513" cy="2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58" name="Picture 163"/>
          <p:cNvPicPr>
            <a:picLocks noChangeArrowheads="1" noChangeAspect="1"/>
          </p:cNvPicPr>
          <p:nvPr/>
        </p:nvPicPr>
        <p:blipFill>
          <a:blip r:embed="rId13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930775" y="876300"/>
            <a:ext cx="26988" cy="2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59" name="Picture 164"/>
          <p:cNvPicPr>
            <a:picLocks noChangeArrowheads="1" noChangeAspect="1"/>
          </p:cNvPicPr>
          <p:nvPr/>
        </p:nvPicPr>
        <p:blipFill>
          <a:blip r:embed="rId13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929188" y="876300"/>
            <a:ext cx="34925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60" name="Picture 165"/>
          <p:cNvPicPr>
            <a:picLocks noChangeArrowheads="1" noChangeAspect="1"/>
          </p:cNvPicPr>
          <p:nvPr/>
        </p:nvPicPr>
        <p:blipFill>
          <a:blip r:embed="rId13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867275" y="869950"/>
            <a:ext cx="53975" cy="4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61" name="Picture 166"/>
          <p:cNvPicPr>
            <a:picLocks noChangeArrowheads="1" noChangeAspect="1"/>
          </p:cNvPicPr>
          <p:nvPr/>
        </p:nvPicPr>
        <p:blipFill>
          <a:blip r:embed="rId13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35513" y="873125"/>
            <a:ext cx="1809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62" name="Picture 167"/>
          <p:cNvPicPr>
            <a:picLocks noChangeArrowheads="1" noChangeAspect="1"/>
          </p:cNvPicPr>
          <p:nvPr/>
        </p:nvPicPr>
        <p:blipFill>
          <a:blip r:embed="rId13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65675" y="890588"/>
            <a:ext cx="161925" cy="10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63" name="Picture 168"/>
          <p:cNvPicPr>
            <a:picLocks noChangeArrowheads="1" noChangeAspect="1"/>
          </p:cNvPicPr>
          <p:nvPr/>
        </p:nvPicPr>
        <p:blipFill>
          <a:blip r:embed="rId14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991100" y="757238"/>
            <a:ext cx="3492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64" name="Picture 169"/>
          <p:cNvPicPr>
            <a:picLocks noChangeArrowheads="1" noChangeAspect="1"/>
          </p:cNvPicPr>
          <p:nvPr/>
        </p:nvPicPr>
        <p:blipFill>
          <a:blip r:embed="rId14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022850" y="749300"/>
            <a:ext cx="26988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65" name="Picture 170"/>
          <p:cNvPicPr>
            <a:picLocks noChangeArrowheads="1" noChangeAspect="1"/>
          </p:cNvPicPr>
          <p:nvPr/>
        </p:nvPicPr>
        <p:blipFill>
          <a:blip r:embed="rId14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983163" y="760413"/>
            <a:ext cx="36512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66" name="Picture 171"/>
          <p:cNvPicPr>
            <a:picLocks noChangeArrowheads="1" noChangeAspect="1"/>
          </p:cNvPicPr>
          <p:nvPr/>
        </p:nvPicPr>
        <p:blipFill>
          <a:blip r:embed="rId14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000625" y="739775"/>
            <a:ext cx="71438" cy="3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67" name="Picture 172"/>
          <p:cNvPicPr>
            <a:picLocks noChangeArrowheads="1" noChangeAspect="1"/>
          </p:cNvPicPr>
          <p:nvPr/>
        </p:nvPicPr>
        <p:blipFill>
          <a:blip r:embed="rId14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565650" y="835025"/>
            <a:ext cx="296863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68" name="Picture 173"/>
          <p:cNvPicPr>
            <a:picLocks noChangeArrowheads="1" noChangeAspect="1"/>
          </p:cNvPicPr>
          <p:nvPr/>
        </p:nvPicPr>
        <p:blipFill>
          <a:blip r:embed="rId14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743325" y="1349375"/>
            <a:ext cx="233363" cy="8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69" name="Picture 174"/>
          <p:cNvPicPr>
            <a:picLocks noChangeArrowheads="1" noChangeAspect="1"/>
          </p:cNvPicPr>
          <p:nvPr/>
        </p:nvPicPr>
        <p:blipFill>
          <a:blip r:embed="rId14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775075" y="1328738"/>
            <a:ext cx="207963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70" name="Picture 175"/>
          <p:cNvPicPr>
            <a:picLocks noChangeArrowheads="1" noChangeAspect="1"/>
          </p:cNvPicPr>
          <p:nvPr/>
        </p:nvPicPr>
        <p:blipFill>
          <a:blip r:embed="rId14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924300" y="1319213"/>
            <a:ext cx="107950" cy="13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71" name="Picture 176"/>
          <p:cNvPicPr>
            <a:picLocks noChangeArrowheads="1" noChangeAspect="1"/>
          </p:cNvPicPr>
          <p:nvPr/>
        </p:nvPicPr>
        <p:blipFill>
          <a:blip r:embed="rId14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722688" y="1306513"/>
            <a:ext cx="9048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72" name="Picture 177"/>
          <p:cNvPicPr>
            <a:picLocks noChangeArrowheads="1" noChangeAspect="1"/>
          </p:cNvPicPr>
          <p:nvPr/>
        </p:nvPicPr>
        <p:blipFill>
          <a:blip r:embed="rId14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905250" y="1330325"/>
            <a:ext cx="98425" cy="4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73" name="Picture 178"/>
          <p:cNvPicPr>
            <a:picLocks noChangeArrowheads="1" noChangeAspect="1"/>
          </p:cNvPicPr>
          <p:nvPr/>
        </p:nvPicPr>
        <p:blipFill>
          <a:blip r:embed="rId15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952875" y="1549400"/>
            <a:ext cx="88900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74" name="Picture 179"/>
          <p:cNvPicPr>
            <a:picLocks noChangeArrowheads="1" noChangeAspect="1"/>
          </p:cNvPicPr>
          <p:nvPr/>
        </p:nvPicPr>
        <p:blipFill>
          <a:blip r:embed="rId15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014788" y="1614488"/>
            <a:ext cx="71437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75" name="Picture 180"/>
          <p:cNvPicPr>
            <a:picLocks noChangeArrowheads="1" noChangeAspect="1"/>
          </p:cNvPicPr>
          <p:nvPr/>
        </p:nvPicPr>
        <p:blipFill>
          <a:blip r:embed="rId15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030663" y="1603375"/>
            <a:ext cx="26987" cy="2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76" name="Picture 181"/>
          <p:cNvPicPr>
            <a:picLocks noChangeArrowheads="1" noChangeAspect="1"/>
          </p:cNvPicPr>
          <p:nvPr/>
        </p:nvPicPr>
        <p:blipFill>
          <a:blip r:embed="rId15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071938" y="1601788"/>
            <a:ext cx="26987" cy="2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77" name="Picture 182"/>
          <p:cNvPicPr>
            <a:picLocks noChangeArrowheads="1" noChangeAspect="1"/>
          </p:cNvPicPr>
          <p:nvPr/>
        </p:nvPicPr>
        <p:blipFill>
          <a:blip r:embed="rId15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064000" y="1606550"/>
            <a:ext cx="26988" cy="2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78" name="Picture 183"/>
          <p:cNvPicPr>
            <a:picLocks noChangeArrowheads="1" noChangeAspect="1"/>
          </p:cNvPicPr>
          <p:nvPr/>
        </p:nvPicPr>
        <p:blipFill>
          <a:blip r:embed="rId15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032250" y="1609725"/>
            <a:ext cx="269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79" name="Picture 184"/>
          <p:cNvPicPr>
            <a:picLocks noChangeArrowheads="1" noChangeAspect="1"/>
          </p:cNvPicPr>
          <p:nvPr/>
        </p:nvPicPr>
        <p:blipFill>
          <a:blip r:embed="rId15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030663" y="1549400"/>
            <a:ext cx="80962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80" name="Picture 185"/>
          <p:cNvPicPr>
            <a:picLocks noChangeArrowheads="1" noChangeAspect="1"/>
          </p:cNvPicPr>
          <p:nvPr/>
        </p:nvPicPr>
        <p:blipFill>
          <a:blip r:embed="rId15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030663" y="1597025"/>
            <a:ext cx="63500" cy="4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81" name="Picture 186"/>
          <p:cNvPicPr>
            <a:picLocks noChangeArrowheads="1" noChangeAspect="1"/>
          </p:cNvPicPr>
          <p:nvPr/>
        </p:nvPicPr>
        <p:blipFill>
          <a:blip r:embed="rId15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102100" y="1724025"/>
            <a:ext cx="98425" cy="3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82" name="Picture 187"/>
          <p:cNvPicPr>
            <a:picLocks noChangeArrowheads="1" noChangeAspect="1"/>
          </p:cNvPicPr>
          <p:nvPr/>
        </p:nvPicPr>
        <p:blipFill>
          <a:blip r:embed="rId15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133850" y="1654175"/>
            <a:ext cx="53975" cy="10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83" name="Picture 188"/>
          <p:cNvPicPr>
            <a:picLocks noChangeArrowheads="1" noChangeAspect="1"/>
          </p:cNvPicPr>
          <p:nvPr/>
        </p:nvPicPr>
        <p:blipFill>
          <a:blip r:embed="rId16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100513" y="1570038"/>
            <a:ext cx="153987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84" name="Freeform 189"/>
          <p:cNvSpPr>
            <a:spLocks noChangeArrowheads="1"/>
          </p:cNvSpPr>
          <p:nvPr/>
        </p:nvSpPr>
        <p:spPr bwMode="auto">
          <a:xfrm>
            <a:off x="4133850" y="1619250"/>
            <a:ext cx="84138" cy="44450"/>
          </a:xfrm>
          <a:custGeom>
            <a:gdLst>
              <a:gd fmla="*/ 0 w 28" name="T0"/>
              <a:gd fmla="*/ 0 h 20" name="T1"/>
              <a:gd fmla="*/ 2147483646 w 28" name="T2"/>
              <a:gd fmla="*/ 2147483646 h 20" name="T3"/>
              <a:gd fmla="*/ 2147483646 w 28" name="T4"/>
              <a:gd fmla="*/ 0 h 20" name="T5"/>
              <a:gd fmla="*/ 0 w 28" name="T6"/>
              <a:gd fmla="*/ 0 h 20" name="T7"/>
              <a:gd fmla="*/ 0 60000 65536" name="T8"/>
              <a:gd fmla="*/ 0 60000 65536" name="T9"/>
              <a:gd fmla="*/ 0 60000 65536" name="T10"/>
              <a:gd fmla="*/ 0 60000 65536" name="T11"/>
              <a:gd fmla="*/ 0 w 28" name="T12"/>
              <a:gd fmla="*/ 0 h 20" name="T13"/>
              <a:gd fmla="*/ 28 w 28" name="T14"/>
              <a:gd fmla="*/ 20 h 20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20" w="28">
                <a:moveTo>
                  <a:pt x="0" y="0"/>
                </a:moveTo>
                <a:cubicBezTo>
                  <a:pt x="0" y="12"/>
                  <a:pt x="5" y="20"/>
                  <a:pt x="11" y="20"/>
                </a:cubicBezTo>
                <a:cubicBezTo>
                  <a:pt x="16" y="20"/>
                  <a:pt x="23" y="12"/>
                  <a:pt x="28" y="0"/>
                </a:cubicBezTo>
                <a:cubicBezTo>
                  <a:pt x="19" y="0"/>
                  <a:pt x="9" y="0"/>
                  <a:pt x="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pic>
        <p:nvPicPr>
          <p:cNvPr id="4285" name="Picture 190"/>
          <p:cNvPicPr>
            <a:picLocks noChangeArrowheads="1" noChangeAspect="1"/>
          </p:cNvPicPr>
          <p:nvPr/>
        </p:nvPicPr>
        <p:blipFill>
          <a:blip r:embed="rId16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005263" y="2974975"/>
            <a:ext cx="90487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86" name="Picture 191"/>
          <p:cNvPicPr>
            <a:picLocks noChangeArrowheads="1" noChangeAspect="1"/>
          </p:cNvPicPr>
          <p:nvPr/>
        </p:nvPicPr>
        <p:blipFill>
          <a:blip r:embed="rId16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944938" y="2955925"/>
            <a:ext cx="17938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87" name="Picture 192"/>
          <p:cNvPicPr>
            <a:picLocks noChangeArrowheads="1" noChangeAspect="1"/>
          </p:cNvPicPr>
          <p:nvPr/>
        </p:nvPicPr>
        <p:blipFill>
          <a:blip r:embed="rId16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694113" y="2263775"/>
            <a:ext cx="8255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88" name="Picture 193"/>
          <p:cNvPicPr>
            <a:picLocks noChangeArrowheads="1" noChangeAspect="1"/>
          </p:cNvPicPr>
          <p:nvPr/>
        </p:nvPicPr>
        <p:blipFill>
          <a:blip r:embed="rId16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768725" y="2297113"/>
            <a:ext cx="98425" cy="8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89" name="Picture 194"/>
          <p:cNvPicPr>
            <a:picLocks noChangeArrowheads="1" noChangeAspect="1"/>
          </p:cNvPicPr>
          <p:nvPr/>
        </p:nvPicPr>
        <p:blipFill>
          <a:blip r:embed="rId16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770313" y="2181225"/>
            <a:ext cx="53975" cy="8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90" name="Picture 195"/>
          <p:cNvPicPr>
            <a:picLocks noChangeArrowheads="1" noChangeAspect="1"/>
          </p:cNvPicPr>
          <p:nvPr/>
        </p:nvPicPr>
        <p:blipFill>
          <a:blip r:embed="rId16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800475" y="2182813"/>
            <a:ext cx="53975" cy="8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91" name="Picture 196"/>
          <p:cNvPicPr>
            <a:picLocks noChangeArrowheads="1" noChangeAspect="1"/>
          </p:cNvPicPr>
          <p:nvPr/>
        </p:nvPicPr>
        <p:blipFill>
          <a:blip r:embed="rId16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811588" y="2181225"/>
            <a:ext cx="71437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92" name="Picture 197"/>
          <p:cNvPicPr>
            <a:picLocks noChangeArrowheads="1" noChangeAspect="1"/>
          </p:cNvPicPr>
          <p:nvPr/>
        </p:nvPicPr>
        <p:blipFill>
          <a:blip r:embed="rId16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816350" y="2174875"/>
            <a:ext cx="80963" cy="4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93" name="Picture 198"/>
          <p:cNvPicPr>
            <a:picLocks noChangeArrowheads="1" noChangeAspect="1"/>
          </p:cNvPicPr>
          <p:nvPr/>
        </p:nvPicPr>
        <p:blipFill>
          <a:blip r:embed="rId16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816350" y="2143125"/>
            <a:ext cx="80963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94" name="Picture 199"/>
          <p:cNvPicPr>
            <a:picLocks noChangeArrowheads="1" noChangeAspect="1"/>
          </p:cNvPicPr>
          <p:nvPr/>
        </p:nvPicPr>
        <p:blipFill>
          <a:blip r:embed="rId17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814763" y="2111375"/>
            <a:ext cx="71437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95" name="Picture 200"/>
          <p:cNvPicPr>
            <a:picLocks noChangeArrowheads="1" noChangeAspect="1"/>
          </p:cNvPicPr>
          <p:nvPr/>
        </p:nvPicPr>
        <p:blipFill>
          <a:blip r:embed="rId17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810000" y="2093913"/>
            <a:ext cx="53975" cy="8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96" name="Picture 201"/>
          <p:cNvPicPr>
            <a:picLocks noChangeArrowheads="1" noChangeAspect="1"/>
          </p:cNvPicPr>
          <p:nvPr/>
        </p:nvPicPr>
        <p:blipFill>
          <a:blip r:embed="rId17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781425" y="2093913"/>
            <a:ext cx="53975" cy="8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97" name="Picture 202"/>
          <p:cNvPicPr>
            <a:picLocks noChangeArrowheads="1" noChangeAspect="1"/>
          </p:cNvPicPr>
          <p:nvPr/>
        </p:nvPicPr>
        <p:blipFill>
          <a:blip r:embed="rId17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752850" y="2103438"/>
            <a:ext cx="71438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98" name="Picture 203"/>
          <p:cNvPicPr>
            <a:picLocks noChangeArrowheads="1" noChangeAspect="1"/>
          </p:cNvPicPr>
          <p:nvPr/>
        </p:nvPicPr>
        <p:blipFill>
          <a:blip r:embed="rId17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733800" y="2130425"/>
            <a:ext cx="80963" cy="5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99" name="Picture 204"/>
          <p:cNvPicPr>
            <a:picLocks noChangeArrowheads="1" noChangeAspect="1"/>
          </p:cNvPicPr>
          <p:nvPr/>
        </p:nvPicPr>
        <p:blipFill>
          <a:blip r:embed="rId17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732213" y="2162175"/>
            <a:ext cx="88900" cy="5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0" name="Picture 205"/>
          <p:cNvPicPr>
            <a:picLocks noChangeArrowheads="1" noChangeAspect="1"/>
          </p:cNvPicPr>
          <p:nvPr/>
        </p:nvPicPr>
        <p:blipFill>
          <a:blip r:embed="rId17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744913" y="2178050"/>
            <a:ext cx="71437" cy="6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" name="Picture 207"/>
          <p:cNvPicPr>
            <a:picLocks noChangeArrowheads="1" noChangeAspect="1"/>
          </p:cNvPicPr>
          <p:nvPr/>
        </p:nvPicPr>
        <p:blipFill>
          <a:blip r:embed="rId17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738563" y="2243138"/>
            <a:ext cx="73025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2" name="Picture 208"/>
          <p:cNvPicPr>
            <a:picLocks noChangeArrowheads="1" noChangeAspect="1"/>
          </p:cNvPicPr>
          <p:nvPr/>
        </p:nvPicPr>
        <p:blipFill>
          <a:blip r:embed="rId17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354513" y="1368425"/>
            <a:ext cx="125412" cy="8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3" name="Picture 209"/>
          <p:cNvPicPr>
            <a:picLocks noChangeArrowheads="1" noChangeAspect="1"/>
          </p:cNvPicPr>
          <p:nvPr/>
        </p:nvPicPr>
        <p:blipFill>
          <a:blip r:embed="rId17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319588" y="1338263"/>
            <a:ext cx="127000" cy="8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4" name="Picture 210"/>
          <p:cNvPicPr>
            <a:picLocks noChangeArrowheads="1" noChangeAspect="1"/>
          </p:cNvPicPr>
          <p:nvPr/>
        </p:nvPicPr>
        <p:blipFill>
          <a:blip r:embed="rId18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378325" y="1216025"/>
            <a:ext cx="71438" cy="6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5" name="Picture 211"/>
          <p:cNvPicPr>
            <a:picLocks noChangeArrowheads="1" noChangeAspect="1"/>
          </p:cNvPicPr>
          <p:nvPr/>
        </p:nvPicPr>
        <p:blipFill>
          <a:blip r:embed="rId18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203700" y="1239838"/>
            <a:ext cx="242888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6" name="Picture 212"/>
          <p:cNvPicPr>
            <a:picLocks noChangeArrowheads="1" noChangeAspect="1"/>
          </p:cNvPicPr>
          <p:nvPr/>
        </p:nvPicPr>
        <p:blipFill>
          <a:blip r:embed="rId18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421188" y="1238250"/>
            <a:ext cx="36512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7" name="Picture 213"/>
          <p:cNvPicPr>
            <a:picLocks noChangeArrowheads="1" noChangeAspect="1"/>
          </p:cNvPicPr>
          <p:nvPr/>
        </p:nvPicPr>
        <p:blipFill>
          <a:blip r:embed="rId18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416425" y="1228725"/>
            <a:ext cx="36513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8" name="Picture 214"/>
          <p:cNvPicPr>
            <a:picLocks noChangeArrowheads="1" noChangeAspect="1"/>
          </p:cNvPicPr>
          <p:nvPr/>
        </p:nvPicPr>
        <p:blipFill>
          <a:blip r:embed="rId18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405313" y="1233488"/>
            <a:ext cx="26987" cy="2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9" name="Picture 215"/>
          <p:cNvPicPr>
            <a:picLocks noChangeArrowheads="1" noChangeAspect="1"/>
          </p:cNvPicPr>
          <p:nvPr/>
        </p:nvPicPr>
        <p:blipFill>
          <a:blip r:embed="rId18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206875" y="1365250"/>
            <a:ext cx="161925" cy="14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10" name="Picture 216"/>
          <p:cNvPicPr>
            <a:picLocks noChangeArrowheads="1" noChangeAspect="1"/>
          </p:cNvPicPr>
          <p:nvPr/>
        </p:nvPicPr>
        <p:blipFill>
          <a:blip r:embed="rId18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284663" y="1416050"/>
            <a:ext cx="153987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11" name="Picture 217"/>
          <p:cNvPicPr>
            <a:picLocks noChangeArrowheads="1" noChangeAspect="1"/>
          </p:cNvPicPr>
          <p:nvPr/>
        </p:nvPicPr>
        <p:blipFill>
          <a:blip r:embed="rId18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270375" y="1401763"/>
            <a:ext cx="153988" cy="14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12" name="Picture 218"/>
          <p:cNvPicPr>
            <a:picLocks noChangeArrowheads="1" noChangeAspect="1"/>
          </p:cNvPicPr>
          <p:nvPr/>
        </p:nvPicPr>
        <p:blipFill>
          <a:blip r:embed="rId18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373563" y="1228725"/>
            <a:ext cx="53975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13" name="Picture 219"/>
          <p:cNvPicPr>
            <a:picLocks noChangeArrowheads="1" noChangeAspect="1"/>
          </p:cNvPicPr>
          <p:nvPr/>
        </p:nvPicPr>
        <p:blipFill>
          <a:blip r:embed="rId18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376738" y="1412875"/>
            <a:ext cx="71437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14" name="Picture 220"/>
          <p:cNvPicPr>
            <a:picLocks noChangeArrowheads="1" noChangeAspect="1"/>
          </p:cNvPicPr>
          <p:nvPr/>
        </p:nvPicPr>
        <p:blipFill>
          <a:blip r:embed="rId19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519488" y="1495425"/>
            <a:ext cx="18097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15" name="Picture 221"/>
          <p:cNvPicPr>
            <a:picLocks noChangeArrowheads="1" noChangeAspect="1"/>
          </p:cNvPicPr>
          <p:nvPr/>
        </p:nvPicPr>
        <p:blipFill>
          <a:blip r:embed="rId19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665538" y="1466850"/>
            <a:ext cx="125412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16" name="Picture 222"/>
          <p:cNvPicPr>
            <a:picLocks noChangeArrowheads="1" noChangeAspect="1"/>
          </p:cNvPicPr>
          <p:nvPr/>
        </p:nvPicPr>
        <p:blipFill>
          <a:blip r:embed="rId19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554413" y="1573213"/>
            <a:ext cx="1793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17" name="Picture 223"/>
          <p:cNvPicPr>
            <a:picLocks noChangeArrowheads="1" noChangeAspect="1"/>
          </p:cNvPicPr>
          <p:nvPr/>
        </p:nvPicPr>
        <p:blipFill>
          <a:blip r:embed="rId19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702050" y="1539875"/>
            <a:ext cx="142875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18" name="Picture 224"/>
          <p:cNvPicPr>
            <a:picLocks noChangeArrowheads="1" noChangeAspect="1"/>
          </p:cNvPicPr>
          <p:nvPr/>
        </p:nvPicPr>
        <p:blipFill>
          <a:blip r:embed="rId19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462338" y="2227263"/>
            <a:ext cx="161925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19" name="Picture 225"/>
          <p:cNvPicPr>
            <a:picLocks noChangeArrowheads="1" noChangeAspect="1"/>
          </p:cNvPicPr>
          <p:nvPr/>
        </p:nvPicPr>
        <p:blipFill>
          <a:blip r:embed="rId19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563938" y="2222500"/>
            <a:ext cx="889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20" name="Picture 226"/>
          <p:cNvPicPr>
            <a:picLocks noChangeArrowheads="1" noChangeAspect="1"/>
          </p:cNvPicPr>
          <p:nvPr/>
        </p:nvPicPr>
        <p:blipFill>
          <a:blip r:embed="rId19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475038" y="2225675"/>
            <a:ext cx="1619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21" name="Picture 227"/>
          <p:cNvPicPr>
            <a:picLocks noChangeArrowheads="1" noChangeAspect="1"/>
          </p:cNvPicPr>
          <p:nvPr/>
        </p:nvPicPr>
        <p:blipFill>
          <a:blip r:embed="rId19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614738" y="2225675"/>
            <a:ext cx="61912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22" name="Picture 228"/>
          <p:cNvPicPr>
            <a:picLocks noChangeArrowheads="1" noChangeAspect="1"/>
          </p:cNvPicPr>
          <p:nvPr/>
        </p:nvPicPr>
        <p:blipFill>
          <a:blip r:embed="rId19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197225" y="2251075"/>
            <a:ext cx="306388" cy="37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23" name="Picture 229"/>
          <p:cNvPicPr>
            <a:picLocks noChangeArrowheads="1" noChangeAspect="1"/>
          </p:cNvPicPr>
          <p:nvPr/>
        </p:nvPicPr>
        <p:blipFill>
          <a:blip r:embed="rId19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110038" y="2698750"/>
            <a:ext cx="233362" cy="10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24" name="Picture 230"/>
          <p:cNvPicPr>
            <a:picLocks noChangeArrowheads="1" noChangeAspect="1"/>
          </p:cNvPicPr>
          <p:nvPr/>
        </p:nvPicPr>
        <p:blipFill>
          <a:blip r:embed="rId20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308475" y="2689225"/>
            <a:ext cx="242888" cy="8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25" name="Picture 231"/>
          <p:cNvPicPr>
            <a:picLocks noChangeArrowheads="1" noChangeAspect="1"/>
          </p:cNvPicPr>
          <p:nvPr/>
        </p:nvPicPr>
        <p:blipFill>
          <a:blip r:embed="rId20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102100" y="2938463"/>
            <a:ext cx="117475" cy="4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26" name="Picture 232"/>
          <p:cNvPicPr>
            <a:picLocks noChangeArrowheads="1" noChangeAspect="1"/>
          </p:cNvPicPr>
          <p:nvPr/>
        </p:nvPicPr>
        <p:blipFill>
          <a:blip r:embed="rId20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556125" y="2843213"/>
            <a:ext cx="98425" cy="6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27" name="Picture 233"/>
          <p:cNvPicPr>
            <a:picLocks noChangeArrowheads="1" noChangeAspect="1"/>
          </p:cNvPicPr>
          <p:nvPr/>
        </p:nvPicPr>
        <p:blipFill>
          <a:blip r:embed="rId20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445000" y="2730500"/>
            <a:ext cx="88900" cy="6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28" name="Picture 234"/>
          <p:cNvPicPr>
            <a:picLocks noChangeArrowheads="1" noChangeAspect="1"/>
          </p:cNvPicPr>
          <p:nvPr/>
        </p:nvPicPr>
        <p:blipFill>
          <a:blip r:embed="rId20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127500" y="2773363"/>
            <a:ext cx="10795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29" name="Picture 235"/>
          <p:cNvPicPr>
            <a:picLocks noChangeArrowheads="1" noChangeAspect="1"/>
          </p:cNvPicPr>
          <p:nvPr/>
        </p:nvPicPr>
        <p:blipFill>
          <a:blip r:embed="rId20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154488" y="2647950"/>
            <a:ext cx="80962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30" name="Picture 236"/>
          <p:cNvPicPr>
            <a:picLocks noChangeArrowheads="1" noChangeAspect="1"/>
          </p:cNvPicPr>
          <p:nvPr/>
        </p:nvPicPr>
        <p:blipFill>
          <a:blip r:embed="rId20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386263" y="2638425"/>
            <a:ext cx="80962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31" name="Picture 237"/>
          <p:cNvPicPr>
            <a:picLocks noChangeArrowheads="1" noChangeAspect="1"/>
          </p:cNvPicPr>
          <p:nvPr/>
        </p:nvPicPr>
        <p:blipFill>
          <a:blip r:embed="rId20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086225" y="2816225"/>
            <a:ext cx="3143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32" name="Picture 238"/>
          <p:cNvPicPr>
            <a:picLocks noChangeArrowheads="1" noChangeAspect="1"/>
          </p:cNvPicPr>
          <p:nvPr/>
        </p:nvPicPr>
        <p:blipFill>
          <a:blip r:embed="rId20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341813" y="2797175"/>
            <a:ext cx="315912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33" name="Picture 239"/>
          <p:cNvPicPr>
            <a:picLocks noChangeArrowheads="1" noChangeAspect="1"/>
          </p:cNvPicPr>
          <p:nvPr/>
        </p:nvPicPr>
        <p:blipFill>
          <a:blip r:embed="rId20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203700" y="2740025"/>
            <a:ext cx="271463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34" name="Picture 240"/>
          <p:cNvPicPr>
            <a:picLocks noChangeArrowheads="1" noChangeAspect="1"/>
          </p:cNvPicPr>
          <p:nvPr/>
        </p:nvPicPr>
        <p:blipFill>
          <a:blip r:embed="rId21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184650" y="2857500"/>
            <a:ext cx="431800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35" name="Freeform 241"/>
          <p:cNvSpPr>
            <a:spLocks noChangeArrowheads="1"/>
          </p:cNvSpPr>
          <p:nvPr/>
        </p:nvSpPr>
        <p:spPr bwMode="auto">
          <a:xfrm>
            <a:off x="4217988" y="2940050"/>
            <a:ext cx="107950" cy="33338"/>
          </a:xfrm>
          <a:custGeom>
            <a:gdLst>
              <a:gd fmla="*/ 2147483646 w 36" name="T0"/>
              <a:gd fmla="*/ 0 h 15" name="T1"/>
              <a:gd fmla="*/ 0 w 36" name="T2"/>
              <a:gd fmla="*/ 2147483646 h 15" name="T3"/>
              <a:gd fmla="*/ 2147483646 w 36" name="T4"/>
              <a:gd fmla="*/ 2147483646 h 15" name="T5"/>
              <a:gd fmla="*/ 2147483646 w 36" name="T6"/>
              <a:gd fmla="*/ 2147483646 h 15" name="T7"/>
              <a:gd fmla="*/ 2147483646 w 36" name="T8"/>
              <a:gd fmla="*/ 0 h 15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6" name="T15"/>
              <a:gd fmla="*/ 0 h 15" name="T16"/>
              <a:gd fmla="*/ 36 w 36" name="T17"/>
              <a:gd fmla="*/ 15 h 15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15" w="36">
                <a:moveTo>
                  <a:pt x="34" y="0"/>
                </a:moveTo>
                <a:cubicBezTo>
                  <a:pt x="23" y="3"/>
                  <a:pt x="11" y="5"/>
                  <a:pt x="0" y="8"/>
                </a:cubicBezTo>
                <a:cubicBezTo>
                  <a:pt x="0" y="11"/>
                  <a:pt x="1" y="13"/>
                  <a:pt x="2" y="15"/>
                </a:cubicBezTo>
                <a:cubicBezTo>
                  <a:pt x="36" y="7"/>
                  <a:pt x="36" y="7"/>
                  <a:pt x="36" y="7"/>
                </a:cubicBezTo>
                <a:lnTo>
                  <a:pt x="3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336" name="Freeform 242"/>
          <p:cNvSpPr>
            <a:spLocks noChangeArrowheads="1"/>
          </p:cNvSpPr>
          <p:nvPr/>
        </p:nvSpPr>
        <p:spPr bwMode="auto">
          <a:xfrm>
            <a:off x="4335463" y="2914650"/>
            <a:ext cx="107950" cy="36513"/>
          </a:xfrm>
          <a:custGeom>
            <a:gdLst>
              <a:gd fmla="*/ 2147483646 w 68" name="T0"/>
              <a:gd fmla="*/ 0 h 31" name="T1"/>
              <a:gd fmla="*/ 0 w 68" name="T2"/>
              <a:gd fmla="*/ 2147483646 h 31" name="T3"/>
              <a:gd fmla="*/ 2147483646 w 68" name="T4"/>
              <a:gd fmla="*/ 2147483646 h 31" name="T5"/>
              <a:gd fmla="*/ 2147483646 w 68" name="T6"/>
              <a:gd fmla="*/ 2147483646 h 31" name="T7"/>
              <a:gd fmla="*/ 2147483646 w 68" name="T8"/>
              <a:gd fmla="*/ 0 h 3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8" name="T15"/>
              <a:gd fmla="*/ 0 h 31" name="T16"/>
              <a:gd fmla="*/ 68 w 68" name="T17"/>
              <a:gd fmla="*/ 31 h 31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31" w="68">
                <a:moveTo>
                  <a:pt x="64" y="0"/>
                </a:moveTo>
                <a:lnTo>
                  <a:pt x="0" y="19"/>
                </a:lnTo>
                <a:lnTo>
                  <a:pt x="4" y="31"/>
                </a:lnTo>
                <a:lnTo>
                  <a:pt x="68" y="14"/>
                </a:lnTo>
                <a:lnTo>
                  <a:pt x="6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337" name="Freeform 243"/>
          <p:cNvSpPr>
            <a:spLocks noChangeArrowheads="1"/>
          </p:cNvSpPr>
          <p:nvPr/>
        </p:nvSpPr>
        <p:spPr bwMode="auto">
          <a:xfrm>
            <a:off x="4452938" y="2890838"/>
            <a:ext cx="107950" cy="34925"/>
          </a:xfrm>
          <a:custGeom>
            <a:gdLst>
              <a:gd fmla="*/ 2147483646 w 68" name="T0"/>
              <a:gd fmla="*/ 0 h 30" name="T1"/>
              <a:gd fmla="*/ 0 w 68" name="T2"/>
              <a:gd fmla="*/ 2147483646 h 30" name="T3"/>
              <a:gd fmla="*/ 2147483646 w 68" name="T4"/>
              <a:gd fmla="*/ 2147483646 h 30" name="T5"/>
              <a:gd fmla="*/ 2147483646 w 68" name="T6"/>
              <a:gd fmla="*/ 2147483646 h 30" name="T7"/>
              <a:gd fmla="*/ 2147483646 w 68" name="T8"/>
              <a:gd fmla="*/ 0 h 30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8" name="T15"/>
              <a:gd fmla="*/ 0 h 30" name="T16"/>
              <a:gd fmla="*/ 68 w 68" name="T17"/>
              <a:gd fmla="*/ 30 h 30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30" w="68">
                <a:moveTo>
                  <a:pt x="64" y="0"/>
                </a:moveTo>
                <a:lnTo>
                  <a:pt x="0" y="19"/>
                </a:lnTo>
                <a:lnTo>
                  <a:pt x="3" y="30"/>
                </a:lnTo>
                <a:lnTo>
                  <a:pt x="68" y="11"/>
                </a:lnTo>
                <a:lnTo>
                  <a:pt x="6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338" name="Freeform 244"/>
          <p:cNvSpPr>
            <a:spLocks noChangeArrowheads="1"/>
          </p:cNvSpPr>
          <p:nvPr/>
        </p:nvSpPr>
        <p:spPr bwMode="auto">
          <a:xfrm>
            <a:off x="4230688" y="2968625"/>
            <a:ext cx="125412" cy="66675"/>
          </a:xfrm>
          <a:custGeom>
            <a:gdLst>
              <a:gd fmla="*/ 2147483646 w 42" name="T0"/>
              <a:gd fmla="*/ 0 h 30" name="T1"/>
              <a:gd fmla="*/ 0 w 42" name="T2"/>
              <a:gd fmla="*/ 2147483646 h 30" name="T3"/>
              <a:gd fmla="*/ 2147483646 w 42" name="T4"/>
              <a:gd fmla="*/ 2147483646 h 30" name="T5"/>
              <a:gd fmla="*/ 2147483646 w 42" name="T6"/>
              <a:gd fmla="*/ 2147483646 h 30" name="T7"/>
              <a:gd fmla="*/ 2147483646 w 42" name="T8"/>
              <a:gd fmla="*/ 0 h 30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42" name="T15"/>
              <a:gd fmla="*/ 0 h 30" name="T16"/>
              <a:gd fmla="*/ 42 w 42" name="T17"/>
              <a:gd fmla="*/ 30 h 30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30" w="42">
                <a:moveTo>
                  <a:pt x="35" y="0"/>
                </a:moveTo>
                <a:cubicBezTo>
                  <a:pt x="0" y="9"/>
                  <a:pt x="0" y="9"/>
                  <a:pt x="0" y="9"/>
                </a:cubicBezTo>
                <a:cubicBezTo>
                  <a:pt x="3" y="16"/>
                  <a:pt x="5" y="24"/>
                  <a:pt x="8" y="30"/>
                </a:cubicBezTo>
                <a:cubicBezTo>
                  <a:pt x="42" y="20"/>
                  <a:pt x="42" y="20"/>
                  <a:pt x="42" y="20"/>
                </a:cubicBezTo>
                <a:cubicBezTo>
                  <a:pt x="39" y="14"/>
                  <a:pt x="37" y="7"/>
                  <a:pt x="3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339" name="Freeform 245"/>
          <p:cNvSpPr>
            <a:spLocks noChangeArrowheads="1"/>
          </p:cNvSpPr>
          <p:nvPr/>
        </p:nvSpPr>
        <p:spPr bwMode="auto">
          <a:xfrm>
            <a:off x="4349750" y="2943225"/>
            <a:ext cx="120650" cy="68263"/>
          </a:xfrm>
          <a:custGeom>
            <a:gdLst>
              <a:gd fmla="*/ 2147483646 w 40" name="T0"/>
              <a:gd fmla="*/ 0 h 30" name="T1"/>
              <a:gd fmla="*/ 0 w 40" name="T2"/>
              <a:gd fmla="*/ 2147483646 h 30" name="T3"/>
              <a:gd fmla="*/ 2147483646 w 40" name="T4"/>
              <a:gd fmla="*/ 2147483646 h 30" name="T5"/>
              <a:gd fmla="*/ 2147483646 w 40" name="T6"/>
              <a:gd fmla="*/ 2147483646 h 30" name="T7"/>
              <a:gd fmla="*/ 2147483646 w 40" name="T8"/>
              <a:gd fmla="*/ 0 h 30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40" name="T15"/>
              <a:gd fmla="*/ 0 h 30" name="T16"/>
              <a:gd fmla="*/ 40 w 40" name="T17"/>
              <a:gd fmla="*/ 30 h 30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30" w="40">
                <a:moveTo>
                  <a:pt x="33" y="0"/>
                </a:moveTo>
                <a:cubicBezTo>
                  <a:pt x="0" y="10"/>
                  <a:pt x="0" y="10"/>
                  <a:pt x="0" y="10"/>
                </a:cubicBezTo>
                <a:cubicBezTo>
                  <a:pt x="2" y="17"/>
                  <a:pt x="4" y="23"/>
                  <a:pt x="7" y="30"/>
                </a:cubicBezTo>
                <a:cubicBezTo>
                  <a:pt x="40" y="19"/>
                  <a:pt x="40" y="19"/>
                  <a:pt x="40" y="19"/>
                </a:cubicBezTo>
                <a:cubicBezTo>
                  <a:pt x="38" y="13"/>
                  <a:pt x="35" y="7"/>
                  <a:pt x="3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340" name="Freeform 246"/>
          <p:cNvSpPr>
            <a:spLocks noChangeArrowheads="1"/>
          </p:cNvSpPr>
          <p:nvPr/>
        </p:nvSpPr>
        <p:spPr bwMode="auto">
          <a:xfrm>
            <a:off x="4464050" y="2916238"/>
            <a:ext cx="123825" cy="68262"/>
          </a:xfrm>
          <a:custGeom>
            <a:gdLst>
              <a:gd fmla="*/ 2147483646 w 41" name="T0"/>
              <a:gd fmla="*/ 0 h 30" name="T1"/>
              <a:gd fmla="*/ 0 w 41" name="T2"/>
              <a:gd fmla="*/ 2147483646 h 30" name="T3"/>
              <a:gd fmla="*/ 2147483646 w 41" name="T4"/>
              <a:gd fmla="*/ 2147483646 h 30" name="T5"/>
              <a:gd fmla="*/ 2147483646 w 41" name="T6"/>
              <a:gd fmla="*/ 2147483646 h 30" name="T7"/>
              <a:gd fmla="*/ 2147483646 w 41" name="T8"/>
              <a:gd fmla="*/ 0 h 30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41" name="T15"/>
              <a:gd fmla="*/ 0 h 30" name="T16"/>
              <a:gd fmla="*/ 41 w 41" name="T17"/>
              <a:gd fmla="*/ 30 h 30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30" w="41">
                <a:moveTo>
                  <a:pt x="34" y="0"/>
                </a:moveTo>
                <a:cubicBezTo>
                  <a:pt x="23" y="4"/>
                  <a:pt x="11" y="8"/>
                  <a:pt x="0" y="11"/>
                </a:cubicBezTo>
                <a:cubicBezTo>
                  <a:pt x="2" y="17"/>
                  <a:pt x="5" y="23"/>
                  <a:pt x="7" y="30"/>
                </a:cubicBezTo>
                <a:cubicBezTo>
                  <a:pt x="41" y="18"/>
                  <a:pt x="41" y="18"/>
                  <a:pt x="41" y="18"/>
                </a:cubicBezTo>
                <a:lnTo>
                  <a:pt x="3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341" name="Freeform 247"/>
          <p:cNvSpPr>
            <a:spLocks noChangeArrowheads="1"/>
          </p:cNvSpPr>
          <p:nvPr/>
        </p:nvSpPr>
        <p:spPr bwMode="auto">
          <a:xfrm>
            <a:off x="4230688" y="2779713"/>
            <a:ext cx="68262" cy="20637"/>
          </a:xfrm>
          <a:custGeom>
            <a:gdLst>
              <a:gd fmla="*/ 2147483646 w 43" name="T0"/>
              <a:gd fmla="*/ 0 h 17" name="T1"/>
              <a:gd fmla="*/ 0 w 43" name="T2"/>
              <a:gd fmla="*/ 2147483646 h 17" name="T3"/>
              <a:gd fmla="*/ 2147483646 w 43" name="T4"/>
              <a:gd fmla="*/ 2147483646 h 17" name="T5"/>
              <a:gd fmla="*/ 2147483646 w 43" name="T6"/>
              <a:gd fmla="*/ 2147483646 h 17" name="T7"/>
              <a:gd fmla="*/ 2147483646 w 43" name="T8"/>
              <a:gd fmla="*/ 0 h 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43" name="T15"/>
              <a:gd fmla="*/ 0 h 17" name="T16"/>
              <a:gd fmla="*/ 43 w 43" name="T17"/>
              <a:gd fmla="*/ 17 h 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17" w="43">
                <a:moveTo>
                  <a:pt x="39" y="0"/>
                </a:moveTo>
                <a:lnTo>
                  <a:pt x="0" y="6"/>
                </a:lnTo>
                <a:lnTo>
                  <a:pt x="2" y="17"/>
                </a:lnTo>
                <a:lnTo>
                  <a:pt x="43" y="11"/>
                </a:lnTo>
                <a:lnTo>
                  <a:pt x="3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342" name="Freeform 248"/>
          <p:cNvSpPr>
            <a:spLocks noChangeArrowheads="1"/>
          </p:cNvSpPr>
          <p:nvPr/>
        </p:nvSpPr>
        <p:spPr bwMode="auto">
          <a:xfrm>
            <a:off x="4305300" y="2770188"/>
            <a:ext cx="65088" cy="22225"/>
          </a:xfrm>
          <a:custGeom>
            <a:gdLst>
              <a:gd fmla="*/ 2147483646 w 41" name="T0"/>
              <a:gd fmla="*/ 0 h 19" name="T1"/>
              <a:gd fmla="*/ 0 w 41" name="T2"/>
              <a:gd fmla="*/ 2147483646 h 19" name="T3"/>
              <a:gd fmla="*/ 2147483646 w 41" name="T4"/>
              <a:gd fmla="*/ 2147483646 h 19" name="T5"/>
              <a:gd fmla="*/ 2147483646 w 41" name="T6"/>
              <a:gd fmla="*/ 2147483646 h 19" name="T7"/>
              <a:gd fmla="*/ 2147483646 w 41" name="T8"/>
              <a:gd fmla="*/ 0 h 1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41" name="T15"/>
              <a:gd fmla="*/ 0 h 19" name="T16"/>
              <a:gd fmla="*/ 41 w 41" name="T17"/>
              <a:gd fmla="*/ 19 h 1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19" w="41">
                <a:moveTo>
                  <a:pt x="40" y="0"/>
                </a:moveTo>
                <a:lnTo>
                  <a:pt x="0" y="6"/>
                </a:lnTo>
                <a:lnTo>
                  <a:pt x="2" y="19"/>
                </a:lnTo>
                <a:lnTo>
                  <a:pt x="41" y="12"/>
                </a:lnTo>
                <a:lnTo>
                  <a:pt x="4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343" name="Freeform 249"/>
          <p:cNvSpPr>
            <a:spLocks noChangeArrowheads="1"/>
          </p:cNvSpPr>
          <p:nvPr/>
        </p:nvSpPr>
        <p:spPr bwMode="auto">
          <a:xfrm>
            <a:off x="4376738" y="2762250"/>
            <a:ext cx="69850" cy="19050"/>
          </a:xfrm>
          <a:custGeom>
            <a:gdLst>
              <a:gd fmla="*/ 2147483646 w 44" name="T0"/>
              <a:gd fmla="*/ 0 h 17" name="T1"/>
              <a:gd fmla="*/ 0 w 44" name="T2"/>
              <a:gd fmla="*/ 2147483646 h 17" name="T3"/>
              <a:gd fmla="*/ 2147483646 w 44" name="T4"/>
              <a:gd fmla="*/ 2147483646 h 17" name="T5"/>
              <a:gd fmla="*/ 2147483646 w 44" name="T6"/>
              <a:gd fmla="*/ 2147483646 h 17" name="T7"/>
              <a:gd fmla="*/ 2147483646 w 44" name="T8"/>
              <a:gd fmla="*/ 0 h 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44" name="T15"/>
              <a:gd fmla="*/ 0 h 17" name="T16"/>
              <a:gd fmla="*/ 44 w 44" name="T17"/>
              <a:gd fmla="*/ 17 h 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17" w="44">
                <a:moveTo>
                  <a:pt x="40" y="0"/>
                </a:moveTo>
                <a:lnTo>
                  <a:pt x="0" y="6"/>
                </a:lnTo>
                <a:lnTo>
                  <a:pt x="2" y="17"/>
                </a:lnTo>
                <a:lnTo>
                  <a:pt x="44" y="11"/>
                </a:lnTo>
                <a:lnTo>
                  <a:pt x="4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pic>
        <p:nvPicPr>
          <p:cNvPr id="4344" name="Picture 250"/>
          <p:cNvPicPr>
            <a:picLocks noChangeArrowheads="1" noChangeAspect="1"/>
          </p:cNvPicPr>
          <p:nvPr/>
        </p:nvPicPr>
        <p:blipFill>
          <a:blip r:embed="rId21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151313" y="2605088"/>
            <a:ext cx="169862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45" name="Picture 251"/>
          <p:cNvPicPr>
            <a:picLocks noChangeArrowheads="1" noChangeAspect="1"/>
          </p:cNvPicPr>
          <p:nvPr/>
        </p:nvPicPr>
        <p:blipFill>
          <a:blip r:embed="rId21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294188" y="2601913"/>
            <a:ext cx="169862" cy="6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46" name="Picture 252"/>
          <p:cNvPicPr>
            <a:picLocks noChangeArrowheads="1" noChangeAspect="1"/>
          </p:cNvPicPr>
          <p:nvPr/>
        </p:nvPicPr>
        <p:blipFill>
          <a:blip r:embed="rId21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214813" y="2638425"/>
            <a:ext cx="198437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47" name="Freeform 253"/>
          <p:cNvSpPr>
            <a:spLocks noChangeArrowheads="1"/>
          </p:cNvSpPr>
          <p:nvPr/>
        </p:nvSpPr>
        <p:spPr bwMode="auto">
          <a:xfrm>
            <a:off x="4235450" y="2665413"/>
            <a:ext cx="49213" cy="11112"/>
          </a:xfrm>
          <a:custGeom>
            <a:gdLst>
              <a:gd fmla="*/ 2147483646 w 31" name="T0"/>
              <a:gd fmla="*/ 0 h 9" name="T1"/>
              <a:gd fmla="*/ 0 w 31" name="T2"/>
              <a:gd fmla="*/ 2147483646 h 9" name="T3"/>
              <a:gd fmla="*/ 2147483646 w 31" name="T4"/>
              <a:gd fmla="*/ 2147483646 h 9" name="T5"/>
              <a:gd fmla="*/ 2147483646 w 31" name="T6"/>
              <a:gd fmla="*/ 2147483646 h 9" name="T7"/>
              <a:gd fmla="*/ 2147483646 w 31" name="T8"/>
              <a:gd fmla="*/ 0 h 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1" name="T15"/>
              <a:gd fmla="*/ 0 h 9" name="T16"/>
              <a:gd fmla="*/ 31 w 31" name="T17"/>
              <a:gd fmla="*/ 9 h 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9" w="31">
                <a:moveTo>
                  <a:pt x="29" y="0"/>
                </a:moveTo>
                <a:lnTo>
                  <a:pt x="0" y="2"/>
                </a:lnTo>
                <a:lnTo>
                  <a:pt x="2" y="9"/>
                </a:lnTo>
                <a:lnTo>
                  <a:pt x="31" y="7"/>
                </a:lnTo>
                <a:lnTo>
                  <a:pt x="2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348" name="Freeform 254"/>
          <p:cNvSpPr>
            <a:spLocks noChangeArrowheads="1"/>
          </p:cNvSpPr>
          <p:nvPr/>
        </p:nvSpPr>
        <p:spPr bwMode="auto">
          <a:xfrm>
            <a:off x="4287838" y="2660650"/>
            <a:ext cx="47625" cy="12700"/>
          </a:xfrm>
          <a:custGeom>
            <a:gdLst>
              <a:gd fmla="*/ 2147483646 w 30" name="T0"/>
              <a:gd fmla="*/ 0 h 11" name="T1"/>
              <a:gd fmla="*/ 0 w 30" name="T2"/>
              <a:gd fmla="*/ 2147483646 h 11" name="T3"/>
              <a:gd fmla="*/ 2147483646 w 30" name="T4"/>
              <a:gd fmla="*/ 2147483646 h 11" name="T5"/>
              <a:gd fmla="*/ 2147483646 w 30" name="T6"/>
              <a:gd fmla="*/ 2147483646 h 11" name="T7"/>
              <a:gd fmla="*/ 2147483646 w 30" name="T8"/>
              <a:gd fmla="*/ 0 h 1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0" name="T15"/>
              <a:gd fmla="*/ 0 h 11" name="T16"/>
              <a:gd fmla="*/ 30 w 30" name="T17"/>
              <a:gd fmla="*/ 11 h 11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11" w="30">
                <a:moveTo>
                  <a:pt x="30" y="0"/>
                </a:moveTo>
                <a:lnTo>
                  <a:pt x="0" y="4"/>
                </a:lnTo>
                <a:lnTo>
                  <a:pt x="1" y="11"/>
                </a:lnTo>
                <a:lnTo>
                  <a:pt x="30" y="9"/>
                </a:lnTo>
                <a:lnTo>
                  <a:pt x="3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349" name="Freeform 255"/>
          <p:cNvSpPr>
            <a:spLocks noChangeArrowheads="1"/>
          </p:cNvSpPr>
          <p:nvPr/>
        </p:nvSpPr>
        <p:spPr bwMode="auto">
          <a:xfrm>
            <a:off x="4341813" y="2657475"/>
            <a:ext cx="47625" cy="14288"/>
          </a:xfrm>
          <a:custGeom>
            <a:gdLst>
              <a:gd fmla="*/ 2147483646 w 30" name="T0"/>
              <a:gd fmla="*/ 0 h 11" name="T1"/>
              <a:gd fmla="*/ 0 w 30" name="T2"/>
              <a:gd fmla="*/ 2147483646 h 11" name="T3"/>
              <a:gd fmla="*/ 0 w 30" name="T4"/>
              <a:gd fmla="*/ 2147483646 h 11" name="T5"/>
              <a:gd fmla="*/ 2147483646 w 30" name="T6"/>
              <a:gd fmla="*/ 2147483646 h 11" name="T7"/>
              <a:gd fmla="*/ 2147483646 w 30" name="T8"/>
              <a:gd fmla="*/ 0 h 1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0" name="T15"/>
              <a:gd fmla="*/ 0 h 11" name="T16"/>
              <a:gd fmla="*/ 30 w 30" name="T17"/>
              <a:gd fmla="*/ 11 h 11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11" w="30">
                <a:moveTo>
                  <a:pt x="28" y="0"/>
                </a:moveTo>
                <a:lnTo>
                  <a:pt x="0" y="2"/>
                </a:lnTo>
                <a:lnTo>
                  <a:pt x="0" y="11"/>
                </a:lnTo>
                <a:lnTo>
                  <a:pt x="30" y="8"/>
                </a:lnTo>
                <a:lnTo>
                  <a:pt x="2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pic>
        <p:nvPicPr>
          <p:cNvPr id="4350" name="Picture 256"/>
          <p:cNvPicPr>
            <a:picLocks noChangeArrowheads="1" noChangeAspect="1"/>
          </p:cNvPicPr>
          <p:nvPr/>
        </p:nvPicPr>
        <p:blipFill>
          <a:blip r:embed="rId21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764588" y="2587625"/>
            <a:ext cx="269875" cy="24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51" name="Picture 257"/>
          <p:cNvPicPr>
            <a:picLocks noChangeArrowheads="1" noChangeAspect="1"/>
          </p:cNvPicPr>
          <p:nvPr/>
        </p:nvPicPr>
        <p:blipFill>
          <a:blip r:embed="rId21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958263" y="2711450"/>
            <a:ext cx="80962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52" name="Picture 258"/>
          <p:cNvPicPr>
            <a:picLocks noChangeArrowheads="1" noChangeAspect="1"/>
          </p:cNvPicPr>
          <p:nvPr/>
        </p:nvPicPr>
        <p:blipFill>
          <a:blip r:embed="rId21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553450" y="2466975"/>
            <a:ext cx="503238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53" name="Picture 259"/>
          <p:cNvPicPr>
            <a:picLocks noChangeArrowheads="1" noChangeAspect="1"/>
          </p:cNvPicPr>
          <p:nvPr/>
        </p:nvPicPr>
        <p:blipFill>
          <a:blip r:embed="rId21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764588" y="2714625"/>
            <a:ext cx="26987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54" name="Picture 260"/>
          <p:cNvPicPr>
            <a:picLocks noChangeArrowheads="1" noChangeAspect="1"/>
          </p:cNvPicPr>
          <p:nvPr/>
        </p:nvPicPr>
        <p:blipFill>
          <a:blip r:embed="rId21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281863" y="3524250"/>
            <a:ext cx="26987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55" name="Picture 261"/>
          <p:cNvPicPr>
            <a:picLocks noChangeArrowheads="1" noChangeAspect="1"/>
          </p:cNvPicPr>
          <p:nvPr/>
        </p:nvPicPr>
        <p:blipFill>
          <a:blip r:embed="rId21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272338" y="3525838"/>
            <a:ext cx="26987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56" name="Picture 262"/>
          <p:cNvPicPr>
            <a:picLocks noChangeArrowheads="1" noChangeAspect="1"/>
          </p:cNvPicPr>
          <p:nvPr/>
        </p:nvPicPr>
        <p:blipFill>
          <a:blip r:embed="rId22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297738" y="3524250"/>
            <a:ext cx="26987" cy="2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57" name="Picture 263"/>
          <p:cNvPicPr>
            <a:picLocks noChangeArrowheads="1" noChangeAspect="1"/>
          </p:cNvPicPr>
          <p:nvPr/>
        </p:nvPicPr>
        <p:blipFill>
          <a:blip r:embed="rId22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197725" y="3529013"/>
            <a:ext cx="161925" cy="6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58" name="Picture 264"/>
          <p:cNvPicPr>
            <a:picLocks noChangeArrowheads="1" noChangeAspect="1"/>
          </p:cNvPicPr>
          <p:nvPr/>
        </p:nvPicPr>
        <p:blipFill>
          <a:blip r:embed="rId22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254875" y="3644900"/>
            <a:ext cx="36513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59" name="Picture 265"/>
          <p:cNvPicPr>
            <a:picLocks noChangeArrowheads="1" noChangeAspect="1"/>
          </p:cNvPicPr>
          <p:nvPr/>
        </p:nvPicPr>
        <p:blipFill>
          <a:blip r:embed="rId22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250113" y="3635375"/>
            <a:ext cx="36512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60" name="Picture 266"/>
          <p:cNvPicPr>
            <a:picLocks noChangeArrowheads="1" noChangeAspect="1"/>
          </p:cNvPicPr>
          <p:nvPr/>
        </p:nvPicPr>
        <p:blipFill>
          <a:blip r:embed="rId22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261225" y="3656013"/>
            <a:ext cx="36513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61" name="Picture 267"/>
          <p:cNvPicPr>
            <a:picLocks noChangeArrowheads="1" noChangeAspect="1"/>
          </p:cNvPicPr>
          <p:nvPr/>
        </p:nvPicPr>
        <p:blipFill>
          <a:blip r:embed="rId22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192963" y="3549650"/>
            <a:ext cx="117475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62" name="Picture 268"/>
          <p:cNvPicPr>
            <a:picLocks noChangeArrowheads="1" noChangeAspect="1"/>
          </p:cNvPicPr>
          <p:nvPr/>
        </p:nvPicPr>
        <p:blipFill>
          <a:blip r:embed="rId22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089775" y="3440113"/>
            <a:ext cx="134938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63" name="Picture 269"/>
          <p:cNvPicPr>
            <a:picLocks noChangeArrowheads="1" noChangeAspect="1"/>
          </p:cNvPicPr>
          <p:nvPr/>
        </p:nvPicPr>
        <p:blipFill>
          <a:blip r:embed="rId22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077075" y="3511550"/>
            <a:ext cx="153988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64" name="Picture 270"/>
          <p:cNvPicPr>
            <a:picLocks noChangeArrowheads="1" noChangeAspect="1"/>
          </p:cNvPicPr>
          <p:nvPr/>
        </p:nvPicPr>
        <p:blipFill>
          <a:blip r:embed="rId22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318375" y="3590925"/>
            <a:ext cx="26988" cy="2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65" name="Picture 271"/>
          <p:cNvPicPr>
            <a:picLocks noChangeArrowheads="1" noChangeAspect="1"/>
          </p:cNvPicPr>
          <p:nvPr/>
        </p:nvPicPr>
        <p:blipFill>
          <a:blip r:embed="rId22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346950" y="3606800"/>
            <a:ext cx="34925" cy="2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66" name="Picture 272"/>
          <p:cNvPicPr>
            <a:picLocks noChangeArrowheads="1" noChangeAspect="1"/>
          </p:cNvPicPr>
          <p:nvPr/>
        </p:nvPicPr>
        <p:blipFill>
          <a:blip r:embed="rId23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329488" y="3597275"/>
            <a:ext cx="26987" cy="2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67" name="Picture 273"/>
          <p:cNvPicPr>
            <a:picLocks noChangeArrowheads="1" noChangeAspect="1"/>
          </p:cNvPicPr>
          <p:nvPr/>
        </p:nvPicPr>
        <p:blipFill>
          <a:blip r:embed="rId23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192963" y="3552825"/>
            <a:ext cx="22542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68" name="Picture 274"/>
          <p:cNvPicPr>
            <a:picLocks noChangeArrowheads="1" noChangeAspect="1"/>
          </p:cNvPicPr>
          <p:nvPr/>
        </p:nvPicPr>
        <p:blipFill>
          <a:blip r:embed="rId23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204075" y="3467100"/>
            <a:ext cx="26988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69" name="Picture 275"/>
          <p:cNvPicPr>
            <a:picLocks noChangeArrowheads="1" noChangeAspect="1"/>
          </p:cNvPicPr>
          <p:nvPr/>
        </p:nvPicPr>
        <p:blipFill>
          <a:blip r:embed="rId23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192963" y="3436938"/>
            <a:ext cx="26987" cy="2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70" name="Picture 276"/>
          <p:cNvPicPr>
            <a:picLocks noChangeArrowheads="1" noChangeAspect="1"/>
          </p:cNvPicPr>
          <p:nvPr/>
        </p:nvPicPr>
        <p:blipFill>
          <a:blip r:embed="rId23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199313" y="3457575"/>
            <a:ext cx="26987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71" name="Picture 277"/>
          <p:cNvPicPr>
            <a:picLocks noChangeArrowheads="1" noChangeAspect="1"/>
          </p:cNvPicPr>
          <p:nvPr/>
        </p:nvPicPr>
        <p:blipFill>
          <a:blip r:embed="rId23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162800" y="3411538"/>
            <a:ext cx="80963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72" name="Picture 278"/>
          <p:cNvPicPr>
            <a:picLocks noChangeArrowheads="1" noChangeAspect="1"/>
          </p:cNvPicPr>
          <p:nvPr/>
        </p:nvPicPr>
        <p:blipFill>
          <a:blip r:embed="rId23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216775" y="3360738"/>
            <a:ext cx="269875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73" name="Picture 279"/>
          <p:cNvPicPr>
            <a:picLocks noChangeArrowheads="1" noChangeAspect="1"/>
          </p:cNvPicPr>
          <p:nvPr/>
        </p:nvPicPr>
        <p:blipFill>
          <a:blip r:embed="rId23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515350" y="1924050"/>
            <a:ext cx="296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74" name="Picture 280"/>
          <p:cNvPicPr>
            <a:picLocks noChangeArrowheads="1" noChangeAspect="1"/>
          </p:cNvPicPr>
          <p:nvPr/>
        </p:nvPicPr>
        <p:blipFill>
          <a:blip r:embed="rId23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534400" y="2036763"/>
            <a:ext cx="279400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75" name="Freeform 281"/>
          <p:cNvSpPr>
            <a:spLocks noChangeArrowheads="1"/>
          </p:cNvSpPr>
          <p:nvPr/>
        </p:nvSpPr>
        <p:spPr bwMode="auto">
          <a:xfrm>
            <a:off x="8586788" y="2174875"/>
            <a:ext cx="155575" cy="88900"/>
          </a:xfrm>
          <a:custGeom>
            <a:gdLst>
              <a:gd fmla="*/ 2147483646 w 52" name="T0"/>
              <a:gd fmla="*/ 2147483646 h 40" name="T1"/>
              <a:gd fmla="*/ 2147483646 w 52" name="T2"/>
              <a:gd fmla="*/ 2147483646 h 40" name="T3"/>
              <a:gd fmla="*/ 2147483646 w 52" name="T4"/>
              <a:gd fmla="*/ 2147483646 h 40" name="T5"/>
              <a:gd fmla="*/ 2147483646 w 52" name="T6"/>
              <a:gd fmla="*/ 2147483646 h 40" name="T7"/>
              <a:gd fmla="*/ 2147483646 w 52" name="T8"/>
              <a:gd fmla="*/ 2147483646 h 40" name="T9"/>
              <a:gd fmla="*/ 2147483646 w 52" name="T10"/>
              <a:gd fmla="*/ 2147483646 h 40" name="T11"/>
              <a:gd fmla="*/ 2147483646 w 52" name="T12"/>
              <a:gd fmla="*/ 2147483646 h 40" name="T13"/>
              <a:gd fmla="*/ 2147483646 w 52" name="T14"/>
              <a:gd fmla="*/ 2147483646 h 40" name="T15"/>
              <a:gd fmla="*/ 2147483646 w 52" name="T16"/>
              <a:gd fmla="*/ 2147483646 h 40" name="T17"/>
              <a:gd fmla="*/ 2147483646 w 52" name="T18"/>
              <a:gd fmla="*/ 0 h 40" name="T19"/>
              <a:gd fmla="*/ 2147483646 w 52" name="T20"/>
              <a:gd fmla="*/ 2147483646 h 40" name="T21"/>
              <a:gd fmla="*/ 2147483646 w 52" name="T22"/>
              <a:gd fmla="*/ 2147483646 h 40" name="T23"/>
              <a:gd fmla="*/ 2147483646 w 52" name="T24"/>
              <a:gd fmla="*/ 2147483646 h 40" name="T25"/>
              <a:gd fmla="*/ 2147483646 w 52" name="T26"/>
              <a:gd fmla="*/ 2147483646 h 40" name="T27"/>
              <a:gd fmla="*/ 0 w 52" name="T28"/>
              <a:gd fmla="*/ 2147483646 h 40" name="T29"/>
              <a:gd fmla="*/ 2147483646 w 52" name="T30"/>
              <a:gd fmla="*/ 2147483646 h 40" name="T31"/>
              <a:gd fmla="*/ 2147483646 w 52" name="T32"/>
              <a:gd fmla="*/ 2147483646 h 40" name="T33"/>
              <a:gd fmla="*/ 2147483646 w 52" name="T34"/>
              <a:gd fmla="*/ 2147483646 h 40" name="T35"/>
              <a:gd fmla="*/ 2147483646 w 52" name="T36"/>
              <a:gd fmla="*/ 2147483646 h 40" name="T37"/>
              <a:gd fmla="*/ 2147483646 w 52" name="T38"/>
              <a:gd fmla="*/ 2147483646 h 40" name="T39"/>
              <a:gd fmla="*/ 2147483646 w 52" name="T40"/>
              <a:gd fmla="*/ 2147483646 h 40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w 52" name="T63"/>
              <a:gd fmla="*/ 0 h 40" name="T64"/>
              <a:gd fmla="*/ 52 w 52" name="T65"/>
              <a:gd fmla="*/ 40 h 40" name="T66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T66" l="T63" r="T65" t="T64"/>
            <a:pathLst>
              <a:path h="40" w="52">
                <a:moveTo>
                  <a:pt x="27" y="27"/>
                </a:moveTo>
                <a:cubicBezTo>
                  <a:pt x="27" y="27"/>
                  <a:pt x="27" y="27"/>
                  <a:pt x="27" y="27"/>
                </a:cubicBezTo>
                <a:cubicBezTo>
                  <a:pt x="26" y="35"/>
                  <a:pt x="36" y="37"/>
                  <a:pt x="43" y="40"/>
                </a:cubicBezTo>
                <a:cubicBezTo>
                  <a:pt x="43" y="37"/>
                  <a:pt x="42" y="35"/>
                  <a:pt x="41" y="31"/>
                </a:cubicBezTo>
                <a:cubicBezTo>
                  <a:pt x="39" y="27"/>
                  <a:pt x="36" y="25"/>
                  <a:pt x="31" y="25"/>
                </a:cubicBezTo>
                <a:cubicBezTo>
                  <a:pt x="34" y="24"/>
                  <a:pt x="37" y="23"/>
                  <a:pt x="40" y="22"/>
                </a:cubicBezTo>
                <a:cubicBezTo>
                  <a:pt x="43" y="21"/>
                  <a:pt x="51" y="18"/>
                  <a:pt x="52" y="15"/>
                </a:cubicBezTo>
                <a:cubicBezTo>
                  <a:pt x="48" y="14"/>
                  <a:pt x="45" y="12"/>
                  <a:pt x="41" y="13"/>
                </a:cubicBezTo>
                <a:cubicBezTo>
                  <a:pt x="36" y="14"/>
                  <a:pt x="31" y="16"/>
                  <a:pt x="29" y="20"/>
                </a:cubicBezTo>
                <a:cubicBezTo>
                  <a:pt x="36" y="14"/>
                  <a:pt x="29" y="5"/>
                  <a:pt x="24" y="0"/>
                </a:cubicBezTo>
                <a:cubicBezTo>
                  <a:pt x="22" y="3"/>
                  <a:pt x="20" y="6"/>
                  <a:pt x="20" y="10"/>
                </a:cubicBezTo>
                <a:cubicBezTo>
                  <a:pt x="20" y="12"/>
                  <a:pt x="21" y="14"/>
                  <a:pt x="22" y="16"/>
                </a:cubicBezTo>
                <a:cubicBezTo>
                  <a:pt x="22" y="17"/>
                  <a:pt x="22" y="19"/>
                  <a:pt x="23" y="20"/>
                </a:cubicBezTo>
                <a:cubicBezTo>
                  <a:pt x="22" y="18"/>
                  <a:pt x="18" y="17"/>
                  <a:pt x="15" y="17"/>
                </a:cubicBezTo>
                <a:cubicBezTo>
                  <a:pt x="11" y="16"/>
                  <a:pt x="4" y="16"/>
                  <a:pt x="0" y="18"/>
                </a:cubicBezTo>
                <a:cubicBezTo>
                  <a:pt x="3" y="20"/>
                  <a:pt x="7" y="23"/>
                  <a:pt x="12" y="24"/>
                </a:cubicBezTo>
                <a:cubicBezTo>
                  <a:pt x="14" y="25"/>
                  <a:pt x="17" y="26"/>
                  <a:pt x="20" y="25"/>
                </a:cubicBezTo>
                <a:cubicBezTo>
                  <a:pt x="22" y="25"/>
                  <a:pt x="23" y="25"/>
                  <a:pt x="25" y="25"/>
                </a:cubicBezTo>
                <a:cubicBezTo>
                  <a:pt x="19" y="25"/>
                  <a:pt x="7" y="34"/>
                  <a:pt x="12" y="38"/>
                </a:cubicBezTo>
                <a:cubicBezTo>
                  <a:pt x="17" y="37"/>
                  <a:pt x="31" y="32"/>
                  <a:pt x="29" y="26"/>
                </a:cubicBezTo>
                <a:lnTo>
                  <a:pt x="27" y="2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pic>
        <p:nvPicPr>
          <p:cNvPr id="4376" name="Picture 282"/>
          <p:cNvPicPr>
            <a:picLocks noChangeArrowheads="1" noChangeAspect="1"/>
          </p:cNvPicPr>
          <p:nvPr/>
        </p:nvPicPr>
        <p:blipFill>
          <a:blip r:embed="rId23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758238" y="1958975"/>
            <a:ext cx="315912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77" name="Picture 283"/>
          <p:cNvPicPr>
            <a:picLocks noChangeArrowheads="1" noChangeAspect="1"/>
          </p:cNvPicPr>
          <p:nvPr/>
        </p:nvPicPr>
        <p:blipFill>
          <a:blip r:embed="rId24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802688" y="2062163"/>
            <a:ext cx="271462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78" name="Freeform 284"/>
          <p:cNvSpPr>
            <a:spLocks noChangeArrowheads="1"/>
          </p:cNvSpPr>
          <p:nvPr/>
        </p:nvSpPr>
        <p:spPr bwMode="auto">
          <a:xfrm>
            <a:off x="8853488" y="2217738"/>
            <a:ext cx="144462" cy="93662"/>
          </a:xfrm>
          <a:custGeom>
            <a:gdLst>
              <a:gd fmla="*/ 2147483646 w 48" name="T0"/>
              <a:gd fmla="*/ 2147483646 h 42" name="T1"/>
              <a:gd fmla="*/ 2147483646 w 48" name="T2"/>
              <a:gd fmla="*/ 2147483646 h 42" name="T3"/>
              <a:gd fmla="*/ 2147483646 w 48" name="T4"/>
              <a:gd fmla="*/ 2147483646 h 42" name="T5"/>
              <a:gd fmla="*/ 2147483646 w 48" name="T6"/>
              <a:gd fmla="*/ 2147483646 h 42" name="T7"/>
              <a:gd fmla="*/ 2147483646 w 48" name="T8"/>
              <a:gd fmla="*/ 2147483646 h 42" name="T9"/>
              <a:gd fmla="*/ 2147483646 w 48" name="T10"/>
              <a:gd fmla="*/ 2147483646 h 42" name="T11"/>
              <a:gd fmla="*/ 0 w 48" name="T12"/>
              <a:gd fmla="*/ 2147483646 h 42" name="T13"/>
              <a:gd fmla="*/ 2147483646 w 48" name="T14"/>
              <a:gd fmla="*/ 2147483646 h 42" name="T15"/>
              <a:gd fmla="*/ 2147483646 w 48" name="T16"/>
              <a:gd fmla="*/ 2147483646 h 42" name="T17"/>
              <a:gd fmla="*/ 2147483646 w 48" name="T18"/>
              <a:gd fmla="*/ 0 h 42" name="T19"/>
              <a:gd fmla="*/ 2147483646 w 48" name="T20"/>
              <a:gd fmla="*/ 2147483646 h 42" name="T21"/>
              <a:gd fmla="*/ 2147483646 w 48" name="T22"/>
              <a:gd fmla="*/ 2147483646 h 42" name="T23"/>
              <a:gd fmla="*/ 2147483646 w 48" name="T24"/>
              <a:gd fmla="*/ 2147483646 h 42" name="T25"/>
              <a:gd fmla="*/ 2147483646 w 48" name="T26"/>
              <a:gd fmla="*/ 2147483646 h 42" name="T27"/>
              <a:gd fmla="*/ 2147483646 w 48" name="T28"/>
              <a:gd fmla="*/ 2147483646 h 42" name="T29"/>
              <a:gd fmla="*/ 2147483646 w 48" name="T30"/>
              <a:gd fmla="*/ 2147483646 h 42" name="T31"/>
              <a:gd fmla="*/ 2147483646 w 48" name="T32"/>
              <a:gd fmla="*/ 2147483646 h 42" name="T33"/>
              <a:gd fmla="*/ 2147483646 w 48" name="T34"/>
              <a:gd fmla="*/ 2147483646 h 42" name="T35"/>
              <a:gd fmla="*/ 2147483646 w 48" name="T36"/>
              <a:gd fmla="*/ 2147483646 h 42" name="T37"/>
              <a:gd fmla="*/ 2147483646 w 48" name="T38"/>
              <a:gd fmla="*/ 2147483646 h 42" name="T39"/>
              <a:gd fmla="*/ 2147483646 w 48" name="T40"/>
              <a:gd fmla="*/ 2147483646 h 42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w 48" name="T63"/>
              <a:gd fmla="*/ 0 h 42" name="T64"/>
              <a:gd fmla="*/ 48 w 48" name="T65"/>
              <a:gd fmla="*/ 42 h 42" name="T66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T66" l="T63" r="T65" t="T64"/>
            <a:pathLst>
              <a:path h="42" w="48">
                <a:moveTo>
                  <a:pt x="20" y="27"/>
                </a:moveTo>
                <a:cubicBezTo>
                  <a:pt x="21" y="27"/>
                  <a:pt x="21" y="27"/>
                  <a:pt x="21" y="27"/>
                </a:cubicBezTo>
                <a:cubicBezTo>
                  <a:pt x="20" y="36"/>
                  <a:pt x="10" y="36"/>
                  <a:pt x="3" y="37"/>
                </a:cubicBezTo>
                <a:cubicBezTo>
                  <a:pt x="4" y="34"/>
                  <a:pt x="4" y="32"/>
                  <a:pt x="7" y="29"/>
                </a:cubicBezTo>
                <a:cubicBezTo>
                  <a:pt x="10" y="25"/>
                  <a:pt x="12" y="23"/>
                  <a:pt x="18" y="24"/>
                </a:cubicBezTo>
                <a:cubicBezTo>
                  <a:pt x="15" y="23"/>
                  <a:pt x="12" y="22"/>
                  <a:pt x="10" y="20"/>
                </a:cubicBezTo>
                <a:cubicBezTo>
                  <a:pt x="7" y="18"/>
                  <a:pt x="1" y="14"/>
                  <a:pt x="0" y="11"/>
                </a:cubicBezTo>
                <a:cubicBezTo>
                  <a:pt x="4" y="11"/>
                  <a:pt x="7" y="9"/>
                  <a:pt x="11" y="11"/>
                </a:cubicBezTo>
                <a:cubicBezTo>
                  <a:pt x="15" y="12"/>
                  <a:pt x="20" y="16"/>
                  <a:pt x="21" y="20"/>
                </a:cubicBezTo>
                <a:cubicBezTo>
                  <a:pt x="16" y="12"/>
                  <a:pt x="23" y="5"/>
                  <a:pt x="29" y="0"/>
                </a:cubicBezTo>
                <a:cubicBezTo>
                  <a:pt x="31" y="3"/>
                  <a:pt x="32" y="7"/>
                  <a:pt x="31" y="11"/>
                </a:cubicBezTo>
                <a:cubicBezTo>
                  <a:pt x="31" y="13"/>
                  <a:pt x="29" y="15"/>
                  <a:pt x="28" y="17"/>
                </a:cubicBezTo>
                <a:cubicBezTo>
                  <a:pt x="28" y="18"/>
                  <a:pt x="27" y="20"/>
                  <a:pt x="26" y="21"/>
                </a:cubicBezTo>
                <a:cubicBezTo>
                  <a:pt x="28" y="19"/>
                  <a:pt x="31" y="18"/>
                  <a:pt x="34" y="18"/>
                </a:cubicBezTo>
                <a:cubicBezTo>
                  <a:pt x="38" y="18"/>
                  <a:pt x="45" y="19"/>
                  <a:pt x="48" y="22"/>
                </a:cubicBezTo>
                <a:cubicBezTo>
                  <a:pt x="44" y="24"/>
                  <a:pt x="40" y="27"/>
                  <a:pt x="36" y="27"/>
                </a:cubicBezTo>
                <a:cubicBezTo>
                  <a:pt x="33" y="27"/>
                  <a:pt x="30" y="27"/>
                  <a:pt x="27" y="27"/>
                </a:cubicBezTo>
                <a:cubicBezTo>
                  <a:pt x="26" y="26"/>
                  <a:pt x="25" y="26"/>
                  <a:pt x="23" y="25"/>
                </a:cubicBezTo>
                <a:cubicBezTo>
                  <a:pt x="28" y="26"/>
                  <a:pt x="37" y="38"/>
                  <a:pt x="31" y="42"/>
                </a:cubicBezTo>
                <a:cubicBezTo>
                  <a:pt x="28" y="39"/>
                  <a:pt x="16" y="31"/>
                  <a:pt x="19" y="26"/>
                </a:cubicBezTo>
                <a:lnTo>
                  <a:pt x="20" y="2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pic>
        <p:nvPicPr>
          <p:cNvPr id="4379" name="Picture 285"/>
          <p:cNvPicPr>
            <a:picLocks noChangeArrowheads="1" noChangeAspect="1"/>
          </p:cNvPicPr>
          <p:nvPr/>
        </p:nvPicPr>
        <p:blipFill>
          <a:blip r:embed="rId24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023225" y="3892550"/>
            <a:ext cx="1524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80" name="Picture 286"/>
          <p:cNvPicPr>
            <a:picLocks noChangeArrowheads="1" noChangeAspect="1"/>
          </p:cNvPicPr>
          <p:nvPr/>
        </p:nvPicPr>
        <p:blipFill>
          <a:blip r:embed="rId24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726363" y="3867150"/>
            <a:ext cx="449262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81" name="Picture 287"/>
          <p:cNvPicPr>
            <a:picLocks noChangeArrowheads="1" noChangeAspect="1"/>
          </p:cNvPicPr>
          <p:nvPr/>
        </p:nvPicPr>
        <p:blipFill>
          <a:blip r:embed="rId24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808913" y="4081463"/>
            <a:ext cx="44450" cy="3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82" name="Picture 288"/>
          <p:cNvPicPr>
            <a:picLocks noChangeArrowheads="1" noChangeAspect="1"/>
          </p:cNvPicPr>
          <p:nvPr/>
        </p:nvPicPr>
        <p:blipFill>
          <a:blip r:embed="rId24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800975" y="3514725"/>
            <a:ext cx="611188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83" name="Picture 289"/>
          <p:cNvPicPr>
            <a:picLocks noChangeArrowheads="1" noChangeAspect="1"/>
          </p:cNvPicPr>
          <p:nvPr/>
        </p:nvPicPr>
        <p:blipFill>
          <a:blip r:embed="rId24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205788" y="3778250"/>
            <a:ext cx="984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84" name="Picture 290"/>
          <p:cNvPicPr>
            <a:picLocks noChangeArrowheads="1" noChangeAspect="1"/>
          </p:cNvPicPr>
          <p:nvPr/>
        </p:nvPicPr>
        <p:blipFill>
          <a:blip r:embed="rId24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718425" y="3514725"/>
            <a:ext cx="179388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85" name="Picture 291"/>
          <p:cNvPicPr>
            <a:picLocks noChangeArrowheads="1" noChangeAspect="1"/>
          </p:cNvPicPr>
          <p:nvPr/>
        </p:nvPicPr>
        <p:blipFill>
          <a:blip r:embed="rId24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781925" y="3557588"/>
            <a:ext cx="117475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86" name="Picture 292"/>
          <p:cNvPicPr>
            <a:picLocks noChangeArrowheads="1" noChangeAspect="1"/>
          </p:cNvPicPr>
          <p:nvPr/>
        </p:nvPicPr>
        <p:blipFill>
          <a:blip r:embed="rId24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220075" y="3525838"/>
            <a:ext cx="1270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87" name="Picture 293"/>
          <p:cNvPicPr>
            <a:picLocks noChangeArrowheads="1" noChangeAspect="1"/>
          </p:cNvPicPr>
          <p:nvPr/>
        </p:nvPicPr>
        <p:blipFill>
          <a:blip r:embed="rId24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097838" y="3695700"/>
            <a:ext cx="169862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88" name="Picture 294"/>
          <p:cNvPicPr>
            <a:picLocks noChangeArrowheads="1" noChangeAspect="1"/>
          </p:cNvPicPr>
          <p:nvPr/>
        </p:nvPicPr>
        <p:blipFill>
          <a:blip r:embed="rId25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078788" y="3646488"/>
            <a:ext cx="161925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89" name="Picture 295"/>
          <p:cNvPicPr>
            <a:picLocks noChangeArrowheads="1" noChangeAspect="1"/>
          </p:cNvPicPr>
          <p:nvPr/>
        </p:nvPicPr>
        <p:blipFill>
          <a:blip r:embed="rId25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075613" y="2330450"/>
            <a:ext cx="396875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90" name="Picture 296"/>
          <p:cNvPicPr>
            <a:picLocks noChangeArrowheads="1" noChangeAspect="1"/>
          </p:cNvPicPr>
          <p:nvPr/>
        </p:nvPicPr>
        <p:blipFill>
          <a:blip r:embed="rId25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358188" y="2392363"/>
            <a:ext cx="242887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91" name="Picture 297"/>
          <p:cNvPicPr>
            <a:picLocks noChangeArrowheads="1" noChangeAspect="1"/>
          </p:cNvPicPr>
          <p:nvPr/>
        </p:nvPicPr>
        <p:blipFill>
          <a:blip r:embed="rId25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954963" y="2314575"/>
            <a:ext cx="223837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92" name="Picture 298"/>
          <p:cNvPicPr>
            <a:picLocks noChangeArrowheads="1" noChangeAspect="1"/>
          </p:cNvPicPr>
          <p:nvPr/>
        </p:nvPicPr>
        <p:blipFill>
          <a:blip r:embed="rId25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069263" y="2435225"/>
            <a:ext cx="306387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93" name="Picture 299"/>
          <p:cNvPicPr>
            <a:picLocks noChangeArrowheads="1" noChangeAspect="1"/>
          </p:cNvPicPr>
          <p:nvPr/>
        </p:nvPicPr>
        <p:blipFill>
          <a:blip r:embed="rId25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231188" y="2476500"/>
            <a:ext cx="188912" cy="8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94" name="Freeform 300"/>
          <p:cNvSpPr>
            <a:spLocks noChangeArrowheads="1"/>
          </p:cNvSpPr>
          <p:nvPr/>
        </p:nvSpPr>
        <p:spPr bwMode="auto">
          <a:xfrm>
            <a:off x="8191500" y="2444750"/>
            <a:ext cx="119063" cy="57150"/>
          </a:xfrm>
          <a:custGeom>
            <a:gdLst>
              <a:gd fmla="*/ 2147483646 w 40" name="T0"/>
              <a:gd fmla="*/ 2147483646 h 25" name="T1"/>
              <a:gd fmla="*/ 2147483646 w 40" name="T2"/>
              <a:gd fmla="*/ 2147483646 h 25" name="T3"/>
              <a:gd fmla="*/ 2147483646 w 40" name="T4"/>
              <a:gd fmla="*/ 2147483646 h 25" name="T5"/>
              <a:gd fmla="*/ 2147483646 w 40" name="T6"/>
              <a:gd fmla="*/ 2147483646 h 25" name="T7"/>
              <a:gd fmla="*/ 2147483646 w 40" name="T8"/>
              <a:gd fmla="*/ 2147483646 h 25" name="T9"/>
              <a:gd fmla="*/ 2147483646 w 40" name="T10"/>
              <a:gd fmla="*/ 2147483646 h 25" name="T11"/>
              <a:gd fmla="*/ 2147483646 w 40" name="T12"/>
              <a:gd fmla="*/ 2147483646 h 25" name="T13"/>
              <a:gd fmla="*/ 2147483646 w 40" name="T14"/>
              <a:gd fmla="*/ 2147483646 h 25" name="T15"/>
              <a:gd fmla="*/ 2147483646 w 40" name="T16"/>
              <a:gd fmla="*/ 2147483646 h 25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40" name="T27"/>
              <a:gd fmla="*/ 0 h 25" name="T28"/>
              <a:gd fmla="*/ 40 w 40" name="T29"/>
              <a:gd fmla="*/ 25 h 25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25" w="40">
                <a:moveTo>
                  <a:pt x="12" y="1"/>
                </a:moveTo>
                <a:cubicBezTo>
                  <a:pt x="21" y="5"/>
                  <a:pt x="29" y="9"/>
                  <a:pt x="38" y="13"/>
                </a:cubicBezTo>
                <a:cubicBezTo>
                  <a:pt x="39" y="14"/>
                  <a:pt x="40" y="15"/>
                  <a:pt x="39" y="16"/>
                </a:cubicBezTo>
                <a:cubicBezTo>
                  <a:pt x="32" y="24"/>
                  <a:pt x="32" y="24"/>
                  <a:pt x="32" y="24"/>
                </a:cubicBezTo>
                <a:cubicBezTo>
                  <a:pt x="31" y="25"/>
                  <a:pt x="29" y="25"/>
                  <a:pt x="28" y="24"/>
                </a:cubicBezTo>
                <a:cubicBezTo>
                  <a:pt x="19" y="20"/>
                  <a:pt x="11" y="16"/>
                  <a:pt x="2" y="12"/>
                </a:cubicBezTo>
                <a:cubicBezTo>
                  <a:pt x="1" y="11"/>
                  <a:pt x="0" y="10"/>
                  <a:pt x="1" y="9"/>
                </a:cubicBezTo>
                <a:cubicBezTo>
                  <a:pt x="8" y="1"/>
                  <a:pt x="8" y="1"/>
                  <a:pt x="8" y="1"/>
                </a:cubicBezTo>
                <a:cubicBezTo>
                  <a:pt x="9" y="0"/>
                  <a:pt x="11" y="0"/>
                  <a:pt x="12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pic>
        <p:nvPicPr>
          <p:cNvPr id="4395" name="Picture 301"/>
          <p:cNvPicPr>
            <a:picLocks noChangeArrowheads="1" noChangeAspect="1"/>
          </p:cNvPicPr>
          <p:nvPr/>
        </p:nvPicPr>
        <p:blipFill>
          <a:blip r:embed="rId25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851775" y="2725738"/>
            <a:ext cx="242888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96" name="Picture 302"/>
          <p:cNvPicPr>
            <a:picLocks noChangeArrowheads="1" noChangeAspect="1"/>
          </p:cNvPicPr>
          <p:nvPr/>
        </p:nvPicPr>
        <p:blipFill>
          <a:blip r:embed="rId25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161338" y="2832100"/>
            <a:ext cx="100012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97" name="Picture 303"/>
          <p:cNvPicPr>
            <a:picLocks noChangeArrowheads="1" noChangeAspect="1"/>
          </p:cNvPicPr>
          <p:nvPr/>
        </p:nvPicPr>
        <p:blipFill>
          <a:blip r:embed="rId25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970838" y="2616200"/>
            <a:ext cx="368300" cy="14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98" name="Picture 304"/>
          <p:cNvPicPr>
            <a:picLocks noChangeArrowheads="1" noChangeAspect="1"/>
          </p:cNvPicPr>
          <p:nvPr/>
        </p:nvPicPr>
        <p:blipFill>
          <a:blip r:embed="rId25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107363" y="2746375"/>
            <a:ext cx="171450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99" name="Picture 305"/>
          <p:cNvPicPr>
            <a:picLocks noChangeArrowheads="1" noChangeAspect="1"/>
          </p:cNvPicPr>
          <p:nvPr/>
        </p:nvPicPr>
        <p:blipFill>
          <a:blip r:embed="rId26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194675" y="2981325"/>
            <a:ext cx="63500" cy="3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0" name="Picture 306"/>
          <p:cNvPicPr>
            <a:picLocks noChangeArrowheads="1" noChangeAspect="1"/>
          </p:cNvPicPr>
          <p:nvPr/>
        </p:nvPicPr>
        <p:blipFill>
          <a:blip r:embed="rId26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196263" y="2997200"/>
            <a:ext cx="63500" cy="3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1" name="Picture 307"/>
          <p:cNvPicPr>
            <a:picLocks noChangeArrowheads="1" noChangeAspect="1"/>
          </p:cNvPicPr>
          <p:nvPr/>
        </p:nvPicPr>
        <p:blipFill>
          <a:blip r:embed="rId26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207375" y="3001963"/>
            <a:ext cx="44450" cy="8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2" name="Picture 308"/>
          <p:cNvPicPr>
            <a:picLocks noChangeArrowheads="1" noChangeAspect="1"/>
          </p:cNvPicPr>
          <p:nvPr/>
        </p:nvPicPr>
        <p:blipFill>
          <a:blip r:embed="rId26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497763" y="3944938"/>
            <a:ext cx="15240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" name="Picture 309"/>
          <p:cNvPicPr>
            <a:picLocks noChangeArrowheads="1" noChangeAspect="1"/>
          </p:cNvPicPr>
          <p:nvPr/>
        </p:nvPicPr>
        <p:blipFill>
          <a:blip r:embed="rId26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431088" y="3895725"/>
            <a:ext cx="53975" cy="4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" name="Picture 310"/>
          <p:cNvPicPr>
            <a:picLocks noChangeArrowheads="1" noChangeAspect="1"/>
          </p:cNvPicPr>
          <p:nvPr/>
        </p:nvPicPr>
        <p:blipFill>
          <a:blip r:embed="rId26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423150" y="3797300"/>
            <a:ext cx="3603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5" name="Picture 311"/>
          <p:cNvPicPr>
            <a:picLocks noChangeArrowheads="1" noChangeAspect="1"/>
          </p:cNvPicPr>
          <p:nvPr/>
        </p:nvPicPr>
        <p:blipFill>
          <a:blip r:embed="rId26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569200" y="3898900"/>
            <a:ext cx="134938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6" name="Picture 312"/>
          <p:cNvPicPr>
            <a:picLocks noChangeArrowheads="1" noChangeAspect="1"/>
          </p:cNvPicPr>
          <p:nvPr/>
        </p:nvPicPr>
        <p:blipFill>
          <a:blip r:embed="rId26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313738" y="1819275"/>
            <a:ext cx="125412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7" name="Picture 313"/>
          <p:cNvPicPr>
            <a:picLocks noChangeArrowheads="1" noChangeAspect="1"/>
          </p:cNvPicPr>
          <p:nvPr/>
        </p:nvPicPr>
        <p:blipFill>
          <a:blip r:embed="rId26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370888" y="1820863"/>
            <a:ext cx="233362" cy="12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8" name="Picture 314"/>
          <p:cNvPicPr>
            <a:picLocks noChangeArrowheads="1" noChangeAspect="1"/>
          </p:cNvPicPr>
          <p:nvPr/>
        </p:nvPicPr>
        <p:blipFill>
          <a:blip r:embed="rId26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116888" y="1752600"/>
            <a:ext cx="412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9" name="Picture 315"/>
          <p:cNvPicPr>
            <a:picLocks noChangeArrowheads="1" noChangeAspect="1"/>
          </p:cNvPicPr>
          <p:nvPr/>
        </p:nvPicPr>
        <p:blipFill>
          <a:blip r:embed="rId27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105775" y="1758950"/>
            <a:ext cx="17145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10" name="Picture 316"/>
          <p:cNvPicPr>
            <a:picLocks noChangeArrowheads="1" noChangeAspect="1"/>
          </p:cNvPicPr>
          <p:nvPr/>
        </p:nvPicPr>
        <p:blipFill>
          <a:blip r:embed="rId27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807325" y="1819275"/>
            <a:ext cx="31432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11" name="Picture 317"/>
          <p:cNvPicPr>
            <a:picLocks noChangeArrowheads="1" noChangeAspect="1"/>
          </p:cNvPicPr>
          <p:nvPr/>
        </p:nvPicPr>
        <p:blipFill>
          <a:blip r:embed="rId27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929563" y="1820863"/>
            <a:ext cx="422275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12" name="Picture 318"/>
          <p:cNvPicPr>
            <a:picLocks noChangeArrowheads="1" noChangeAspect="1"/>
          </p:cNvPicPr>
          <p:nvPr/>
        </p:nvPicPr>
        <p:blipFill>
          <a:blip r:embed="rId27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437438" y="3652838"/>
            <a:ext cx="188912" cy="8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13" name="Picture 319"/>
          <p:cNvPicPr>
            <a:picLocks noChangeArrowheads="1" noChangeAspect="1"/>
          </p:cNvPicPr>
          <p:nvPr/>
        </p:nvPicPr>
        <p:blipFill>
          <a:blip r:embed="rId27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586663" y="3663950"/>
            <a:ext cx="207962" cy="9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14" name="Picture 320"/>
          <p:cNvPicPr>
            <a:picLocks noChangeArrowheads="1" noChangeAspect="1"/>
          </p:cNvPicPr>
          <p:nvPr/>
        </p:nvPicPr>
        <p:blipFill>
          <a:blip r:embed="rId27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519988" y="3568700"/>
            <a:ext cx="134937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15" name="Picture 321"/>
          <p:cNvPicPr>
            <a:picLocks noChangeArrowheads="1" noChangeAspect="1"/>
          </p:cNvPicPr>
          <p:nvPr/>
        </p:nvPicPr>
        <p:blipFill>
          <a:blip r:embed="rId27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550150" y="3478213"/>
            <a:ext cx="198438" cy="27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16" name="Picture 322"/>
          <p:cNvPicPr>
            <a:picLocks noChangeArrowheads="1" noChangeAspect="1"/>
          </p:cNvPicPr>
          <p:nvPr/>
        </p:nvPicPr>
        <p:blipFill>
          <a:blip r:embed="rId27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856538" y="1624013"/>
            <a:ext cx="198437" cy="8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17" name="Picture 323"/>
          <p:cNvPicPr>
            <a:picLocks noChangeArrowheads="1" noChangeAspect="1"/>
          </p:cNvPicPr>
          <p:nvPr/>
        </p:nvPicPr>
        <p:blipFill>
          <a:blip r:embed="rId27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646988" y="1666875"/>
            <a:ext cx="225425" cy="8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18" name="Picture 324"/>
          <p:cNvPicPr>
            <a:picLocks noChangeArrowheads="1" noChangeAspect="1"/>
          </p:cNvPicPr>
          <p:nvPr/>
        </p:nvPicPr>
        <p:blipFill>
          <a:blip r:embed="rId27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858125" y="1701800"/>
            <a:ext cx="188913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19" name="Picture 325"/>
          <p:cNvPicPr>
            <a:picLocks noChangeArrowheads="1" noChangeAspect="1"/>
          </p:cNvPicPr>
          <p:nvPr/>
        </p:nvPicPr>
        <p:blipFill>
          <a:blip r:embed="rId28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837488" y="1644650"/>
            <a:ext cx="90487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20" name="Picture 326"/>
          <p:cNvPicPr>
            <a:picLocks noChangeArrowheads="1" noChangeAspect="1"/>
          </p:cNvPicPr>
          <p:nvPr/>
        </p:nvPicPr>
        <p:blipFill>
          <a:blip r:embed="rId28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535863" y="3114675"/>
            <a:ext cx="333375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21" name="Picture 327"/>
          <p:cNvPicPr>
            <a:picLocks noChangeArrowheads="1" noChangeAspect="1"/>
          </p:cNvPicPr>
          <p:nvPr/>
        </p:nvPicPr>
        <p:blipFill>
          <a:blip r:embed="rId28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493000" y="3076575"/>
            <a:ext cx="42386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22" name="Freeform 328"/>
          <p:cNvSpPr>
            <a:spLocks noChangeArrowheads="1"/>
          </p:cNvSpPr>
          <p:nvPr/>
        </p:nvSpPr>
        <p:spPr bwMode="auto">
          <a:xfrm>
            <a:off x="7699375" y="3219450"/>
            <a:ext cx="65088" cy="23813"/>
          </a:xfrm>
          <a:custGeom>
            <a:gdLst>
              <a:gd fmla="*/ 2147483646 w 22" name="T0"/>
              <a:gd fmla="*/ 2147483646 h 10" name="T1"/>
              <a:gd fmla="*/ 0 w 22" name="T2"/>
              <a:gd fmla="*/ 0 h 10" name="T3"/>
              <a:gd fmla="*/ 2147483646 w 22" name="T4"/>
              <a:gd fmla="*/ 2147483646 h 10" name="T5"/>
              <a:gd fmla="*/ 2147483646 w 22" name="T6"/>
              <a:gd fmla="*/ 2147483646 h 10" name="T7"/>
              <a:gd fmla="*/ 2147483646 w 22" name="T8"/>
              <a:gd fmla="*/ 2147483646 h 10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22" name="T15"/>
              <a:gd fmla="*/ 0 h 10" name="T16"/>
              <a:gd fmla="*/ 22 w 22" name="T17"/>
              <a:gd fmla="*/ 10 h 10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10" w="22">
                <a:moveTo>
                  <a:pt x="21" y="5"/>
                </a:moveTo>
                <a:cubicBezTo>
                  <a:pt x="14" y="3"/>
                  <a:pt x="7" y="1"/>
                  <a:pt x="0" y="0"/>
                </a:cubicBezTo>
                <a:cubicBezTo>
                  <a:pt x="2" y="9"/>
                  <a:pt x="2" y="9"/>
                  <a:pt x="2" y="9"/>
                </a:cubicBezTo>
                <a:cubicBezTo>
                  <a:pt x="22" y="10"/>
                  <a:pt x="22" y="10"/>
                  <a:pt x="22" y="10"/>
                </a:cubicBezTo>
                <a:lnTo>
                  <a:pt x="21" y="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423" name="Freeform 329"/>
          <p:cNvSpPr>
            <a:spLocks noChangeArrowheads="1"/>
          </p:cNvSpPr>
          <p:nvPr/>
        </p:nvSpPr>
        <p:spPr bwMode="auto">
          <a:xfrm>
            <a:off x="7761288" y="3232150"/>
            <a:ext cx="84137" cy="12700"/>
          </a:xfrm>
          <a:custGeom>
            <a:gdLst>
              <a:gd fmla="*/ 2147483646 w 28" name="T0"/>
              <a:gd fmla="*/ 2147483646 h 6" name="T1"/>
              <a:gd fmla="*/ 0 w 28" name="T2"/>
              <a:gd fmla="*/ 0 h 6" name="T3"/>
              <a:gd fmla="*/ 2147483646 w 28" name="T4"/>
              <a:gd fmla="*/ 2147483646 h 6" name="T5"/>
              <a:gd fmla="*/ 2147483646 w 28" name="T6"/>
              <a:gd fmla="*/ 2147483646 h 6" name="T7"/>
              <a:gd fmla="*/ 0 60000 65536" name="T8"/>
              <a:gd fmla="*/ 0 60000 65536" name="T9"/>
              <a:gd fmla="*/ 0 60000 65536" name="T10"/>
              <a:gd fmla="*/ 0 60000 65536" name="T11"/>
              <a:gd fmla="*/ 0 w 28" name="T12"/>
              <a:gd fmla="*/ 0 h 6" name="T13"/>
              <a:gd fmla="*/ 28 w 28" name="T14"/>
              <a:gd fmla="*/ 6 h 6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6" w="28">
                <a:moveTo>
                  <a:pt x="28" y="6"/>
                </a:moveTo>
                <a:cubicBezTo>
                  <a:pt x="0" y="0"/>
                  <a:pt x="0" y="0"/>
                  <a:pt x="0" y="0"/>
                </a:cubicBezTo>
                <a:cubicBezTo>
                  <a:pt x="1" y="5"/>
                  <a:pt x="1" y="5"/>
                  <a:pt x="1" y="5"/>
                </a:cubicBezTo>
                <a:cubicBezTo>
                  <a:pt x="10" y="6"/>
                  <a:pt x="19" y="6"/>
                  <a:pt x="28" y="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424" name="Freeform 330"/>
          <p:cNvSpPr>
            <a:spLocks noChangeArrowheads="1"/>
          </p:cNvSpPr>
          <p:nvPr/>
        </p:nvSpPr>
        <p:spPr bwMode="auto">
          <a:xfrm>
            <a:off x="7561263" y="3209925"/>
            <a:ext cx="142875" cy="30163"/>
          </a:xfrm>
          <a:custGeom>
            <a:gdLst>
              <a:gd fmla="*/ 2147483646 w 48" name="T0"/>
              <a:gd fmla="*/ 2147483646 h 14" name="T1"/>
              <a:gd fmla="*/ 0 w 48" name="T2"/>
              <a:gd fmla="*/ 0 h 14" name="T3"/>
              <a:gd fmla="*/ 2147483646 w 48" name="T4"/>
              <a:gd fmla="*/ 2147483646 h 14" name="T5"/>
              <a:gd fmla="*/ 2147483646 w 48" name="T6"/>
              <a:gd fmla="*/ 2147483646 h 14" name="T7"/>
              <a:gd fmla="*/ 0 60000 65536" name="T8"/>
              <a:gd fmla="*/ 0 60000 65536" name="T9"/>
              <a:gd fmla="*/ 0 60000 65536" name="T10"/>
              <a:gd fmla="*/ 0 60000 65536" name="T11"/>
              <a:gd fmla="*/ 0 w 48" name="T12"/>
              <a:gd fmla="*/ 0 h 14" name="T13"/>
              <a:gd fmla="*/ 48 w 48" name="T14"/>
              <a:gd fmla="*/ 14 h 14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14" w="48">
                <a:moveTo>
                  <a:pt x="48" y="14"/>
                </a:moveTo>
                <a:cubicBezTo>
                  <a:pt x="32" y="10"/>
                  <a:pt x="16" y="5"/>
                  <a:pt x="0" y="0"/>
                </a:cubicBezTo>
                <a:cubicBezTo>
                  <a:pt x="15" y="2"/>
                  <a:pt x="31" y="3"/>
                  <a:pt x="46" y="5"/>
                </a:cubicBezTo>
                <a:lnTo>
                  <a:pt x="48" y="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425" name="Freeform 331"/>
          <p:cNvSpPr>
            <a:spLocks noChangeArrowheads="1"/>
          </p:cNvSpPr>
          <p:nvPr/>
        </p:nvSpPr>
        <p:spPr bwMode="auto">
          <a:xfrm>
            <a:off x="7686675" y="3227388"/>
            <a:ext cx="41275" cy="112712"/>
          </a:xfrm>
          <a:custGeom>
            <a:gdLst>
              <a:gd fmla="*/ 2147483646 w 14" name="T0"/>
              <a:gd fmla="*/ 2147483646 h 50" name="T1"/>
              <a:gd fmla="*/ 2147483646 w 14" name="T2"/>
              <a:gd fmla="*/ 2147483646 h 50" name="T3"/>
              <a:gd fmla="*/ 0 w 14" name="T4"/>
              <a:gd fmla="*/ 0 h 50" name="T5"/>
              <a:gd fmla="*/ 2147483646 w 14" name="T6"/>
              <a:gd fmla="*/ 2147483646 h 50" name="T7"/>
              <a:gd fmla="*/ 0 60000 65536" name="T8"/>
              <a:gd fmla="*/ 0 60000 65536" name="T9"/>
              <a:gd fmla="*/ 0 60000 65536" name="T10"/>
              <a:gd fmla="*/ 0 60000 65536" name="T11"/>
              <a:gd fmla="*/ 0 w 14" name="T12"/>
              <a:gd fmla="*/ 0 h 50" name="T13"/>
              <a:gd fmla="*/ 14 w 14" name="T14"/>
              <a:gd fmla="*/ 50 h 50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50" w="14">
                <a:moveTo>
                  <a:pt x="10" y="2"/>
                </a:moveTo>
                <a:cubicBezTo>
                  <a:pt x="11" y="17"/>
                  <a:pt x="14" y="34"/>
                  <a:pt x="14" y="50"/>
                </a:cubicBezTo>
                <a:cubicBezTo>
                  <a:pt x="11" y="33"/>
                  <a:pt x="5" y="16"/>
                  <a:pt x="0" y="0"/>
                </a:cubicBezTo>
                <a:lnTo>
                  <a:pt x="10" y="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426" name="Freeform 332"/>
          <p:cNvSpPr>
            <a:spLocks noChangeArrowheads="1"/>
          </p:cNvSpPr>
          <p:nvPr/>
        </p:nvSpPr>
        <p:spPr bwMode="auto">
          <a:xfrm>
            <a:off x="7666038" y="3124200"/>
            <a:ext cx="50800" cy="107950"/>
          </a:xfrm>
          <a:custGeom>
            <a:gdLst>
              <a:gd fmla="*/ 2147483646 w 17" name="T0"/>
              <a:gd fmla="*/ 2147483646 h 48" name="T1"/>
              <a:gd fmla="*/ 0 w 17" name="T2"/>
              <a:gd fmla="*/ 0 h 48" name="T3"/>
              <a:gd fmla="*/ 2147483646 w 17" name="T4"/>
              <a:gd fmla="*/ 2147483646 h 48" name="T5"/>
              <a:gd fmla="*/ 2147483646 w 17" name="T6"/>
              <a:gd fmla="*/ 2147483646 h 48" name="T7"/>
              <a:gd fmla="*/ 0 60000 65536" name="T8"/>
              <a:gd fmla="*/ 0 60000 65536" name="T9"/>
              <a:gd fmla="*/ 0 60000 65536" name="T10"/>
              <a:gd fmla="*/ 0 60000 65536" name="T11"/>
              <a:gd fmla="*/ 0 w 17" name="T12"/>
              <a:gd fmla="*/ 0 h 48" name="T13"/>
              <a:gd fmla="*/ 17 w 17" name="T14"/>
              <a:gd fmla="*/ 48 h 48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48" w="17">
                <a:moveTo>
                  <a:pt x="7" y="47"/>
                </a:moveTo>
                <a:cubicBezTo>
                  <a:pt x="6" y="31"/>
                  <a:pt x="3" y="15"/>
                  <a:pt x="0" y="0"/>
                </a:cubicBezTo>
                <a:cubicBezTo>
                  <a:pt x="6" y="16"/>
                  <a:pt x="12" y="32"/>
                  <a:pt x="17" y="48"/>
                </a:cubicBezTo>
                <a:lnTo>
                  <a:pt x="7" y="4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427" name="Freeform 333"/>
          <p:cNvSpPr>
            <a:spLocks noChangeArrowheads="1"/>
          </p:cNvSpPr>
          <p:nvPr/>
        </p:nvSpPr>
        <p:spPr bwMode="auto">
          <a:xfrm>
            <a:off x="7653338" y="3225800"/>
            <a:ext cx="57150" cy="42863"/>
          </a:xfrm>
          <a:custGeom>
            <a:gdLst>
              <a:gd fmla="*/ 2147483646 w 36" name="T0"/>
              <a:gd fmla="*/ 2147483646 h 36" name="T1"/>
              <a:gd fmla="*/ 0 w 36" name="T2"/>
              <a:gd fmla="*/ 2147483646 h 36" name="T3"/>
              <a:gd fmla="*/ 2147483646 w 36" name="T4"/>
              <a:gd fmla="*/ 0 h 36" name="T5"/>
              <a:gd fmla="*/ 2147483646 w 36" name="T6"/>
              <a:gd fmla="*/ 2147483646 h 36" name="T7"/>
              <a:gd fmla="*/ 0 60000 65536" name="T8"/>
              <a:gd fmla="*/ 0 60000 65536" name="T9"/>
              <a:gd fmla="*/ 0 60000 65536" name="T10"/>
              <a:gd fmla="*/ 0 60000 65536" name="T11"/>
              <a:gd fmla="*/ 0 w 36" name="T12"/>
              <a:gd fmla="*/ 0 h 36" name="T13"/>
              <a:gd fmla="*/ 36 w 36" name="T14"/>
              <a:gd fmla="*/ 36 h 36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36" w="36">
                <a:moveTo>
                  <a:pt x="36" y="10"/>
                </a:moveTo>
                <a:lnTo>
                  <a:pt x="0" y="36"/>
                </a:lnTo>
                <a:lnTo>
                  <a:pt x="27" y="0"/>
                </a:lnTo>
                <a:lnTo>
                  <a:pt x="36" y="1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428" name="Freeform 334"/>
          <p:cNvSpPr>
            <a:spLocks noChangeArrowheads="1"/>
          </p:cNvSpPr>
          <p:nvPr/>
        </p:nvSpPr>
        <p:spPr bwMode="auto">
          <a:xfrm>
            <a:off x="7693025" y="3190875"/>
            <a:ext cx="57150" cy="46038"/>
          </a:xfrm>
          <a:custGeom>
            <a:gdLst>
              <a:gd fmla="*/ 0 w 19" name="T0"/>
              <a:gd fmla="*/ 2147483646 h 20" name="T1"/>
              <a:gd fmla="*/ 2147483646 w 19" name="T2"/>
              <a:gd fmla="*/ 0 h 20" name="T3"/>
              <a:gd fmla="*/ 2147483646 w 19" name="T4"/>
              <a:gd fmla="*/ 2147483646 h 20" name="T5"/>
              <a:gd fmla="*/ 0 w 19" name="T6"/>
              <a:gd fmla="*/ 2147483646 h 20" name="T7"/>
              <a:gd fmla="*/ 0 60000 65536" name="T8"/>
              <a:gd fmla="*/ 0 60000 65536" name="T9"/>
              <a:gd fmla="*/ 0 60000 65536" name="T10"/>
              <a:gd fmla="*/ 0 60000 65536" name="T11"/>
              <a:gd fmla="*/ 0 w 19" name="T12"/>
              <a:gd fmla="*/ 0 h 20" name="T13"/>
              <a:gd fmla="*/ 19 w 19" name="T14"/>
              <a:gd fmla="*/ 20 h 20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20" w="19">
                <a:moveTo>
                  <a:pt x="0" y="15"/>
                </a:moveTo>
                <a:cubicBezTo>
                  <a:pt x="7" y="10"/>
                  <a:pt x="13" y="5"/>
                  <a:pt x="19" y="0"/>
                </a:cubicBezTo>
                <a:cubicBezTo>
                  <a:pt x="15" y="6"/>
                  <a:pt x="10" y="13"/>
                  <a:pt x="5" y="20"/>
                </a:cubicBezTo>
                <a:lnTo>
                  <a:pt x="0" y="1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429" name="Freeform 335"/>
          <p:cNvSpPr>
            <a:spLocks noChangeArrowheads="1"/>
          </p:cNvSpPr>
          <p:nvPr/>
        </p:nvSpPr>
        <p:spPr bwMode="auto">
          <a:xfrm>
            <a:off x="7626350" y="3176588"/>
            <a:ext cx="80963" cy="58737"/>
          </a:xfrm>
          <a:custGeom>
            <a:gdLst>
              <a:gd fmla="*/ 2147483646 w 51" name="T0"/>
              <a:gd fmla="*/ 2147483646 h 49" name="T1"/>
              <a:gd fmla="*/ 0 w 51" name="T2"/>
              <a:gd fmla="*/ 0 h 49" name="T3"/>
              <a:gd fmla="*/ 2147483646 w 51" name="T4"/>
              <a:gd fmla="*/ 2147483646 h 49" name="T5"/>
              <a:gd fmla="*/ 2147483646 w 51" name="T6"/>
              <a:gd fmla="*/ 2147483646 h 49" name="T7"/>
              <a:gd fmla="*/ 0 60000 65536" name="T8"/>
              <a:gd fmla="*/ 0 60000 65536" name="T9"/>
              <a:gd fmla="*/ 0 60000 65536" name="T10"/>
              <a:gd fmla="*/ 0 60000 65536" name="T11"/>
              <a:gd fmla="*/ 0 w 51" name="T12"/>
              <a:gd fmla="*/ 0 h 49" name="T13"/>
              <a:gd fmla="*/ 51 w 51" name="T14"/>
              <a:gd fmla="*/ 49 h 49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49" w="51">
                <a:moveTo>
                  <a:pt x="46" y="49"/>
                </a:moveTo>
                <a:lnTo>
                  <a:pt x="0" y="0"/>
                </a:lnTo>
                <a:lnTo>
                  <a:pt x="51" y="43"/>
                </a:lnTo>
                <a:lnTo>
                  <a:pt x="46" y="4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430" name="Freeform 336"/>
          <p:cNvSpPr>
            <a:spLocks noChangeArrowheads="1"/>
          </p:cNvSpPr>
          <p:nvPr/>
        </p:nvSpPr>
        <p:spPr bwMode="auto">
          <a:xfrm>
            <a:off x="7696200" y="3225800"/>
            <a:ext cx="80963" cy="60325"/>
          </a:xfrm>
          <a:custGeom>
            <a:gdLst>
              <a:gd fmla="*/ 2147483646 w 51" name="T0"/>
              <a:gd fmla="*/ 0 h 51" name="T1"/>
              <a:gd fmla="*/ 2147483646 w 51" name="T2"/>
              <a:gd fmla="*/ 2147483646 h 51" name="T3"/>
              <a:gd fmla="*/ 0 w 51" name="T4"/>
              <a:gd fmla="*/ 2147483646 h 51" name="T5"/>
              <a:gd fmla="*/ 2147483646 w 51" name="T6"/>
              <a:gd fmla="*/ 0 h 51" name="T7"/>
              <a:gd fmla="*/ 0 60000 65536" name="T8"/>
              <a:gd fmla="*/ 0 60000 65536" name="T9"/>
              <a:gd fmla="*/ 0 60000 65536" name="T10"/>
              <a:gd fmla="*/ 0 60000 65536" name="T11"/>
              <a:gd fmla="*/ 0 w 51" name="T12"/>
              <a:gd fmla="*/ 0 h 51" name="T13"/>
              <a:gd fmla="*/ 51 w 51" name="T14"/>
              <a:gd fmla="*/ 51 h 51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51" w="51">
                <a:moveTo>
                  <a:pt x="5" y="0"/>
                </a:moveTo>
                <a:lnTo>
                  <a:pt x="51" y="51"/>
                </a:lnTo>
                <a:lnTo>
                  <a:pt x="0" y="8"/>
                </a:lnTo>
                <a:lnTo>
                  <a:pt x="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pic>
        <p:nvPicPr>
          <p:cNvPr id="4431" name="Picture 337"/>
          <p:cNvPicPr>
            <a:picLocks noChangeArrowheads="1" noChangeAspect="1"/>
          </p:cNvPicPr>
          <p:nvPr/>
        </p:nvPicPr>
        <p:blipFill>
          <a:blip r:embed="rId28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864475" y="3225800"/>
            <a:ext cx="4445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32" name="Picture 338"/>
          <p:cNvPicPr>
            <a:picLocks noChangeArrowheads="1" noChangeAspect="1"/>
          </p:cNvPicPr>
          <p:nvPr/>
        </p:nvPicPr>
        <p:blipFill>
          <a:blip r:embed="rId28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877175" y="3198813"/>
            <a:ext cx="152400" cy="10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33" name="Picture 339"/>
          <p:cNvPicPr>
            <a:picLocks noChangeArrowheads="1" noChangeAspect="1"/>
          </p:cNvPicPr>
          <p:nvPr/>
        </p:nvPicPr>
        <p:blipFill>
          <a:blip r:embed="rId28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281988" y="3557588"/>
            <a:ext cx="36512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34" name="Picture 340"/>
          <p:cNvPicPr>
            <a:picLocks noChangeArrowheads="1" noChangeAspect="1"/>
          </p:cNvPicPr>
          <p:nvPr/>
        </p:nvPicPr>
        <p:blipFill>
          <a:blip r:embed="rId28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085138" y="3105150"/>
            <a:ext cx="142875" cy="24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35" name="Picture 341"/>
          <p:cNvPicPr>
            <a:picLocks noChangeArrowheads="1" noChangeAspect="1"/>
          </p:cNvPicPr>
          <p:nvPr/>
        </p:nvPicPr>
        <p:blipFill>
          <a:blip r:embed="rId28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099425" y="3263900"/>
            <a:ext cx="71438" cy="3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36" name="Picture 342"/>
          <p:cNvPicPr>
            <a:picLocks noChangeArrowheads="1" noChangeAspect="1"/>
          </p:cNvPicPr>
          <p:nvPr/>
        </p:nvPicPr>
        <p:blipFill>
          <a:blip r:embed="rId28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077200" y="3325813"/>
            <a:ext cx="61913" cy="3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37" name="Picture 343"/>
          <p:cNvPicPr>
            <a:picLocks noChangeArrowheads="1" noChangeAspect="1"/>
          </p:cNvPicPr>
          <p:nvPr/>
        </p:nvPicPr>
        <p:blipFill>
          <a:blip r:embed="rId28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116888" y="3213100"/>
            <a:ext cx="80962" cy="4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38" name="Picture 344"/>
          <p:cNvPicPr>
            <a:picLocks noChangeArrowheads="1" noChangeAspect="1"/>
          </p:cNvPicPr>
          <p:nvPr/>
        </p:nvPicPr>
        <p:blipFill>
          <a:blip r:embed="rId29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080375" y="3343275"/>
            <a:ext cx="44450" cy="4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39" name="Picture 345"/>
          <p:cNvPicPr>
            <a:picLocks noChangeArrowheads="1" noChangeAspect="1"/>
          </p:cNvPicPr>
          <p:nvPr/>
        </p:nvPicPr>
        <p:blipFill>
          <a:blip r:embed="rId29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067675" y="3343275"/>
            <a:ext cx="44450" cy="4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40" name="Picture 346"/>
          <p:cNvPicPr>
            <a:picLocks noChangeArrowheads="1" noChangeAspect="1"/>
          </p:cNvPicPr>
          <p:nvPr/>
        </p:nvPicPr>
        <p:blipFill>
          <a:blip r:embed="rId29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075613" y="3333750"/>
            <a:ext cx="53975" cy="3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41" name="Picture 347"/>
          <p:cNvPicPr>
            <a:picLocks noChangeArrowheads="1" noChangeAspect="1"/>
          </p:cNvPicPr>
          <p:nvPr/>
        </p:nvPicPr>
        <p:blipFill>
          <a:blip r:embed="rId29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075613" y="3360738"/>
            <a:ext cx="36512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42" name="Picture 348"/>
          <p:cNvPicPr>
            <a:picLocks noChangeArrowheads="1" noChangeAspect="1"/>
          </p:cNvPicPr>
          <p:nvPr/>
        </p:nvPicPr>
        <p:blipFill>
          <a:blip r:embed="rId29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070850" y="3368675"/>
            <a:ext cx="36513" cy="3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43" name="Picture 349"/>
          <p:cNvPicPr>
            <a:picLocks noChangeArrowheads="1" noChangeAspect="1"/>
          </p:cNvPicPr>
          <p:nvPr/>
        </p:nvPicPr>
        <p:blipFill>
          <a:blip r:embed="rId29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629650" y="3227388"/>
            <a:ext cx="171450" cy="29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44" name="Picture 350"/>
          <p:cNvPicPr>
            <a:picLocks noChangeArrowheads="1" noChangeAspect="1"/>
          </p:cNvPicPr>
          <p:nvPr/>
        </p:nvPicPr>
        <p:blipFill>
          <a:blip r:embed="rId29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651875" y="3419475"/>
            <a:ext cx="71438" cy="4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45" name="Picture 351"/>
          <p:cNvPicPr>
            <a:picLocks noChangeArrowheads="1" noChangeAspect="1"/>
          </p:cNvPicPr>
          <p:nvPr/>
        </p:nvPicPr>
        <p:blipFill>
          <a:blip r:embed="rId29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621713" y="3495675"/>
            <a:ext cx="63500" cy="3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46" name="Picture 352"/>
          <p:cNvPicPr>
            <a:picLocks noChangeArrowheads="1" noChangeAspect="1"/>
          </p:cNvPicPr>
          <p:nvPr/>
        </p:nvPicPr>
        <p:blipFill>
          <a:blip r:embed="rId29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674100" y="3359150"/>
            <a:ext cx="80963" cy="3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47" name="Picture 353"/>
          <p:cNvPicPr>
            <a:picLocks noChangeArrowheads="1" noChangeAspect="1"/>
          </p:cNvPicPr>
          <p:nvPr/>
        </p:nvPicPr>
        <p:blipFill>
          <a:blip r:embed="rId29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623300" y="3522663"/>
            <a:ext cx="53975" cy="3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48" name="Picture 354"/>
          <p:cNvPicPr>
            <a:picLocks noChangeArrowheads="1" noChangeAspect="1"/>
          </p:cNvPicPr>
          <p:nvPr/>
        </p:nvPicPr>
        <p:blipFill>
          <a:blip r:embed="rId30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610600" y="3514725"/>
            <a:ext cx="4445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49" name="Picture 355"/>
          <p:cNvPicPr>
            <a:picLocks noChangeArrowheads="1" noChangeAspect="1"/>
          </p:cNvPicPr>
          <p:nvPr/>
        </p:nvPicPr>
        <p:blipFill>
          <a:blip r:embed="rId30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620125" y="3506788"/>
            <a:ext cx="53975" cy="3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50" name="Picture 356"/>
          <p:cNvPicPr>
            <a:picLocks noChangeArrowheads="1" noChangeAspect="1"/>
          </p:cNvPicPr>
          <p:nvPr/>
        </p:nvPicPr>
        <p:blipFill>
          <a:blip r:embed="rId30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616950" y="3540125"/>
            <a:ext cx="36513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51" name="Picture 357"/>
          <p:cNvPicPr>
            <a:picLocks noChangeArrowheads="1" noChangeAspect="1"/>
          </p:cNvPicPr>
          <p:nvPr/>
        </p:nvPicPr>
        <p:blipFill>
          <a:blip r:embed="rId30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610600" y="3543300"/>
            <a:ext cx="36513" cy="4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52" name="Picture 358"/>
          <p:cNvPicPr>
            <a:picLocks noChangeArrowheads="1" noChangeAspect="1"/>
          </p:cNvPicPr>
          <p:nvPr/>
        </p:nvPicPr>
        <p:blipFill>
          <a:blip r:embed="rId30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313738" y="3390900"/>
            <a:ext cx="179387" cy="14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53" name="Picture 359"/>
          <p:cNvPicPr>
            <a:picLocks noChangeArrowheads="1" noChangeAspect="1"/>
          </p:cNvPicPr>
          <p:nvPr/>
        </p:nvPicPr>
        <p:blipFill>
          <a:blip r:embed="rId30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242300" y="3370263"/>
            <a:ext cx="1619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54" name="Picture 360"/>
          <p:cNvPicPr>
            <a:picLocks noChangeArrowheads="1" noChangeAspect="1"/>
          </p:cNvPicPr>
          <p:nvPr/>
        </p:nvPicPr>
        <p:blipFill>
          <a:blip r:embed="rId30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594725" y="3381375"/>
            <a:ext cx="44450" cy="5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55" name="Picture 361"/>
          <p:cNvPicPr>
            <a:picLocks noChangeArrowheads="1" noChangeAspect="1"/>
          </p:cNvPicPr>
          <p:nvPr/>
        </p:nvPicPr>
        <p:blipFill>
          <a:blip r:embed="rId30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566150" y="3365500"/>
            <a:ext cx="61913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56" name="Picture 362"/>
          <p:cNvPicPr>
            <a:picLocks noChangeArrowheads="1" noChangeAspect="1"/>
          </p:cNvPicPr>
          <p:nvPr/>
        </p:nvPicPr>
        <p:blipFill>
          <a:blip r:embed="rId30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513763" y="3397250"/>
            <a:ext cx="73025" cy="6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57" name="Picture 363"/>
          <p:cNvPicPr>
            <a:picLocks noChangeArrowheads="1" noChangeAspect="1"/>
          </p:cNvPicPr>
          <p:nvPr/>
        </p:nvPicPr>
        <p:blipFill>
          <a:blip r:embed="rId30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489950" y="3389313"/>
            <a:ext cx="71438" cy="6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58" name="Picture 364"/>
          <p:cNvPicPr>
            <a:picLocks noChangeArrowheads="1" noChangeAspect="1"/>
          </p:cNvPicPr>
          <p:nvPr/>
        </p:nvPicPr>
        <p:blipFill>
          <a:blip r:embed="rId31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596313" y="3417888"/>
            <a:ext cx="36512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59" name="Picture 365"/>
          <p:cNvPicPr>
            <a:picLocks noChangeArrowheads="1" noChangeAspect="1"/>
          </p:cNvPicPr>
          <p:nvPr/>
        </p:nvPicPr>
        <p:blipFill>
          <a:blip r:embed="rId31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591550" y="3417888"/>
            <a:ext cx="3492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60" name="Picture 366"/>
          <p:cNvPicPr>
            <a:picLocks noChangeArrowheads="1" noChangeAspect="1"/>
          </p:cNvPicPr>
          <p:nvPr/>
        </p:nvPicPr>
        <p:blipFill>
          <a:blip r:embed="rId31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566150" y="3433763"/>
            <a:ext cx="36513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61" name="Picture 367"/>
          <p:cNvPicPr>
            <a:picLocks noChangeArrowheads="1" noChangeAspect="1"/>
          </p:cNvPicPr>
          <p:nvPr/>
        </p:nvPicPr>
        <p:blipFill>
          <a:blip r:embed="rId31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561388" y="3433763"/>
            <a:ext cx="36512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62" name="Picture 368"/>
          <p:cNvPicPr>
            <a:picLocks noChangeArrowheads="1" noChangeAspect="1"/>
          </p:cNvPicPr>
          <p:nvPr/>
        </p:nvPicPr>
        <p:blipFill>
          <a:blip r:embed="rId31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507413" y="3362325"/>
            <a:ext cx="90487" cy="5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63" name="Picture 369"/>
          <p:cNvPicPr>
            <a:picLocks noChangeArrowheads="1" noChangeAspect="1"/>
          </p:cNvPicPr>
          <p:nvPr/>
        </p:nvPicPr>
        <p:blipFill>
          <a:blip r:embed="rId31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296275" y="3152775"/>
            <a:ext cx="279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64" name="Picture 370"/>
          <p:cNvPicPr>
            <a:picLocks noChangeArrowheads="1" noChangeAspect="1"/>
          </p:cNvPicPr>
          <p:nvPr/>
        </p:nvPicPr>
        <p:blipFill>
          <a:blip r:embed="rId31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496300" y="3195638"/>
            <a:ext cx="1619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65" name="Picture 371"/>
          <p:cNvPicPr>
            <a:picLocks noChangeArrowheads="1" noChangeAspect="1"/>
          </p:cNvPicPr>
          <p:nvPr/>
        </p:nvPicPr>
        <p:blipFill>
          <a:blip r:embed="rId31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574088" y="3213100"/>
            <a:ext cx="134937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66" name="Picture 372"/>
          <p:cNvPicPr>
            <a:picLocks noChangeArrowheads="1" noChangeAspect="1"/>
          </p:cNvPicPr>
          <p:nvPr/>
        </p:nvPicPr>
        <p:blipFill>
          <a:blip r:embed="rId31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188325" y="3273425"/>
            <a:ext cx="46038" cy="4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67" name="Picture 373"/>
          <p:cNvPicPr>
            <a:picLocks noChangeArrowheads="1" noChangeAspect="1"/>
          </p:cNvPicPr>
          <p:nvPr/>
        </p:nvPicPr>
        <p:blipFill>
          <a:blip r:embed="rId31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199438" y="3263900"/>
            <a:ext cx="61912" cy="8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68" name="Picture 374"/>
          <p:cNvPicPr>
            <a:picLocks noChangeArrowheads="1" noChangeAspect="1"/>
          </p:cNvPicPr>
          <p:nvPr/>
        </p:nvPicPr>
        <p:blipFill>
          <a:blip r:embed="rId32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218488" y="3306763"/>
            <a:ext cx="63500" cy="6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69" name="Picture 375"/>
          <p:cNvPicPr>
            <a:picLocks noChangeArrowheads="1" noChangeAspect="1"/>
          </p:cNvPicPr>
          <p:nvPr/>
        </p:nvPicPr>
        <p:blipFill>
          <a:blip r:embed="rId32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243888" y="3314700"/>
            <a:ext cx="71437" cy="6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70" name="Picture 376"/>
          <p:cNvPicPr>
            <a:picLocks noChangeArrowheads="1" noChangeAspect="1"/>
          </p:cNvPicPr>
          <p:nvPr/>
        </p:nvPicPr>
        <p:blipFill>
          <a:blip r:embed="rId32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185150" y="3300413"/>
            <a:ext cx="36513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71" name="Picture 377"/>
          <p:cNvPicPr>
            <a:picLocks noChangeArrowheads="1" noChangeAspect="1"/>
          </p:cNvPicPr>
          <p:nvPr/>
        </p:nvPicPr>
        <p:blipFill>
          <a:blip r:embed="rId32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189913" y="3300413"/>
            <a:ext cx="36512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72" name="Picture 378"/>
          <p:cNvPicPr>
            <a:picLocks noChangeArrowheads="1" noChangeAspect="1"/>
          </p:cNvPicPr>
          <p:nvPr/>
        </p:nvPicPr>
        <p:blipFill>
          <a:blip r:embed="rId32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196263" y="3324225"/>
            <a:ext cx="349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73" name="Picture 379"/>
          <p:cNvPicPr>
            <a:picLocks noChangeArrowheads="1" noChangeAspect="1"/>
          </p:cNvPicPr>
          <p:nvPr/>
        </p:nvPicPr>
        <p:blipFill>
          <a:blip r:embed="rId32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201025" y="3324225"/>
            <a:ext cx="36513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74" name="Picture 380"/>
          <p:cNvPicPr>
            <a:picLocks noChangeArrowheads="1" noChangeAspect="1"/>
          </p:cNvPicPr>
          <p:nvPr/>
        </p:nvPicPr>
        <p:blipFill>
          <a:blip r:embed="rId32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235950" y="3287713"/>
            <a:ext cx="82550" cy="5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75" name="Picture 381"/>
          <p:cNvPicPr>
            <a:picLocks noChangeArrowheads="1" noChangeAspect="1"/>
          </p:cNvPicPr>
          <p:nvPr/>
        </p:nvPicPr>
        <p:blipFill>
          <a:blip r:embed="rId32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239125" y="3138488"/>
            <a:ext cx="152400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76" name="Picture 382"/>
          <p:cNvPicPr>
            <a:picLocks noChangeArrowheads="1" noChangeAspect="1"/>
          </p:cNvPicPr>
          <p:nvPr/>
        </p:nvPicPr>
        <p:blipFill>
          <a:blip r:embed="rId32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196263" y="3128963"/>
            <a:ext cx="11747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77" name="Picture 383"/>
          <p:cNvPicPr>
            <a:picLocks noChangeArrowheads="1" noChangeAspect="1"/>
          </p:cNvPicPr>
          <p:nvPr/>
        </p:nvPicPr>
        <p:blipFill>
          <a:blip r:embed="rId32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294688" y="3524250"/>
            <a:ext cx="44450" cy="3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78" name="Picture 384"/>
          <p:cNvPicPr>
            <a:picLocks noChangeArrowheads="1" noChangeAspect="1"/>
          </p:cNvPicPr>
          <p:nvPr/>
        </p:nvPicPr>
        <p:blipFill>
          <a:blip r:embed="rId33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304213" y="3519488"/>
            <a:ext cx="36512" cy="2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79" name="Picture 385"/>
          <p:cNvPicPr>
            <a:picLocks noChangeArrowheads="1" noChangeAspect="1"/>
          </p:cNvPicPr>
          <p:nvPr/>
        </p:nvPicPr>
        <p:blipFill>
          <a:blip r:embed="rId33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275638" y="3533775"/>
            <a:ext cx="53975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80" name="Picture 386"/>
          <p:cNvPicPr>
            <a:picLocks noChangeArrowheads="1" noChangeAspect="1"/>
          </p:cNvPicPr>
          <p:nvPr/>
        </p:nvPicPr>
        <p:blipFill>
          <a:blip r:embed="rId33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137525" y="3090863"/>
            <a:ext cx="684213" cy="19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81" name="Picture 387"/>
          <p:cNvPicPr>
            <a:picLocks noChangeArrowheads="1" noChangeAspect="1"/>
          </p:cNvPicPr>
          <p:nvPr/>
        </p:nvPicPr>
        <p:blipFill>
          <a:blip r:embed="rId33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404100" y="3267075"/>
            <a:ext cx="288925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82" name="Picture 388"/>
          <p:cNvPicPr>
            <a:picLocks noChangeArrowheads="1" noChangeAspect="1"/>
          </p:cNvPicPr>
          <p:nvPr/>
        </p:nvPicPr>
        <p:blipFill>
          <a:blip r:embed="rId33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404100" y="3290888"/>
            <a:ext cx="252413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83" name="Picture 389"/>
          <p:cNvPicPr>
            <a:picLocks noChangeArrowheads="1" noChangeAspect="1"/>
          </p:cNvPicPr>
          <p:nvPr/>
        </p:nvPicPr>
        <p:blipFill>
          <a:blip r:embed="rId33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351713" y="3244850"/>
            <a:ext cx="98425" cy="10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84" name="Picture 390"/>
          <p:cNvPicPr>
            <a:picLocks noChangeArrowheads="1" noChangeAspect="1"/>
          </p:cNvPicPr>
          <p:nvPr/>
        </p:nvPicPr>
        <p:blipFill>
          <a:blip r:embed="rId33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620000" y="3394075"/>
            <a:ext cx="88900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85" name="Picture 391"/>
          <p:cNvPicPr>
            <a:picLocks noChangeArrowheads="1" noChangeAspect="1"/>
          </p:cNvPicPr>
          <p:nvPr/>
        </p:nvPicPr>
        <p:blipFill>
          <a:blip r:embed="rId33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389813" y="3305175"/>
            <a:ext cx="107950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86" name="Picture 392"/>
          <p:cNvPicPr>
            <a:picLocks noChangeArrowheads="1" noChangeAspect="1"/>
          </p:cNvPicPr>
          <p:nvPr/>
        </p:nvPicPr>
        <p:blipFill>
          <a:blip r:embed="rId33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869363" y="2878138"/>
            <a:ext cx="100012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87" name="Picture 393"/>
          <p:cNvPicPr>
            <a:picLocks noChangeArrowheads="1" noChangeAspect="1"/>
          </p:cNvPicPr>
          <p:nvPr/>
        </p:nvPicPr>
        <p:blipFill>
          <a:blip r:embed="rId33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780463" y="2886075"/>
            <a:ext cx="71437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88" name="Picture 394"/>
          <p:cNvPicPr>
            <a:picLocks noChangeArrowheads="1" noChangeAspect="1"/>
          </p:cNvPicPr>
          <p:nvPr/>
        </p:nvPicPr>
        <p:blipFill>
          <a:blip r:embed="rId34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832850" y="3063875"/>
            <a:ext cx="26988" cy="2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89" name="Picture 395"/>
          <p:cNvPicPr>
            <a:picLocks noChangeArrowheads="1" noChangeAspect="1"/>
          </p:cNvPicPr>
          <p:nvPr/>
        </p:nvPicPr>
        <p:blipFill>
          <a:blip r:embed="rId34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774113" y="3068638"/>
            <a:ext cx="26987" cy="2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90" name="Picture 396"/>
          <p:cNvPicPr>
            <a:picLocks noChangeArrowheads="1" noChangeAspect="1"/>
          </p:cNvPicPr>
          <p:nvPr/>
        </p:nvPicPr>
        <p:blipFill>
          <a:blip r:embed="rId34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775700" y="3060700"/>
            <a:ext cx="269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91" name="Picture 397"/>
          <p:cNvPicPr>
            <a:picLocks noChangeArrowheads="1" noChangeAspect="1"/>
          </p:cNvPicPr>
          <p:nvPr/>
        </p:nvPicPr>
        <p:blipFill>
          <a:blip r:embed="rId34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828088" y="3054350"/>
            <a:ext cx="26987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92" name="Picture 398"/>
          <p:cNvPicPr>
            <a:picLocks noChangeArrowheads="1" noChangeAspect="1"/>
          </p:cNvPicPr>
          <p:nvPr/>
        </p:nvPicPr>
        <p:blipFill>
          <a:blip r:embed="rId34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769350" y="3073400"/>
            <a:ext cx="100013" cy="8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93" name="Picture 399"/>
          <p:cNvPicPr>
            <a:picLocks noChangeArrowheads="1" noChangeAspect="1"/>
          </p:cNvPicPr>
          <p:nvPr/>
        </p:nvPicPr>
        <p:blipFill>
          <a:blip r:embed="rId34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774113" y="3049588"/>
            <a:ext cx="90487" cy="4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94" name="Picture 400"/>
          <p:cNvPicPr>
            <a:picLocks noChangeArrowheads="1" noChangeAspect="1"/>
          </p:cNvPicPr>
          <p:nvPr/>
        </p:nvPicPr>
        <p:blipFill>
          <a:blip r:embed="rId34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764463" y="3336925"/>
            <a:ext cx="287337" cy="14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95" name="Picture 401"/>
          <p:cNvPicPr>
            <a:picLocks noChangeArrowheads="1" noChangeAspect="1"/>
          </p:cNvPicPr>
          <p:nvPr/>
        </p:nvPicPr>
        <p:blipFill>
          <a:blip r:embed="rId34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804150" y="3419475"/>
            <a:ext cx="198438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96" name="Picture 402"/>
          <p:cNvPicPr>
            <a:picLocks noChangeArrowheads="1" noChangeAspect="1"/>
          </p:cNvPicPr>
          <p:nvPr/>
        </p:nvPicPr>
        <p:blipFill>
          <a:blip r:embed="rId34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967663" y="3411538"/>
            <a:ext cx="26987" cy="2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97" name="Picture 403"/>
          <p:cNvPicPr>
            <a:picLocks noChangeArrowheads="1" noChangeAspect="1"/>
          </p:cNvPicPr>
          <p:nvPr/>
        </p:nvPicPr>
        <p:blipFill>
          <a:blip r:embed="rId34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996238" y="3440113"/>
            <a:ext cx="26987" cy="2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98" name="Picture 404"/>
          <p:cNvPicPr>
            <a:picLocks noChangeArrowheads="1" noChangeAspect="1"/>
          </p:cNvPicPr>
          <p:nvPr/>
        </p:nvPicPr>
        <p:blipFill>
          <a:blip r:embed="rId35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981950" y="3441700"/>
            <a:ext cx="36513" cy="2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99" name="Picture 405"/>
          <p:cNvPicPr>
            <a:picLocks noChangeArrowheads="1" noChangeAspect="1"/>
          </p:cNvPicPr>
          <p:nvPr/>
        </p:nvPicPr>
        <p:blipFill>
          <a:blip r:embed="rId35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962900" y="3409950"/>
            <a:ext cx="26988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0" name="Picture 406"/>
          <p:cNvPicPr>
            <a:picLocks noChangeArrowheads="1" noChangeAspect="1"/>
          </p:cNvPicPr>
          <p:nvPr/>
        </p:nvPicPr>
        <p:blipFill>
          <a:blip r:embed="rId35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975600" y="3392488"/>
            <a:ext cx="98425" cy="6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1" name="Picture 408"/>
          <p:cNvPicPr>
            <a:picLocks noChangeArrowheads="1" noChangeAspect="1"/>
          </p:cNvPicPr>
          <p:nvPr/>
        </p:nvPicPr>
        <p:blipFill>
          <a:blip r:embed="rId35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959725" y="3406775"/>
            <a:ext cx="73025" cy="5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2" name="Picture 409"/>
          <p:cNvPicPr>
            <a:picLocks noChangeArrowheads="1" noChangeAspect="1"/>
          </p:cNvPicPr>
          <p:nvPr/>
        </p:nvPicPr>
        <p:blipFill>
          <a:blip r:embed="rId35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566150" y="2901950"/>
            <a:ext cx="144463" cy="3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3" name="Picture 410"/>
          <p:cNvPicPr>
            <a:picLocks noChangeArrowheads="1" noChangeAspect="1"/>
          </p:cNvPicPr>
          <p:nvPr/>
        </p:nvPicPr>
        <p:blipFill>
          <a:blip r:embed="rId35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615363" y="2911475"/>
            <a:ext cx="539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4" name="Picture 411"/>
          <p:cNvPicPr>
            <a:picLocks noChangeArrowheads="1" noChangeAspect="1"/>
          </p:cNvPicPr>
          <p:nvPr/>
        </p:nvPicPr>
        <p:blipFill>
          <a:blip r:embed="rId35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540750" y="2987675"/>
            <a:ext cx="206375" cy="13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" name="Freeform 412"/>
          <p:cNvSpPr>
            <a:spLocks noChangeArrowheads="1"/>
          </p:cNvSpPr>
          <p:nvPr/>
        </p:nvSpPr>
        <p:spPr bwMode="auto">
          <a:xfrm>
            <a:off x="8580438" y="3014663"/>
            <a:ext cx="130175" cy="55562"/>
          </a:xfrm>
          <a:custGeom>
            <a:gdLst>
              <a:gd fmla="*/ 2147483646 w 43" name="T0"/>
              <a:gd fmla="*/ 2147483646 h 25" name="T1"/>
              <a:gd fmla="*/ 2147483646 w 43" name="T2"/>
              <a:gd fmla="*/ 0 h 25" name="T3"/>
              <a:gd fmla="*/ 0 w 43" name="T4"/>
              <a:gd fmla="*/ 2147483646 h 25" name="T5"/>
              <a:gd fmla="*/ 2147483646 w 43" name="T6"/>
              <a:gd fmla="*/ 2147483646 h 25" name="T7"/>
              <a:gd fmla="*/ 0 60000 65536" name="T8"/>
              <a:gd fmla="*/ 0 60000 65536" name="T9"/>
              <a:gd fmla="*/ 0 60000 65536" name="T10"/>
              <a:gd fmla="*/ 0 60000 65536" name="T11"/>
              <a:gd fmla="*/ 0 w 43" name="T12"/>
              <a:gd fmla="*/ 0 h 25" name="T13"/>
              <a:gd fmla="*/ 43 w 43" name="T14"/>
              <a:gd fmla="*/ 25 h 25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25" w="43">
                <a:moveTo>
                  <a:pt x="43" y="25"/>
                </a:moveTo>
                <a:cubicBezTo>
                  <a:pt x="39" y="11"/>
                  <a:pt x="30" y="0"/>
                  <a:pt x="21" y="0"/>
                </a:cubicBezTo>
                <a:cubicBezTo>
                  <a:pt x="12" y="0"/>
                  <a:pt x="4" y="9"/>
                  <a:pt x="0" y="22"/>
                </a:cubicBezTo>
                <a:cubicBezTo>
                  <a:pt x="14" y="23"/>
                  <a:pt x="29" y="24"/>
                  <a:pt x="43" y="2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pic>
        <p:nvPicPr>
          <p:cNvPr id="4506" name="Picture 413"/>
          <p:cNvPicPr>
            <a:picLocks noChangeArrowheads="1" noChangeAspect="1"/>
          </p:cNvPicPr>
          <p:nvPr/>
        </p:nvPicPr>
        <p:blipFill>
          <a:blip r:embed="rId35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053388" y="2120900"/>
            <a:ext cx="115887" cy="8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7" name="Picture 414"/>
          <p:cNvPicPr>
            <a:picLocks noChangeArrowheads="1" noChangeAspect="1"/>
          </p:cNvPicPr>
          <p:nvPr/>
        </p:nvPicPr>
        <p:blipFill>
          <a:blip r:embed="rId35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913688" y="2120900"/>
            <a:ext cx="134937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8" name="Picture 415"/>
          <p:cNvPicPr>
            <a:picLocks noChangeArrowheads="1" noChangeAspect="1"/>
          </p:cNvPicPr>
          <p:nvPr/>
        </p:nvPicPr>
        <p:blipFill>
          <a:blip r:embed="rId35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988300" y="2206625"/>
            <a:ext cx="71438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9" name="Picture 416"/>
          <p:cNvPicPr>
            <a:picLocks noChangeArrowheads="1" noChangeAspect="1"/>
          </p:cNvPicPr>
          <p:nvPr/>
        </p:nvPicPr>
        <p:blipFill>
          <a:blip r:embed="rId36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939088" y="2212975"/>
            <a:ext cx="71437" cy="6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10" name="Picture 417"/>
          <p:cNvPicPr>
            <a:picLocks noChangeArrowheads="1" noChangeAspect="1"/>
          </p:cNvPicPr>
          <p:nvPr/>
        </p:nvPicPr>
        <p:blipFill>
          <a:blip r:embed="rId36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897813" y="2220913"/>
            <a:ext cx="107950" cy="5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11" name="Picture 418"/>
          <p:cNvPicPr>
            <a:picLocks noChangeArrowheads="1" noChangeAspect="1"/>
          </p:cNvPicPr>
          <p:nvPr/>
        </p:nvPicPr>
        <p:blipFill>
          <a:blip r:embed="rId36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875588" y="2244725"/>
            <a:ext cx="125412" cy="3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12" name="Picture 419"/>
          <p:cNvPicPr>
            <a:picLocks noChangeArrowheads="1" noChangeAspect="1"/>
          </p:cNvPicPr>
          <p:nvPr/>
        </p:nvPicPr>
        <p:blipFill>
          <a:blip r:embed="rId36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877175" y="2266950"/>
            <a:ext cx="115888" cy="3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13" name="Picture 420"/>
          <p:cNvPicPr>
            <a:picLocks noChangeArrowheads="1" noChangeAspect="1"/>
          </p:cNvPicPr>
          <p:nvPr/>
        </p:nvPicPr>
        <p:blipFill>
          <a:blip r:embed="rId36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902575" y="2271713"/>
            <a:ext cx="98425" cy="5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14" name="Picture 421"/>
          <p:cNvPicPr>
            <a:picLocks noChangeArrowheads="1" noChangeAspect="1"/>
          </p:cNvPicPr>
          <p:nvPr/>
        </p:nvPicPr>
        <p:blipFill>
          <a:blip r:embed="rId36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943850" y="2274888"/>
            <a:ext cx="73025" cy="6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15" name="Picture 422"/>
          <p:cNvPicPr>
            <a:picLocks noChangeArrowheads="1" noChangeAspect="1"/>
          </p:cNvPicPr>
          <p:nvPr/>
        </p:nvPicPr>
        <p:blipFill>
          <a:blip r:embed="rId36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993063" y="2274888"/>
            <a:ext cx="71437" cy="6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16" name="Picture 423"/>
          <p:cNvPicPr>
            <a:picLocks noChangeArrowheads="1" noChangeAspect="1"/>
          </p:cNvPicPr>
          <p:nvPr/>
        </p:nvPicPr>
        <p:blipFill>
          <a:blip r:embed="rId36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004175" y="2268538"/>
            <a:ext cx="100013" cy="5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17" name="Picture 424"/>
          <p:cNvPicPr>
            <a:picLocks noChangeArrowheads="1" noChangeAspect="1"/>
          </p:cNvPicPr>
          <p:nvPr/>
        </p:nvPicPr>
        <p:blipFill>
          <a:blip r:embed="rId36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008938" y="2262188"/>
            <a:ext cx="127000" cy="3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18" name="Picture 425"/>
          <p:cNvPicPr>
            <a:picLocks noChangeArrowheads="1" noChangeAspect="1"/>
          </p:cNvPicPr>
          <p:nvPr/>
        </p:nvPicPr>
        <p:blipFill>
          <a:blip r:embed="rId36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008938" y="2238375"/>
            <a:ext cx="117475" cy="3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19" name="Picture 426"/>
          <p:cNvPicPr>
            <a:picLocks noChangeArrowheads="1" noChangeAspect="1"/>
          </p:cNvPicPr>
          <p:nvPr/>
        </p:nvPicPr>
        <p:blipFill>
          <a:blip r:embed="rId37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004175" y="2214563"/>
            <a:ext cx="98425" cy="6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20" name="Picture 427"/>
          <p:cNvPicPr>
            <a:picLocks noChangeArrowheads="1" noChangeAspect="1"/>
          </p:cNvPicPr>
          <p:nvPr/>
        </p:nvPicPr>
        <p:blipFill>
          <a:blip r:embed="rId37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012113" y="2079625"/>
            <a:ext cx="80962" cy="14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21" name="Picture 428"/>
          <p:cNvPicPr>
            <a:picLocks noChangeArrowheads="1" noChangeAspect="1"/>
          </p:cNvPicPr>
          <p:nvPr/>
        </p:nvPicPr>
        <p:blipFill>
          <a:blip r:embed="rId37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896225" y="2997200"/>
            <a:ext cx="134938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22" name="Picture 429"/>
          <p:cNvPicPr>
            <a:picLocks noChangeArrowheads="1" noChangeAspect="1"/>
          </p:cNvPicPr>
          <p:nvPr/>
        </p:nvPicPr>
        <p:blipFill>
          <a:blip r:embed="rId37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829550" y="2982913"/>
            <a:ext cx="134938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23" name="Picture 430"/>
          <p:cNvPicPr>
            <a:picLocks noChangeArrowheads="1" noChangeAspect="1"/>
          </p:cNvPicPr>
          <p:nvPr/>
        </p:nvPicPr>
        <p:blipFill>
          <a:blip r:embed="rId37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751763" y="2881313"/>
            <a:ext cx="109537" cy="5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24" name="Picture 431"/>
          <p:cNvPicPr>
            <a:picLocks noChangeArrowheads="1" noChangeAspect="1"/>
          </p:cNvPicPr>
          <p:nvPr/>
        </p:nvPicPr>
        <p:blipFill>
          <a:blip r:embed="rId37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637463" y="2905125"/>
            <a:ext cx="377825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25" name="Picture 432"/>
          <p:cNvPicPr>
            <a:picLocks noChangeArrowheads="1" noChangeAspect="1"/>
          </p:cNvPicPr>
          <p:nvPr/>
        </p:nvPicPr>
        <p:blipFill>
          <a:blip r:embed="rId37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820025" y="2895600"/>
            <a:ext cx="36513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26" name="Picture 433"/>
          <p:cNvPicPr>
            <a:picLocks noChangeArrowheads="1" noChangeAspect="1"/>
          </p:cNvPicPr>
          <p:nvPr/>
        </p:nvPicPr>
        <p:blipFill>
          <a:blip r:embed="rId37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804150" y="2889250"/>
            <a:ext cx="36513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27" name="Picture 434"/>
          <p:cNvPicPr>
            <a:picLocks noChangeArrowheads="1" noChangeAspect="1"/>
          </p:cNvPicPr>
          <p:nvPr/>
        </p:nvPicPr>
        <p:blipFill>
          <a:blip r:embed="rId37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791450" y="2895600"/>
            <a:ext cx="26988" cy="2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28" name="Picture 435"/>
          <p:cNvPicPr>
            <a:picLocks noChangeArrowheads="1" noChangeAspect="1"/>
          </p:cNvPicPr>
          <p:nvPr/>
        </p:nvPicPr>
        <p:blipFill>
          <a:blip r:embed="rId37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791450" y="3011488"/>
            <a:ext cx="90488" cy="12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29" name="Picture 436"/>
          <p:cNvPicPr>
            <a:picLocks noChangeArrowheads="1" noChangeAspect="1"/>
          </p:cNvPicPr>
          <p:nvPr/>
        </p:nvPicPr>
        <p:blipFill>
          <a:blip r:embed="rId38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935913" y="3040063"/>
            <a:ext cx="80962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30" name="Picture 437"/>
          <p:cNvPicPr>
            <a:picLocks noChangeArrowheads="1" noChangeAspect="1"/>
          </p:cNvPicPr>
          <p:nvPr/>
        </p:nvPicPr>
        <p:blipFill>
          <a:blip r:embed="rId38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910513" y="3036888"/>
            <a:ext cx="8890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31" name="Picture 438"/>
          <p:cNvPicPr>
            <a:picLocks noChangeArrowheads="1" noChangeAspect="1"/>
          </p:cNvPicPr>
          <p:nvPr/>
        </p:nvPicPr>
        <p:blipFill>
          <a:blip r:embed="rId38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751763" y="2894013"/>
            <a:ext cx="88900" cy="3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32" name="Picture 439"/>
          <p:cNvPicPr>
            <a:picLocks noChangeArrowheads="1" noChangeAspect="1"/>
          </p:cNvPicPr>
          <p:nvPr/>
        </p:nvPicPr>
        <p:blipFill>
          <a:blip r:embed="rId38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988300" y="3041650"/>
            <a:ext cx="34925" cy="6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33" name="Picture 440"/>
          <p:cNvPicPr>
            <a:picLocks noChangeArrowheads="1" noChangeAspect="1"/>
          </p:cNvPicPr>
          <p:nvPr/>
        </p:nvPicPr>
        <p:blipFill>
          <a:blip r:embed="rId38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450263" y="2768600"/>
            <a:ext cx="223837" cy="14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34" name="Picture 441"/>
          <p:cNvPicPr>
            <a:picLocks noChangeArrowheads="1" noChangeAspect="1"/>
          </p:cNvPicPr>
          <p:nvPr/>
        </p:nvPicPr>
        <p:blipFill>
          <a:blip r:embed="rId38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361363" y="2825750"/>
            <a:ext cx="153987" cy="10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35" name="Picture 442"/>
          <p:cNvPicPr>
            <a:picLocks noChangeArrowheads="1" noChangeAspect="1"/>
          </p:cNvPicPr>
          <p:nvPr/>
        </p:nvPicPr>
        <p:blipFill>
          <a:blip r:embed="rId38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378825" y="2703513"/>
            <a:ext cx="196850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36" name="Picture 443"/>
          <p:cNvPicPr>
            <a:picLocks noChangeArrowheads="1" noChangeAspect="1"/>
          </p:cNvPicPr>
          <p:nvPr/>
        </p:nvPicPr>
        <p:blipFill>
          <a:blip r:embed="rId38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291513" y="2789238"/>
            <a:ext cx="161925" cy="8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37" name="Picture 444"/>
          <p:cNvPicPr>
            <a:picLocks noChangeArrowheads="1" noChangeAspect="1"/>
          </p:cNvPicPr>
          <p:nvPr/>
        </p:nvPicPr>
        <p:blipFill>
          <a:blip r:embed="rId38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191500" y="1639888"/>
            <a:ext cx="161925" cy="10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38" name="Picture 445"/>
          <p:cNvPicPr>
            <a:picLocks noChangeArrowheads="1" noChangeAspect="1"/>
          </p:cNvPicPr>
          <p:nvPr/>
        </p:nvPicPr>
        <p:blipFill>
          <a:blip r:embed="rId38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128000" y="1682750"/>
            <a:ext cx="117475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39" name="Picture 446"/>
          <p:cNvPicPr>
            <a:picLocks noChangeArrowheads="1" noChangeAspect="1"/>
          </p:cNvPicPr>
          <p:nvPr/>
        </p:nvPicPr>
        <p:blipFill>
          <a:blip r:embed="rId39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140700" y="1590675"/>
            <a:ext cx="152400" cy="11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40" name="Picture 447"/>
          <p:cNvPicPr>
            <a:picLocks noChangeArrowheads="1" noChangeAspect="1"/>
          </p:cNvPicPr>
          <p:nvPr/>
        </p:nvPicPr>
        <p:blipFill>
          <a:blip r:embed="rId39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078788" y="1654175"/>
            <a:ext cx="125412" cy="6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41" name="Picture 448"/>
          <p:cNvPicPr>
            <a:picLocks noChangeArrowheads="1" noChangeAspect="1"/>
          </p:cNvPicPr>
          <p:nvPr/>
        </p:nvPicPr>
        <p:blipFill>
          <a:blip r:embed="rId39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910638" y="2378075"/>
            <a:ext cx="225425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42" name="Picture 449"/>
          <p:cNvPicPr>
            <a:picLocks noChangeArrowheads="1" noChangeAspect="1"/>
          </p:cNvPicPr>
          <p:nvPr/>
        </p:nvPicPr>
        <p:blipFill>
          <a:blip r:embed="rId39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858250" y="2413000"/>
            <a:ext cx="1270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43" name="Picture 450"/>
          <p:cNvPicPr>
            <a:picLocks noChangeArrowheads="1" noChangeAspect="1"/>
          </p:cNvPicPr>
          <p:nvPr/>
        </p:nvPicPr>
        <p:blipFill>
          <a:blip r:embed="rId39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883650" y="2400300"/>
            <a:ext cx="252413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44" name="Picture 451"/>
          <p:cNvPicPr>
            <a:picLocks noChangeArrowheads="1" noChangeAspect="1"/>
          </p:cNvPicPr>
          <p:nvPr/>
        </p:nvPicPr>
        <p:blipFill>
          <a:blip r:embed="rId39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818563" y="2457450"/>
            <a:ext cx="9048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45" name="Picture 452"/>
          <p:cNvPicPr>
            <a:picLocks noChangeArrowheads="1" noChangeAspect="1"/>
          </p:cNvPicPr>
          <p:nvPr/>
        </p:nvPicPr>
        <p:blipFill>
          <a:blip r:embed="rId39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167688" y="2111375"/>
            <a:ext cx="350837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46" name="Picture 453"/>
          <p:cNvPicPr>
            <a:picLocks noChangeArrowheads="1" noChangeAspect="1"/>
          </p:cNvPicPr>
          <p:nvPr/>
        </p:nvPicPr>
        <p:blipFill>
          <a:blip r:embed="rId39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688263" y="3760788"/>
            <a:ext cx="11747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47" name="Picture 454"/>
          <p:cNvPicPr>
            <a:picLocks noChangeArrowheads="1" noChangeAspect="1"/>
          </p:cNvPicPr>
          <p:nvPr/>
        </p:nvPicPr>
        <p:blipFill>
          <a:blip r:embed="rId39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775575" y="3819525"/>
            <a:ext cx="90488" cy="13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48" name="Picture 455"/>
          <p:cNvPicPr>
            <a:picLocks noChangeArrowheads="1" noChangeAspect="1"/>
          </p:cNvPicPr>
          <p:nvPr/>
        </p:nvPicPr>
        <p:blipFill>
          <a:blip r:embed="rId39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766050" y="3821113"/>
            <a:ext cx="26988" cy="2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49" name="Picture 456"/>
          <p:cNvPicPr>
            <a:picLocks noChangeArrowheads="1" noChangeAspect="1"/>
          </p:cNvPicPr>
          <p:nvPr/>
        </p:nvPicPr>
        <p:blipFill>
          <a:blip r:embed="rId40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800975" y="3810000"/>
            <a:ext cx="26988" cy="2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50" name="Picture 457"/>
          <p:cNvPicPr>
            <a:picLocks noChangeArrowheads="1" noChangeAspect="1"/>
          </p:cNvPicPr>
          <p:nvPr/>
        </p:nvPicPr>
        <p:blipFill>
          <a:blip r:embed="rId40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800975" y="3811588"/>
            <a:ext cx="26988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51" name="Picture 458"/>
          <p:cNvPicPr>
            <a:picLocks noChangeArrowheads="1" noChangeAspect="1"/>
          </p:cNvPicPr>
          <p:nvPr/>
        </p:nvPicPr>
        <p:blipFill>
          <a:blip r:embed="rId40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770813" y="3825875"/>
            <a:ext cx="26987" cy="2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52" name="Picture 459"/>
          <p:cNvPicPr>
            <a:picLocks noChangeArrowheads="1" noChangeAspect="1"/>
          </p:cNvPicPr>
          <p:nvPr/>
        </p:nvPicPr>
        <p:blipFill>
          <a:blip r:embed="rId40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750175" y="3776663"/>
            <a:ext cx="73025" cy="6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53" name="Picture 460"/>
          <p:cNvPicPr>
            <a:picLocks noChangeArrowheads="1" noChangeAspect="1"/>
          </p:cNvPicPr>
          <p:nvPr/>
        </p:nvPicPr>
        <p:blipFill>
          <a:blip r:embed="rId40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762875" y="3810000"/>
            <a:ext cx="63500" cy="3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54" name="Picture 461"/>
          <p:cNvPicPr>
            <a:picLocks noChangeArrowheads="1" noChangeAspect="1"/>
          </p:cNvPicPr>
          <p:nvPr/>
        </p:nvPicPr>
        <p:blipFill>
          <a:blip r:embed="rId40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464175" y="4138613"/>
            <a:ext cx="261938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55" name="Picture 462"/>
          <p:cNvPicPr>
            <a:picLocks noChangeArrowheads="1" noChangeAspect="1"/>
          </p:cNvPicPr>
          <p:nvPr/>
        </p:nvPicPr>
        <p:blipFill>
          <a:blip r:embed="rId40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575300" y="4151313"/>
            <a:ext cx="88900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56" name="Picture 463"/>
          <p:cNvPicPr>
            <a:picLocks noChangeArrowheads="1" noChangeAspect="1"/>
          </p:cNvPicPr>
          <p:nvPr/>
        </p:nvPicPr>
        <p:blipFill>
          <a:blip r:embed="rId40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373688" y="4106863"/>
            <a:ext cx="3857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57" name="Picture 464"/>
          <p:cNvPicPr>
            <a:picLocks noChangeArrowheads="1" noChangeAspect="1"/>
          </p:cNvPicPr>
          <p:nvPr/>
        </p:nvPicPr>
        <p:blipFill>
          <a:blip r:embed="rId40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648325" y="4337050"/>
            <a:ext cx="26988" cy="2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58" name="Picture 465"/>
          <p:cNvPicPr>
            <a:picLocks noChangeArrowheads="1" noChangeAspect="1"/>
          </p:cNvPicPr>
          <p:nvPr/>
        </p:nvPicPr>
        <p:blipFill>
          <a:blip r:embed="rId40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335463" y="3140075"/>
            <a:ext cx="36512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59" name="Picture 466"/>
          <p:cNvPicPr>
            <a:picLocks noChangeArrowheads="1" noChangeAspect="1"/>
          </p:cNvPicPr>
          <p:nvPr/>
        </p:nvPicPr>
        <p:blipFill>
          <a:blip r:embed="rId41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511675" y="3162300"/>
            <a:ext cx="34925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60" name="Picture 467"/>
          <p:cNvPicPr>
            <a:picLocks noChangeArrowheads="1" noChangeAspect="1"/>
          </p:cNvPicPr>
          <p:nvPr/>
        </p:nvPicPr>
        <p:blipFill>
          <a:blip r:embed="rId41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510088" y="3152775"/>
            <a:ext cx="36512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61" name="Picture 468"/>
          <p:cNvPicPr>
            <a:picLocks noChangeArrowheads="1" noChangeAspect="1"/>
          </p:cNvPicPr>
          <p:nvPr/>
        </p:nvPicPr>
        <p:blipFill>
          <a:blip r:embed="rId41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511675" y="3175000"/>
            <a:ext cx="36513" cy="2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62" name="Picture 469"/>
          <p:cNvPicPr>
            <a:picLocks noChangeArrowheads="1" noChangeAspect="1"/>
          </p:cNvPicPr>
          <p:nvPr/>
        </p:nvPicPr>
        <p:blipFill>
          <a:blip r:embed="rId41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452938" y="3100388"/>
            <a:ext cx="8890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63" name="Picture 470"/>
          <p:cNvPicPr>
            <a:picLocks noChangeArrowheads="1" noChangeAspect="1"/>
          </p:cNvPicPr>
          <p:nvPr/>
        </p:nvPicPr>
        <p:blipFill>
          <a:blip r:embed="rId41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360863" y="3133725"/>
            <a:ext cx="26987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64" name="Picture 471"/>
          <p:cNvPicPr>
            <a:picLocks noChangeArrowheads="1" noChangeAspect="1"/>
          </p:cNvPicPr>
          <p:nvPr/>
        </p:nvPicPr>
        <p:blipFill>
          <a:blip r:embed="rId41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375150" y="3130550"/>
            <a:ext cx="269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65" name="Picture 472"/>
          <p:cNvPicPr>
            <a:picLocks noChangeArrowheads="1" noChangeAspect="1"/>
          </p:cNvPicPr>
          <p:nvPr/>
        </p:nvPicPr>
        <p:blipFill>
          <a:blip r:embed="rId41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297363" y="3092450"/>
            <a:ext cx="215900" cy="8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66" name="Picture 473"/>
          <p:cNvPicPr>
            <a:picLocks noChangeArrowheads="1" noChangeAspect="1"/>
          </p:cNvPicPr>
          <p:nvPr/>
        </p:nvPicPr>
        <p:blipFill>
          <a:blip r:embed="rId41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481513" y="3021013"/>
            <a:ext cx="179387" cy="9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67" name="Picture 474"/>
          <p:cNvPicPr>
            <a:picLocks noChangeArrowheads="1" noChangeAspect="1"/>
          </p:cNvPicPr>
          <p:nvPr/>
        </p:nvPicPr>
        <p:blipFill>
          <a:blip r:embed="rId41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470400" y="3009900"/>
            <a:ext cx="100013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68" name="Picture 475"/>
          <p:cNvPicPr>
            <a:picLocks noChangeArrowheads="1" noChangeAspect="1"/>
          </p:cNvPicPr>
          <p:nvPr/>
        </p:nvPicPr>
        <p:blipFill>
          <a:blip r:embed="rId41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430713" y="3187700"/>
            <a:ext cx="26987" cy="2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69" name="Picture 476"/>
          <p:cNvPicPr>
            <a:picLocks noChangeArrowheads="1" noChangeAspect="1"/>
          </p:cNvPicPr>
          <p:nvPr/>
        </p:nvPicPr>
        <p:blipFill>
          <a:blip r:embed="rId42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408488" y="3206750"/>
            <a:ext cx="26987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70" name="Picture 477"/>
          <p:cNvPicPr>
            <a:picLocks noChangeArrowheads="1" noChangeAspect="1"/>
          </p:cNvPicPr>
          <p:nvPr/>
        </p:nvPicPr>
        <p:blipFill>
          <a:blip r:embed="rId42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421188" y="3197225"/>
            <a:ext cx="26987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71" name="Picture 478"/>
          <p:cNvPicPr>
            <a:picLocks noChangeArrowheads="1" noChangeAspect="1"/>
          </p:cNvPicPr>
          <p:nvPr/>
        </p:nvPicPr>
        <p:blipFill>
          <a:blip r:embed="rId42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373563" y="3090863"/>
            <a:ext cx="134937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72" name="Picture 479"/>
          <p:cNvPicPr>
            <a:picLocks noChangeArrowheads="1" noChangeAspect="1"/>
          </p:cNvPicPr>
          <p:nvPr/>
        </p:nvPicPr>
        <p:blipFill>
          <a:blip r:embed="rId42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600575" y="3103563"/>
            <a:ext cx="26988" cy="2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73" name="Picture 480"/>
          <p:cNvPicPr>
            <a:picLocks noChangeArrowheads="1" noChangeAspect="1"/>
          </p:cNvPicPr>
          <p:nvPr/>
        </p:nvPicPr>
        <p:blipFill>
          <a:blip r:embed="rId42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630738" y="3097213"/>
            <a:ext cx="36512" cy="2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74" name="Picture 481"/>
          <p:cNvPicPr>
            <a:picLocks noChangeArrowheads="1" noChangeAspect="1"/>
          </p:cNvPicPr>
          <p:nvPr/>
        </p:nvPicPr>
        <p:blipFill>
          <a:blip r:embed="rId42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613275" y="3101975"/>
            <a:ext cx="26988" cy="2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75" name="Picture 482"/>
          <p:cNvPicPr>
            <a:picLocks noChangeArrowheads="1" noChangeAspect="1"/>
          </p:cNvPicPr>
          <p:nvPr/>
        </p:nvPicPr>
        <p:blipFill>
          <a:blip r:embed="rId42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475163" y="3073400"/>
            <a:ext cx="225425" cy="6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76" name="Picture 483"/>
          <p:cNvPicPr>
            <a:picLocks noChangeArrowheads="1" noChangeAspect="1"/>
          </p:cNvPicPr>
          <p:nvPr/>
        </p:nvPicPr>
        <p:blipFill>
          <a:blip r:embed="rId42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497388" y="3113088"/>
            <a:ext cx="261937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77" name="Picture 484"/>
          <p:cNvPicPr>
            <a:picLocks noChangeArrowheads="1" noChangeAspect="1"/>
          </p:cNvPicPr>
          <p:nvPr/>
        </p:nvPicPr>
        <p:blipFill>
          <a:blip r:embed="rId42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078538" y="4119563"/>
            <a:ext cx="61277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78" name="Picture 485"/>
          <p:cNvPicPr>
            <a:picLocks noChangeArrowheads="1" noChangeAspect="1"/>
          </p:cNvPicPr>
          <p:nvPr/>
        </p:nvPicPr>
        <p:blipFill>
          <a:blip r:embed="rId42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224588" y="4143375"/>
            <a:ext cx="304800" cy="23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79" name="Freeform 486"/>
          <p:cNvSpPr>
            <a:spLocks noChangeArrowheads="1"/>
          </p:cNvSpPr>
          <p:nvPr/>
        </p:nvSpPr>
        <p:spPr bwMode="auto">
          <a:xfrm>
            <a:off x="6172200" y="4181475"/>
            <a:ext cx="139700" cy="138113"/>
          </a:xfrm>
          <a:custGeom>
            <a:gdLst>
              <a:gd fmla="*/ 2147483646 w 47" name="T0"/>
              <a:gd fmla="*/ 2147483646 h 61" name="T1"/>
              <a:gd fmla="*/ 2147483646 w 47" name="T2"/>
              <a:gd fmla="*/ 2147483646 h 61" name="T3"/>
              <a:gd fmla="*/ 0 w 47" name="T4"/>
              <a:gd fmla="*/ 2147483646 h 61" name="T5"/>
              <a:gd fmla="*/ 2147483646 w 47" name="T6"/>
              <a:gd fmla="*/ 2147483646 h 61" name="T7"/>
              <a:gd fmla="*/ 2147483646 w 47" name="T8"/>
              <a:gd fmla="*/ 2147483646 h 61" name="T9"/>
              <a:gd fmla="*/ 2147483646 w 47" name="T10"/>
              <a:gd fmla="*/ 2147483646 h 61" name="T11"/>
              <a:gd fmla="*/ 2147483646 w 47" name="T12"/>
              <a:gd fmla="*/ 2147483646 h 61" name="T13"/>
              <a:gd fmla="*/ 2147483646 w 47" name="T14"/>
              <a:gd fmla="*/ 2147483646 h 61" name="T15"/>
              <a:gd fmla="*/ 2147483646 w 47" name="T16"/>
              <a:gd fmla="*/ 2147483646 h 61" name="T17"/>
              <a:gd fmla="*/ 2147483646 w 47" name="T18"/>
              <a:gd fmla="*/ 2147483646 h 61" name="T19"/>
              <a:gd fmla="*/ 2147483646 w 47" name="T20"/>
              <a:gd fmla="*/ 2147483646 h 61" name="T21"/>
              <a:gd fmla="*/ 2147483646 w 47" name="T22"/>
              <a:gd fmla="*/ 2147483646 h 61" name="T23"/>
              <a:gd fmla="*/ 2147483646 w 47" name="T24"/>
              <a:gd fmla="*/ 2147483646 h 61" name="T25"/>
              <a:gd fmla="*/ 2147483646 w 47" name="T26"/>
              <a:gd fmla="*/ 2147483646 h 61" name="T27"/>
              <a:gd fmla="*/ 2147483646 w 47" name="T28"/>
              <a:gd fmla="*/ 0 h 61" name="T29"/>
              <a:gd fmla="*/ 2147483646 w 47" name="T30"/>
              <a:gd fmla="*/ 2147483646 h 61" name="T31"/>
              <a:gd fmla="*/ 2147483646 w 47" name="T32"/>
              <a:gd fmla="*/ 2147483646 h 61" name="T33"/>
              <a:gd fmla="*/ 2147483646 w 47" name="T34"/>
              <a:gd fmla="*/ 2147483646 h 61" name="T35"/>
              <a:gd fmla="*/ 2147483646 w 47" name="T36"/>
              <a:gd fmla="*/ 2147483646 h 61" name="T37"/>
              <a:gd fmla="*/ 2147483646 w 47" name="T38"/>
              <a:gd fmla="*/ 2147483646 h 61" name="T39"/>
              <a:gd fmla="*/ 2147483646 w 47" name="T40"/>
              <a:gd fmla="*/ 2147483646 h 61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w 47" name="T63"/>
              <a:gd fmla="*/ 0 h 61" name="T64"/>
              <a:gd fmla="*/ 47 w 47" name="T65"/>
              <a:gd fmla="*/ 61 h 61" name="T66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T66" l="T63" r="T65" t="T64"/>
            <a:pathLst>
              <a:path h="61" w="47">
                <a:moveTo>
                  <a:pt x="15" y="32"/>
                </a:moveTo>
                <a:cubicBezTo>
                  <a:pt x="16" y="31"/>
                  <a:pt x="16" y="31"/>
                  <a:pt x="16" y="31"/>
                </a:cubicBezTo>
                <a:cubicBezTo>
                  <a:pt x="6" y="30"/>
                  <a:pt x="4" y="41"/>
                  <a:pt x="0" y="49"/>
                </a:cubicBezTo>
                <a:cubicBezTo>
                  <a:pt x="4" y="49"/>
                  <a:pt x="6" y="49"/>
                  <a:pt x="10" y="47"/>
                </a:cubicBezTo>
                <a:cubicBezTo>
                  <a:pt x="15" y="45"/>
                  <a:pt x="18" y="42"/>
                  <a:pt x="18" y="36"/>
                </a:cubicBezTo>
                <a:cubicBezTo>
                  <a:pt x="18" y="39"/>
                  <a:pt x="19" y="43"/>
                  <a:pt x="21" y="46"/>
                </a:cubicBezTo>
                <a:cubicBezTo>
                  <a:pt x="22" y="50"/>
                  <a:pt x="25" y="59"/>
                  <a:pt x="28" y="61"/>
                </a:cubicBezTo>
                <a:cubicBezTo>
                  <a:pt x="29" y="56"/>
                  <a:pt x="32" y="53"/>
                  <a:pt x="31" y="47"/>
                </a:cubicBezTo>
                <a:cubicBezTo>
                  <a:pt x="30" y="42"/>
                  <a:pt x="28" y="36"/>
                  <a:pt x="24" y="34"/>
                </a:cubicBezTo>
                <a:cubicBezTo>
                  <a:pt x="31" y="42"/>
                  <a:pt x="41" y="34"/>
                  <a:pt x="47" y="29"/>
                </a:cubicBezTo>
                <a:cubicBezTo>
                  <a:pt x="44" y="26"/>
                  <a:pt x="40" y="24"/>
                  <a:pt x="36" y="24"/>
                </a:cubicBezTo>
                <a:cubicBezTo>
                  <a:pt x="33" y="24"/>
                  <a:pt x="31" y="25"/>
                  <a:pt x="29" y="25"/>
                </a:cubicBezTo>
                <a:cubicBezTo>
                  <a:pt x="27" y="26"/>
                  <a:pt x="25" y="26"/>
                  <a:pt x="23" y="27"/>
                </a:cubicBezTo>
                <a:cubicBezTo>
                  <a:pt x="26" y="25"/>
                  <a:pt x="27" y="21"/>
                  <a:pt x="28" y="18"/>
                </a:cubicBezTo>
                <a:cubicBezTo>
                  <a:pt x="29" y="14"/>
                  <a:pt x="30" y="4"/>
                  <a:pt x="27" y="0"/>
                </a:cubicBezTo>
                <a:cubicBezTo>
                  <a:pt x="24" y="4"/>
                  <a:pt x="21" y="8"/>
                  <a:pt x="19" y="13"/>
                </a:cubicBezTo>
                <a:cubicBezTo>
                  <a:pt x="19" y="17"/>
                  <a:pt x="18" y="20"/>
                  <a:pt x="18" y="23"/>
                </a:cubicBezTo>
                <a:cubicBezTo>
                  <a:pt x="18" y="25"/>
                  <a:pt x="18" y="27"/>
                  <a:pt x="18" y="29"/>
                </a:cubicBezTo>
                <a:cubicBezTo>
                  <a:pt x="18" y="22"/>
                  <a:pt x="8" y="8"/>
                  <a:pt x="3" y="14"/>
                </a:cubicBezTo>
                <a:cubicBezTo>
                  <a:pt x="5" y="19"/>
                  <a:pt x="10" y="36"/>
                  <a:pt x="16" y="34"/>
                </a:cubicBezTo>
                <a:lnTo>
                  <a:pt x="15" y="3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pic>
        <p:nvPicPr>
          <p:cNvPr id="4580" name="Picture 487"/>
          <p:cNvPicPr>
            <a:picLocks noChangeArrowheads="1" noChangeAspect="1"/>
          </p:cNvPicPr>
          <p:nvPr/>
        </p:nvPicPr>
        <p:blipFill>
          <a:blip r:embed="rId43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048375" y="4329113"/>
            <a:ext cx="585788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81" name="Picture 488"/>
          <p:cNvPicPr>
            <a:picLocks noChangeArrowheads="1" noChangeAspect="1"/>
          </p:cNvPicPr>
          <p:nvPr/>
        </p:nvPicPr>
        <p:blipFill>
          <a:blip r:embed="rId43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154738" y="4376738"/>
            <a:ext cx="315912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82" name="Freeform 489"/>
          <p:cNvSpPr>
            <a:spLocks noChangeArrowheads="1"/>
          </p:cNvSpPr>
          <p:nvPr/>
        </p:nvSpPr>
        <p:spPr bwMode="auto">
          <a:xfrm>
            <a:off x="6089650" y="4413250"/>
            <a:ext cx="147638" cy="127000"/>
          </a:xfrm>
          <a:custGeom>
            <a:gdLst>
              <a:gd fmla="*/ 2147483646 w 49" name="T0"/>
              <a:gd fmla="*/ 2147483646 h 56" name="T1"/>
              <a:gd fmla="*/ 2147483646 w 49" name="T2"/>
              <a:gd fmla="*/ 2147483646 h 56" name="T3"/>
              <a:gd fmla="*/ 2147483646 w 49" name="T4"/>
              <a:gd fmla="*/ 2147483646 h 56" name="T5"/>
              <a:gd fmla="*/ 2147483646 w 49" name="T6"/>
              <a:gd fmla="*/ 2147483646 h 56" name="T7"/>
              <a:gd fmla="*/ 2147483646 w 49" name="T8"/>
              <a:gd fmla="*/ 2147483646 h 56" name="T9"/>
              <a:gd fmla="*/ 2147483646 w 49" name="T10"/>
              <a:gd fmla="*/ 2147483646 h 56" name="T11"/>
              <a:gd fmla="*/ 2147483646 w 49" name="T12"/>
              <a:gd fmla="*/ 0 h 56" name="T13"/>
              <a:gd fmla="*/ 2147483646 w 49" name="T14"/>
              <a:gd fmla="*/ 2147483646 h 56" name="T15"/>
              <a:gd fmla="*/ 2147483646 w 49" name="T16"/>
              <a:gd fmla="*/ 2147483646 h 56" name="T17"/>
              <a:gd fmla="*/ 2147483646 w 49" name="T18"/>
              <a:gd fmla="*/ 2147483646 h 56" name="T19"/>
              <a:gd fmla="*/ 2147483646 w 49" name="T20"/>
              <a:gd fmla="*/ 2147483646 h 56" name="T21"/>
              <a:gd fmla="*/ 2147483646 w 49" name="T22"/>
              <a:gd fmla="*/ 2147483646 h 56" name="T23"/>
              <a:gd fmla="*/ 2147483646 w 49" name="T24"/>
              <a:gd fmla="*/ 2147483646 h 56" name="T25"/>
              <a:gd fmla="*/ 2147483646 w 49" name="T26"/>
              <a:gd fmla="*/ 2147483646 h 56" name="T27"/>
              <a:gd fmla="*/ 2147483646 w 49" name="T28"/>
              <a:gd fmla="*/ 2147483646 h 56" name="T29"/>
              <a:gd fmla="*/ 2147483646 w 49" name="T30"/>
              <a:gd fmla="*/ 2147483646 h 56" name="T31"/>
              <a:gd fmla="*/ 2147483646 w 49" name="T32"/>
              <a:gd fmla="*/ 2147483646 h 56" name="T33"/>
              <a:gd fmla="*/ 2147483646 w 49" name="T34"/>
              <a:gd fmla="*/ 2147483646 h 56" name="T35"/>
              <a:gd fmla="*/ 0 w 49" name="T36"/>
              <a:gd fmla="*/ 2147483646 h 56" name="T37"/>
              <a:gd fmla="*/ 2147483646 w 49" name="T38"/>
              <a:gd fmla="*/ 2147483646 h 56" name="T39"/>
              <a:gd fmla="*/ 2147483646 w 49" name="T40"/>
              <a:gd fmla="*/ 2147483646 h 5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w 49" name="T63"/>
              <a:gd fmla="*/ 0 h 56" name="T64"/>
              <a:gd fmla="*/ 49 w 49" name="T65"/>
              <a:gd fmla="*/ 56 h 56" name="T66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T66" l="T63" r="T65" t="T64"/>
            <a:pathLst>
              <a:path h="56" w="49">
                <a:moveTo>
                  <a:pt x="17" y="23"/>
                </a:moveTo>
                <a:cubicBezTo>
                  <a:pt x="17" y="24"/>
                  <a:pt x="17" y="24"/>
                  <a:pt x="17" y="24"/>
                </a:cubicBezTo>
                <a:cubicBezTo>
                  <a:pt x="7" y="22"/>
                  <a:pt x="8" y="11"/>
                  <a:pt x="6" y="2"/>
                </a:cubicBezTo>
                <a:cubicBezTo>
                  <a:pt x="10" y="4"/>
                  <a:pt x="12" y="5"/>
                  <a:pt x="16" y="8"/>
                </a:cubicBezTo>
                <a:cubicBezTo>
                  <a:pt x="20" y="11"/>
                  <a:pt x="22" y="14"/>
                  <a:pt x="21" y="20"/>
                </a:cubicBezTo>
                <a:cubicBezTo>
                  <a:pt x="22" y="17"/>
                  <a:pt x="24" y="14"/>
                  <a:pt x="26" y="11"/>
                </a:cubicBezTo>
                <a:cubicBezTo>
                  <a:pt x="28" y="8"/>
                  <a:pt x="33" y="1"/>
                  <a:pt x="37" y="0"/>
                </a:cubicBezTo>
                <a:cubicBezTo>
                  <a:pt x="37" y="5"/>
                  <a:pt x="39" y="8"/>
                  <a:pt x="37" y="13"/>
                </a:cubicBezTo>
                <a:cubicBezTo>
                  <a:pt x="35" y="18"/>
                  <a:pt x="31" y="23"/>
                  <a:pt x="26" y="24"/>
                </a:cubicBezTo>
                <a:cubicBezTo>
                  <a:pt x="35" y="19"/>
                  <a:pt x="44" y="28"/>
                  <a:pt x="49" y="34"/>
                </a:cubicBezTo>
                <a:cubicBezTo>
                  <a:pt x="45" y="36"/>
                  <a:pt x="41" y="38"/>
                  <a:pt x="36" y="36"/>
                </a:cubicBezTo>
                <a:cubicBezTo>
                  <a:pt x="34" y="36"/>
                  <a:pt x="32" y="34"/>
                  <a:pt x="29" y="33"/>
                </a:cubicBezTo>
                <a:cubicBezTo>
                  <a:pt x="28" y="32"/>
                  <a:pt x="26" y="31"/>
                  <a:pt x="24" y="30"/>
                </a:cubicBezTo>
                <a:cubicBezTo>
                  <a:pt x="27" y="32"/>
                  <a:pt x="27" y="36"/>
                  <a:pt x="27" y="39"/>
                </a:cubicBezTo>
                <a:cubicBezTo>
                  <a:pt x="27" y="44"/>
                  <a:pt x="26" y="52"/>
                  <a:pt x="22" y="56"/>
                </a:cubicBezTo>
                <a:cubicBezTo>
                  <a:pt x="20" y="51"/>
                  <a:pt x="17" y="46"/>
                  <a:pt x="17" y="41"/>
                </a:cubicBezTo>
                <a:cubicBezTo>
                  <a:pt x="17" y="38"/>
                  <a:pt x="17" y="34"/>
                  <a:pt x="18" y="31"/>
                </a:cubicBezTo>
                <a:cubicBezTo>
                  <a:pt x="18" y="30"/>
                  <a:pt x="19" y="28"/>
                  <a:pt x="19" y="27"/>
                </a:cubicBezTo>
                <a:cubicBezTo>
                  <a:pt x="18" y="33"/>
                  <a:pt x="4" y="42"/>
                  <a:pt x="0" y="36"/>
                </a:cubicBezTo>
                <a:cubicBezTo>
                  <a:pt x="3" y="31"/>
                  <a:pt x="13" y="18"/>
                  <a:pt x="19" y="22"/>
                </a:cubicBezTo>
                <a:lnTo>
                  <a:pt x="17" y="2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pic>
        <p:nvPicPr>
          <p:cNvPr id="4583" name="Picture 490"/>
          <p:cNvPicPr>
            <a:picLocks noChangeArrowheads="1" noChangeAspect="1"/>
          </p:cNvPicPr>
          <p:nvPr/>
        </p:nvPicPr>
        <p:blipFill>
          <a:blip r:embed="rId43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851275" y="3702050"/>
            <a:ext cx="1809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84" name="Picture 491"/>
          <p:cNvPicPr>
            <a:picLocks noChangeArrowheads="1" noChangeAspect="1"/>
          </p:cNvPicPr>
          <p:nvPr/>
        </p:nvPicPr>
        <p:blipFill>
          <a:blip r:embed="rId43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697288" y="3478213"/>
            <a:ext cx="3778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85" name="Picture 492"/>
          <p:cNvPicPr>
            <a:picLocks noChangeArrowheads="1" noChangeAspect="1"/>
          </p:cNvPicPr>
          <p:nvPr/>
        </p:nvPicPr>
        <p:blipFill>
          <a:blip r:embed="rId43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168775" y="3549650"/>
            <a:ext cx="477838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86" name="Picture 493"/>
          <p:cNvPicPr>
            <a:picLocks noChangeArrowheads="1" noChangeAspect="1"/>
          </p:cNvPicPr>
          <p:nvPr/>
        </p:nvPicPr>
        <p:blipFill>
          <a:blip r:embed="rId43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497388" y="3608388"/>
            <a:ext cx="215900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87" name="Picture 494"/>
          <p:cNvPicPr>
            <a:picLocks noChangeArrowheads="1" noChangeAspect="1"/>
          </p:cNvPicPr>
          <p:nvPr/>
        </p:nvPicPr>
        <p:blipFill>
          <a:blip r:embed="rId43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538663" y="3616325"/>
            <a:ext cx="44450" cy="3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88" name="Picture 495"/>
          <p:cNvPicPr>
            <a:picLocks noChangeArrowheads="1" noChangeAspect="1"/>
          </p:cNvPicPr>
          <p:nvPr/>
        </p:nvPicPr>
        <p:blipFill>
          <a:blip r:embed="rId43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229100" y="3970338"/>
            <a:ext cx="107950" cy="13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89" name="Picture 496"/>
          <p:cNvPicPr>
            <a:picLocks noChangeArrowheads="1" noChangeAspect="1"/>
          </p:cNvPicPr>
          <p:nvPr/>
        </p:nvPicPr>
        <p:blipFill>
          <a:blip r:embed="rId43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265613" y="3956050"/>
            <a:ext cx="171450" cy="8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90" name="Picture 497"/>
          <p:cNvPicPr>
            <a:picLocks noChangeArrowheads="1" noChangeAspect="1"/>
          </p:cNvPicPr>
          <p:nvPr/>
        </p:nvPicPr>
        <p:blipFill>
          <a:blip r:embed="rId43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162425" y="3613150"/>
            <a:ext cx="198438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91" name="Picture 498"/>
          <p:cNvPicPr>
            <a:picLocks noChangeArrowheads="1" noChangeAspect="1"/>
          </p:cNvPicPr>
          <p:nvPr/>
        </p:nvPicPr>
        <p:blipFill>
          <a:blip r:embed="rId44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406900" y="3662363"/>
            <a:ext cx="80963" cy="13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92" name="Picture 499"/>
          <p:cNvPicPr>
            <a:picLocks noChangeArrowheads="1" noChangeAspect="1"/>
          </p:cNvPicPr>
          <p:nvPr/>
        </p:nvPicPr>
        <p:blipFill>
          <a:blip r:embed="rId44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351338" y="3690938"/>
            <a:ext cx="80962" cy="12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93" name="Picture 500"/>
          <p:cNvPicPr>
            <a:picLocks noChangeArrowheads="1" noChangeAspect="1"/>
          </p:cNvPicPr>
          <p:nvPr/>
        </p:nvPicPr>
        <p:blipFill>
          <a:blip r:embed="rId44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934200" y="3805238"/>
            <a:ext cx="315913" cy="26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94" name="Picture 501"/>
          <p:cNvPicPr>
            <a:picLocks noChangeArrowheads="1" noChangeAspect="1"/>
          </p:cNvPicPr>
          <p:nvPr/>
        </p:nvPicPr>
        <p:blipFill>
          <a:blip r:embed="rId44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788150" y="3813175"/>
            <a:ext cx="171450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95" name="Picture 502"/>
          <p:cNvPicPr>
            <a:picLocks noChangeArrowheads="1" noChangeAspect="1"/>
          </p:cNvPicPr>
          <p:nvPr/>
        </p:nvPicPr>
        <p:blipFill>
          <a:blip r:embed="rId44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840538" y="3962400"/>
            <a:ext cx="179387" cy="10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96" name="Picture 503"/>
          <p:cNvPicPr>
            <a:picLocks noChangeArrowheads="1" noChangeAspect="1"/>
          </p:cNvPicPr>
          <p:nvPr/>
        </p:nvPicPr>
        <p:blipFill>
          <a:blip r:embed="rId44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913563" y="4025900"/>
            <a:ext cx="225425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97" name="Picture 504"/>
          <p:cNvPicPr>
            <a:picLocks noChangeArrowheads="1" noChangeAspect="1"/>
          </p:cNvPicPr>
          <p:nvPr/>
        </p:nvPicPr>
        <p:blipFill>
          <a:blip r:embed="rId44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086600" y="4051300"/>
            <a:ext cx="142875" cy="13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98" name="Picture 505"/>
          <p:cNvPicPr>
            <a:picLocks noChangeArrowheads="1" noChangeAspect="1"/>
          </p:cNvPicPr>
          <p:nvPr/>
        </p:nvPicPr>
        <p:blipFill>
          <a:blip r:embed="rId44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170738" y="3968750"/>
            <a:ext cx="1619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99" name="Picture 506"/>
          <p:cNvPicPr>
            <a:picLocks noChangeArrowheads="1" noChangeAspect="1"/>
          </p:cNvPicPr>
          <p:nvPr/>
        </p:nvPicPr>
        <p:blipFill>
          <a:blip r:embed="rId44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226300" y="3881438"/>
            <a:ext cx="169863" cy="14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0" name="Picture 507"/>
          <p:cNvPicPr>
            <a:picLocks noChangeArrowheads="1" noChangeAspect="1"/>
          </p:cNvPicPr>
          <p:nvPr/>
        </p:nvPicPr>
        <p:blipFill>
          <a:blip r:embed="rId44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138988" y="3808413"/>
            <a:ext cx="21590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1" name="Picture 508"/>
          <p:cNvPicPr>
            <a:picLocks noChangeArrowheads="1" noChangeAspect="1"/>
          </p:cNvPicPr>
          <p:nvPr/>
        </p:nvPicPr>
        <p:blipFill>
          <a:blip r:embed="rId45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051675" y="3740150"/>
            <a:ext cx="161925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2" name="Picture 509"/>
          <p:cNvPicPr>
            <a:picLocks noChangeArrowheads="1" noChangeAspect="1"/>
          </p:cNvPicPr>
          <p:nvPr/>
        </p:nvPicPr>
        <p:blipFill>
          <a:blip r:embed="rId45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934200" y="3654425"/>
            <a:ext cx="161925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3" name="Picture 510"/>
          <p:cNvPicPr>
            <a:picLocks noChangeArrowheads="1" noChangeAspect="1"/>
          </p:cNvPicPr>
          <p:nvPr/>
        </p:nvPicPr>
        <p:blipFill>
          <a:blip r:embed="rId45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891338" y="3714750"/>
            <a:ext cx="10795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4" name="Picture 511"/>
          <p:cNvPicPr>
            <a:picLocks noChangeArrowheads="1" noChangeAspect="1"/>
          </p:cNvPicPr>
          <p:nvPr/>
        </p:nvPicPr>
        <p:blipFill>
          <a:blip r:embed="rId45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756275" y="3787775"/>
            <a:ext cx="350838" cy="29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5" name="Picture 512"/>
          <p:cNvPicPr>
            <a:picLocks noChangeArrowheads="1" noChangeAspect="1"/>
          </p:cNvPicPr>
          <p:nvPr/>
        </p:nvPicPr>
        <p:blipFill>
          <a:blip r:embed="rId45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707063" y="3998913"/>
            <a:ext cx="3143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6" name="Picture 513"/>
          <p:cNvPicPr>
            <a:picLocks noChangeArrowheads="1" noChangeAspect="1"/>
          </p:cNvPicPr>
          <p:nvPr/>
        </p:nvPicPr>
        <p:blipFill>
          <a:blip r:embed="rId45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868988" y="3697288"/>
            <a:ext cx="269875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7" name="Picture 514"/>
          <p:cNvPicPr>
            <a:picLocks noChangeArrowheads="1" noChangeAspect="1"/>
          </p:cNvPicPr>
          <p:nvPr/>
        </p:nvPicPr>
        <p:blipFill>
          <a:blip r:embed="rId45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729288" y="3778250"/>
            <a:ext cx="25082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" name="Picture 515"/>
          <p:cNvPicPr>
            <a:picLocks noChangeArrowheads="1" noChangeAspect="1"/>
          </p:cNvPicPr>
          <p:nvPr/>
        </p:nvPicPr>
        <p:blipFill>
          <a:blip r:embed="rId45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805488" y="3898900"/>
            <a:ext cx="115887" cy="14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" name="Freeform 516"/>
          <p:cNvSpPr>
            <a:spLocks noChangeArrowheads="1"/>
          </p:cNvSpPr>
          <p:nvPr/>
        </p:nvSpPr>
        <p:spPr bwMode="auto">
          <a:xfrm>
            <a:off x="5883275" y="3873500"/>
            <a:ext cx="74613" cy="88900"/>
          </a:xfrm>
          <a:custGeom>
            <a:gdLst>
              <a:gd fmla="*/ 2147483646 w 25" name="T0"/>
              <a:gd fmla="*/ 2147483646 h 40" name="T1"/>
              <a:gd fmla="*/ 2147483646 w 25" name="T2"/>
              <a:gd fmla="*/ 2147483646 h 40" name="T3"/>
              <a:gd fmla="*/ 2147483646 w 25" name="T4"/>
              <a:gd fmla="*/ 2147483646 h 40" name="T5"/>
              <a:gd fmla="*/ 2147483646 w 25" name="T6"/>
              <a:gd fmla="*/ 2147483646 h 40" name="T7"/>
              <a:gd fmla="*/ 0 w 25" name="T8"/>
              <a:gd fmla="*/ 2147483646 h 40" name="T9"/>
              <a:gd fmla="*/ 2147483646 w 25" name="T10"/>
              <a:gd fmla="*/ 2147483646 h 40" name="T11"/>
              <a:gd fmla="*/ 2147483646 w 25" name="T12"/>
              <a:gd fmla="*/ 2147483646 h 40" name="T13"/>
              <a:gd fmla="*/ 2147483646 w 25" name="T14"/>
              <a:gd fmla="*/ 2147483646 h 40" name="T15"/>
              <a:gd fmla="*/ 2147483646 w 25" name="T16"/>
              <a:gd fmla="*/ 2147483646 h 40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25" name="T27"/>
              <a:gd fmla="*/ 0 h 40" name="T28"/>
              <a:gd fmla="*/ 25 w 25" name="T29"/>
              <a:gd fmla="*/ 40 h 40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40" w="25">
                <a:moveTo>
                  <a:pt x="25" y="12"/>
                </a:moveTo>
                <a:cubicBezTo>
                  <a:pt x="20" y="21"/>
                  <a:pt x="16" y="29"/>
                  <a:pt x="11" y="38"/>
                </a:cubicBezTo>
                <a:cubicBezTo>
                  <a:pt x="11" y="39"/>
                  <a:pt x="9" y="40"/>
                  <a:pt x="8" y="39"/>
                </a:cubicBezTo>
                <a:cubicBezTo>
                  <a:pt x="1" y="32"/>
                  <a:pt x="1" y="32"/>
                  <a:pt x="1" y="32"/>
                </a:cubicBezTo>
                <a:cubicBezTo>
                  <a:pt x="0" y="31"/>
                  <a:pt x="0" y="29"/>
                  <a:pt x="0" y="27"/>
                </a:cubicBezTo>
                <a:cubicBezTo>
                  <a:pt x="5" y="19"/>
                  <a:pt x="10" y="10"/>
                  <a:pt x="14" y="2"/>
                </a:cubicBezTo>
                <a:cubicBezTo>
                  <a:pt x="15" y="0"/>
                  <a:pt x="16" y="0"/>
                  <a:pt x="17" y="1"/>
                </a:cubicBezTo>
                <a:cubicBezTo>
                  <a:pt x="24" y="8"/>
                  <a:pt x="24" y="8"/>
                  <a:pt x="24" y="8"/>
                </a:cubicBezTo>
                <a:cubicBezTo>
                  <a:pt x="25" y="9"/>
                  <a:pt x="25" y="11"/>
                  <a:pt x="25" y="1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pic>
        <p:nvPicPr>
          <p:cNvPr id="4610" name="Picture 517"/>
          <p:cNvPicPr>
            <a:picLocks noChangeArrowheads="1" noChangeAspect="1"/>
          </p:cNvPicPr>
          <p:nvPr/>
        </p:nvPicPr>
        <p:blipFill>
          <a:blip r:embed="rId45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699250" y="4129088"/>
            <a:ext cx="260350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1" name="Picture 518"/>
          <p:cNvPicPr>
            <a:picLocks noChangeArrowheads="1" noChangeAspect="1"/>
          </p:cNvPicPr>
          <p:nvPr/>
        </p:nvPicPr>
        <p:blipFill>
          <a:blip r:embed="rId45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416550" y="3575050"/>
            <a:ext cx="2063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2" name="Picture 519"/>
          <p:cNvPicPr>
            <a:picLocks noChangeArrowheads="1" noChangeAspect="1"/>
          </p:cNvPicPr>
          <p:nvPr/>
        </p:nvPicPr>
        <p:blipFill>
          <a:blip r:embed="rId46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861175" y="4398963"/>
            <a:ext cx="88900" cy="8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3" name="Picture 520"/>
          <p:cNvPicPr>
            <a:picLocks noChangeArrowheads="1" noChangeAspect="1"/>
          </p:cNvPicPr>
          <p:nvPr/>
        </p:nvPicPr>
        <p:blipFill>
          <a:blip r:embed="rId46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721475" y="4432300"/>
            <a:ext cx="196850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4" name="Picture 521"/>
          <p:cNvPicPr>
            <a:picLocks noChangeArrowheads="1" noChangeAspect="1"/>
          </p:cNvPicPr>
          <p:nvPr/>
        </p:nvPicPr>
        <p:blipFill>
          <a:blip r:embed="rId46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896100" y="4343400"/>
            <a:ext cx="215900" cy="13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15" name="Picture 522"/>
          <p:cNvPicPr>
            <a:picLocks noChangeArrowheads="1" noChangeAspect="1"/>
          </p:cNvPicPr>
          <p:nvPr/>
        </p:nvPicPr>
        <p:blipFill>
          <a:blip r:embed="rId46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088188" y="4111625"/>
            <a:ext cx="493712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16" name="Freeform 523"/>
          <p:cNvSpPr>
            <a:spLocks noChangeArrowheads="1"/>
          </p:cNvSpPr>
          <p:nvPr/>
        </p:nvSpPr>
        <p:spPr bwMode="auto">
          <a:xfrm>
            <a:off x="7177088" y="4183063"/>
            <a:ext cx="365125" cy="192087"/>
          </a:xfrm>
          <a:custGeom>
            <a:gdLst>
              <a:gd fmla="*/ 2147483646 w 122" name="T0"/>
              <a:gd fmla="*/ 2147483646 h 85" name="T1"/>
              <a:gd fmla="*/ 2147483646 w 122" name="T2"/>
              <a:gd fmla="*/ 2147483646 h 85" name="T3"/>
              <a:gd fmla="*/ 2147483646 w 122" name="T4"/>
              <a:gd fmla="*/ 2147483646 h 85" name="T5"/>
              <a:gd fmla="*/ 2147483646 w 122" name="T6"/>
              <a:gd fmla="*/ 2147483646 h 85" name="T7"/>
              <a:gd fmla="*/ 2147483646 w 122" name="T8"/>
              <a:gd fmla="*/ 2147483646 h 85" name="T9"/>
              <a:gd fmla="*/ 0 w 122" name="T10"/>
              <a:gd fmla="*/ 2147483646 h 85" name="T11"/>
              <a:gd fmla="*/ 2147483646 w 122" name="T12"/>
              <a:gd fmla="*/ 2147483646 h 85" name="T13"/>
              <a:gd fmla="*/ 2147483646 w 122" name="T14"/>
              <a:gd fmla="*/ 2147483646 h 85" name="T15"/>
              <a:gd fmla="*/ 2147483646 w 122" name="T16"/>
              <a:gd fmla="*/ 2147483646 h 85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122" name="T27"/>
              <a:gd fmla="*/ 0 h 85" name="T28"/>
              <a:gd fmla="*/ 122 w 122" name="T29"/>
              <a:gd fmla="*/ 85 h 85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85" w="122">
                <a:moveTo>
                  <a:pt x="119" y="1"/>
                </a:moveTo>
                <a:cubicBezTo>
                  <a:pt x="122" y="4"/>
                  <a:pt x="122" y="4"/>
                  <a:pt x="122" y="4"/>
                </a:cubicBezTo>
                <a:cubicBezTo>
                  <a:pt x="122" y="4"/>
                  <a:pt x="122" y="5"/>
                  <a:pt x="122" y="6"/>
                </a:cubicBezTo>
                <a:cubicBezTo>
                  <a:pt x="85" y="34"/>
                  <a:pt x="46" y="61"/>
                  <a:pt x="4" y="85"/>
                </a:cubicBezTo>
                <a:cubicBezTo>
                  <a:pt x="3" y="85"/>
                  <a:pt x="3" y="85"/>
                  <a:pt x="2" y="85"/>
                </a:cubicBezTo>
                <a:cubicBezTo>
                  <a:pt x="0" y="81"/>
                  <a:pt x="0" y="81"/>
                  <a:pt x="0" y="81"/>
                </a:cubicBezTo>
                <a:cubicBezTo>
                  <a:pt x="0" y="81"/>
                  <a:pt x="0" y="80"/>
                  <a:pt x="1" y="80"/>
                </a:cubicBezTo>
                <a:cubicBezTo>
                  <a:pt x="42" y="56"/>
                  <a:pt x="81" y="29"/>
                  <a:pt x="118" y="1"/>
                </a:cubicBezTo>
                <a:cubicBezTo>
                  <a:pt x="118" y="0"/>
                  <a:pt x="119" y="0"/>
                  <a:pt x="11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617" name="Freeform 524"/>
          <p:cNvSpPr>
            <a:spLocks noChangeArrowheads="1"/>
          </p:cNvSpPr>
          <p:nvPr/>
        </p:nvSpPr>
        <p:spPr bwMode="auto">
          <a:xfrm>
            <a:off x="7158038" y="4162425"/>
            <a:ext cx="363537" cy="190500"/>
          </a:xfrm>
          <a:custGeom>
            <a:gdLst>
              <a:gd fmla="*/ 2147483646 w 121" name="T0"/>
              <a:gd fmla="*/ 2147483646 h 84" name="T1"/>
              <a:gd fmla="*/ 2147483646 w 121" name="T2"/>
              <a:gd fmla="*/ 2147483646 h 84" name="T3"/>
              <a:gd fmla="*/ 2147483646 w 121" name="T4"/>
              <a:gd fmla="*/ 2147483646 h 84" name="T5"/>
              <a:gd fmla="*/ 2147483646 w 121" name="T6"/>
              <a:gd fmla="*/ 2147483646 h 84" name="T7"/>
              <a:gd fmla="*/ 2147483646 w 121" name="T8"/>
              <a:gd fmla="*/ 2147483646 h 84" name="T9"/>
              <a:gd fmla="*/ 2147483646 w 121" name="T10"/>
              <a:gd fmla="*/ 2147483646 h 84" name="T11"/>
              <a:gd fmla="*/ 2147483646 w 121" name="T12"/>
              <a:gd fmla="*/ 2147483646 h 84" name="T13"/>
              <a:gd fmla="*/ 2147483646 w 121" name="T14"/>
              <a:gd fmla="*/ 0 h 84" name="T15"/>
              <a:gd fmla="*/ 2147483646 w 121" name="T16"/>
              <a:gd fmla="*/ 2147483646 h 84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121" name="T27"/>
              <a:gd fmla="*/ 0 h 84" name="T28"/>
              <a:gd fmla="*/ 121 w 121" name="T29"/>
              <a:gd fmla="*/ 84 h 84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84" w="120">
                <a:moveTo>
                  <a:pt x="118" y="1"/>
                </a:moveTo>
                <a:cubicBezTo>
                  <a:pt x="121" y="4"/>
                  <a:pt x="121" y="4"/>
                  <a:pt x="121" y="4"/>
                </a:cubicBezTo>
                <a:cubicBezTo>
                  <a:pt x="121" y="4"/>
                  <a:pt x="121" y="5"/>
                  <a:pt x="121" y="5"/>
                </a:cubicBezTo>
                <a:cubicBezTo>
                  <a:pt x="84" y="34"/>
                  <a:pt x="45" y="60"/>
                  <a:pt x="4" y="84"/>
                </a:cubicBezTo>
                <a:cubicBezTo>
                  <a:pt x="4" y="84"/>
                  <a:pt x="3" y="84"/>
                  <a:pt x="3" y="84"/>
                </a:cubicBezTo>
                <a:cubicBezTo>
                  <a:pt x="1" y="80"/>
                  <a:pt x="1" y="80"/>
                  <a:pt x="1" y="80"/>
                </a:cubicBezTo>
                <a:cubicBezTo>
                  <a:pt x="0" y="80"/>
                  <a:pt x="1" y="79"/>
                  <a:pt x="1" y="78"/>
                </a:cubicBezTo>
                <a:cubicBezTo>
                  <a:pt x="42" y="55"/>
                  <a:pt x="81" y="29"/>
                  <a:pt x="117" y="0"/>
                </a:cubicBezTo>
                <a:cubicBezTo>
                  <a:pt x="117" y="0"/>
                  <a:pt x="118" y="0"/>
                  <a:pt x="11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618" name="Freeform 525"/>
          <p:cNvSpPr>
            <a:spLocks noChangeArrowheads="1"/>
          </p:cNvSpPr>
          <p:nvPr/>
        </p:nvSpPr>
        <p:spPr bwMode="auto">
          <a:xfrm>
            <a:off x="7143750" y="4143375"/>
            <a:ext cx="357188" cy="185738"/>
          </a:xfrm>
          <a:custGeom>
            <a:gdLst>
              <a:gd fmla="*/ 2147483646 w 119" name="T0"/>
              <a:gd fmla="*/ 0 h 83" name="T1"/>
              <a:gd fmla="*/ 2147483646 w 119" name="T2"/>
              <a:gd fmla="*/ 2147483646 h 83" name="T3"/>
              <a:gd fmla="*/ 2147483646 w 119" name="T4"/>
              <a:gd fmla="*/ 2147483646 h 83" name="T5"/>
              <a:gd fmla="*/ 2147483646 w 119" name="T6"/>
              <a:gd fmla="*/ 2147483646 h 83" name="T7"/>
              <a:gd fmla="*/ 2147483646 w 119" name="T8"/>
              <a:gd fmla="*/ 2147483646 h 83" name="T9"/>
              <a:gd fmla="*/ 0 w 119" name="T10"/>
              <a:gd fmla="*/ 2147483646 h 83" name="T11"/>
              <a:gd fmla="*/ 2147483646 w 119" name="T12"/>
              <a:gd fmla="*/ 2147483646 h 83" name="T13"/>
              <a:gd fmla="*/ 2147483646 w 119" name="T14"/>
              <a:gd fmla="*/ 0 h 83" name="T15"/>
              <a:gd fmla="*/ 2147483646 w 119" name="T16"/>
              <a:gd fmla="*/ 0 h 83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119" name="T27"/>
              <a:gd fmla="*/ 0 h 83" name="T28"/>
              <a:gd fmla="*/ 119 w 119" name="T29"/>
              <a:gd fmla="*/ 83 h 83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83" w="119">
                <a:moveTo>
                  <a:pt x="116" y="0"/>
                </a:moveTo>
                <a:cubicBezTo>
                  <a:pt x="119" y="4"/>
                  <a:pt x="119" y="4"/>
                  <a:pt x="119" y="4"/>
                </a:cubicBezTo>
                <a:cubicBezTo>
                  <a:pt x="119" y="4"/>
                  <a:pt x="119" y="5"/>
                  <a:pt x="119" y="5"/>
                </a:cubicBezTo>
                <a:cubicBezTo>
                  <a:pt x="83" y="33"/>
                  <a:pt x="44" y="59"/>
                  <a:pt x="4" y="83"/>
                </a:cubicBezTo>
                <a:cubicBezTo>
                  <a:pt x="3" y="83"/>
                  <a:pt x="2" y="83"/>
                  <a:pt x="2" y="82"/>
                </a:cubicBezTo>
                <a:cubicBezTo>
                  <a:pt x="0" y="79"/>
                  <a:pt x="0" y="79"/>
                  <a:pt x="0" y="79"/>
                </a:cubicBezTo>
                <a:cubicBezTo>
                  <a:pt x="0" y="78"/>
                  <a:pt x="0" y="78"/>
                  <a:pt x="1" y="77"/>
                </a:cubicBezTo>
                <a:cubicBezTo>
                  <a:pt x="41" y="54"/>
                  <a:pt x="79" y="28"/>
                  <a:pt x="115" y="0"/>
                </a:cubicBezTo>
                <a:cubicBezTo>
                  <a:pt x="115" y="0"/>
                  <a:pt x="116" y="0"/>
                  <a:pt x="11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pic>
        <p:nvPicPr>
          <p:cNvPr id="4619" name="Picture 526"/>
          <p:cNvPicPr>
            <a:picLocks noChangeArrowheads="1" noChangeAspect="1"/>
          </p:cNvPicPr>
          <p:nvPr/>
        </p:nvPicPr>
        <p:blipFill>
          <a:blip r:embed="rId46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919913" y="4314825"/>
            <a:ext cx="2349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20" name="Freeform 527"/>
          <p:cNvSpPr>
            <a:spLocks noChangeArrowheads="1"/>
          </p:cNvSpPr>
          <p:nvPr/>
        </p:nvSpPr>
        <p:spPr bwMode="auto">
          <a:xfrm>
            <a:off x="6992938" y="4448175"/>
            <a:ext cx="26987" cy="17463"/>
          </a:xfrm>
          <a:custGeom>
            <a:gdLst>
              <a:gd fmla="*/ 2147483646 w 9" name="T0"/>
              <a:gd fmla="*/ 2147483646 h 7" name="T1"/>
              <a:gd fmla="*/ 2147483646 w 9" name="T2"/>
              <a:gd fmla="*/ 2147483646 h 7" name="T3"/>
              <a:gd fmla="*/ 2147483646 w 9" name="T4"/>
              <a:gd fmla="*/ 2147483646 h 7" name="T5"/>
              <a:gd fmla="*/ 2147483646 w 9" name="T6"/>
              <a:gd fmla="*/ 2147483646 h 7" name="T7"/>
              <a:gd fmla="*/ 2147483646 w 9" name="T8"/>
              <a:gd fmla="*/ 2147483646 h 7" name="T9"/>
              <a:gd fmla="*/ 0 w 9" name="T10"/>
              <a:gd fmla="*/ 2147483646 h 7" name="T11"/>
              <a:gd fmla="*/ 0 w 9" name="T12"/>
              <a:gd fmla="*/ 2147483646 h 7" name="T13"/>
              <a:gd fmla="*/ 2147483646 w 9" name="T14"/>
              <a:gd fmla="*/ 2147483646 h 7" name="T15"/>
              <a:gd fmla="*/ 2147483646 w 9" name="T16"/>
              <a:gd fmla="*/ 2147483646 h 7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9" name="T27"/>
              <a:gd fmla="*/ 0 h 7" name="T28"/>
              <a:gd fmla="*/ 9 w 9" name="T29"/>
              <a:gd fmla="*/ 7 h 7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7" w="9">
                <a:moveTo>
                  <a:pt x="8" y="1"/>
                </a:moveTo>
                <a:cubicBezTo>
                  <a:pt x="9" y="3"/>
                  <a:pt x="9" y="3"/>
                  <a:pt x="9" y="3"/>
                </a:cubicBezTo>
                <a:cubicBezTo>
                  <a:pt x="9" y="3"/>
                  <a:pt x="9" y="4"/>
                  <a:pt x="8" y="4"/>
                </a:cubicBezTo>
                <a:cubicBezTo>
                  <a:pt x="2" y="7"/>
                  <a:pt x="2" y="7"/>
                  <a:pt x="2" y="7"/>
                </a:cubicBezTo>
                <a:cubicBezTo>
                  <a:pt x="2" y="7"/>
                  <a:pt x="1" y="7"/>
                  <a:pt x="1" y="6"/>
                </a:cubicBezTo>
                <a:cubicBezTo>
                  <a:pt x="0" y="5"/>
                  <a:pt x="0" y="5"/>
                  <a:pt x="0" y="5"/>
                </a:cubicBezTo>
                <a:cubicBezTo>
                  <a:pt x="0" y="4"/>
                  <a:pt x="0" y="4"/>
                  <a:pt x="0" y="4"/>
                </a:cubicBezTo>
                <a:cubicBezTo>
                  <a:pt x="7" y="1"/>
                  <a:pt x="7" y="1"/>
                  <a:pt x="7" y="1"/>
                </a:cubicBezTo>
                <a:cubicBezTo>
                  <a:pt x="7" y="0"/>
                  <a:pt x="8" y="1"/>
                  <a:pt x="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621" name="Freeform 528"/>
          <p:cNvSpPr>
            <a:spLocks noChangeArrowheads="1"/>
          </p:cNvSpPr>
          <p:nvPr/>
        </p:nvSpPr>
        <p:spPr bwMode="auto">
          <a:xfrm>
            <a:off x="6985000" y="4438650"/>
            <a:ext cx="26988" cy="14288"/>
          </a:xfrm>
          <a:custGeom>
            <a:gdLst>
              <a:gd fmla="*/ 2147483646 w 9" name="T0"/>
              <a:gd fmla="*/ 0 h 7" name="T1"/>
              <a:gd fmla="*/ 2147483646 w 9" name="T2"/>
              <a:gd fmla="*/ 2147483646 h 7" name="T3"/>
              <a:gd fmla="*/ 2147483646 w 9" name="T4"/>
              <a:gd fmla="*/ 2147483646 h 7" name="T5"/>
              <a:gd fmla="*/ 2147483646 w 9" name="T6"/>
              <a:gd fmla="*/ 2147483646 h 7" name="T7"/>
              <a:gd fmla="*/ 2147483646 w 9" name="T8"/>
              <a:gd fmla="*/ 2147483646 h 7" name="T9"/>
              <a:gd fmla="*/ 0 w 9" name="T10"/>
              <a:gd fmla="*/ 2147483646 h 7" name="T11"/>
              <a:gd fmla="*/ 2147483646 w 9" name="T12"/>
              <a:gd fmla="*/ 2147483646 h 7" name="T13"/>
              <a:gd fmla="*/ 2147483646 w 9" name="T14"/>
              <a:gd fmla="*/ 0 h 7" name="T15"/>
              <a:gd fmla="*/ 2147483646 w 9" name="T16"/>
              <a:gd fmla="*/ 0 h 7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9" name="T27"/>
              <a:gd fmla="*/ 0 h 7" name="T28"/>
              <a:gd fmla="*/ 9 w 9" name="T29"/>
              <a:gd fmla="*/ 7 h 7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7" w="9">
                <a:moveTo>
                  <a:pt x="8" y="0"/>
                </a:moveTo>
                <a:cubicBezTo>
                  <a:pt x="9" y="2"/>
                  <a:pt x="9" y="2"/>
                  <a:pt x="9" y="2"/>
                </a:cubicBezTo>
                <a:cubicBezTo>
                  <a:pt x="9" y="2"/>
                  <a:pt x="9" y="3"/>
                  <a:pt x="9" y="3"/>
                </a:cubicBezTo>
                <a:cubicBezTo>
                  <a:pt x="2" y="6"/>
                  <a:pt x="2" y="6"/>
                  <a:pt x="2" y="6"/>
                </a:cubicBezTo>
                <a:cubicBezTo>
                  <a:pt x="2" y="7"/>
                  <a:pt x="1" y="6"/>
                  <a:pt x="1" y="6"/>
                </a:cubicBez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3"/>
                  <a:pt x="1" y="3"/>
                </a:cubicBezTo>
                <a:cubicBezTo>
                  <a:pt x="7" y="0"/>
                  <a:pt x="7" y="0"/>
                  <a:pt x="7" y="0"/>
                </a:cubicBezTo>
                <a:cubicBezTo>
                  <a:pt x="7" y="0"/>
                  <a:pt x="8" y="0"/>
                  <a:pt x="8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622" name="Freeform 529"/>
          <p:cNvSpPr>
            <a:spLocks noChangeArrowheads="1"/>
          </p:cNvSpPr>
          <p:nvPr/>
        </p:nvSpPr>
        <p:spPr bwMode="auto">
          <a:xfrm>
            <a:off x="6975475" y="4425950"/>
            <a:ext cx="30163" cy="14288"/>
          </a:xfrm>
          <a:custGeom>
            <a:gdLst>
              <a:gd fmla="*/ 2147483646 w 10" name="T0"/>
              <a:gd fmla="*/ 2147483646 h 7" name="T1"/>
              <a:gd fmla="*/ 2147483646 w 10" name="T2"/>
              <a:gd fmla="*/ 2147483646 h 7" name="T3"/>
              <a:gd fmla="*/ 2147483646 w 10" name="T4"/>
              <a:gd fmla="*/ 2147483646 h 7" name="T5"/>
              <a:gd fmla="*/ 2147483646 w 10" name="T6"/>
              <a:gd fmla="*/ 2147483646 h 7" name="T7"/>
              <a:gd fmla="*/ 2147483646 w 10" name="T8"/>
              <a:gd fmla="*/ 2147483646 h 7" name="T9"/>
              <a:gd fmla="*/ 2147483646 w 10" name="T10"/>
              <a:gd fmla="*/ 2147483646 h 7" name="T11"/>
              <a:gd fmla="*/ 2147483646 w 10" name="T12"/>
              <a:gd fmla="*/ 2147483646 h 7" name="T13"/>
              <a:gd fmla="*/ 2147483646 w 10" name="T14"/>
              <a:gd fmla="*/ 0 h 7" name="T15"/>
              <a:gd fmla="*/ 2147483646 w 10" name="T16"/>
              <a:gd fmla="*/ 2147483646 h 7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10" name="T27"/>
              <a:gd fmla="*/ 0 h 7" name="T28"/>
              <a:gd fmla="*/ 10 w 10" name="T29"/>
              <a:gd fmla="*/ 7 h 7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7" w="10">
                <a:moveTo>
                  <a:pt x="9" y="1"/>
                </a:moveTo>
                <a:cubicBezTo>
                  <a:pt x="9" y="2"/>
                  <a:pt x="9" y="2"/>
                  <a:pt x="9" y="2"/>
                </a:cubicBezTo>
                <a:cubicBezTo>
                  <a:pt x="10" y="3"/>
                  <a:pt x="9" y="3"/>
                  <a:pt x="9" y="4"/>
                </a:cubicBezTo>
                <a:cubicBezTo>
                  <a:pt x="3" y="7"/>
                  <a:pt x="3" y="7"/>
                  <a:pt x="3" y="7"/>
                </a:cubicBezTo>
                <a:cubicBezTo>
                  <a:pt x="2" y="7"/>
                  <a:pt x="2" y="6"/>
                  <a:pt x="1" y="6"/>
                </a:cubicBezTo>
                <a:cubicBezTo>
                  <a:pt x="1" y="4"/>
                  <a:pt x="1" y="4"/>
                  <a:pt x="1" y="4"/>
                </a:cubicBezTo>
                <a:cubicBezTo>
                  <a:pt x="0" y="4"/>
                  <a:pt x="1" y="3"/>
                  <a:pt x="1" y="3"/>
                </a:cubicBezTo>
                <a:cubicBezTo>
                  <a:pt x="7" y="0"/>
                  <a:pt x="7" y="0"/>
                  <a:pt x="7" y="0"/>
                </a:cubicBezTo>
                <a:cubicBezTo>
                  <a:pt x="8" y="0"/>
                  <a:pt x="8" y="0"/>
                  <a:pt x="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623" name="Freeform 530"/>
          <p:cNvSpPr>
            <a:spLocks noChangeArrowheads="1"/>
          </p:cNvSpPr>
          <p:nvPr/>
        </p:nvSpPr>
        <p:spPr bwMode="auto">
          <a:xfrm>
            <a:off x="6969125" y="4410075"/>
            <a:ext cx="26988" cy="17463"/>
          </a:xfrm>
          <a:custGeom>
            <a:gdLst>
              <a:gd fmla="*/ 2147483646 w 9" name="T0"/>
              <a:gd fmla="*/ 2147483646 h 7" name="T1"/>
              <a:gd fmla="*/ 2147483646 w 9" name="T2"/>
              <a:gd fmla="*/ 2147483646 h 7" name="T3"/>
              <a:gd fmla="*/ 2147483646 w 9" name="T4"/>
              <a:gd fmla="*/ 2147483646 h 7" name="T5"/>
              <a:gd fmla="*/ 2147483646 w 9" name="T6"/>
              <a:gd fmla="*/ 2147483646 h 7" name="T7"/>
              <a:gd fmla="*/ 2147483646 w 9" name="T8"/>
              <a:gd fmla="*/ 2147483646 h 7" name="T9"/>
              <a:gd fmla="*/ 0 w 9" name="T10"/>
              <a:gd fmla="*/ 2147483646 h 7" name="T11"/>
              <a:gd fmla="*/ 0 w 9" name="T12"/>
              <a:gd fmla="*/ 2147483646 h 7" name="T13"/>
              <a:gd fmla="*/ 2147483646 w 9" name="T14"/>
              <a:gd fmla="*/ 0 h 7" name="T15"/>
              <a:gd fmla="*/ 2147483646 w 9" name="T16"/>
              <a:gd fmla="*/ 2147483646 h 7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9" name="T27"/>
              <a:gd fmla="*/ 0 h 7" name="T28"/>
              <a:gd fmla="*/ 9 w 9" name="T29"/>
              <a:gd fmla="*/ 7 h 7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7" w="9">
                <a:moveTo>
                  <a:pt x="8" y="1"/>
                </a:moveTo>
                <a:cubicBezTo>
                  <a:pt x="9" y="2"/>
                  <a:pt x="9" y="2"/>
                  <a:pt x="9" y="2"/>
                </a:cubicBezTo>
                <a:cubicBezTo>
                  <a:pt x="9" y="3"/>
                  <a:pt x="9" y="4"/>
                  <a:pt x="8" y="4"/>
                </a:cubicBezTo>
                <a:cubicBezTo>
                  <a:pt x="2" y="7"/>
                  <a:pt x="2" y="7"/>
                  <a:pt x="2" y="7"/>
                </a:cubicBezTo>
                <a:cubicBezTo>
                  <a:pt x="1" y="7"/>
                  <a:pt x="1" y="7"/>
                  <a:pt x="1" y="6"/>
                </a:cubicBezTo>
                <a:cubicBezTo>
                  <a:pt x="0" y="5"/>
                  <a:pt x="0" y="5"/>
                  <a:pt x="0" y="5"/>
                </a:cubicBezTo>
                <a:cubicBezTo>
                  <a:pt x="0" y="4"/>
                  <a:pt x="0" y="3"/>
                  <a:pt x="0" y="3"/>
                </a:cubicBezTo>
                <a:cubicBezTo>
                  <a:pt x="6" y="0"/>
                  <a:pt x="6" y="0"/>
                  <a:pt x="6" y="0"/>
                </a:cubicBezTo>
                <a:cubicBezTo>
                  <a:pt x="7" y="0"/>
                  <a:pt x="8" y="0"/>
                  <a:pt x="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624" name="Freeform 531"/>
          <p:cNvSpPr>
            <a:spLocks noChangeArrowheads="1"/>
          </p:cNvSpPr>
          <p:nvPr/>
        </p:nvSpPr>
        <p:spPr bwMode="auto">
          <a:xfrm>
            <a:off x="6961188" y="4397375"/>
            <a:ext cx="26987" cy="15875"/>
          </a:xfrm>
          <a:custGeom>
            <a:gdLst>
              <a:gd fmla="*/ 2147483646 w 9" name="T0"/>
              <a:gd fmla="*/ 2147483646 h 7" name="T1"/>
              <a:gd fmla="*/ 2147483646 w 9" name="T2"/>
              <a:gd fmla="*/ 2147483646 h 7" name="T3"/>
              <a:gd fmla="*/ 2147483646 w 9" name="T4"/>
              <a:gd fmla="*/ 2147483646 h 7" name="T5"/>
              <a:gd fmla="*/ 2147483646 w 9" name="T6"/>
              <a:gd fmla="*/ 2147483646 h 7" name="T7"/>
              <a:gd fmla="*/ 2147483646 w 9" name="T8"/>
              <a:gd fmla="*/ 2147483646 h 7" name="T9"/>
              <a:gd fmla="*/ 0 w 9" name="T10"/>
              <a:gd fmla="*/ 2147483646 h 7" name="T11"/>
              <a:gd fmla="*/ 2147483646 w 9" name="T12"/>
              <a:gd fmla="*/ 2147483646 h 7" name="T13"/>
              <a:gd fmla="*/ 2147483646 w 9" name="T14"/>
              <a:gd fmla="*/ 0 h 7" name="T15"/>
              <a:gd fmla="*/ 2147483646 w 9" name="T16"/>
              <a:gd fmla="*/ 2147483646 h 7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9" name="T27"/>
              <a:gd fmla="*/ 0 h 7" name="T28"/>
              <a:gd fmla="*/ 9 w 9" name="T29"/>
              <a:gd fmla="*/ 7 h 7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7" w="9">
                <a:moveTo>
                  <a:pt x="8" y="1"/>
                </a:moveTo>
                <a:cubicBezTo>
                  <a:pt x="9" y="2"/>
                  <a:pt x="9" y="2"/>
                  <a:pt x="9" y="2"/>
                </a:cubicBezTo>
                <a:cubicBezTo>
                  <a:pt x="9" y="3"/>
                  <a:pt x="9" y="4"/>
                  <a:pt x="8" y="4"/>
                </a:cubicBezTo>
                <a:cubicBezTo>
                  <a:pt x="2" y="7"/>
                  <a:pt x="2" y="7"/>
                  <a:pt x="2" y="7"/>
                </a:cubicBezTo>
                <a:cubicBezTo>
                  <a:pt x="2" y="7"/>
                  <a:pt x="1" y="7"/>
                  <a:pt x="1" y="6"/>
                </a:cubicBezTo>
                <a:cubicBezTo>
                  <a:pt x="0" y="5"/>
                  <a:pt x="0" y="5"/>
                  <a:pt x="0" y="5"/>
                </a:cubicBezTo>
                <a:cubicBezTo>
                  <a:pt x="0" y="4"/>
                  <a:pt x="0" y="4"/>
                  <a:pt x="1" y="3"/>
                </a:cubicBezTo>
                <a:cubicBezTo>
                  <a:pt x="7" y="0"/>
                  <a:pt x="7" y="0"/>
                  <a:pt x="7" y="0"/>
                </a:cubicBezTo>
                <a:cubicBezTo>
                  <a:pt x="7" y="0"/>
                  <a:pt x="8" y="0"/>
                  <a:pt x="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625" name="Freeform 532"/>
          <p:cNvSpPr>
            <a:spLocks noChangeArrowheads="1"/>
          </p:cNvSpPr>
          <p:nvPr/>
        </p:nvSpPr>
        <p:spPr bwMode="auto">
          <a:xfrm>
            <a:off x="6951663" y="4384675"/>
            <a:ext cx="26987" cy="15875"/>
          </a:xfrm>
          <a:custGeom>
            <a:gdLst>
              <a:gd fmla="*/ 2147483646 w 9" name="T0"/>
              <a:gd fmla="*/ 2147483646 h 7" name="T1"/>
              <a:gd fmla="*/ 2147483646 w 9" name="T2"/>
              <a:gd fmla="*/ 2147483646 h 7" name="T3"/>
              <a:gd fmla="*/ 2147483646 w 9" name="T4"/>
              <a:gd fmla="*/ 2147483646 h 7" name="T5"/>
              <a:gd fmla="*/ 2147483646 w 9" name="T6"/>
              <a:gd fmla="*/ 2147483646 h 7" name="T7"/>
              <a:gd fmla="*/ 2147483646 w 9" name="T8"/>
              <a:gd fmla="*/ 2147483646 h 7" name="T9"/>
              <a:gd fmla="*/ 2147483646 w 9" name="T10"/>
              <a:gd fmla="*/ 2147483646 h 7" name="T11"/>
              <a:gd fmla="*/ 2147483646 w 9" name="T12"/>
              <a:gd fmla="*/ 2147483646 h 7" name="T13"/>
              <a:gd fmla="*/ 2147483646 w 9" name="T14"/>
              <a:gd fmla="*/ 2147483646 h 7" name="T15"/>
              <a:gd fmla="*/ 2147483646 w 9" name="T16"/>
              <a:gd fmla="*/ 2147483646 h 7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9" name="T27"/>
              <a:gd fmla="*/ 0 h 7" name="T28"/>
              <a:gd fmla="*/ 9 w 9" name="T29"/>
              <a:gd fmla="*/ 7 h 7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7" w="9">
                <a:moveTo>
                  <a:pt x="8" y="1"/>
                </a:moveTo>
                <a:cubicBezTo>
                  <a:pt x="9" y="3"/>
                  <a:pt x="9" y="3"/>
                  <a:pt x="9" y="3"/>
                </a:cubicBezTo>
                <a:cubicBezTo>
                  <a:pt x="9" y="3"/>
                  <a:pt x="9" y="4"/>
                  <a:pt x="9" y="4"/>
                </a:cubicBezTo>
                <a:cubicBezTo>
                  <a:pt x="3" y="7"/>
                  <a:pt x="3" y="7"/>
                  <a:pt x="3" y="7"/>
                </a:cubicBezTo>
                <a:cubicBezTo>
                  <a:pt x="2" y="7"/>
                  <a:pt x="1" y="7"/>
                  <a:pt x="1" y="6"/>
                </a:cubicBezTo>
                <a:cubicBezTo>
                  <a:pt x="1" y="5"/>
                  <a:pt x="1" y="5"/>
                  <a:pt x="1" y="5"/>
                </a:cubicBezTo>
                <a:cubicBezTo>
                  <a:pt x="0" y="4"/>
                  <a:pt x="0" y="4"/>
                  <a:pt x="1" y="3"/>
                </a:cubicBezTo>
                <a:cubicBezTo>
                  <a:pt x="7" y="1"/>
                  <a:pt x="7" y="1"/>
                  <a:pt x="7" y="1"/>
                </a:cubicBezTo>
                <a:cubicBezTo>
                  <a:pt x="8" y="0"/>
                  <a:pt x="8" y="1"/>
                  <a:pt x="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626" name="Freeform 533"/>
          <p:cNvSpPr>
            <a:spLocks noChangeArrowheads="1"/>
          </p:cNvSpPr>
          <p:nvPr/>
        </p:nvSpPr>
        <p:spPr bwMode="auto">
          <a:xfrm>
            <a:off x="6945313" y="4370388"/>
            <a:ext cx="26987" cy="14287"/>
          </a:xfrm>
          <a:custGeom>
            <a:gdLst>
              <a:gd fmla="*/ 2147483646 w 9" name="T0"/>
              <a:gd fmla="*/ 2147483646 h 7" name="T1"/>
              <a:gd fmla="*/ 2147483646 w 9" name="T2"/>
              <a:gd fmla="*/ 2147483646 h 7" name="T3"/>
              <a:gd fmla="*/ 2147483646 w 9" name="T4"/>
              <a:gd fmla="*/ 2147483646 h 7" name="T5"/>
              <a:gd fmla="*/ 2147483646 w 9" name="T6"/>
              <a:gd fmla="*/ 2147483646 h 7" name="T7"/>
              <a:gd fmla="*/ 2147483646 w 9" name="T8"/>
              <a:gd fmla="*/ 2147483646 h 7" name="T9"/>
              <a:gd fmla="*/ 0 w 9" name="T10"/>
              <a:gd fmla="*/ 2147483646 h 7" name="T11"/>
              <a:gd fmla="*/ 0 w 9" name="T12"/>
              <a:gd fmla="*/ 2147483646 h 7" name="T13"/>
              <a:gd fmla="*/ 2147483646 w 9" name="T14"/>
              <a:gd fmla="*/ 2147483646 h 7" name="T15"/>
              <a:gd fmla="*/ 2147483646 w 9" name="T16"/>
              <a:gd fmla="*/ 2147483646 h 7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9" name="T27"/>
              <a:gd fmla="*/ 0 h 7" name="T28"/>
              <a:gd fmla="*/ 9 w 9" name="T29"/>
              <a:gd fmla="*/ 7 h 7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7" w="9">
                <a:moveTo>
                  <a:pt x="8" y="1"/>
                </a:moveTo>
                <a:cubicBezTo>
                  <a:pt x="8" y="3"/>
                  <a:pt x="8" y="3"/>
                  <a:pt x="8" y="3"/>
                </a:cubicBezTo>
                <a:cubicBezTo>
                  <a:pt x="9" y="3"/>
                  <a:pt x="8" y="4"/>
                  <a:pt x="8" y="4"/>
                </a:cubicBezTo>
                <a:cubicBezTo>
                  <a:pt x="2" y="7"/>
                  <a:pt x="2" y="7"/>
                  <a:pt x="2" y="7"/>
                </a:cubicBezTo>
                <a:cubicBezTo>
                  <a:pt x="1" y="7"/>
                  <a:pt x="1" y="7"/>
                  <a:pt x="1" y="7"/>
                </a:cubicBez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4"/>
                  <a:pt x="0" y="4"/>
                </a:cubicBezTo>
                <a:cubicBezTo>
                  <a:pt x="6" y="1"/>
                  <a:pt x="6" y="1"/>
                  <a:pt x="6" y="1"/>
                </a:cubicBezTo>
                <a:cubicBezTo>
                  <a:pt x="7" y="0"/>
                  <a:pt x="7" y="1"/>
                  <a:pt x="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pic>
        <p:nvPicPr>
          <p:cNvPr id="4627" name="Picture 534"/>
          <p:cNvPicPr>
            <a:picLocks noChangeArrowheads="1" noChangeAspect="1"/>
          </p:cNvPicPr>
          <p:nvPr/>
        </p:nvPicPr>
        <p:blipFill>
          <a:blip r:embed="rId46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951663" y="4281488"/>
            <a:ext cx="260350" cy="20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28" name="Freeform 535"/>
          <p:cNvSpPr>
            <a:spLocks noChangeArrowheads="1"/>
          </p:cNvSpPr>
          <p:nvPr/>
        </p:nvSpPr>
        <p:spPr bwMode="auto">
          <a:xfrm>
            <a:off x="6985000" y="4311650"/>
            <a:ext cx="182563" cy="141288"/>
          </a:xfrm>
          <a:custGeom>
            <a:gdLst>
              <a:gd fmla="*/ 2147483646 w 61" name="T0"/>
              <a:gd fmla="*/ 2147483646 h 63" name="T1"/>
              <a:gd fmla="*/ 2147483646 w 61" name="T2"/>
              <a:gd fmla="*/ 2147483646 h 63" name="T3"/>
              <a:gd fmla="*/ 2147483646 w 61" name="T4"/>
              <a:gd fmla="*/ 2147483646 h 63" name="T5"/>
              <a:gd fmla="*/ 2147483646 w 61" name="T6"/>
              <a:gd fmla="*/ 2147483646 h 63" name="T7"/>
              <a:gd fmla="*/ 2147483646 w 61" name="T8"/>
              <a:gd fmla="*/ 2147483646 h 63" name="T9"/>
              <a:gd fmla="*/ 0 w 61" name="T10"/>
              <a:gd fmla="*/ 2147483646 h 63" name="T11"/>
              <a:gd fmla="*/ 2147483646 w 61" name="T12"/>
              <a:gd fmla="*/ 2147483646 h 63" name="T13"/>
              <a:gd fmla="*/ 2147483646 w 61" name="T14"/>
              <a:gd fmla="*/ 2147483646 h 63" name="T15"/>
              <a:gd fmla="*/ 2147483646 w 61" name="T16"/>
              <a:gd fmla="*/ 2147483646 h 63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61" name="T27"/>
              <a:gd fmla="*/ 0 h 63" name="T28"/>
              <a:gd fmla="*/ 61 w 61" name="T29"/>
              <a:gd fmla="*/ 63 h 63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62" w="61">
                <a:moveTo>
                  <a:pt x="39" y="2"/>
                </a:moveTo>
                <a:cubicBezTo>
                  <a:pt x="60" y="40"/>
                  <a:pt x="60" y="40"/>
                  <a:pt x="60" y="40"/>
                </a:cubicBezTo>
                <a:cubicBezTo>
                  <a:pt x="61" y="41"/>
                  <a:pt x="60" y="43"/>
                  <a:pt x="59" y="43"/>
                </a:cubicBezTo>
                <a:cubicBezTo>
                  <a:pt x="47" y="50"/>
                  <a:pt x="35" y="56"/>
                  <a:pt x="23" y="62"/>
                </a:cubicBezTo>
                <a:cubicBezTo>
                  <a:pt x="21" y="63"/>
                  <a:pt x="20" y="62"/>
                  <a:pt x="19" y="61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21"/>
                  <a:pt x="0" y="19"/>
                  <a:pt x="1" y="19"/>
                </a:cubicBezTo>
                <a:cubicBezTo>
                  <a:pt x="13" y="13"/>
                  <a:pt x="25" y="7"/>
                  <a:pt x="36" y="1"/>
                </a:cubicBezTo>
                <a:cubicBezTo>
                  <a:pt x="37" y="0"/>
                  <a:pt x="39" y="1"/>
                  <a:pt x="39" y="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pic>
        <p:nvPicPr>
          <p:cNvPr id="4629" name="Picture 536"/>
          <p:cNvPicPr>
            <a:picLocks noChangeArrowheads="1" noChangeAspect="1"/>
          </p:cNvPicPr>
          <p:nvPr/>
        </p:nvPicPr>
        <p:blipFill>
          <a:blip r:embed="rId46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992938" y="4321175"/>
            <a:ext cx="169862" cy="12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30" name="Freeform 537"/>
          <p:cNvSpPr>
            <a:spLocks noChangeArrowheads="1"/>
          </p:cNvSpPr>
          <p:nvPr/>
        </p:nvSpPr>
        <p:spPr bwMode="auto">
          <a:xfrm>
            <a:off x="7029450" y="4348163"/>
            <a:ext cx="93663" cy="71437"/>
          </a:xfrm>
          <a:custGeom>
            <a:gdLst>
              <a:gd fmla="*/ 2147483646 w 31" name="T0"/>
              <a:gd fmla="*/ 2147483646 h 32" name="T1"/>
              <a:gd fmla="*/ 2147483646 w 31" name="T2"/>
              <a:gd fmla="*/ 2147483646 h 32" name="T3"/>
              <a:gd fmla="*/ 2147483646 w 31" name="T4"/>
              <a:gd fmla="*/ 2147483646 h 32" name="T5"/>
              <a:gd fmla="*/ 2147483646 w 31" name="T6"/>
              <a:gd fmla="*/ 2147483646 h 32" name="T7"/>
              <a:gd fmla="*/ 2147483646 w 31" name="T8"/>
              <a:gd fmla="*/ 2147483646 h 32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1" name="T15"/>
              <a:gd fmla="*/ 0 h 32" name="T16"/>
              <a:gd fmla="*/ 31 w 31" name="T17"/>
              <a:gd fmla="*/ 32 h 32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32" w="31">
                <a:moveTo>
                  <a:pt x="9" y="3"/>
                </a:moveTo>
                <a:cubicBezTo>
                  <a:pt x="16" y="0"/>
                  <a:pt x="24" y="3"/>
                  <a:pt x="28" y="9"/>
                </a:cubicBezTo>
                <a:cubicBezTo>
                  <a:pt x="31" y="16"/>
                  <a:pt x="29" y="25"/>
                  <a:pt x="22" y="29"/>
                </a:cubicBezTo>
                <a:cubicBezTo>
                  <a:pt x="15" y="32"/>
                  <a:pt x="7" y="30"/>
                  <a:pt x="3" y="22"/>
                </a:cubicBezTo>
                <a:cubicBezTo>
                  <a:pt x="0" y="15"/>
                  <a:pt x="2" y="7"/>
                  <a:pt x="9" y="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pic>
        <p:nvPicPr>
          <p:cNvPr id="4631" name="Picture 538"/>
          <p:cNvPicPr>
            <a:picLocks noChangeArrowheads="1" noChangeAspect="1"/>
          </p:cNvPicPr>
          <p:nvPr/>
        </p:nvPicPr>
        <p:blipFill>
          <a:blip r:embed="rId46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054850" y="4367213"/>
            <a:ext cx="44450" cy="3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32" name="Picture 539"/>
          <p:cNvPicPr>
            <a:picLocks noChangeArrowheads="1" noChangeAspect="1"/>
          </p:cNvPicPr>
          <p:nvPr/>
        </p:nvPicPr>
        <p:blipFill>
          <a:blip r:embed="rId46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032625" y="4373563"/>
            <a:ext cx="53975" cy="3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33" name="Picture 540"/>
          <p:cNvPicPr>
            <a:picLocks noChangeArrowheads="1" noChangeAspect="1"/>
          </p:cNvPicPr>
          <p:nvPr/>
        </p:nvPicPr>
        <p:blipFill>
          <a:blip r:embed="rId46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062788" y="4346575"/>
            <a:ext cx="36512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34" name="Picture 541"/>
          <p:cNvPicPr>
            <a:picLocks noChangeArrowheads="1" noChangeAspect="1"/>
          </p:cNvPicPr>
          <p:nvPr/>
        </p:nvPicPr>
        <p:blipFill>
          <a:blip r:embed="rId47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218113" y="3840163"/>
            <a:ext cx="223837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35" name="Picture 542"/>
          <p:cNvPicPr>
            <a:picLocks noChangeArrowheads="1" noChangeAspect="1"/>
          </p:cNvPicPr>
          <p:nvPr/>
        </p:nvPicPr>
        <p:blipFill>
          <a:blip r:embed="rId47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540375" y="3703638"/>
            <a:ext cx="1889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36" name="Picture 543"/>
          <p:cNvPicPr>
            <a:picLocks noChangeArrowheads="1" noChangeAspect="1"/>
          </p:cNvPicPr>
          <p:nvPr/>
        </p:nvPicPr>
        <p:blipFill>
          <a:blip r:embed="rId47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430838" y="3802063"/>
            <a:ext cx="125412" cy="12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37" name="Picture 544"/>
          <p:cNvPicPr>
            <a:picLocks noChangeArrowheads="1" noChangeAspect="1"/>
          </p:cNvPicPr>
          <p:nvPr/>
        </p:nvPicPr>
        <p:blipFill>
          <a:blip r:embed="rId47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199063" y="3862388"/>
            <a:ext cx="4445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38" name="Picture 545"/>
          <p:cNvPicPr>
            <a:picLocks noChangeArrowheads="1" noChangeAspect="1"/>
          </p:cNvPicPr>
          <p:nvPr/>
        </p:nvPicPr>
        <p:blipFill>
          <a:blip r:embed="rId47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178425" y="3860800"/>
            <a:ext cx="4445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39" name="Picture 546"/>
          <p:cNvPicPr>
            <a:picLocks noChangeArrowheads="1" noChangeAspect="1"/>
          </p:cNvPicPr>
          <p:nvPr/>
        </p:nvPicPr>
        <p:blipFill>
          <a:blip r:embed="rId47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106988" y="3865563"/>
            <a:ext cx="107950" cy="3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40" name="Picture 547"/>
          <p:cNvPicPr>
            <a:picLocks noChangeArrowheads="1" noChangeAspect="1"/>
          </p:cNvPicPr>
          <p:nvPr/>
        </p:nvPicPr>
        <p:blipFill>
          <a:blip r:embed="rId47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824288" y="3311525"/>
            <a:ext cx="153987" cy="10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41" name="Picture 548"/>
          <p:cNvPicPr>
            <a:picLocks noChangeArrowheads="1" noChangeAspect="1"/>
          </p:cNvPicPr>
          <p:nvPr/>
        </p:nvPicPr>
        <p:blipFill>
          <a:blip r:embed="rId47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986213" y="3262313"/>
            <a:ext cx="63500" cy="3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42" name="Picture 549"/>
          <p:cNvPicPr>
            <a:picLocks noChangeArrowheads="1" noChangeAspect="1"/>
          </p:cNvPicPr>
          <p:nvPr/>
        </p:nvPicPr>
        <p:blipFill>
          <a:blip r:embed="rId47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805238" y="3254375"/>
            <a:ext cx="377825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43" name="Picture 550"/>
          <p:cNvPicPr>
            <a:picLocks noChangeArrowheads="1" noChangeAspect="1"/>
          </p:cNvPicPr>
          <p:nvPr/>
        </p:nvPicPr>
        <p:blipFill>
          <a:blip r:embed="rId47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894138" y="3363913"/>
            <a:ext cx="144462" cy="10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44" name="Picture 551"/>
          <p:cNvPicPr>
            <a:picLocks noChangeArrowheads="1" noChangeAspect="1"/>
          </p:cNvPicPr>
          <p:nvPr/>
        </p:nvPicPr>
        <p:blipFill>
          <a:blip r:embed="rId48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488113" y="3744913"/>
            <a:ext cx="98425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45" name="Picture 552"/>
          <p:cNvPicPr>
            <a:picLocks noChangeArrowheads="1" noChangeAspect="1"/>
          </p:cNvPicPr>
          <p:nvPr/>
        </p:nvPicPr>
        <p:blipFill>
          <a:blip r:embed="rId48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488113" y="3617913"/>
            <a:ext cx="115887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46" name="Picture 553"/>
          <p:cNvPicPr>
            <a:picLocks noChangeArrowheads="1" noChangeAspect="1"/>
          </p:cNvPicPr>
          <p:nvPr/>
        </p:nvPicPr>
        <p:blipFill>
          <a:blip r:embed="rId48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462713" y="3654425"/>
            <a:ext cx="2159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47" name="Picture 554"/>
          <p:cNvPicPr>
            <a:picLocks noChangeArrowheads="1" noChangeAspect="1"/>
          </p:cNvPicPr>
          <p:nvPr/>
        </p:nvPicPr>
        <p:blipFill>
          <a:blip r:embed="rId48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462713" y="3867150"/>
            <a:ext cx="152400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48" name="Picture 555"/>
          <p:cNvPicPr>
            <a:picLocks noChangeArrowheads="1" noChangeAspect="1"/>
          </p:cNvPicPr>
          <p:nvPr/>
        </p:nvPicPr>
        <p:blipFill>
          <a:blip r:embed="rId48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534150" y="3949700"/>
            <a:ext cx="2159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49" name="Picture 556"/>
          <p:cNvPicPr>
            <a:picLocks noChangeArrowheads="1" noChangeAspect="1"/>
          </p:cNvPicPr>
          <p:nvPr/>
        </p:nvPicPr>
        <p:blipFill>
          <a:blip r:embed="rId48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534150" y="3759200"/>
            <a:ext cx="215900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50" name="Picture 557"/>
          <p:cNvPicPr>
            <a:picLocks noChangeArrowheads="1" noChangeAspect="1"/>
          </p:cNvPicPr>
          <p:nvPr/>
        </p:nvPicPr>
        <p:blipFill>
          <a:blip r:embed="rId48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260850" y="3275013"/>
            <a:ext cx="107950" cy="13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51" name="Picture 558"/>
          <p:cNvPicPr>
            <a:picLocks noChangeArrowheads="1" noChangeAspect="1"/>
          </p:cNvPicPr>
          <p:nvPr/>
        </p:nvPicPr>
        <p:blipFill>
          <a:blip r:embed="rId48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224338" y="3381375"/>
            <a:ext cx="125412" cy="15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52" name="Picture 559"/>
          <p:cNvPicPr>
            <a:picLocks noChangeArrowheads="1" noChangeAspect="1"/>
          </p:cNvPicPr>
          <p:nvPr/>
        </p:nvPicPr>
        <p:blipFill>
          <a:blip r:embed="rId48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318000" y="3333750"/>
            <a:ext cx="171450" cy="10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53" name="Picture 560"/>
          <p:cNvPicPr>
            <a:picLocks noChangeArrowheads="1" noChangeAspect="1"/>
          </p:cNvPicPr>
          <p:nvPr/>
        </p:nvPicPr>
        <p:blipFill>
          <a:blip r:embed="rId48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240213" y="3354388"/>
            <a:ext cx="350837" cy="15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54" name="Picture 561"/>
          <p:cNvPicPr>
            <a:picLocks noChangeArrowheads="1" noChangeAspect="1"/>
          </p:cNvPicPr>
          <p:nvPr/>
        </p:nvPicPr>
        <p:blipFill>
          <a:blip r:embed="rId49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610350" y="3600450"/>
            <a:ext cx="117475" cy="100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55" name="Picture 562"/>
          <p:cNvPicPr>
            <a:picLocks noChangeArrowheads="1" noChangeAspect="1"/>
          </p:cNvPicPr>
          <p:nvPr/>
        </p:nvPicPr>
        <p:blipFill>
          <a:blip r:embed="rId49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684963" y="3676650"/>
            <a:ext cx="125412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56" name="Picture 563"/>
          <p:cNvPicPr>
            <a:picLocks noChangeArrowheads="1" noChangeAspect="1"/>
          </p:cNvPicPr>
          <p:nvPr/>
        </p:nvPicPr>
        <p:blipFill>
          <a:blip r:embed="rId49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697663" y="3575050"/>
            <a:ext cx="7302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57" name="Picture 564"/>
          <p:cNvPicPr>
            <a:picLocks noChangeArrowheads="1" noChangeAspect="1"/>
          </p:cNvPicPr>
          <p:nvPr/>
        </p:nvPicPr>
        <p:blipFill>
          <a:blip r:embed="rId49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656388" y="3605213"/>
            <a:ext cx="242887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58" name="Picture 565"/>
          <p:cNvPicPr>
            <a:picLocks noChangeArrowheads="1" noChangeAspect="1"/>
          </p:cNvPicPr>
          <p:nvPr/>
        </p:nvPicPr>
        <p:blipFill>
          <a:blip r:embed="rId49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79963" y="3362325"/>
            <a:ext cx="304800" cy="24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59" name="Picture 566"/>
          <p:cNvPicPr>
            <a:picLocks noChangeArrowheads="1" noChangeAspect="1"/>
          </p:cNvPicPr>
          <p:nvPr/>
        </p:nvPicPr>
        <p:blipFill>
          <a:blip r:embed="rId49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35513" y="3330575"/>
            <a:ext cx="38735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60" name="Freeform 567"/>
          <p:cNvSpPr>
            <a:spLocks noChangeArrowheads="1"/>
          </p:cNvSpPr>
          <p:nvPr/>
        </p:nvSpPr>
        <p:spPr bwMode="auto">
          <a:xfrm>
            <a:off x="4916488" y="3484563"/>
            <a:ext cx="30162" cy="49212"/>
          </a:xfrm>
          <a:custGeom>
            <a:gdLst>
              <a:gd fmla="*/ 2147483646 w 10" name="T0"/>
              <a:gd fmla="*/ 2147483646 h 22" name="T1"/>
              <a:gd fmla="*/ 2147483646 w 10" name="T2"/>
              <a:gd fmla="*/ 0 h 22" name="T3"/>
              <a:gd fmla="*/ 2147483646 w 10" name="T4"/>
              <a:gd fmla="*/ 2147483646 h 22" name="T5"/>
              <a:gd fmla="*/ 0 w 10" name="T6"/>
              <a:gd fmla="*/ 2147483646 h 22" name="T7"/>
              <a:gd fmla="*/ 2147483646 w 10" name="T8"/>
              <a:gd fmla="*/ 2147483646 h 22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10" name="T15"/>
              <a:gd fmla="*/ 0 h 22" name="T16"/>
              <a:gd fmla="*/ 10 w 10" name="T17"/>
              <a:gd fmla="*/ 22 h 22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22" w="10">
                <a:moveTo>
                  <a:pt x="5" y="21"/>
                </a:moveTo>
                <a:cubicBezTo>
                  <a:pt x="10" y="0"/>
                  <a:pt x="10" y="0"/>
                  <a:pt x="10" y="0"/>
                </a:cubicBezTo>
                <a:cubicBezTo>
                  <a:pt x="2" y="2"/>
                  <a:pt x="2" y="2"/>
                  <a:pt x="2" y="2"/>
                </a:cubicBezTo>
                <a:cubicBezTo>
                  <a:pt x="1" y="9"/>
                  <a:pt x="1" y="16"/>
                  <a:pt x="0" y="22"/>
                </a:cubicBezTo>
                <a:lnTo>
                  <a:pt x="5" y="2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661" name="Freeform 568"/>
          <p:cNvSpPr>
            <a:spLocks noChangeArrowheads="1"/>
          </p:cNvSpPr>
          <p:nvPr/>
        </p:nvSpPr>
        <p:spPr bwMode="auto">
          <a:xfrm>
            <a:off x="4914900" y="3530600"/>
            <a:ext cx="17463" cy="63500"/>
          </a:xfrm>
          <a:custGeom>
            <a:gdLst>
              <a:gd fmla="*/ 0 w 6" name="T0"/>
              <a:gd fmla="*/ 2147483646 h 28" name="T1"/>
              <a:gd fmla="*/ 2147483646 w 6" name="T2"/>
              <a:gd fmla="*/ 0 h 28" name="T3"/>
              <a:gd fmla="*/ 2147483646 w 6" name="T4"/>
              <a:gd fmla="*/ 2147483646 h 28" name="T5"/>
              <a:gd fmla="*/ 0 w 6" name="T6"/>
              <a:gd fmla="*/ 2147483646 h 28" name="T7"/>
              <a:gd fmla="*/ 0 60000 65536" name="T8"/>
              <a:gd fmla="*/ 0 60000 65536" name="T9"/>
              <a:gd fmla="*/ 0 60000 65536" name="T10"/>
              <a:gd fmla="*/ 0 60000 65536" name="T11"/>
              <a:gd fmla="*/ 0 w 6" name="T12"/>
              <a:gd fmla="*/ 0 h 28" name="T13"/>
              <a:gd fmla="*/ 6 w 6" name="T14"/>
              <a:gd fmla="*/ 28 h 28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28" w="6">
                <a:moveTo>
                  <a:pt x="0" y="28"/>
                </a:moveTo>
                <a:cubicBezTo>
                  <a:pt x="2" y="19"/>
                  <a:pt x="4" y="10"/>
                  <a:pt x="6" y="0"/>
                </a:cubicBezTo>
                <a:cubicBezTo>
                  <a:pt x="1" y="1"/>
                  <a:pt x="1" y="1"/>
                  <a:pt x="1" y="1"/>
                </a:cubicBezTo>
                <a:cubicBezTo>
                  <a:pt x="1" y="10"/>
                  <a:pt x="0" y="19"/>
                  <a:pt x="0" y="2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662" name="Freeform 569"/>
          <p:cNvSpPr>
            <a:spLocks noChangeArrowheads="1"/>
          </p:cNvSpPr>
          <p:nvPr/>
        </p:nvSpPr>
        <p:spPr bwMode="auto">
          <a:xfrm>
            <a:off x="4922838" y="3382963"/>
            <a:ext cx="42862" cy="107950"/>
          </a:xfrm>
          <a:custGeom>
            <a:gdLst>
              <a:gd fmla="*/ 0 w 14" name="T0"/>
              <a:gd fmla="*/ 2147483646 h 48" name="T1"/>
              <a:gd fmla="*/ 2147483646 w 14" name="T2"/>
              <a:gd fmla="*/ 0 h 48" name="T3"/>
              <a:gd fmla="*/ 2147483646 w 14" name="T4"/>
              <a:gd fmla="*/ 2147483646 h 48" name="T5"/>
              <a:gd fmla="*/ 0 w 14" name="T6"/>
              <a:gd fmla="*/ 2147483646 h 48" name="T7"/>
              <a:gd fmla="*/ 0 60000 65536" name="T8"/>
              <a:gd fmla="*/ 0 60000 65536" name="T9"/>
              <a:gd fmla="*/ 0 60000 65536" name="T10"/>
              <a:gd fmla="*/ 0 60000 65536" name="T11"/>
              <a:gd fmla="*/ 0 w 14" name="T12"/>
              <a:gd fmla="*/ 0 h 48" name="T13"/>
              <a:gd fmla="*/ 14 w 14" name="T14"/>
              <a:gd fmla="*/ 48 h 48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48" w="14">
                <a:moveTo>
                  <a:pt x="0" y="48"/>
                </a:moveTo>
                <a:cubicBezTo>
                  <a:pt x="4" y="31"/>
                  <a:pt x="9" y="16"/>
                  <a:pt x="14" y="0"/>
                </a:cubicBezTo>
                <a:cubicBezTo>
                  <a:pt x="12" y="15"/>
                  <a:pt x="10" y="30"/>
                  <a:pt x="8" y="46"/>
                </a:cubicBezTo>
                <a:lnTo>
                  <a:pt x="0" y="4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663" name="Freeform 570"/>
          <p:cNvSpPr>
            <a:spLocks noChangeArrowheads="1"/>
          </p:cNvSpPr>
          <p:nvPr/>
        </p:nvSpPr>
        <p:spPr bwMode="auto">
          <a:xfrm>
            <a:off x="4803775" y="3476625"/>
            <a:ext cx="134938" cy="30163"/>
          </a:xfrm>
          <a:custGeom>
            <a:gdLst>
              <a:gd fmla="*/ 2147483646 w 45" name="T0"/>
              <a:gd fmla="*/ 2147483646 h 13" name="T1"/>
              <a:gd fmla="*/ 0 w 45" name="T2"/>
              <a:gd fmla="*/ 2147483646 h 13" name="T3"/>
              <a:gd fmla="*/ 2147483646 w 45" name="T4"/>
              <a:gd fmla="*/ 0 h 13" name="T5"/>
              <a:gd fmla="*/ 2147483646 w 45" name="T6"/>
              <a:gd fmla="*/ 2147483646 h 13" name="T7"/>
              <a:gd fmla="*/ 0 60000 65536" name="T8"/>
              <a:gd fmla="*/ 0 60000 65536" name="T9"/>
              <a:gd fmla="*/ 0 60000 65536" name="T10"/>
              <a:gd fmla="*/ 0 60000 65536" name="T11"/>
              <a:gd fmla="*/ 0 w 45" name="T12"/>
              <a:gd fmla="*/ 0 h 13" name="T13"/>
              <a:gd fmla="*/ 45 w 45" name="T14"/>
              <a:gd fmla="*/ 13 h 13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13" w="45">
                <a:moveTo>
                  <a:pt x="43" y="9"/>
                </a:moveTo>
                <a:cubicBezTo>
                  <a:pt x="29" y="11"/>
                  <a:pt x="15" y="12"/>
                  <a:pt x="0" y="13"/>
                </a:cubicBezTo>
                <a:cubicBezTo>
                  <a:pt x="15" y="9"/>
                  <a:pt x="30" y="4"/>
                  <a:pt x="45" y="0"/>
                </a:cubicBezTo>
                <a:lnTo>
                  <a:pt x="43" y="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664" name="Freeform 571"/>
          <p:cNvSpPr>
            <a:spLocks noChangeArrowheads="1"/>
          </p:cNvSpPr>
          <p:nvPr/>
        </p:nvSpPr>
        <p:spPr bwMode="auto">
          <a:xfrm>
            <a:off x="4932363" y="3463925"/>
            <a:ext cx="131762" cy="33338"/>
          </a:xfrm>
          <a:custGeom>
            <a:gdLst>
              <a:gd fmla="*/ 2147483646 w 44" name="T0"/>
              <a:gd fmla="*/ 2147483646 h 15" name="T1"/>
              <a:gd fmla="*/ 2147483646 w 44" name="T2"/>
              <a:gd fmla="*/ 0 h 15" name="T3"/>
              <a:gd fmla="*/ 0 w 44" name="T4"/>
              <a:gd fmla="*/ 2147483646 h 15" name="T5"/>
              <a:gd fmla="*/ 2147483646 w 44" name="T6"/>
              <a:gd fmla="*/ 2147483646 h 15" name="T7"/>
              <a:gd fmla="*/ 0 60000 65536" name="T8"/>
              <a:gd fmla="*/ 0 60000 65536" name="T9"/>
              <a:gd fmla="*/ 0 60000 65536" name="T10"/>
              <a:gd fmla="*/ 0 60000 65536" name="T11"/>
              <a:gd fmla="*/ 0 w 44" name="T12"/>
              <a:gd fmla="*/ 0 h 15" name="T13"/>
              <a:gd fmla="*/ 44 w 44" name="T14"/>
              <a:gd fmla="*/ 15 h 15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15" w="44">
                <a:moveTo>
                  <a:pt x="2" y="6"/>
                </a:moveTo>
                <a:cubicBezTo>
                  <a:pt x="16" y="4"/>
                  <a:pt x="30" y="2"/>
                  <a:pt x="44" y="0"/>
                </a:cubicBezTo>
                <a:cubicBezTo>
                  <a:pt x="29" y="5"/>
                  <a:pt x="15" y="10"/>
                  <a:pt x="0" y="15"/>
                </a:cubicBezTo>
                <a:lnTo>
                  <a:pt x="2" y="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665" name="Freeform 572"/>
          <p:cNvSpPr>
            <a:spLocks noChangeArrowheads="1"/>
          </p:cNvSpPr>
          <p:nvPr/>
        </p:nvSpPr>
        <p:spPr bwMode="auto">
          <a:xfrm>
            <a:off x="4889500" y="3449638"/>
            <a:ext cx="52388" cy="42862"/>
          </a:xfrm>
          <a:custGeom>
            <a:gdLst>
              <a:gd fmla="*/ 2147483646 w 17" name="T0"/>
              <a:gd fmla="*/ 2147483646 h 19" name="T1"/>
              <a:gd fmla="*/ 0 w 17" name="T2"/>
              <a:gd fmla="*/ 0 h 19" name="T3"/>
              <a:gd fmla="*/ 2147483646 w 17" name="T4"/>
              <a:gd fmla="*/ 2147483646 h 19" name="T5"/>
              <a:gd fmla="*/ 2147483646 w 17" name="T6"/>
              <a:gd fmla="*/ 2147483646 h 19" name="T7"/>
              <a:gd fmla="*/ 0 60000 65536" name="T8"/>
              <a:gd fmla="*/ 0 60000 65536" name="T9"/>
              <a:gd fmla="*/ 0 60000 65536" name="T10"/>
              <a:gd fmla="*/ 0 60000 65536" name="T11"/>
              <a:gd fmla="*/ 0 w 17" name="T12"/>
              <a:gd fmla="*/ 0 h 19" name="T13"/>
              <a:gd fmla="*/ 17 w 17" name="T14"/>
              <a:gd fmla="*/ 19 h 19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19" w="17">
                <a:moveTo>
                  <a:pt x="13" y="19"/>
                </a:moveTo>
                <a:cubicBezTo>
                  <a:pt x="9" y="13"/>
                  <a:pt x="4" y="6"/>
                  <a:pt x="0" y="0"/>
                </a:cubicBezTo>
                <a:cubicBezTo>
                  <a:pt x="6" y="5"/>
                  <a:pt x="12" y="9"/>
                  <a:pt x="17" y="14"/>
                </a:cubicBezTo>
                <a:lnTo>
                  <a:pt x="13" y="1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666" name="Freeform 573"/>
          <p:cNvSpPr>
            <a:spLocks noChangeArrowheads="1"/>
          </p:cNvSpPr>
          <p:nvPr/>
        </p:nvSpPr>
        <p:spPr bwMode="auto">
          <a:xfrm>
            <a:off x="4929188" y="3482975"/>
            <a:ext cx="50800" cy="42863"/>
          </a:xfrm>
          <a:custGeom>
            <a:gdLst>
              <a:gd fmla="*/ 2147483646 w 17" name="T0"/>
              <a:gd fmla="*/ 0 h 19" name="T1"/>
              <a:gd fmla="*/ 2147483646 w 17" name="T2"/>
              <a:gd fmla="*/ 2147483646 h 19" name="T3"/>
              <a:gd fmla="*/ 0 w 17" name="T4"/>
              <a:gd fmla="*/ 2147483646 h 19" name="T5"/>
              <a:gd fmla="*/ 2147483646 w 17" name="T6"/>
              <a:gd fmla="*/ 0 h 19" name="T7"/>
              <a:gd fmla="*/ 0 60000 65536" name="T8"/>
              <a:gd fmla="*/ 0 60000 65536" name="T9"/>
              <a:gd fmla="*/ 0 60000 65536" name="T10"/>
              <a:gd fmla="*/ 0 60000 65536" name="T11"/>
              <a:gd fmla="*/ 0 w 17" name="T12"/>
              <a:gd fmla="*/ 0 h 19" name="T13"/>
              <a:gd fmla="*/ 17 w 17" name="T14"/>
              <a:gd fmla="*/ 19 h 19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19" w="17">
                <a:moveTo>
                  <a:pt x="4" y="0"/>
                </a:moveTo>
                <a:cubicBezTo>
                  <a:pt x="8" y="6"/>
                  <a:pt x="13" y="12"/>
                  <a:pt x="17" y="19"/>
                </a:cubicBezTo>
                <a:cubicBezTo>
                  <a:pt x="0" y="5"/>
                  <a:pt x="0" y="5"/>
                  <a:pt x="0" y="5"/>
                </a:cubicBezTo>
                <a:lnTo>
                  <a:pt x="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667" name="Freeform 574"/>
          <p:cNvSpPr>
            <a:spLocks noChangeArrowheads="1"/>
          </p:cNvSpPr>
          <p:nvPr/>
        </p:nvSpPr>
        <p:spPr bwMode="auto">
          <a:xfrm>
            <a:off x="4929188" y="3432175"/>
            <a:ext cx="74612" cy="58738"/>
          </a:xfrm>
          <a:custGeom>
            <a:gdLst>
              <a:gd fmla="*/ 0 w 47" name="T0"/>
              <a:gd fmla="*/ 2147483646 h 49" name="T1"/>
              <a:gd fmla="*/ 2147483646 w 47" name="T2"/>
              <a:gd fmla="*/ 0 h 49" name="T3"/>
              <a:gd fmla="*/ 2147483646 w 47" name="T4"/>
              <a:gd fmla="*/ 2147483646 h 49" name="T5"/>
              <a:gd fmla="*/ 0 w 47" name="T6"/>
              <a:gd fmla="*/ 2147483646 h 49" name="T7"/>
              <a:gd fmla="*/ 0 60000 65536" name="T8"/>
              <a:gd fmla="*/ 0 60000 65536" name="T9"/>
              <a:gd fmla="*/ 0 60000 65536" name="T10"/>
              <a:gd fmla="*/ 0 60000 65536" name="T11"/>
              <a:gd fmla="*/ 0 w 47" name="T12"/>
              <a:gd fmla="*/ 0 h 49" name="T13"/>
              <a:gd fmla="*/ 47 w 47" name="T14"/>
              <a:gd fmla="*/ 49 h 49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49" w="47">
                <a:moveTo>
                  <a:pt x="0" y="44"/>
                </a:moveTo>
                <a:lnTo>
                  <a:pt x="47" y="0"/>
                </a:lnTo>
                <a:lnTo>
                  <a:pt x="6" y="49"/>
                </a:lnTo>
                <a:lnTo>
                  <a:pt x="0" y="4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668" name="Freeform 575"/>
          <p:cNvSpPr>
            <a:spLocks noChangeArrowheads="1"/>
          </p:cNvSpPr>
          <p:nvPr/>
        </p:nvSpPr>
        <p:spPr bwMode="auto">
          <a:xfrm>
            <a:off x="4865688" y="3484563"/>
            <a:ext cx="76200" cy="58737"/>
          </a:xfrm>
          <a:custGeom>
            <a:gdLst>
              <a:gd fmla="*/ 2147483646 w 48" name="T0"/>
              <a:gd fmla="*/ 2147483646 h 49" name="T1"/>
              <a:gd fmla="*/ 0 w 48" name="T2"/>
              <a:gd fmla="*/ 2147483646 h 49" name="T3"/>
              <a:gd fmla="*/ 2147483646 w 48" name="T4"/>
              <a:gd fmla="*/ 0 h 49" name="T5"/>
              <a:gd fmla="*/ 2147483646 w 48" name="T6"/>
              <a:gd fmla="*/ 2147483646 h 49" name="T7"/>
              <a:gd fmla="*/ 0 60000 65536" name="T8"/>
              <a:gd fmla="*/ 0 60000 65536" name="T9"/>
              <a:gd fmla="*/ 0 60000 65536" name="T10"/>
              <a:gd fmla="*/ 0 60000 65536" name="T11"/>
              <a:gd fmla="*/ 0 w 48" name="T12"/>
              <a:gd fmla="*/ 0 h 49" name="T13"/>
              <a:gd fmla="*/ 48 w 48" name="T14"/>
              <a:gd fmla="*/ 49 h 49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49" w="48">
                <a:moveTo>
                  <a:pt x="48" y="5"/>
                </a:moveTo>
                <a:lnTo>
                  <a:pt x="0" y="49"/>
                </a:lnTo>
                <a:lnTo>
                  <a:pt x="42" y="0"/>
                </a:lnTo>
                <a:lnTo>
                  <a:pt x="48" y="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pic>
        <p:nvPicPr>
          <p:cNvPr id="4669" name="Picture 576"/>
          <p:cNvPicPr>
            <a:picLocks noChangeArrowheads="1" noChangeAspect="1"/>
          </p:cNvPicPr>
          <p:nvPr/>
        </p:nvPicPr>
        <p:blipFill>
          <a:blip r:embed="rId49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876800" y="3609975"/>
            <a:ext cx="63500" cy="3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70" name="Picture 577"/>
          <p:cNvPicPr>
            <a:picLocks noChangeArrowheads="1" noChangeAspect="1"/>
          </p:cNvPicPr>
          <p:nvPr/>
        </p:nvPicPr>
        <p:blipFill>
          <a:blip r:embed="rId49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833938" y="3619500"/>
            <a:ext cx="134937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71" name="Picture 578"/>
          <p:cNvPicPr>
            <a:picLocks noChangeArrowheads="1" noChangeAspect="1"/>
          </p:cNvPicPr>
          <p:nvPr/>
        </p:nvPicPr>
        <p:blipFill>
          <a:blip r:embed="rId49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49800" y="3767138"/>
            <a:ext cx="333375" cy="11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72" name="Picture 579"/>
          <p:cNvPicPr>
            <a:picLocks noChangeArrowheads="1" noChangeAspect="1"/>
          </p:cNvPicPr>
          <p:nvPr/>
        </p:nvPicPr>
        <p:blipFill>
          <a:blip r:embed="rId49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816475" y="3779838"/>
            <a:ext cx="53975" cy="5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73" name="Picture 580"/>
          <p:cNvPicPr>
            <a:picLocks noChangeArrowheads="1" noChangeAspect="1"/>
          </p:cNvPicPr>
          <p:nvPr/>
        </p:nvPicPr>
        <p:blipFill>
          <a:blip r:embed="rId50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41863" y="3762375"/>
            <a:ext cx="53975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74" name="Picture 581"/>
          <p:cNvPicPr>
            <a:picLocks noChangeArrowheads="1" noChangeAspect="1"/>
          </p:cNvPicPr>
          <p:nvPr/>
        </p:nvPicPr>
        <p:blipFill>
          <a:blip r:embed="rId50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883150" y="3792538"/>
            <a:ext cx="53975" cy="6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75" name="Picture 582"/>
          <p:cNvPicPr>
            <a:picLocks noChangeArrowheads="1" noChangeAspect="1"/>
          </p:cNvPicPr>
          <p:nvPr/>
        </p:nvPicPr>
        <p:blipFill>
          <a:blip r:embed="rId50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10113" y="3767138"/>
            <a:ext cx="53975" cy="3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76" name="Picture 583"/>
          <p:cNvPicPr>
            <a:picLocks noChangeArrowheads="1" noChangeAspect="1"/>
          </p:cNvPicPr>
          <p:nvPr/>
        </p:nvPicPr>
        <p:blipFill>
          <a:blip r:embed="rId50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10113" y="3756025"/>
            <a:ext cx="53975" cy="3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77" name="Picture 584"/>
          <p:cNvPicPr>
            <a:picLocks noChangeArrowheads="1" noChangeAspect="1"/>
          </p:cNvPicPr>
          <p:nvPr/>
        </p:nvPicPr>
        <p:blipFill>
          <a:blip r:embed="rId50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30750" y="3762375"/>
            <a:ext cx="46038" cy="3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78" name="Picture 585"/>
          <p:cNvPicPr>
            <a:picLocks noChangeArrowheads="1" noChangeAspect="1"/>
          </p:cNvPicPr>
          <p:nvPr/>
        </p:nvPicPr>
        <p:blipFill>
          <a:blip r:embed="rId50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05350" y="3757613"/>
            <a:ext cx="36513" cy="2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79" name="Picture 586"/>
          <p:cNvPicPr>
            <a:picLocks noChangeArrowheads="1" noChangeAspect="1"/>
          </p:cNvPicPr>
          <p:nvPr/>
        </p:nvPicPr>
        <p:blipFill>
          <a:blip r:embed="rId50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686300" y="3752850"/>
            <a:ext cx="46038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80" name="Picture 587"/>
          <p:cNvPicPr>
            <a:picLocks noChangeArrowheads="1" noChangeAspect="1"/>
          </p:cNvPicPr>
          <p:nvPr/>
        </p:nvPicPr>
        <p:blipFill>
          <a:blip r:embed="rId50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506913" y="4170363"/>
            <a:ext cx="395287" cy="13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81" name="Picture 588"/>
          <p:cNvPicPr>
            <a:picLocks noChangeArrowheads="1" noChangeAspect="1"/>
          </p:cNvPicPr>
          <p:nvPr/>
        </p:nvPicPr>
        <p:blipFill>
          <a:blip r:embed="rId50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589463" y="4191000"/>
            <a:ext cx="53975" cy="5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82" name="Picture 589"/>
          <p:cNvPicPr>
            <a:picLocks noChangeArrowheads="1" noChangeAspect="1"/>
          </p:cNvPicPr>
          <p:nvPr/>
        </p:nvPicPr>
        <p:blipFill>
          <a:blip r:embed="rId50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498975" y="4168775"/>
            <a:ext cx="4445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83" name="Picture 590"/>
          <p:cNvPicPr>
            <a:picLocks noChangeArrowheads="1" noChangeAspect="1"/>
          </p:cNvPicPr>
          <p:nvPr/>
        </p:nvPicPr>
        <p:blipFill>
          <a:blip r:embed="rId51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672013" y="4208463"/>
            <a:ext cx="53975" cy="6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84" name="Picture 591"/>
          <p:cNvPicPr>
            <a:picLocks noChangeArrowheads="1" noChangeAspect="1"/>
          </p:cNvPicPr>
          <p:nvPr/>
        </p:nvPicPr>
        <p:blipFill>
          <a:blip r:embed="rId51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457700" y="4162425"/>
            <a:ext cx="53975" cy="4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85" name="Picture 592"/>
          <p:cNvPicPr>
            <a:picLocks noChangeArrowheads="1" noChangeAspect="1"/>
          </p:cNvPicPr>
          <p:nvPr/>
        </p:nvPicPr>
        <p:blipFill>
          <a:blip r:embed="rId51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457700" y="4159250"/>
            <a:ext cx="61913" cy="3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86" name="Picture 593"/>
          <p:cNvPicPr>
            <a:picLocks noChangeArrowheads="1" noChangeAspect="1"/>
          </p:cNvPicPr>
          <p:nvPr/>
        </p:nvPicPr>
        <p:blipFill>
          <a:blip r:embed="rId51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484688" y="4167188"/>
            <a:ext cx="44450" cy="3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87" name="Picture 594"/>
          <p:cNvPicPr>
            <a:picLocks noChangeArrowheads="1" noChangeAspect="1"/>
          </p:cNvPicPr>
          <p:nvPr/>
        </p:nvPicPr>
        <p:blipFill>
          <a:blip r:embed="rId51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451350" y="4159250"/>
            <a:ext cx="34925" cy="2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88" name="Picture 595"/>
          <p:cNvPicPr>
            <a:picLocks noChangeArrowheads="1" noChangeAspect="1"/>
          </p:cNvPicPr>
          <p:nvPr/>
        </p:nvPicPr>
        <p:blipFill>
          <a:blip r:embed="rId51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427538" y="4154488"/>
            <a:ext cx="539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89" name="Picture 596"/>
          <p:cNvPicPr>
            <a:picLocks noChangeArrowheads="1" noChangeAspect="1"/>
          </p:cNvPicPr>
          <p:nvPr/>
        </p:nvPicPr>
        <p:blipFill>
          <a:blip r:embed="rId51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497388" y="3935413"/>
            <a:ext cx="190500" cy="13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90" name="Picture 597"/>
          <p:cNvPicPr>
            <a:picLocks noChangeArrowheads="1" noChangeAspect="1"/>
          </p:cNvPicPr>
          <p:nvPr/>
        </p:nvPicPr>
        <p:blipFill>
          <a:blip r:embed="rId51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497388" y="3883025"/>
            <a:ext cx="2349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91" name="Picture 598"/>
          <p:cNvPicPr>
            <a:picLocks noChangeArrowheads="1" noChangeAspect="1"/>
          </p:cNvPicPr>
          <p:nvPr/>
        </p:nvPicPr>
        <p:blipFill>
          <a:blip r:embed="rId51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625975" y="4143375"/>
            <a:ext cx="71438" cy="4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92" name="Picture 599"/>
          <p:cNvPicPr>
            <a:picLocks noChangeArrowheads="1" noChangeAspect="1"/>
          </p:cNvPicPr>
          <p:nvPr/>
        </p:nvPicPr>
        <p:blipFill>
          <a:blip r:embed="rId51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603750" y="4127500"/>
            <a:ext cx="117475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93" name="Picture 600"/>
          <p:cNvPicPr>
            <a:picLocks noChangeArrowheads="1" noChangeAspect="1"/>
          </p:cNvPicPr>
          <p:nvPr/>
        </p:nvPicPr>
        <p:blipFill>
          <a:blip r:embed="rId52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600575" y="4089400"/>
            <a:ext cx="80963" cy="5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94" name="Picture 601"/>
          <p:cNvPicPr>
            <a:picLocks noChangeArrowheads="1" noChangeAspect="1"/>
          </p:cNvPicPr>
          <p:nvPr/>
        </p:nvPicPr>
        <p:blipFill>
          <a:blip r:embed="rId52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600575" y="4067175"/>
            <a:ext cx="90488" cy="5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95" name="Picture 602"/>
          <p:cNvPicPr>
            <a:picLocks noChangeArrowheads="1" noChangeAspect="1"/>
          </p:cNvPicPr>
          <p:nvPr/>
        </p:nvPicPr>
        <p:blipFill>
          <a:blip r:embed="rId52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614863" y="4146550"/>
            <a:ext cx="36512" cy="2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96" name="Picture 603"/>
          <p:cNvPicPr>
            <a:picLocks noChangeArrowheads="1" noChangeAspect="1"/>
          </p:cNvPicPr>
          <p:nvPr/>
        </p:nvPicPr>
        <p:blipFill>
          <a:blip r:embed="rId52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614863" y="4141788"/>
            <a:ext cx="36512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97" name="Picture 604"/>
          <p:cNvPicPr>
            <a:picLocks noChangeArrowheads="1" noChangeAspect="1"/>
          </p:cNvPicPr>
          <p:nvPr/>
        </p:nvPicPr>
        <p:blipFill>
          <a:blip r:embed="rId52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594225" y="4124325"/>
            <a:ext cx="36513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98" name="Picture 605"/>
          <p:cNvPicPr>
            <a:picLocks noChangeArrowheads="1" noChangeAspect="1"/>
          </p:cNvPicPr>
          <p:nvPr/>
        </p:nvPicPr>
        <p:blipFill>
          <a:blip r:embed="rId52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594225" y="4121150"/>
            <a:ext cx="36513" cy="2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99" name="Picture 606"/>
          <p:cNvPicPr>
            <a:picLocks noChangeArrowheads="1" noChangeAspect="1"/>
          </p:cNvPicPr>
          <p:nvPr/>
        </p:nvPicPr>
        <p:blipFill>
          <a:blip r:embed="rId52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651375" y="4081463"/>
            <a:ext cx="73025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00" name="Picture 607"/>
          <p:cNvPicPr>
            <a:picLocks noChangeArrowheads="1" noChangeAspect="1"/>
          </p:cNvPicPr>
          <p:nvPr/>
        </p:nvPicPr>
        <p:blipFill>
          <a:blip r:embed="rId52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638675" y="3925888"/>
            <a:ext cx="3683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01" name="Picture 609"/>
          <p:cNvPicPr>
            <a:picLocks noChangeArrowheads="1" noChangeAspect="1"/>
          </p:cNvPicPr>
          <p:nvPr/>
        </p:nvPicPr>
        <p:blipFill>
          <a:blip r:embed="rId52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668838" y="4073525"/>
            <a:ext cx="279400" cy="12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02" name="Picture 610"/>
          <p:cNvPicPr>
            <a:picLocks noChangeArrowheads="1" noChangeAspect="1"/>
          </p:cNvPicPr>
          <p:nvPr/>
        </p:nvPicPr>
        <p:blipFill>
          <a:blip r:embed="rId52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662488" y="4135438"/>
            <a:ext cx="260350" cy="10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03" name="Picture 611"/>
          <p:cNvPicPr>
            <a:picLocks noChangeArrowheads="1" noChangeAspect="1"/>
          </p:cNvPicPr>
          <p:nvPr/>
        </p:nvPicPr>
        <p:blipFill>
          <a:blip r:embed="rId53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91075" y="3848100"/>
            <a:ext cx="63500" cy="3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04" name="Picture 612"/>
          <p:cNvPicPr>
            <a:picLocks noChangeArrowheads="1" noChangeAspect="1"/>
          </p:cNvPicPr>
          <p:nvPr/>
        </p:nvPicPr>
        <p:blipFill>
          <a:blip r:embed="rId53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59325" y="3852863"/>
            <a:ext cx="10795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05" name="Picture 613"/>
          <p:cNvPicPr>
            <a:picLocks noChangeArrowheads="1" noChangeAspect="1"/>
          </p:cNvPicPr>
          <p:nvPr/>
        </p:nvPicPr>
        <p:blipFill>
          <a:blip r:embed="rId53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18050" y="3863975"/>
            <a:ext cx="90488" cy="5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06" name="Picture 614"/>
          <p:cNvPicPr>
            <a:picLocks noChangeArrowheads="1" noChangeAspect="1"/>
          </p:cNvPicPr>
          <p:nvPr/>
        </p:nvPicPr>
        <p:blipFill>
          <a:blip r:embed="rId53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18050" y="3886200"/>
            <a:ext cx="73025" cy="5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07" name="Picture 615"/>
          <p:cNvPicPr>
            <a:picLocks noChangeArrowheads="1" noChangeAspect="1"/>
          </p:cNvPicPr>
          <p:nvPr/>
        </p:nvPicPr>
        <p:blipFill>
          <a:blip r:embed="rId53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83138" y="3841750"/>
            <a:ext cx="36512" cy="2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08" name="Picture 616"/>
          <p:cNvPicPr>
            <a:picLocks noChangeArrowheads="1" noChangeAspect="1"/>
          </p:cNvPicPr>
          <p:nvPr/>
        </p:nvPicPr>
        <p:blipFill>
          <a:blip r:embed="rId53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83138" y="3844925"/>
            <a:ext cx="36512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09" name="Picture 617"/>
          <p:cNvPicPr>
            <a:picLocks noChangeArrowheads="1" noChangeAspect="1"/>
          </p:cNvPicPr>
          <p:nvPr/>
        </p:nvPicPr>
        <p:blipFill>
          <a:blip r:embed="rId53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49800" y="3848100"/>
            <a:ext cx="36513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0" name="Picture 618"/>
          <p:cNvPicPr>
            <a:picLocks noChangeArrowheads="1" noChangeAspect="1"/>
          </p:cNvPicPr>
          <p:nvPr/>
        </p:nvPicPr>
        <p:blipFill>
          <a:blip r:embed="rId53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49800" y="3852863"/>
            <a:ext cx="36513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" name="Picture 619"/>
          <p:cNvPicPr>
            <a:picLocks noChangeArrowheads="1" noChangeAspect="1"/>
          </p:cNvPicPr>
          <p:nvPr/>
        </p:nvPicPr>
        <p:blipFill>
          <a:blip r:embed="rId53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60913" y="3886200"/>
            <a:ext cx="73025" cy="6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2" name="Picture 620"/>
          <p:cNvPicPr>
            <a:picLocks noChangeArrowheads="1" noChangeAspect="1"/>
          </p:cNvPicPr>
          <p:nvPr/>
        </p:nvPicPr>
        <p:blipFill>
          <a:blip r:embed="rId53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72025" y="3883025"/>
            <a:ext cx="260350" cy="12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3" name="Picture 621"/>
          <p:cNvPicPr>
            <a:picLocks noChangeArrowheads="1" noChangeAspect="1"/>
          </p:cNvPicPr>
          <p:nvPr/>
        </p:nvPicPr>
        <p:blipFill>
          <a:blip r:embed="rId54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803775" y="3851275"/>
            <a:ext cx="242888" cy="9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4" name="Picture 622"/>
          <p:cNvPicPr>
            <a:picLocks noChangeArrowheads="1" noChangeAspect="1"/>
          </p:cNvPicPr>
          <p:nvPr/>
        </p:nvPicPr>
        <p:blipFill>
          <a:blip r:embed="rId54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471988" y="3921125"/>
            <a:ext cx="44450" cy="3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5" name="Picture 623"/>
          <p:cNvPicPr>
            <a:picLocks noChangeArrowheads="1" noChangeAspect="1"/>
          </p:cNvPicPr>
          <p:nvPr/>
        </p:nvPicPr>
        <p:blipFill>
          <a:blip r:embed="rId54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437063" y="3908425"/>
            <a:ext cx="36512" cy="2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6" name="Picture 624"/>
          <p:cNvPicPr>
            <a:picLocks noChangeArrowheads="1" noChangeAspect="1"/>
          </p:cNvPicPr>
          <p:nvPr/>
        </p:nvPicPr>
        <p:blipFill>
          <a:blip r:embed="rId54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489450" y="3930650"/>
            <a:ext cx="34925" cy="2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7" name="Picture 625"/>
          <p:cNvPicPr>
            <a:picLocks noChangeArrowheads="1" noChangeAspect="1"/>
          </p:cNvPicPr>
          <p:nvPr/>
        </p:nvPicPr>
        <p:blipFill>
          <a:blip r:embed="rId54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416425" y="3905250"/>
            <a:ext cx="90488" cy="4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8" name="Picture 626"/>
          <p:cNvPicPr>
            <a:picLocks noChangeArrowheads="1" noChangeAspect="1"/>
          </p:cNvPicPr>
          <p:nvPr/>
        </p:nvPicPr>
        <p:blipFill>
          <a:blip r:embed="rId54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821238" y="3814763"/>
            <a:ext cx="2778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9" name="Picture 627"/>
          <p:cNvPicPr>
            <a:picLocks noChangeArrowheads="1" noChangeAspect="1"/>
          </p:cNvPicPr>
          <p:nvPr/>
        </p:nvPicPr>
        <p:blipFill>
          <a:blip r:embed="rId54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637088" y="3260725"/>
            <a:ext cx="252412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20" name="Picture 628"/>
          <p:cNvPicPr>
            <a:picLocks noChangeArrowheads="1" noChangeAspect="1"/>
          </p:cNvPicPr>
          <p:nvPr/>
        </p:nvPicPr>
        <p:blipFill>
          <a:blip r:embed="rId54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632325" y="3259138"/>
            <a:ext cx="2254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21" name="Picture 629"/>
          <p:cNvPicPr>
            <a:picLocks noChangeArrowheads="1" noChangeAspect="1"/>
          </p:cNvPicPr>
          <p:nvPr/>
        </p:nvPicPr>
        <p:blipFill>
          <a:blip r:embed="rId54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81550" y="3216275"/>
            <a:ext cx="136525" cy="8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22" name="Picture 630"/>
          <p:cNvPicPr>
            <a:picLocks noChangeArrowheads="1" noChangeAspect="1"/>
          </p:cNvPicPr>
          <p:nvPr/>
        </p:nvPicPr>
        <p:blipFill>
          <a:blip r:embed="rId54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594225" y="3411538"/>
            <a:ext cx="115888" cy="7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23" name="Picture 631"/>
          <p:cNvPicPr>
            <a:picLocks noChangeArrowheads="1" noChangeAspect="1"/>
          </p:cNvPicPr>
          <p:nvPr/>
        </p:nvPicPr>
        <p:blipFill>
          <a:blip r:embed="rId55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745038" y="3244850"/>
            <a:ext cx="88900" cy="8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24" name="Picture 632"/>
          <p:cNvPicPr>
            <a:picLocks noChangeArrowheads="1" noChangeAspect="1"/>
          </p:cNvPicPr>
          <p:nvPr/>
        </p:nvPicPr>
        <p:blipFill>
          <a:blip r:embed="rId55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983163" y="4365625"/>
            <a:ext cx="377825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25" name="Picture 633"/>
          <p:cNvPicPr>
            <a:picLocks noChangeArrowheads="1" noChangeAspect="1"/>
          </p:cNvPicPr>
          <p:nvPr/>
        </p:nvPicPr>
        <p:blipFill>
          <a:blip r:embed="rId55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100638" y="4295775"/>
            <a:ext cx="252412" cy="5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26" name="Picture 634"/>
          <p:cNvPicPr>
            <a:picLocks noChangeArrowheads="1" noChangeAspect="1"/>
          </p:cNvPicPr>
          <p:nvPr/>
        </p:nvPicPr>
        <p:blipFill>
          <a:blip r:embed="rId55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081588" y="4338638"/>
            <a:ext cx="34925" cy="2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27" name="Picture 635"/>
          <p:cNvPicPr>
            <a:picLocks noChangeArrowheads="1" noChangeAspect="1"/>
          </p:cNvPicPr>
          <p:nvPr/>
        </p:nvPicPr>
        <p:blipFill>
          <a:blip r:embed="rId55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083175" y="4291013"/>
            <a:ext cx="26988" cy="2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28" name="Picture 636"/>
          <p:cNvPicPr>
            <a:picLocks noChangeArrowheads="1" noChangeAspect="1"/>
          </p:cNvPicPr>
          <p:nvPr/>
        </p:nvPicPr>
        <p:blipFill>
          <a:blip r:embed="rId55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084763" y="4291013"/>
            <a:ext cx="36512" cy="2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29" name="Picture 637"/>
          <p:cNvPicPr>
            <a:picLocks noChangeArrowheads="1" noChangeAspect="1"/>
          </p:cNvPicPr>
          <p:nvPr/>
        </p:nvPicPr>
        <p:blipFill>
          <a:blip r:embed="rId55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092700" y="4333875"/>
            <a:ext cx="36513" cy="2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30" name="Picture 638"/>
          <p:cNvPicPr>
            <a:picLocks noChangeArrowheads="1" noChangeAspect="1"/>
          </p:cNvPicPr>
          <p:nvPr/>
        </p:nvPicPr>
        <p:blipFill>
          <a:blip r:embed="rId55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994275" y="4286250"/>
            <a:ext cx="107950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31" name="Picture 639"/>
          <p:cNvPicPr>
            <a:picLocks noChangeArrowheads="1" noChangeAspect="1"/>
          </p:cNvPicPr>
          <p:nvPr/>
        </p:nvPicPr>
        <p:blipFill>
          <a:blip r:embed="rId55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070475" y="4291013"/>
            <a:ext cx="73025" cy="6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32" name="Picture 640"/>
          <p:cNvPicPr>
            <a:picLocks noChangeArrowheads="1" noChangeAspect="1"/>
          </p:cNvPicPr>
          <p:nvPr/>
        </p:nvPicPr>
        <p:blipFill>
          <a:blip r:embed="rId55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284788" y="4140200"/>
            <a:ext cx="5397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33" name="Picture 641"/>
          <p:cNvPicPr>
            <a:picLocks noChangeArrowheads="1" noChangeAspect="1"/>
          </p:cNvPicPr>
          <p:nvPr/>
        </p:nvPicPr>
        <p:blipFill>
          <a:blip r:embed="rId56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172075" y="4181475"/>
            <a:ext cx="152400" cy="3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34" name="Picture 642"/>
          <p:cNvPicPr>
            <a:picLocks noChangeArrowheads="1" noChangeAspect="1"/>
          </p:cNvPicPr>
          <p:nvPr/>
        </p:nvPicPr>
        <p:blipFill>
          <a:blip r:embed="rId56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040313" y="4117975"/>
            <a:ext cx="179387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35" name="Freeform 643"/>
          <p:cNvSpPr>
            <a:spLocks noChangeArrowheads="1"/>
          </p:cNvSpPr>
          <p:nvPr/>
        </p:nvSpPr>
        <p:spPr bwMode="auto">
          <a:xfrm>
            <a:off x="5111750" y="4148138"/>
            <a:ext cx="77788" cy="96837"/>
          </a:xfrm>
          <a:custGeom>
            <a:gdLst>
              <a:gd fmla="*/ 0 w 26" name="T0"/>
              <a:gd fmla="*/ 2147483646 h 43" name="T1"/>
              <a:gd fmla="*/ 2147483646 w 26" name="T2"/>
              <a:gd fmla="*/ 2147483646 h 43" name="T3"/>
              <a:gd fmla="*/ 2147483646 w 26" name="T4"/>
              <a:gd fmla="*/ 0 h 43" name="T5"/>
              <a:gd fmla="*/ 0 w 26" name="T6"/>
              <a:gd fmla="*/ 2147483646 h 43" name="T7"/>
              <a:gd fmla="*/ 0 60000 65536" name="T8"/>
              <a:gd fmla="*/ 0 60000 65536" name="T9"/>
              <a:gd fmla="*/ 0 60000 65536" name="T10"/>
              <a:gd fmla="*/ 0 60000 65536" name="T11"/>
              <a:gd fmla="*/ 0 w 26" name="T12"/>
              <a:gd fmla="*/ 0 h 43" name="T13"/>
              <a:gd fmla="*/ 26 w 26" name="T14"/>
              <a:gd fmla="*/ 43 h 43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43" w="26">
                <a:moveTo>
                  <a:pt x="0" y="43"/>
                </a:moveTo>
                <a:cubicBezTo>
                  <a:pt x="14" y="39"/>
                  <a:pt x="25" y="31"/>
                  <a:pt x="25" y="22"/>
                </a:cubicBezTo>
                <a:cubicBezTo>
                  <a:pt x="26" y="13"/>
                  <a:pt x="17" y="5"/>
                  <a:pt x="4" y="0"/>
                </a:cubicBezTo>
                <a:cubicBezTo>
                  <a:pt x="2" y="14"/>
                  <a:pt x="1" y="29"/>
                  <a:pt x="0" y="4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pic>
        <p:nvPicPr>
          <p:cNvPr id="4736" name="Picture 644"/>
          <p:cNvPicPr>
            <a:picLocks noChangeArrowheads="1" noChangeAspect="1"/>
          </p:cNvPicPr>
          <p:nvPr/>
        </p:nvPicPr>
        <p:blipFill>
          <a:blip r:embed="rId56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926263" y="3517900"/>
            <a:ext cx="107950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37" name="Picture 645"/>
          <p:cNvPicPr>
            <a:picLocks noChangeArrowheads="1" noChangeAspect="1"/>
          </p:cNvPicPr>
          <p:nvPr/>
        </p:nvPicPr>
        <p:blipFill>
          <a:blip r:embed="rId56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921500" y="3487738"/>
            <a:ext cx="2603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38" name="Picture 646"/>
          <p:cNvPicPr>
            <a:picLocks noChangeArrowheads="1" noChangeAspect="1"/>
          </p:cNvPicPr>
          <p:nvPr/>
        </p:nvPicPr>
        <p:blipFill>
          <a:blip r:embed="rId56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284913" y="3778250"/>
            <a:ext cx="107950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39" name="Picture 647"/>
          <p:cNvPicPr>
            <a:picLocks noChangeArrowheads="1" noChangeAspect="1"/>
          </p:cNvPicPr>
          <p:nvPr/>
        </p:nvPicPr>
        <p:blipFill>
          <a:blip r:embed="rId56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300788" y="3675063"/>
            <a:ext cx="98425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40" name="Picture 648"/>
          <p:cNvPicPr>
            <a:picLocks noChangeArrowheads="1" noChangeAspect="1"/>
          </p:cNvPicPr>
          <p:nvPr/>
        </p:nvPicPr>
        <p:blipFill>
          <a:blip r:embed="rId56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194425" y="3727450"/>
            <a:ext cx="90488" cy="5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41" name="Picture 649"/>
          <p:cNvPicPr>
            <a:picLocks noChangeArrowheads="1" noChangeAspect="1"/>
          </p:cNvPicPr>
          <p:nvPr/>
        </p:nvPicPr>
        <p:blipFill>
          <a:blip r:embed="rId56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194425" y="3692525"/>
            <a:ext cx="80963" cy="5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42" name="Picture 650"/>
          <p:cNvPicPr>
            <a:picLocks noChangeArrowheads="1" noChangeAspect="1"/>
          </p:cNvPicPr>
          <p:nvPr/>
        </p:nvPicPr>
        <p:blipFill>
          <a:blip r:embed="rId56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191250" y="3663950"/>
            <a:ext cx="71438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43" name="Picture 651"/>
          <p:cNvPicPr>
            <a:picLocks noChangeArrowheads="1" noChangeAspect="1"/>
          </p:cNvPicPr>
          <p:nvPr/>
        </p:nvPicPr>
        <p:blipFill>
          <a:blip r:embed="rId56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181725" y="3638550"/>
            <a:ext cx="53975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44" name="Picture 652"/>
          <p:cNvPicPr>
            <a:picLocks noChangeArrowheads="1" noChangeAspect="1"/>
          </p:cNvPicPr>
          <p:nvPr/>
        </p:nvPicPr>
        <p:blipFill>
          <a:blip r:embed="rId57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151563" y="3646488"/>
            <a:ext cx="53975" cy="8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45" name="Picture 653"/>
          <p:cNvPicPr>
            <a:picLocks noChangeArrowheads="1" noChangeAspect="1"/>
          </p:cNvPicPr>
          <p:nvPr/>
        </p:nvPicPr>
        <p:blipFill>
          <a:blip r:embed="rId57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126163" y="3663950"/>
            <a:ext cx="73025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46" name="Picture 654"/>
          <p:cNvPicPr>
            <a:picLocks noChangeArrowheads="1" noChangeAspect="1"/>
          </p:cNvPicPr>
          <p:nvPr/>
        </p:nvPicPr>
        <p:blipFill>
          <a:blip r:embed="rId57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110288" y="3692525"/>
            <a:ext cx="80962" cy="5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47" name="Picture 655"/>
          <p:cNvPicPr>
            <a:picLocks noChangeArrowheads="1" noChangeAspect="1"/>
          </p:cNvPicPr>
          <p:nvPr/>
        </p:nvPicPr>
        <p:blipFill>
          <a:blip r:embed="rId57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110288" y="3730625"/>
            <a:ext cx="90487" cy="5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48" name="Picture 656"/>
          <p:cNvPicPr>
            <a:picLocks noChangeArrowheads="1" noChangeAspect="1"/>
          </p:cNvPicPr>
          <p:nvPr/>
        </p:nvPicPr>
        <p:blipFill>
          <a:blip r:embed="rId57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126163" y="3740150"/>
            <a:ext cx="71437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49" name="Picture 657"/>
          <p:cNvPicPr>
            <a:picLocks noChangeArrowheads="1" noChangeAspect="1"/>
          </p:cNvPicPr>
          <p:nvPr/>
        </p:nvPicPr>
        <p:blipFill>
          <a:blip r:embed="rId57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153150" y="3740150"/>
            <a:ext cx="53975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50" name="Picture 658"/>
          <p:cNvPicPr>
            <a:picLocks noChangeArrowheads="1" noChangeAspect="1"/>
          </p:cNvPicPr>
          <p:nvPr/>
        </p:nvPicPr>
        <p:blipFill>
          <a:blip r:embed="rId57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184900" y="3744913"/>
            <a:ext cx="53975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51" name="Picture 659"/>
          <p:cNvPicPr>
            <a:picLocks noChangeArrowheads="1" noChangeAspect="1"/>
          </p:cNvPicPr>
          <p:nvPr/>
        </p:nvPicPr>
        <p:blipFill>
          <a:blip r:embed="rId57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191250" y="3740150"/>
            <a:ext cx="73025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52" name="Picture 660"/>
          <p:cNvPicPr>
            <a:picLocks noChangeArrowheads="1" noChangeAspect="1"/>
          </p:cNvPicPr>
          <p:nvPr/>
        </p:nvPicPr>
        <p:blipFill>
          <a:blip r:embed="rId57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253163" y="3749675"/>
            <a:ext cx="198437" cy="6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53" name="Picture 661"/>
          <p:cNvPicPr>
            <a:picLocks noChangeArrowheads="1" noChangeAspect="1"/>
          </p:cNvPicPr>
          <p:nvPr/>
        </p:nvPicPr>
        <p:blipFill>
          <a:blip r:embed="rId57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221288" y="3473450"/>
            <a:ext cx="100012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54" name="Picture 662"/>
          <p:cNvPicPr>
            <a:picLocks noChangeArrowheads="1" noChangeAspect="1"/>
          </p:cNvPicPr>
          <p:nvPr/>
        </p:nvPicPr>
        <p:blipFill>
          <a:blip r:embed="rId58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183188" y="3516313"/>
            <a:ext cx="107950" cy="10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55" name="Picture 663"/>
          <p:cNvPicPr>
            <a:picLocks noChangeArrowheads="1" noChangeAspect="1"/>
          </p:cNvPicPr>
          <p:nvPr/>
        </p:nvPicPr>
        <p:blipFill>
          <a:blip r:embed="rId58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016500" y="3570288"/>
            <a:ext cx="80963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56" name="Picture 664"/>
          <p:cNvPicPr>
            <a:picLocks noChangeArrowheads="1" noChangeAspect="1"/>
          </p:cNvPicPr>
          <p:nvPr/>
        </p:nvPicPr>
        <p:blipFill>
          <a:blip r:embed="rId58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056188" y="3498850"/>
            <a:ext cx="2698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57" name="Picture 665"/>
          <p:cNvPicPr>
            <a:picLocks noChangeArrowheads="1" noChangeAspect="1"/>
          </p:cNvPicPr>
          <p:nvPr/>
        </p:nvPicPr>
        <p:blipFill>
          <a:blip r:embed="rId58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051425" y="3570288"/>
            <a:ext cx="36513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58" name="Picture 666"/>
          <p:cNvPicPr>
            <a:picLocks noChangeArrowheads="1" noChangeAspect="1"/>
          </p:cNvPicPr>
          <p:nvPr/>
        </p:nvPicPr>
        <p:blipFill>
          <a:blip r:embed="rId58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037138" y="3581400"/>
            <a:ext cx="36512" cy="2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59" name="Picture 667"/>
          <p:cNvPicPr>
            <a:picLocks noChangeArrowheads="1" noChangeAspect="1"/>
          </p:cNvPicPr>
          <p:nvPr/>
        </p:nvPicPr>
        <p:blipFill>
          <a:blip r:embed="rId58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038725" y="3597275"/>
            <a:ext cx="26988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60" name="Picture 668"/>
          <p:cNvPicPr>
            <a:picLocks noChangeArrowheads="1" noChangeAspect="1"/>
          </p:cNvPicPr>
          <p:nvPr/>
        </p:nvPicPr>
        <p:blipFill>
          <a:blip r:embed="rId58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197475" y="3587750"/>
            <a:ext cx="153988" cy="9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61" name="Picture 669"/>
          <p:cNvPicPr>
            <a:picLocks noChangeArrowheads="1" noChangeAspect="1"/>
          </p:cNvPicPr>
          <p:nvPr/>
        </p:nvPicPr>
        <p:blipFill>
          <a:blip r:embed="rId58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276850" y="3495675"/>
            <a:ext cx="144463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62" name="Picture 670"/>
          <p:cNvPicPr>
            <a:picLocks noChangeArrowheads="1" noChangeAspect="1"/>
          </p:cNvPicPr>
          <p:nvPr/>
        </p:nvPicPr>
        <p:blipFill>
          <a:blip r:embed="rId58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262563" y="3514725"/>
            <a:ext cx="144462" cy="8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63" name="Picture 671"/>
          <p:cNvPicPr>
            <a:picLocks noChangeArrowheads="1" noChangeAspect="1"/>
          </p:cNvPicPr>
          <p:nvPr/>
        </p:nvPicPr>
        <p:blipFill>
          <a:blip r:embed="rId58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030788" y="3586163"/>
            <a:ext cx="61912" cy="6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64" name="Picture 672"/>
          <p:cNvPicPr>
            <a:picLocks noChangeArrowheads="1" noChangeAspect="1"/>
          </p:cNvPicPr>
          <p:nvPr/>
        </p:nvPicPr>
        <p:blipFill>
          <a:blip r:embed="rId59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283200" y="3492500"/>
            <a:ext cx="80963" cy="3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65" name="Picture 673"/>
          <p:cNvPicPr>
            <a:picLocks noChangeArrowheads="1" noChangeAspect="1"/>
          </p:cNvPicPr>
          <p:nvPr/>
        </p:nvPicPr>
        <p:blipFill>
          <a:blip r:embed="rId59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319713" y="4054475"/>
            <a:ext cx="198437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66" name="Picture 674"/>
          <p:cNvPicPr>
            <a:picLocks noChangeArrowheads="1" noChangeAspect="1"/>
          </p:cNvPicPr>
          <p:nvPr/>
        </p:nvPicPr>
        <p:blipFill>
          <a:blip r:embed="rId59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308600" y="3989388"/>
            <a:ext cx="134938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67" name="Picture 675"/>
          <p:cNvPicPr>
            <a:picLocks noChangeArrowheads="1" noChangeAspect="1"/>
          </p:cNvPicPr>
          <p:nvPr/>
        </p:nvPicPr>
        <p:blipFill>
          <a:blip r:embed="rId59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400675" y="4006850"/>
            <a:ext cx="206375" cy="14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68" name="Picture 676"/>
          <p:cNvPicPr>
            <a:picLocks noChangeArrowheads="1" noChangeAspect="1"/>
          </p:cNvPicPr>
          <p:nvPr/>
        </p:nvPicPr>
        <p:blipFill>
          <a:blip r:embed="rId59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387975" y="3935413"/>
            <a:ext cx="107950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69" name="Picture 677"/>
          <p:cNvPicPr>
            <a:picLocks noChangeArrowheads="1" noChangeAspect="1"/>
          </p:cNvPicPr>
          <p:nvPr/>
        </p:nvPicPr>
        <p:blipFill>
          <a:blip r:embed="rId59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762625" y="4410075"/>
            <a:ext cx="2698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70" name="Picture 678"/>
          <p:cNvPicPr>
            <a:picLocks noChangeArrowheads="1" noChangeAspect="1"/>
          </p:cNvPicPr>
          <p:nvPr/>
        </p:nvPicPr>
        <p:blipFill>
          <a:blip r:embed="rId59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764213" y="4371975"/>
            <a:ext cx="215900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71" name="Picture 679"/>
          <p:cNvPicPr>
            <a:picLocks noChangeArrowheads="1" noChangeAspect="1"/>
          </p:cNvPicPr>
          <p:nvPr/>
        </p:nvPicPr>
        <p:blipFill>
          <a:blip r:embed="rId59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759450" y="4387850"/>
            <a:ext cx="234950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72" name="Picture 680"/>
          <p:cNvPicPr>
            <a:picLocks noChangeArrowheads="1" noChangeAspect="1"/>
          </p:cNvPicPr>
          <p:nvPr/>
        </p:nvPicPr>
        <p:blipFill>
          <a:blip r:embed="rId59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5780088" y="4340225"/>
            <a:ext cx="134937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73" name="Picture 681"/>
          <p:cNvPicPr>
            <a:picLocks noChangeArrowheads="1" noChangeAspect="1"/>
          </p:cNvPicPr>
          <p:nvPr/>
        </p:nvPicPr>
        <p:blipFill>
          <a:blip r:embed="rId59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6130925" y="3862388"/>
            <a:ext cx="26987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74" name="Picture 682"/>
          <p:cNvPicPr>
            <a:picLocks noChangeArrowheads="1" noChangeAspect="1"/>
          </p:cNvPicPr>
          <p:nvPr/>
        </p:nvPicPr>
        <p:blipFill>
          <a:blip r:embed="rId60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110038" y="3514725"/>
            <a:ext cx="26987" cy="2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75" name="Picture 683"/>
          <p:cNvPicPr>
            <a:picLocks noChangeArrowheads="1" noChangeAspect="1"/>
          </p:cNvPicPr>
          <p:nvPr/>
        </p:nvPicPr>
        <p:blipFill>
          <a:blip r:embed="rId60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124325" y="3538538"/>
            <a:ext cx="26988" cy="2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76" name="Picture 684"/>
          <p:cNvPicPr>
            <a:picLocks noChangeArrowheads="1" noChangeAspect="1"/>
          </p:cNvPicPr>
          <p:nvPr/>
        </p:nvPicPr>
        <p:blipFill>
          <a:blip r:embed="rId60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113213" y="3538538"/>
            <a:ext cx="34925" cy="2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77" name="Picture 685"/>
          <p:cNvPicPr>
            <a:picLocks noChangeArrowheads="1" noChangeAspect="1"/>
          </p:cNvPicPr>
          <p:nvPr/>
        </p:nvPicPr>
        <p:blipFill>
          <a:blip r:embed="rId60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103688" y="3519488"/>
            <a:ext cx="26987" cy="2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78" name="Picture 686"/>
          <p:cNvPicPr>
            <a:picLocks noChangeArrowheads="1" noChangeAspect="1"/>
          </p:cNvPicPr>
          <p:nvPr/>
        </p:nvPicPr>
        <p:blipFill>
          <a:blip r:embed="rId60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976688" y="3454400"/>
            <a:ext cx="250825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79" name="Picture 687"/>
          <p:cNvPicPr>
            <a:picLocks noChangeArrowheads="1" noChangeAspect="1"/>
          </p:cNvPicPr>
          <p:nvPr/>
        </p:nvPicPr>
        <p:blipFill>
          <a:blip r:embed="rId60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3957638" y="3521075"/>
            <a:ext cx="180975" cy="6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80" name="Picture 688"/>
          <p:cNvPicPr>
            <a:picLocks noChangeArrowheads="1" noChangeAspect="1"/>
          </p:cNvPicPr>
          <p:nvPr/>
        </p:nvPicPr>
        <p:blipFill>
          <a:blip r:embed="rId60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116388" y="3505200"/>
            <a:ext cx="80962" cy="5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81" name="Picture 689"/>
          <p:cNvPicPr>
            <a:picLocks noChangeArrowheads="1" noChangeAspect="1"/>
          </p:cNvPicPr>
          <p:nvPr/>
        </p:nvPicPr>
        <p:blipFill>
          <a:blip r:embed="rId60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4098925" y="3511550"/>
            <a:ext cx="53975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82" name="Picture 690"/>
          <p:cNvPicPr>
            <a:picLocks noChangeArrowheads="1" noChangeAspect="1"/>
          </p:cNvPicPr>
          <p:nvPr/>
        </p:nvPicPr>
        <p:blipFill>
          <a:blip r:embed="rId60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486650" y="1266825"/>
            <a:ext cx="26988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83" name="Picture 691"/>
          <p:cNvPicPr>
            <a:picLocks noChangeArrowheads="1" noChangeAspect="1"/>
          </p:cNvPicPr>
          <p:nvPr/>
        </p:nvPicPr>
        <p:blipFill>
          <a:blip r:embed="rId60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483475" y="1258888"/>
            <a:ext cx="26988" cy="2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84" name="Picture 692"/>
          <p:cNvPicPr>
            <a:picLocks noChangeArrowheads="1" noChangeAspect="1"/>
          </p:cNvPicPr>
          <p:nvPr/>
        </p:nvPicPr>
        <p:blipFill>
          <a:blip r:embed="rId61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493000" y="1277938"/>
            <a:ext cx="34925" cy="2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85" name="Picture 693"/>
          <p:cNvPicPr>
            <a:picLocks noChangeArrowheads="1" noChangeAspect="1"/>
          </p:cNvPicPr>
          <p:nvPr/>
        </p:nvPicPr>
        <p:blipFill>
          <a:blip r:embed="rId61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434263" y="1209675"/>
            <a:ext cx="98425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86" name="Picture 694"/>
          <p:cNvPicPr>
            <a:picLocks noChangeArrowheads="1" noChangeAspect="1"/>
          </p:cNvPicPr>
          <p:nvPr/>
        </p:nvPicPr>
        <p:blipFill>
          <a:blip r:embed="rId61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361238" y="1235075"/>
            <a:ext cx="26987" cy="2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87" name="Picture 695"/>
          <p:cNvPicPr>
            <a:picLocks noChangeArrowheads="1" noChangeAspect="1"/>
          </p:cNvPicPr>
          <p:nvPr/>
        </p:nvPicPr>
        <p:blipFill>
          <a:blip r:embed="rId61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370763" y="1233488"/>
            <a:ext cx="26987" cy="2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88" name="Picture 696"/>
          <p:cNvPicPr>
            <a:picLocks noChangeArrowheads="1" noChangeAspect="1"/>
          </p:cNvPicPr>
          <p:nvPr/>
        </p:nvPicPr>
        <p:blipFill>
          <a:blip r:embed="rId61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345363" y="1238250"/>
            <a:ext cx="26987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89" name="Picture 697"/>
          <p:cNvPicPr>
            <a:picLocks noChangeArrowheads="1" noChangeAspect="1"/>
          </p:cNvPicPr>
          <p:nvPr/>
        </p:nvPicPr>
        <p:blipFill>
          <a:blip r:embed="rId61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316788" y="1200150"/>
            <a:ext cx="152400" cy="6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90" name="Picture 698"/>
          <p:cNvPicPr>
            <a:picLocks noChangeArrowheads="1" noChangeAspect="1"/>
          </p:cNvPicPr>
          <p:nvPr/>
        </p:nvPicPr>
        <p:blipFill>
          <a:blip r:embed="rId61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439025" y="1155700"/>
            <a:ext cx="117475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91" name="Picture 699"/>
          <p:cNvPicPr>
            <a:picLocks noChangeArrowheads="1" noChangeAspect="1"/>
          </p:cNvPicPr>
          <p:nvPr/>
        </p:nvPicPr>
        <p:blipFill>
          <a:blip r:embed="rId61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419975" y="1135063"/>
            <a:ext cx="53975" cy="9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92" name="Picture 700"/>
          <p:cNvPicPr>
            <a:picLocks noChangeArrowheads="1" noChangeAspect="1"/>
          </p:cNvPicPr>
          <p:nvPr/>
        </p:nvPicPr>
        <p:blipFill>
          <a:blip r:embed="rId61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432675" y="1281113"/>
            <a:ext cx="26988" cy="2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93" name="Picture 701"/>
          <p:cNvPicPr>
            <a:picLocks noChangeArrowheads="1" noChangeAspect="1"/>
          </p:cNvPicPr>
          <p:nvPr/>
        </p:nvPicPr>
        <p:blipFill>
          <a:blip r:embed="rId61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423150" y="1292225"/>
            <a:ext cx="269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94" name="Picture 702"/>
          <p:cNvPicPr>
            <a:picLocks noChangeArrowheads="1" noChangeAspect="1"/>
          </p:cNvPicPr>
          <p:nvPr/>
        </p:nvPicPr>
        <p:blipFill>
          <a:blip r:embed="rId62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429500" y="1285875"/>
            <a:ext cx="26988" cy="2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95" name="Picture 703"/>
          <p:cNvPicPr>
            <a:picLocks noChangeArrowheads="1" noChangeAspect="1"/>
          </p:cNvPicPr>
          <p:nvPr/>
        </p:nvPicPr>
        <p:blipFill>
          <a:blip r:embed="rId62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392988" y="1208088"/>
            <a:ext cx="80962" cy="12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96" name="Picture 704"/>
          <p:cNvPicPr>
            <a:picLocks noChangeArrowheads="1" noChangeAspect="1"/>
          </p:cNvPicPr>
          <p:nvPr/>
        </p:nvPicPr>
        <p:blipFill>
          <a:blip r:embed="rId62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535863" y="1228725"/>
            <a:ext cx="26987" cy="1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97" name="Picture 705"/>
          <p:cNvPicPr>
            <a:picLocks noChangeArrowheads="1" noChangeAspect="1"/>
          </p:cNvPicPr>
          <p:nvPr/>
        </p:nvPicPr>
        <p:blipFill>
          <a:blip r:embed="rId62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559675" y="1225550"/>
            <a:ext cx="34925" cy="2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98" name="Picture 706"/>
          <p:cNvPicPr>
            <a:picLocks noChangeArrowheads="1" noChangeAspect="1"/>
          </p:cNvPicPr>
          <p:nvPr/>
        </p:nvPicPr>
        <p:blipFill>
          <a:blip r:embed="rId62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545388" y="1227138"/>
            <a:ext cx="26987" cy="2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99" name="Picture 707"/>
          <p:cNvPicPr>
            <a:picLocks noChangeArrowheads="1" noChangeAspect="1"/>
          </p:cNvPicPr>
          <p:nvPr/>
        </p:nvPicPr>
        <p:blipFill>
          <a:blip r:embed="rId62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434263" y="1200150"/>
            <a:ext cx="1905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00" name="Picture 708"/>
          <p:cNvPicPr>
            <a:picLocks noChangeArrowheads="1" noChangeAspect="1"/>
          </p:cNvPicPr>
          <p:nvPr/>
        </p:nvPicPr>
        <p:blipFill>
          <a:blip r:embed="rId62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456488" y="1220788"/>
            <a:ext cx="296862" cy="18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01" name="Picture 709"/>
          <p:cNvPicPr>
            <a:picLocks noChangeArrowheads="1" noChangeAspect="1"/>
          </p:cNvPicPr>
          <p:nvPr/>
        </p:nvPicPr>
        <p:blipFill>
          <a:blip r:embed="rId62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778750" y="1398588"/>
            <a:ext cx="225425" cy="15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02" name="Picture 710"/>
          <p:cNvPicPr>
            <a:picLocks noChangeArrowheads="1" noChangeAspect="1"/>
          </p:cNvPicPr>
          <p:nvPr/>
        </p:nvPicPr>
        <p:blipFill>
          <a:blip r:embed="rId62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789863" y="1536700"/>
            <a:ext cx="161925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03" name="Picture 711"/>
          <p:cNvPicPr>
            <a:picLocks noChangeArrowheads="1" noChangeAspect="1"/>
          </p:cNvPicPr>
          <p:nvPr/>
        </p:nvPicPr>
        <p:blipFill>
          <a:blip r:embed="rId62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907338" y="1501775"/>
            <a:ext cx="100012" cy="9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04" name="Picture 712"/>
          <p:cNvPicPr>
            <a:picLocks noChangeArrowheads="1" noChangeAspect="1"/>
          </p:cNvPicPr>
          <p:nvPr/>
        </p:nvPicPr>
        <p:blipFill>
          <a:blip r:embed="rId63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958138" y="1444625"/>
            <a:ext cx="1174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05" name="Picture 713"/>
          <p:cNvPicPr>
            <a:picLocks noChangeArrowheads="1" noChangeAspect="1"/>
          </p:cNvPicPr>
          <p:nvPr/>
        </p:nvPicPr>
        <p:blipFill>
          <a:blip r:embed="rId63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975600" y="1404938"/>
            <a:ext cx="115888" cy="7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06" name="Picture 714"/>
          <p:cNvPicPr>
            <a:picLocks noChangeArrowheads="1" noChangeAspect="1"/>
          </p:cNvPicPr>
          <p:nvPr/>
        </p:nvPicPr>
        <p:blipFill>
          <a:blip r:embed="rId63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905750" y="1350963"/>
            <a:ext cx="180975" cy="8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07" name="Picture 715"/>
          <p:cNvPicPr>
            <a:picLocks noChangeArrowheads="1" noChangeAspect="1"/>
          </p:cNvPicPr>
          <p:nvPr/>
        </p:nvPicPr>
        <p:blipFill>
          <a:blip r:embed="rId63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835900" y="1327150"/>
            <a:ext cx="117475" cy="8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08" name="Picture 716"/>
          <p:cNvPicPr>
            <a:picLocks noChangeArrowheads="1" noChangeAspect="1"/>
          </p:cNvPicPr>
          <p:nvPr/>
        </p:nvPicPr>
        <p:blipFill>
          <a:blip r:embed="rId63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783513" y="1350963"/>
            <a:ext cx="100012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09" name="Picture 717"/>
          <p:cNvPicPr>
            <a:picLocks noChangeArrowheads="1" noChangeAspect="1"/>
          </p:cNvPicPr>
          <p:nvPr/>
        </p:nvPicPr>
        <p:blipFill>
          <a:blip r:embed="rId63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727950" y="1419225"/>
            <a:ext cx="90488" cy="8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0" name="Picture 718"/>
          <p:cNvPicPr>
            <a:picLocks noChangeArrowheads="1" noChangeAspect="1"/>
          </p:cNvPicPr>
          <p:nvPr/>
        </p:nvPicPr>
        <p:blipFill>
          <a:blip r:embed="rId63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661275" y="1466850"/>
            <a:ext cx="134938" cy="8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1" name="Picture 719"/>
          <p:cNvPicPr>
            <a:picLocks noChangeArrowheads="1" noChangeAspect="1"/>
          </p:cNvPicPr>
          <p:nvPr/>
        </p:nvPicPr>
        <p:blipFill>
          <a:blip r:embed="rId63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7710488" y="1516063"/>
            <a:ext cx="134937" cy="61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2" name="Picture 720"/>
          <p:cNvPicPr>
            <a:picLocks noChangeArrowheads="1" noChangeAspect="1"/>
          </p:cNvPicPr>
          <p:nvPr/>
        </p:nvPicPr>
        <p:blipFill>
          <a:blip r:embed="rId638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739188" y="1739900"/>
            <a:ext cx="98425" cy="7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" name="Picture 721"/>
          <p:cNvPicPr>
            <a:picLocks noChangeArrowheads="1" noChangeAspect="1"/>
          </p:cNvPicPr>
          <p:nvPr/>
        </p:nvPicPr>
        <p:blipFill>
          <a:blip r:embed="rId639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782050" y="1771650"/>
            <a:ext cx="161925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4" name="Picture 722"/>
          <p:cNvPicPr>
            <a:picLocks noChangeArrowheads="1" noChangeAspect="1"/>
          </p:cNvPicPr>
          <p:nvPr/>
        </p:nvPicPr>
        <p:blipFill>
          <a:blip r:embed="rId640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604250" y="1654175"/>
            <a:ext cx="217488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5" name="Picture 723"/>
          <p:cNvPicPr>
            <a:picLocks noChangeArrowheads="1" noChangeAspect="1"/>
          </p:cNvPicPr>
          <p:nvPr/>
        </p:nvPicPr>
        <p:blipFill>
          <a:blip r:embed="rId64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128000" y="1409700"/>
            <a:ext cx="522288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6" name="Freeform 724"/>
          <p:cNvSpPr>
            <a:spLocks noChangeArrowheads="1"/>
          </p:cNvSpPr>
          <p:nvPr/>
        </p:nvSpPr>
        <p:spPr bwMode="auto">
          <a:xfrm>
            <a:off x="8202613" y="1443038"/>
            <a:ext cx="387350" cy="185737"/>
          </a:xfrm>
          <a:custGeom>
            <a:gdLst>
              <a:gd fmla="*/ 0 w 129" name="T0"/>
              <a:gd fmla="*/ 2147483646 h 83" name="T1"/>
              <a:gd fmla="*/ 2147483646 w 129" name="T2"/>
              <a:gd fmla="*/ 2147483646 h 83" name="T3"/>
              <a:gd fmla="*/ 2147483646 w 129" name="T4"/>
              <a:gd fmla="*/ 0 h 83" name="T5"/>
              <a:gd fmla="*/ 2147483646 w 129" name="T6"/>
              <a:gd fmla="*/ 2147483646 h 83" name="T7"/>
              <a:gd fmla="*/ 2147483646 w 129" name="T8"/>
              <a:gd fmla="*/ 2147483646 h 83" name="T9"/>
              <a:gd fmla="*/ 2147483646 w 129" name="T10"/>
              <a:gd fmla="*/ 2147483646 h 83" name="T11"/>
              <a:gd fmla="*/ 2147483646 w 129" name="T12"/>
              <a:gd fmla="*/ 2147483646 h 83" name="T13"/>
              <a:gd fmla="*/ 2147483646 w 129" name="T14"/>
              <a:gd fmla="*/ 2147483646 h 83" name="T15"/>
              <a:gd fmla="*/ 0 w 129" name="T16"/>
              <a:gd fmla="*/ 2147483646 h 83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129" name="T27"/>
              <a:gd fmla="*/ 0 h 83" name="T28"/>
              <a:gd fmla="*/ 129 w 129" name="T29"/>
              <a:gd fmla="*/ 83 h 83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83" w="129">
                <a:moveTo>
                  <a:pt x="0" y="5"/>
                </a:moveTo>
                <a:cubicBezTo>
                  <a:pt x="2" y="1"/>
                  <a:pt x="2" y="1"/>
                  <a:pt x="2" y="1"/>
                </a:cubicBezTo>
                <a:cubicBezTo>
                  <a:pt x="2" y="0"/>
                  <a:pt x="3" y="0"/>
                  <a:pt x="4" y="0"/>
                </a:cubicBezTo>
                <a:cubicBezTo>
                  <a:pt x="46" y="23"/>
                  <a:pt x="88" y="48"/>
                  <a:pt x="128" y="77"/>
                </a:cubicBezTo>
                <a:cubicBezTo>
                  <a:pt x="129" y="77"/>
                  <a:pt x="129" y="78"/>
                  <a:pt x="128" y="79"/>
                </a:cubicBezTo>
                <a:cubicBezTo>
                  <a:pt x="126" y="82"/>
                  <a:pt x="126" y="82"/>
                  <a:pt x="126" y="82"/>
                </a:cubicBezTo>
                <a:cubicBezTo>
                  <a:pt x="126" y="83"/>
                  <a:pt x="125" y="83"/>
                  <a:pt x="124" y="82"/>
                </a:cubicBezTo>
                <a:cubicBezTo>
                  <a:pt x="84" y="54"/>
                  <a:pt x="43" y="28"/>
                  <a:pt x="1" y="6"/>
                </a:cubicBezTo>
                <a:cubicBezTo>
                  <a:pt x="0" y="6"/>
                  <a:pt x="0" y="5"/>
                  <a:pt x="0" y="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817" name="Freeform 725"/>
          <p:cNvSpPr>
            <a:spLocks noChangeArrowheads="1"/>
          </p:cNvSpPr>
          <p:nvPr/>
        </p:nvSpPr>
        <p:spPr bwMode="auto">
          <a:xfrm>
            <a:off x="8185150" y="1466850"/>
            <a:ext cx="384175" cy="182563"/>
          </a:xfrm>
          <a:custGeom>
            <a:gdLst>
              <a:gd fmla="*/ 0 w 128" name="T0"/>
              <a:gd fmla="*/ 2147483646 h 81" name="T1"/>
              <a:gd fmla="*/ 2147483646 w 128" name="T2"/>
              <a:gd fmla="*/ 0 h 81" name="T3"/>
              <a:gd fmla="*/ 2147483646 w 128" name="T4"/>
              <a:gd fmla="*/ 0 h 81" name="T5"/>
              <a:gd fmla="*/ 2147483646 w 128" name="T6"/>
              <a:gd fmla="*/ 2147483646 h 81" name="T7"/>
              <a:gd fmla="*/ 2147483646 w 128" name="T8"/>
              <a:gd fmla="*/ 2147483646 h 81" name="T9"/>
              <a:gd fmla="*/ 2147483646 w 128" name="T10"/>
              <a:gd fmla="*/ 2147483646 h 81" name="T11"/>
              <a:gd fmla="*/ 2147483646 w 128" name="T12"/>
              <a:gd fmla="*/ 2147483646 h 81" name="T13"/>
              <a:gd fmla="*/ 2147483646 w 128" name="T14"/>
              <a:gd fmla="*/ 2147483646 h 81" name="T15"/>
              <a:gd fmla="*/ 0 w 128" name="T16"/>
              <a:gd fmla="*/ 2147483646 h 81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128" name="T27"/>
              <a:gd fmla="*/ 0 h 81" name="T28"/>
              <a:gd fmla="*/ 128 w 128" name="T29"/>
              <a:gd fmla="*/ 81 h 81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81" w="128">
                <a:moveTo>
                  <a:pt x="0" y="4"/>
                </a:moveTo>
                <a:cubicBezTo>
                  <a:pt x="2" y="0"/>
                  <a:pt x="2" y="0"/>
                  <a:pt x="2" y="0"/>
                </a:cubicBezTo>
                <a:cubicBezTo>
                  <a:pt x="3" y="0"/>
                  <a:pt x="3" y="0"/>
                  <a:pt x="4" y="0"/>
                </a:cubicBezTo>
                <a:cubicBezTo>
                  <a:pt x="46" y="22"/>
                  <a:pt x="87" y="47"/>
                  <a:pt x="127" y="76"/>
                </a:cubicBezTo>
                <a:cubicBezTo>
                  <a:pt x="128" y="76"/>
                  <a:pt x="128" y="77"/>
                  <a:pt x="127" y="77"/>
                </a:cubicBezTo>
                <a:cubicBezTo>
                  <a:pt x="125" y="81"/>
                  <a:pt x="125" y="81"/>
                  <a:pt x="125" y="81"/>
                </a:cubicBezTo>
                <a:cubicBezTo>
                  <a:pt x="124" y="81"/>
                  <a:pt x="124" y="81"/>
                  <a:pt x="123" y="81"/>
                </a:cubicBezTo>
                <a:cubicBezTo>
                  <a:pt x="84" y="53"/>
                  <a:pt x="43" y="27"/>
                  <a:pt x="1" y="6"/>
                </a:cubicBezTo>
                <a:cubicBezTo>
                  <a:pt x="0" y="5"/>
                  <a:pt x="0" y="5"/>
                  <a:pt x="0" y="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818" name="Freeform 726"/>
          <p:cNvSpPr>
            <a:spLocks noChangeArrowheads="1"/>
          </p:cNvSpPr>
          <p:nvPr/>
        </p:nvSpPr>
        <p:spPr bwMode="auto">
          <a:xfrm>
            <a:off x="8166100" y="1490663"/>
            <a:ext cx="381000" cy="182562"/>
          </a:xfrm>
          <a:custGeom>
            <a:gdLst>
              <a:gd fmla="*/ 2147483646 w 127" name="T0"/>
              <a:gd fmla="*/ 2147483646 h 81" name="T1"/>
              <a:gd fmla="*/ 2147483646 w 127" name="T2"/>
              <a:gd fmla="*/ 2147483646 h 81" name="T3"/>
              <a:gd fmla="*/ 2147483646 w 127" name="T4"/>
              <a:gd fmla="*/ 2147483646 h 81" name="T5"/>
              <a:gd fmla="*/ 2147483646 w 127" name="T6"/>
              <a:gd fmla="*/ 2147483646 h 81" name="T7"/>
              <a:gd fmla="*/ 2147483646 w 127" name="T8"/>
              <a:gd fmla="*/ 2147483646 h 81" name="T9"/>
              <a:gd fmla="*/ 2147483646 w 127" name="T10"/>
              <a:gd fmla="*/ 2147483646 h 81" name="T11"/>
              <a:gd fmla="*/ 2147483646 w 127" name="T12"/>
              <a:gd fmla="*/ 2147483646 h 81" name="T13"/>
              <a:gd fmla="*/ 2147483646 w 127" name="T14"/>
              <a:gd fmla="*/ 2147483646 h 81" name="T15"/>
              <a:gd fmla="*/ 2147483646 w 127" name="T16"/>
              <a:gd fmla="*/ 2147483646 h 81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127" name="T27"/>
              <a:gd fmla="*/ 0 h 81" name="T28"/>
              <a:gd fmla="*/ 127 w 127" name="T29"/>
              <a:gd fmla="*/ 81 h 81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81" w="127">
                <a:moveTo>
                  <a:pt x="1" y="5"/>
                </a:moveTo>
                <a:cubicBezTo>
                  <a:pt x="3" y="1"/>
                  <a:pt x="3" y="1"/>
                  <a:pt x="3" y="1"/>
                </a:cubicBezTo>
                <a:cubicBezTo>
                  <a:pt x="3" y="0"/>
                  <a:pt x="4" y="0"/>
                  <a:pt x="4" y="1"/>
                </a:cubicBezTo>
                <a:cubicBezTo>
                  <a:pt x="46" y="22"/>
                  <a:pt x="87" y="47"/>
                  <a:pt x="126" y="75"/>
                </a:cubicBezTo>
                <a:cubicBezTo>
                  <a:pt x="126" y="76"/>
                  <a:pt x="127" y="77"/>
                  <a:pt x="126" y="77"/>
                </a:cubicBezTo>
                <a:cubicBezTo>
                  <a:pt x="124" y="80"/>
                  <a:pt x="124" y="80"/>
                  <a:pt x="124" y="80"/>
                </a:cubicBezTo>
                <a:cubicBezTo>
                  <a:pt x="123" y="81"/>
                  <a:pt x="123" y="81"/>
                  <a:pt x="122" y="81"/>
                </a:cubicBezTo>
                <a:cubicBezTo>
                  <a:pt x="83" y="52"/>
                  <a:pt x="43" y="28"/>
                  <a:pt x="1" y="6"/>
                </a:cubicBezTo>
                <a:cubicBezTo>
                  <a:pt x="1" y="6"/>
                  <a:pt x="0" y="5"/>
                  <a:pt x="1" y="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pic>
        <p:nvPicPr>
          <p:cNvPr id="4819" name="Picture 727"/>
          <p:cNvPicPr>
            <a:picLocks noChangeArrowheads="1" noChangeAspect="1"/>
          </p:cNvPicPr>
          <p:nvPr/>
        </p:nvPicPr>
        <p:blipFill>
          <a:blip r:embed="rId64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555038" y="1622425"/>
            <a:ext cx="25241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20" name="Freeform 728"/>
          <p:cNvSpPr>
            <a:spLocks noChangeArrowheads="1"/>
          </p:cNvSpPr>
          <p:nvPr/>
        </p:nvSpPr>
        <p:spPr bwMode="auto">
          <a:xfrm>
            <a:off x="8755063" y="1700213"/>
            <a:ext cx="26987" cy="17462"/>
          </a:xfrm>
          <a:custGeom>
            <a:gdLst>
              <a:gd fmla="*/ 2147483646 w 9" name="T0"/>
              <a:gd fmla="*/ 2147483646 h 8" name="T1"/>
              <a:gd fmla="*/ 2147483646 w 9" name="T2"/>
              <a:gd fmla="*/ 0 h 8" name="T3"/>
              <a:gd fmla="*/ 2147483646 w 9" name="T4"/>
              <a:gd fmla="*/ 0 h 8" name="T5"/>
              <a:gd fmla="*/ 2147483646 w 9" name="T6"/>
              <a:gd fmla="*/ 2147483646 h 8" name="T7"/>
              <a:gd fmla="*/ 2147483646 w 9" name="T8"/>
              <a:gd fmla="*/ 2147483646 h 8" name="T9"/>
              <a:gd fmla="*/ 2147483646 w 9" name="T10"/>
              <a:gd fmla="*/ 2147483646 h 8" name="T11"/>
              <a:gd fmla="*/ 2147483646 w 9" name="T12"/>
              <a:gd fmla="*/ 2147483646 h 8" name="T13"/>
              <a:gd fmla="*/ 2147483646 w 9" name="T14"/>
              <a:gd fmla="*/ 2147483646 h 8" name="T15"/>
              <a:gd fmla="*/ 2147483646 w 9" name="T16"/>
              <a:gd fmla="*/ 2147483646 h 8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9" name="T27"/>
              <a:gd fmla="*/ 0 h 8" name="T28"/>
              <a:gd fmla="*/ 9 w 9" name="T29"/>
              <a:gd fmla="*/ 8 h 8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8" w="9">
                <a:moveTo>
                  <a:pt x="1" y="2"/>
                </a:moveTo>
                <a:cubicBezTo>
                  <a:pt x="2" y="0"/>
                  <a:pt x="2" y="0"/>
                  <a:pt x="2" y="0"/>
                </a:cubicBezTo>
                <a:cubicBezTo>
                  <a:pt x="2" y="0"/>
                  <a:pt x="3" y="0"/>
                  <a:pt x="3" y="0"/>
                </a:cubicBezTo>
                <a:cubicBezTo>
                  <a:pt x="9" y="5"/>
                  <a:pt x="9" y="5"/>
                  <a:pt x="9" y="5"/>
                </a:cubicBezTo>
                <a:cubicBezTo>
                  <a:pt x="9" y="5"/>
                  <a:pt x="9" y="6"/>
                  <a:pt x="9" y="7"/>
                </a:cubicBezTo>
                <a:cubicBezTo>
                  <a:pt x="8" y="8"/>
                  <a:pt x="8" y="8"/>
                  <a:pt x="8" y="8"/>
                </a:cubicBezTo>
                <a:cubicBezTo>
                  <a:pt x="7" y="8"/>
                  <a:pt x="6" y="8"/>
                  <a:pt x="6" y="8"/>
                </a:cubicBezTo>
                <a:cubicBezTo>
                  <a:pt x="1" y="3"/>
                  <a:pt x="1" y="3"/>
                  <a:pt x="1" y="3"/>
                </a:cubicBezTo>
                <a:cubicBezTo>
                  <a:pt x="0" y="3"/>
                  <a:pt x="0" y="2"/>
                  <a:pt x="1" y="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821" name="Freeform 729"/>
          <p:cNvSpPr>
            <a:spLocks noChangeArrowheads="1"/>
          </p:cNvSpPr>
          <p:nvPr/>
        </p:nvSpPr>
        <p:spPr bwMode="auto">
          <a:xfrm>
            <a:off x="8742363" y="1711325"/>
            <a:ext cx="26987" cy="17463"/>
          </a:xfrm>
          <a:custGeom>
            <a:gdLst>
              <a:gd fmla="*/ 0 w 9" name="T0"/>
              <a:gd fmla="*/ 2147483646 h 8" name="T1"/>
              <a:gd fmla="*/ 2147483646 w 9" name="T2"/>
              <a:gd fmla="*/ 2147483646 h 8" name="T3"/>
              <a:gd fmla="*/ 2147483646 w 9" name="T4"/>
              <a:gd fmla="*/ 0 h 8" name="T5"/>
              <a:gd fmla="*/ 2147483646 w 9" name="T6"/>
              <a:gd fmla="*/ 2147483646 h 8" name="T7"/>
              <a:gd fmla="*/ 2147483646 w 9" name="T8"/>
              <a:gd fmla="*/ 2147483646 h 8" name="T9"/>
              <a:gd fmla="*/ 2147483646 w 9" name="T10"/>
              <a:gd fmla="*/ 2147483646 h 8" name="T11"/>
              <a:gd fmla="*/ 2147483646 w 9" name="T12"/>
              <a:gd fmla="*/ 2147483646 h 8" name="T13"/>
              <a:gd fmla="*/ 0 w 9" name="T14"/>
              <a:gd fmla="*/ 2147483646 h 8" name="T15"/>
              <a:gd fmla="*/ 0 w 9" name="T16"/>
              <a:gd fmla="*/ 2147483646 h 8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9" name="T27"/>
              <a:gd fmla="*/ 0 h 8" name="T28"/>
              <a:gd fmla="*/ 9 w 9" name="T29"/>
              <a:gd fmla="*/ 8 h 8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8" w="9">
                <a:moveTo>
                  <a:pt x="0" y="2"/>
                </a:moveTo>
                <a:cubicBezTo>
                  <a:pt x="1" y="1"/>
                  <a:pt x="1" y="1"/>
                  <a:pt x="1" y="1"/>
                </a:cubicBezTo>
                <a:cubicBezTo>
                  <a:pt x="2" y="0"/>
                  <a:pt x="2" y="0"/>
                  <a:pt x="3" y="0"/>
                </a:cubicBezTo>
                <a:cubicBezTo>
                  <a:pt x="8" y="5"/>
                  <a:pt x="8" y="5"/>
                  <a:pt x="8" y="5"/>
                </a:cubicBezTo>
                <a:cubicBezTo>
                  <a:pt x="9" y="5"/>
                  <a:pt x="9" y="6"/>
                  <a:pt x="8" y="7"/>
                </a:cubicBezTo>
                <a:cubicBezTo>
                  <a:pt x="7" y="8"/>
                  <a:pt x="7" y="8"/>
                  <a:pt x="7" y="8"/>
                </a:cubicBezTo>
                <a:cubicBezTo>
                  <a:pt x="7" y="8"/>
                  <a:pt x="6" y="8"/>
                  <a:pt x="6" y="8"/>
                </a:cubicBez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2"/>
                  <a:pt x="0" y="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822" name="Freeform 730"/>
          <p:cNvSpPr>
            <a:spLocks noChangeArrowheads="1"/>
          </p:cNvSpPr>
          <p:nvPr/>
        </p:nvSpPr>
        <p:spPr bwMode="auto">
          <a:xfrm>
            <a:off x="8731250" y="1722438"/>
            <a:ext cx="23813" cy="17462"/>
          </a:xfrm>
          <a:custGeom>
            <a:gdLst>
              <a:gd fmla="*/ 0 w 8" name="T0"/>
              <a:gd fmla="*/ 2147483646 h 8" name="T1"/>
              <a:gd fmla="*/ 2147483646 w 8" name="T2"/>
              <a:gd fmla="*/ 2147483646 h 8" name="T3"/>
              <a:gd fmla="*/ 2147483646 w 8" name="T4"/>
              <a:gd fmla="*/ 0 h 8" name="T5"/>
              <a:gd fmla="*/ 2147483646 w 8" name="T6"/>
              <a:gd fmla="*/ 2147483646 h 8" name="T7"/>
              <a:gd fmla="*/ 2147483646 w 8" name="T8"/>
              <a:gd fmla="*/ 2147483646 h 8" name="T9"/>
              <a:gd fmla="*/ 2147483646 w 8" name="T10"/>
              <a:gd fmla="*/ 2147483646 h 8" name="T11"/>
              <a:gd fmla="*/ 2147483646 w 8" name="T12"/>
              <a:gd fmla="*/ 2147483646 h 8" name="T13"/>
              <a:gd fmla="*/ 0 w 8" name="T14"/>
              <a:gd fmla="*/ 2147483646 h 8" name="T15"/>
              <a:gd fmla="*/ 0 w 8" name="T16"/>
              <a:gd fmla="*/ 2147483646 h 8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8" name="T27"/>
              <a:gd fmla="*/ 0 h 8" name="T28"/>
              <a:gd fmla="*/ 8 w 8" name="T29"/>
              <a:gd fmla="*/ 8 h 8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8" w="8">
                <a:moveTo>
                  <a:pt x="0" y="2"/>
                </a:moveTo>
                <a:cubicBezTo>
                  <a:pt x="1" y="1"/>
                  <a:pt x="1" y="1"/>
                  <a:pt x="1" y="1"/>
                </a:cubicBezTo>
                <a:cubicBezTo>
                  <a:pt x="2" y="0"/>
                  <a:pt x="2" y="0"/>
                  <a:pt x="3" y="0"/>
                </a:cubicBezTo>
                <a:cubicBezTo>
                  <a:pt x="8" y="5"/>
                  <a:pt x="8" y="5"/>
                  <a:pt x="8" y="5"/>
                </a:cubicBezTo>
                <a:cubicBezTo>
                  <a:pt x="8" y="5"/>
                  <a:pt x="8" y="6"/>
                  <a:pt x="8" y="7"/>
                </a:cubicBezTo>
                <a:cubicBezTo>
                  <a:pt x="7" y="8"/>
                  <a:pt x="7" y="8"/>
                  <a:pt x="7" y="8"/>
                </a:cubicBezTo>
                <a:cubicBezTo>
                  <a:pt x="7" y="8"/>
                  <a:pt x="6" y="8"/>
                  <a:pt x="5" y="8"/>
                </a:cubicBez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2"/>
                  <a:pt x="0" y="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823" name="Freeform 731"/>
          <p:cNvSpPr>
            <a:spLocks noChangeArrowheads="1"/>
          </p:cNvSpPr>
          <p:nvPr/>
        </p:nvSpPr>
        <p:spPr bwMode="auto">
          <a:xfrm>
            <a:off x="8715375" y="1733550"/>
            <a:ext cx="26988" cy="17463"/>
          </a:xfrm>
          <a:custGeom>
            <a:gdLst>
              <a:gd fmla="*/ 2147483646 w 9" name="T0"/>
              <a:gd fmla="*/ 2147483646 h 8" name="T1"/>
              <a:gd fmla="*/ 2147483646 w 9" name="T2"/>
              <a:gd fmla="*/ 2147483646 h 8" name="T3"/>
              <a:gd fmla="*/ 2147483646 w 9" name="T4"/>
              <a:gd fmla="*/ 0 h 8" name="T5"/>
              <a:gd fmla="*/ 2147483646 w 9" name="T6"/>
              <a:gd fmla="*/ 2147483646 h 8" name="T7"/>
              <a:gd fmla="*/ 2147483646 w 9" name="T8"/>
              <a:gd fmla="*/ 2147483646 h 8" name="T9"/>
              <a:gd fmla="*/ 2147483646 w 9" name="T10"/>
              <a:gd fmla="*/ 2147483646 h 8" name="T11"/>
              <a:gd fmla="*/ 2147483646 w 9" name="T12"/>
              <a:gd fmla="*/ 2147483646 h 8" name="T13"/>
              <a:gd fmla="*/ 2147483646 w 9" name="T14"/>
              <a:gd fmla="*/ 2147483646 h 8" name="T15"/>
              <a:gd fmla="*/ 2147483646 w 9" name="T16"/>
              <a:gd fmla="*/ 2147483646 h 8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9" name="T27"/>
              <a:gd fmla="*/ 0 h 8" name="T28"/>
              <a:gd fmla="*/ 9 w 9" name="T29"/>
              <a:gd fmla="*/ 8 h 8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8" w="9">
                <a:moveTo>
                  <a:pt x="1" y="2"/>
                </a:moveTo>
                <a:cubicBezTo>
                  <a:pt x="2" y="1"/>
                  <a:pt x="2" y="1"/>
                  <a:pt x="2" y="1"/>
                </a:cubicBezTo>
                <a:cubicBezTo>
                  <a:pt x="2" y="0"/>
                  <a:pt x="3" y="0"/>
                  <a:pt x="3" y="0"/>
                </a:cubicBezTo>
                <a:cubicBezTo>
                  <a:pt x="9" y="5"/>
                  <a:pt x="9" y="5"/>
                  <a:pt x="9" y="5"/>
                </a:cubicBezTo>
                <a:cubicBezTo>
                  <a:pt x="9" y="5"/>
                  <a:pt x="9" y="6"/>
                  <a:pt x="9" y="7"/>
                </a:cubicBezTo>
                <a:cubicBezTo>
                  <a:pt x="8" y="8"/>
                  <a:pt x="8" y="8"/>
                  <a:pt x="8" y="8"/>
                </a:cubicBezTo>
                <a:cubicBezTo>
                  <a:pt x="7" y="8"/>
                  <a:pt x="6" y="8"/>
                  <a:pt x="6" y="8"/>
                </a:cubicBezTo>
                <a:cubicBezTo>
                  <a:pt x="1" y="4"/>
                  <a:pt x="1" y="4"/>
                  <a:pt x="1" y="4"/>
                </a:cubicBezTo>
                <a:cubicBezTo>
                  <a:pt x="0" y="3"/>
                  <a:pt x="0" y="2"/>
                  <a:pt x="1" y="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824" name="Freeform 732"/>
          <p:cNvSpPr>
            <a:spLocks noChangeArrowheads="1"/>
          </p:cNvSpPr>
          <p:nvPr/>
        </p:nvSpPr>
        <p:spPr bwMode="auto">
          <a:xfrm>
            <a:off x="8704263" y="1744663"/>
            <a:ext cx="26987" cy="17462"/>
          </a:xfrm>
          <a:custGeom>
            <a:gdLst>
              <a:gd fmla="*/ 0 w 9" name="T0"/>
              <a:gd fmla="*/ 2147483646 h 8" name="T1"/>
              <a:gd fmla="*/ 2147483646 w 9" name="T2"/>
              <a:gd fmla="*/ 2147483646 h 8" name="T3"/>
              <a:gd fmla="*/ 2147483646 w 9" name="T4"/>
              <a:gd fmla="*/ 0 h 8" name="T5"/>
              <a:gd fmla="*/ 2147483646 w 9" name="T6"/>
              <a:gd fmla="*/ 2147483646 h 8" name="T7"/>
              <a:gd fmla="*/ 2147483646 w 9" name="T8"/>
              <a:gd fmla="*/ 2147483646 h 8" name="T9"/>
              <a:gd fmla="*/ 2147483646 w 9" name="T10"/>
              <a:gd fmla="*/ 2147483646 h 8" name="T11"/>
              <a:gd fmla="*/ 2147483646 w 9" name="T12"/>
              <a:gd fmla="*/ 2147483646 h 8" name="T13"/>
              <a:gd fmla="*/ 0 w 9" name="T14"/>
              <a:gd fmla="*/ 2147483646 h 8" name="T15"/>
              <a:gd fmla="*/ 0 w 9" name="T16"/>
              <a:gd fmla="*/ 2147483646 h 8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9" name="T27"/>
              <a:gd fmla="*/ 0 h 8" name="T28"/>
              <a:gd fmla="*/ 9 w 9" name="T29"/>
              <a:gd fmla="*/ 8 h 8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8" w="9">
                <a:moveTo>
                  <a:pt x="0" y="2"/>
                </a:moveTo>
                <a:cubicBezTo>
                  <a:pt x="1" y="1"/>
                  <a:pt x="1" y="1"/>
                  <a:pt x="1" y="1"/>
                </a:cubicBezTo>
                <a:cubicBezTo>
                  <a:pt x="2" y="0"/>
                  <a:pt x="3" y="0"/>
                  <a:pt x="3" y="0"/>
                </a:cubicBezTo>
                <a:cubicBezTo>
                  <a:pt x="8" y="5"/>
                  <a:pt x="8" y="5"/>
                  <a:pt x="8" y="5"/>
                </a:cubicBezTo>
                <a:cubicBezTo>
                  <a:pt x="9" y="5"/>
                  <a:pt x="9" y="6"/>
                  <a:pt x="8" y="7"/>
                </a:cubicBezTo>
                <a:cubicBezTo>
                  <a:pt x="7" y="8"/>
                  <a:pt x="7" y="8"/>
                  <a:pt x="7" y="8"/>
                </a:cubicBezTo>
                <a:cubicBezTo>
                  <a:pt x="7" y="8"/>
                  <a:pt x="6" y="8"/>
                  <a:pt x="6" y="8"/>
                </a:cubicBezTo>
                <a:cubicBezTo>
                  <a:pt x="0" y="4"/>
                  <a:pt x="0" y="4"/>
                  <a:pt x="0" y="4"/>
                </a:cubicBezTo>
                <a:cubicBezTo>
                  <a:pt x="0" y="3"/>
                  <a:pt x="0" y="2"/>
                  <a:pt x="0" y="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825" name="Freeform 733"/>
          <p:cNvSpPr>
            <a:spLocks noChangeArrowheads="1"/>
          </p:cNvSpPr>
          <p:nvPr/>
        </p:nvSpPr>
        <p:spPr bwMode="auto">
          <a:xfrm>
            <a:off x="8691563" y="1755775"/>
            <a:ext cx="23812" cy="17463"/>
          </a:xfrm>
          <a:custGeom>
            <a:gdLst>
              <a:gd fmla="*/ 0 w 8" name="T0"/>
              <a:gd fmla="*/ 2147483646 h 8" name="T1"/>
              <a:gd fmla="*/ 2147483646 w 8" name="T2"/>
              <a:gd fmla="*/ 2147483646 h 8" name="T3"/>
              <a:gd fmla="*/ 2147483646 w 8" name="T4"/>
              <a:gd fmla="*/ 0 h 8" name="T5"/>
              <a:gd fmla="*/ 2147483646 w 8" name="T6"/>
              <a:gd fmla="*/ 2147483646 h 8" name="T7"/>
              <a:gd fmla="*/ 2147483646 w 8" name="T8"/>
              <a:gd fmla="*/ 2147483646 h 8" name="T9"/>
              <a:gd fmla="*/ 2147483646 w 8" name="T10"/>
              <a:gd fmla="*/ 2147483646 h 8" name="T11"/>
              <a:gd fmla="*/ 2147483646 w 8" name="T12"/>
              <a:gd fmla="*/ 2147483646 h 8" name="T13"/>
              <a:gd fmla="*/ 0 w 8" name="T14"/>
              <a:gd fmla="*/ 2147483646 h 8" name="T15"/>
              <a:gd fmla="*/ 0 w 8" name="T16"/>
              <a:gd fmla="*/ 2147483646 h 8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8" name="T27"/>
              <a:gd fmla="*/ 0 h 8" name="T28"/>
              <a:gd fmla="*/ 8 w 8" name="T29"/>
              <a:gd fmla="*/ 8 h 8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8" w="8">
                <a:moveTo>
                  <a:pt x="0" y="2"/>
                </a:moveTo>
                <a:cubicBezTo>
                  <a:pt x="1" y="1"/>
                  <a:pt x="1" y="1"/>
                  <a:pt x="1" y="1"/>
                </a:cubicBezTo>
                <a:cubicBezTo>
                  <a:pt x="2" y="0"/>
                  <a:pt x="2" y="0"/>
                  <a:pt x="3" y="0"/>
                </a:cubicBezTo>
                <a:cubicBezTo>
                  <a:pt x="8" y="5"/>
                  <a:pt x="8" y="5"/>
                  <a:pt x="8" y="5"/>
                </a:cubicBezTo>
                <a:cubicBezTo>
                  <a:pt x="8" y="5"/>
                  <a:pt x="8" y="6"/>
                  <a:pt x="8" y="7"/>
                </a:cubicBezTo>
                <a:cubicBezTo>
                  <a:pt x="7" y="8"/>
                  <a:pt x="7" y="8"/>
                  <a:pt x="7" y="8"/>
                </a:cubicBezTo>
                <a:cubicBezTo>
                  <a:pt x="7" y="8"/>
                  <a:pt x="6" y="8"/>
                  <a:pt x="5" y="8"/>
                </a:cubicBezTo>
                <a:cubicBezTo>
                  <a:pt x="0" y="4"/>
                  <a:pt x="0" y="4"/>
                  <a:pt x="0" y="4"/>
                </a:cubicBezTo>
                <a:cubicBezTo>
                  <a:pt x="0" y="3"/>
                  <a:pt x="0" y="2"/>
                  <a:pt x="0" y="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826" name="Freeform 734"/>
          <p:cNvSpPr>
            <a:spLocks noChangeArrowheads="1"/>
          </p:cNvSpPr>
          <p:nvPr/>
        </p:nvSpPr>
        <p:spPr bwMode="auto">
          <a:xfrm>
            <a:off x="8677275" y="1768475"/>
            <a:ext cx="26988" cy="17463"/>
          </a:xfrm>
          <a:custGeom>
            <a:gdLst>
              <a:gd fmla="*/ 2147483646 w 9" name="T0"/>
              <a:gd fmla="*/ 2147483646 h 8" name="T1"/>
              <a:gd fmla="*/ 2147483646 w 9" name="T2"/>
              <a:gd fmla="*/ 2147483646 h 8" name="T3"/>
              <a:gd fmla="*/ 2147483646 w 9" name="T4"/>
              <a:gd fmla="*/ 2147483646 h 8" name="T5"/>
              <a:gd fmla="*/ 2147483646 w 9" name="T6"/>
              <a:gd fmla="*/ 2147483646 h 8" name="T7"/>
              <a:gd fmla="*/ 2147483646 w 9" name="T8"/>
              <a:gd fmla="*/ 2147483646 h 8" name="T9"/>
              <a:gd fmla="*/ 2147483646 w 9" name="T10"/>
              <a:gd fmla="*/ 2147483646 h 8" name="T11"/>
              <a:gd fmla="*/ 2147483646 w 9" name="T12"/>
              <a:gd fmla="*/ 2147483646 h 8" name="T13"/>
              <a:gd fmla="*/ 2147483646 w 9" name="T14"/>
              <a:gd fmla="*/ 2147483646 h 8" name="T15"/>
              <a:gd fmla="*/ 2147483646 w 9" name="T16"/>
              <a:gd fmla="*/ 2147483646 h 8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9" name="T27"/>
              <a:gd fmla="*/ 0 h 8" name="T28"/>
              <a:gd fmla="*/ 9 w 9" name="T29"/>
              <a:gd fmla="*/ 8 h 8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8" w="9">
                <a:moveTo>
                  <a:pt x="1" y="2"/>
                </a:moveTo>
                <a:cubicBezTo>
                  <a:pt x="2" y="1"/>
                  <a:pt x="2" y="1"/>
                  <a:pt x="2" y="1"/>
                </a:cubicBezTo>
                <a:cubicBezTo>
                  <a:pt x="2" y="0"/>
                  <a:pt x="3" y="0"/>
                  <a:pt x="3" y="1"/>
                </a:cubicBezTo>
                <a:cubicBezTo>
                  <a:pt x="9" y="5"/>
                  <a:pt x="9" y="5"/>
                  <a:pt x="9" y="5"/>
                </a:cubicBezTo>
                <a:cubicBezTo>
                  <a:pt x="9" y="5"/>
                  <a:pt x="9" y="6"/>
                  <a:pt x="9" y="7"/>
                </a:cubicBezTo>
                <a:cubicBezTo>
                  <a:pt x="8" y="8"/>
                  <a:pt x="8" y="8"/>
                  <a:pt x="8" y="8"/>
                </a:cubicBezTo>
                <a:cubicBezTo>
                  <a:pt x="7" y="8"/>
                  <a:pt x="6" y="8"/>
                  <a:pt x="6" y="8"/>
                </a:cubicBezTo>
                <a:cubicBezTo>
                  <a:pt x="1" y="4"/>
                  <a:pt x="1" y="4"/>
                  <a:pt x="1" y="4"/>
                </a:cubicBezTo>
                <a:cubicBezTo>
                  <a:pt x="0" y="3"/>
                  <a:pt x="0" y="3"/>
                  <a:pt x="1" y="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pic>
        <p:nvPicPr>
          <p:cNvPr id="4827" name="Picture 735"/>
          <p:cNvPicPr>
            <a:picLocks noChangeArrowheads="1" noChangeAspect="1"/>
          </p:cNvPicPr>
          <p:nvPr/>
        </p:nvPicPr>
        <p:blipFill>
          <a:blip r:embed="rId64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504238" y="1585913"/>
            <a:ext cx="279400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28" name="Freeform 736"/>
          <p:cNvSpPr>
            <a:spLocks noChangeArrowheads="1"/>
          </p:cNvSpPr>
          <p:nvPr/>
        </p:nvSpPr>
        <p:spPr bwMode="auto">
          <a:xfrm>
            <a:off x="8547100" y="1619250"/>
            <a:ext cx="198438" cy="147638"/>
          </a:xfrm>
          <a:custGeom>
            <a:gdLst>
              <a:gd fmla="*/ 2147483646 w 66" name="T0"/>
              <a:gd fmla="*/ 2147483646 h 66" name="T1"/>
              <a:gd fmla="*/ 2147483646 w 66" name="T2"/>
              <a:gd fmla="*/ 2147483646 h 66" name="T3"/>
              <a:gd fmla="*/ 2147483646 w 66" name="T4"/>
              <a:gd fmla="*/ 2147483646 h 66" name="T5"/>
              <a:gd fmla="*/ 2147483646 w 66" name="T6"/>
              <a:gd fmla="*/ 2147483646 h 66" name="T7"/>
              <a:gd fmla="*/ 2147483646 w 66" name="T8"/>
              <a:gd fmla="*/ 2147483646 h 66" name="T9"/>
              <a:gd fmla="*/ 2147483646 w 66" name="T10"/>
              <a:gd fmla="*/ 2147483646 h 66" name="T11"/>
              <a:gd fmla="*/ 2147483646 w 66" name="T12"/>
              <a:gd fmla="*/ 2147483646 h 66" name="T13"/>
              <a:gd fmla="*/ 2147483646 w 66" name="T14"/>
              <a:gd fmla="*/ 2147483646 h 66" name="T15"/>
              <a:gd fmla="*/ 2147483646 w 66" name="T16"/>
              <a:gd fmla="*/ 2147483646 h 6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66" name="T27"/>
              <a:gd fmla="*/ 0 h 66" name="T28"/>
              <a:gd fmla="*/ 66 w 66" name="T29"/>
              <a:gd fmla="*/ 66 h 66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66" w="66">
                <a:moveTo>
                  <a:pt x="1" y="37"/>
                </a:moveTo>
                <a:cubicBezTo>
                  <a:pt x="28" y="1"/>
                  <a:pt x="28" y="1"/>
                  <a:pt x="28" y="1"/>
                </a:cubicBezTo>
                <a:cubicBezTo>
                  <a:pt x="29" y="0"/>
                  <a:pt x="30" y="0"/>
                  <a:pt x="31" y="1"/>
                </a:cubicBezTo>
                <a:cubicBezTo>
                  <a:pt x="43" y="9"/>
                  <a:pt x="54" y="18"/>
                  <a:pt x="65" y="27"/>
                </a:cubicBezTo>
                <a:cubicBezTo>
                  <a:pt x="66" y="28"/>
                  <a:pt x="66" y="29"/>
                  <a:pt x="65" y="30"/>
                </a:cubicBezTo>
                <a:cubicBezTo>
                  <a:pt x="36" y="65"/>
                  <a:pt x="36" y="65"/>
                  <a:pt x="36" y="65"/>
                </a:cubicBezTo>
                <a:cubicBezTo>
                  <a:pt x="36" y="66"/>
                  <a:pt x="34" y="66"/>
                  <a:pt x="33" y="65"/>
                </a:cubicBezTo>
                <a:cubicBezTo>
                  <a:pt x="22" y="57"/>
                  <a:pt x="12" y="48"/>
                  <a:pt x="1" y="40"/>
                </a:cubicBezTo>
                <a:cubicBezTo>
                  <a:pt x="0" y="40"/>
                  <a:pt x="0" y="38"/>
                  <a:pt x="1" y="3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pic>
        <p:nvPicPr>
          <p:cNvPr id="4829" name="Picture 737"/>
          <p:cNvPicPr>
            <a:picLocks noChangeArrowheads="1" noChangeAspect="1"/>
          </p:cNvPicPr>
          <p:nvPr/>
        </p:nvPicPr>
        <p:blipFill>
          <a:blip r:embed="rId64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561388" y="1627188"/>
            <a:ext cx="171450" cy="12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30" name="Freeform 738"/>
          <p:cNvSpPr>
            <a:spLocks noChangeArrowheads="1"/>
          </p:cNvSpPr>
          <p:nvPr/>
        </p:nvSpPr>
        <p:spPr bwMode="auto">
          <a:xfrm>
            <a:off x="8599488" y="1654175"/>
            <a:ext cx="95250" cy="73025"/>
          </a:xfrm>
          <a:custGeom>
            <a:gdLst>
              <a:gd fmla="*/ 2147483646 w 32" name="T0"/>
              <a:gd fmla="*/ 2147483646 h 33" name="T1"/>
              <a:gd fmla="*/ 2147483646 w 32" name="T2"/>
              <a:gd fmla="*/ 2147483646 h 33" name="T3"/>
              <a:gd fmla="*/ 2147483646 w 32" name="T4"/>
              <a:gd fmla="*/ 2147483646 h 33" name="T5"/>
              <a:gd fmla="*/ 2147483646 w 32" name="T6"/>
              <a:gd fmla="*/ 2147483646 h 33" name="T7"/>
              <a:gd fmla="*/ 2147483646 w 32" name="T8"/>
              <a:gd fmla="*/ 2147483646 h 3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2" name="T15"/>
              <a:gd fmla="*/ 0 h 33" name="T16"/>
              <a:gd fmla="*/ 32 w 32" name="T17"/>
              <a:gd fmla="*/ 33 h 33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33" w="32">
                <a:moveTo>
                  <a:pt x="7" y="28"/>
                </a:moveTo>
                <a:cubicBezTo>
                  <a:pt x="1" y="23"/>
                  <a:pt x="0" y="14"/>
                  <a:pt x="5" y="8"/>
                </a:cubicBezTo>
                <a:cubicBezTo>
                  <a:pt x="10" y="1"/>
                  <a:pt x="19" y="0"/>
                  <a:pt x="25" y="5"/>
                </a:cubicBezTo>
                <a:cubicBezTo>
                  <a:pt x="31" y="10"/>
                  <a:pt x="32" y="19"/>
                  <a:pt x="27" y="25"/>
                </a:cubicBezTo>
                <a:cubicBezTo>
                  <a:pt x="22" y="32"/>
                  <a:pt x="13" y="33"/>
                  <a:pt x="7" y="2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pic>
        <p:nvPicPr>
          <p:cNvPr id="4831" name="Picture 739"/>
          <p:cNvPicPr>
            <a:picLocks noChangeArrowheads="1" noChangeAspect="1"/>
          </p:cNvPicPr>
          <p:nvPr/>
        </p:nvPicPr>
        <p:blipFill>
          <a:blip r:embed="rId645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623300" y="1674813"/>
            <a:ext cx="44450" cy="33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32" name="Picture 740"/>
          <p:cNvPicPr>
            <a:picLocks noChangeArrowheads="1" noChangeAspect="1"/>
          </p:cNvPicPr>
          <p:nvPr/>
        </p:nvPicPr>
        <p:blipFill>
          <a:blip r:embed="rId64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632825" y="1677988"/>
            <a:ext cx="53975" cy="4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33" name="Picture 741"/>
          <p:cNvPicPr>
            <a:picLocks noChangeArrowheads="1" noChangeAspect="1"/>
          </p:cNvPicPr>
          <p:nvPr/>
        </p:nvPicPr>
        <p:blipFill>
          <a:blip r:embed="rId647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8597900" y="1676400"/>
            <a:ext cx="63500" cy="3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34" name="秘书处文字"/>
          <p:cNvSpPr>
            <a:spLocks noChangeArrowheads="1"/>
          </p:cNvSpPr>
          <p:nvPr/>
        </p:nvSpPr>
        <p:spPr bwMode="auto">
          <a:xfrm>
            <a:off x="2801938" y="1752600"/>
            <a:ext cx="6594475" cy="131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PowerPoint</a:t>
            </a:r>
          </a:p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4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 Template</a:t>
            </a:r>
          </a:p>
        </p:txBody>
      </p:sp>
      <p:sp>
        <p:nvSpPr>
          <p:cNvPr id="4835" name="Freeform 8"/>
          <p:cNvSpPr>
            <a:spLocks noChangeArrowheads="1" noEditPoints="1"/>
          </p:cNvSpPr>
          <p:nvPr/>
        </p:nvSpPr>
        <p:spPr bwMode="auto">
          <a:xfrm>
            <a:off x="457200" y="1333500"/>
            <a:ext cx="2124075" cy="2174875"/>
          </a:xfrm>
          <a:custGeom>
            <a:gdLst>
              <a:gd fmla="*/ 2147483646 w 108" name="T0"/>
              <a:gd fmla="*/ 2147483646 h 107" name="T1"/>
              <a:gd fmla="*/ 2147483646 w 108" name="T2"/>
              <a:gd fmla="*/ 2147483646 h 107" name="T3"/>
              <a:gd fmla="*/ 2147483646 w 108" name="T4"/>
              <a:gd fmla="*/ 2147483646 h 107" name="T5"/>
              <a:gd fmla="*/ 2147483646 w 108" name="T6"/>
              <a:gd fmla="*/ 2147483646 h 107" name="T7"/>
              <a:gd fmla="*/ 2147483646 w 108" name="T8"/>
              <a:gd fmla="*/ 2147483646 h 107" name="T9"/>
              <a:gd fmla="*/ 2147483646 w 108" name="T10"/>
              <a:gd fmla="*/ 2147483646 h 107" name="T11"/>
              <a:gd fmla="*/ 2147483646 w 108" name="T12"/>
              <a:gd fmla="*/ 2147483646 h 107" name="T13"/>
              <a:gd fmla="*/ 2147483646 w 108" name="T14"/>
              <a:gd fmla="*/ 2147483646 h 107" name="T15"/>
              <a:gd fmla="*/ 2147483646 w 108" name="T16"/>
              <a:gd fmla="*/ 2147483646 h 107" name="T17"/>
              <a:gd fmla="*/ 2147483646 w 108" name="T18"/>
              <a:gd fmla="*/ 2147483646 h 107" name="T19"/>
              <a:gd fmla="*/ 2147483646 w 108" name="T20"/>
              <a:gd fmla="*/ 2147483646 h 107" name="T21"/>
              <a:gd fmla="*/ 2147483646 w 108" name="T22"/>
              <a:gd fmla="*/ 2147483646 h 107" name="T23"/>
              <a:gd fmla="*/ 2147483646 w 108" name="T24"/>
              <a:gd fmla="*/ 2147483646 h 107" name="T25"/>
              <a:gd fmla="*/ 2147483646 w 108" name="T26"/>
              <a:gd fmla="*/ 2147483646 h 107" name="T27"/>
              <a:gd fmla="*/ 2147483646 w 108" name="T28"/>
              <a:gd fmla="*/ 2147483646 h 107" name="T29"/>
              <a:gd fmla="*/ 2147483646 w 108" name="T30"/>
              <a:gd fmla="*/ 2147483646 h 107" name="T31"/>
              <a:gd fmla="*/ 2147483646 w 108" name="T32"/>
              <a:gd fmla="*/ 2147483646 h 107" name="T33"/>
              <a:gd fmla="*/ 2147483646 w 108" name="T34"/>
              <a:gd fmla="*/ 2147483646 h 107" name="T35"/>
              <a:gd fmla="*/ 2147483646 w 108" name="T36"/>
              <a:gd fmla="*/ 2147483646 h 107" name="T37"/>
              <a:gd fmla="*/ 2147483646 w 108" name="T38"/>
              <a:gd fmla="*/ 2147483646 h 107" name="T39"/>
              <a:gd fmla="*/ 2147483646 w 108" name="T40"/>
              <a:gd fmla="*/ 2147483646 h 107" name="T41"/>
              <a:gd fmla="*/ 2147483646 w 108" name="T42"/>
              <a:gd fmla="*/ 2147483646 h 107" name="T43"/>
              <a:gd fmla="*/ 2147483646 w 108" name="T44"/>
              <a:gd fmla="*/ 2147483646 h 107" name="T45"/>
              <a:gd fmla="*/ 2147483646 w 108" name="T46"/>
              <a:gd fmla="*/ 2147483646 h 107" name="T47"/>
              <a:gd fmla="*/ 2147483646 w 108" name="T48"/>
              <a:gd fmla="*/ 2147483646 h 107" name="T49"/>
              <a:gd fmla="*/ 2147483646 w 108" name="T50"/>
              <a:gd fmla="*/ 2147483646 h 107" name="T51"/>
              <a:gd fmla="*/ 2147483646 w 108" name="T52"/>
              <a:gd fmla="*/ 2147483646 h 107" name="T53"/>
              <a:gd fmla="*/ 2147483646 w 108" name="T54"/>
              <a:gd fmla="*/ 2147483646 h 107" name="T55"/>
              <a:gd fmla="*/ 2147483646 w 108" name="T56"/>
              <a:gd fmla="*/ 2147483646 h 107" name="T57"/>
              <a:gd fmla="*/ 2147483646 w 108" name="T58"/>
              <a:gd fmla="*/ 2147483646 h 107" name="T59"/>
              <a:gd fmla="*/ 2147483646 w 108" name="T60"/>
              <a:gd fmla="*/ 2147483646 h 107" name="T61"/>
              <a:gd fmla="*/ 2147483646 w 108" name="T62"/>
              <a:gd fmla="*/ 2147483646 h 107" name="T63"/>
              <a:gd fmla="*/ 2147483646 w 108" name="T64"/>
              <a:gd fmla="*/ 2147483646 h 107" name="T65"/>
              <a:gd fmla="*/ 2147483646 w 108" name="T66"/>
              <a:gd fmla="*/ 2147483646 h 107" name="T67"/>
              <a:gd fmla="*/ 2147483646 w 108" name="T68"/>
              <a:gd fmla="*/ 2147483646 h 107" name="T69"/>
              <a:gd fmla="*/ 2147483646 w 108" name="T70"/>
              <a:gd fmla="*/ 2147483646 h 107" name="T71"/>
              <a:gd fmla="*/ 2147483646 w 108" name="T72"/>
              <a:gd fmla="*/ 2147483646 h 107" name="T73"/>
              <a:gd fmla="*/ 2147483646 w 108" name="T74"/>
              <a:gd fmla="*/ 2147483646 h 107" name="T75"/>
              <a:gd fmla="*/ 2147483646 w 108" name="T76"/>
              <a:gd fmla="*/ 2147483646 h 107" name="T77"/>
              <a:gd fmla="*/ 2147483646 w 108" name="T78"/>
              <a:gd fmla="*/ 2147483646 h 107" name="T79"/>
              <a:gd fmla="*/ 2147483646 w 108" name="T80"/>
              <a:gd fmla="*/ 2147483646 h 107" name="T81"/>
              <a:gd fmla="*/ 2147483646 w 108" name="T82"/>
              <a:gd fmla="*/ 2147483646 h 107" name="T83"/>
              <a:gd fmla="*/ 2147483646 w 108" name="T84"/>
              <a:gd fmla="*/ 2147483646 h 107" name="T85"/>
              <a:gd fmla="*/ 2147483646 w 108" name="T86"/>
              <a:gd fmla="*/ 2147483646 h 107" name="T87"/>
              <a:gd fmla="*/ 2147483646 w 108" name="T88"/>
              <a:gd fmla="*/ 2147483646 h 107" name="T89"/>
              <a:gd fmla="*/ 2147483646 w 108" name="T90"/>
              <a:gd fmla="*/ 2147483646 h 107" name="T91"/>
              <a:gd fmla="*/ 2147483646 w 108" name="T92"/>
              <a:gd fmla="*/ 2147483646 h 107" name="T93"/>
              <a:gd fmla="*/ 2147483646 w 108" name="T94"/>
              <a:gd fmla="*/ 2147483646 h 107" name="T95"/>
              <a:gd fmla="*/ 2147483646 w 108" name="T96"/>
              <a:gd fmla="*/ 2147483646 h 107" name="T97"/>
              <a:gd fmla="*/ 2147483646 w 108" name="T98"/>
              <a:gd fmla="*/ 2147483646 h 107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w 108" name="T150"/>
              <a:gd fmla="*/ 0 h 107" name="T151"/>
              <a:gd fmla="*/ 108 w 108" name="T152"/>
              <a:gd fmla="*/ 107 h 107" name="T153"/>
            </a:gdLst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b="T153" l="T150" r="T152" t="T151"/>
            <a:pathLst>
              <a:path h="107" w="108">
                <a:moveTo>
                  <a:pt x="39" y="4"/>
                </a:moveTo>
                <a:cubicBezTo>
                  <a:pt x="39" y="4"/>
                  <a:pt x="39" y="4"/>
                  <a:pt x="39" y="4"/>
                </a:cubicBezTo>
                <a:cubicBezTo>
                  <a:pt x="39" y="4"/>
                  <a:pt x="39" y="4"/>
                  <a:pt x="39" y="4"/>
                </a:cubicBezTo>
                <a:cubicBezTo>
                  <a:pt x="53" y="0"/>
                  <a:pt x="67" y="2"/>
                  <a:pt x="78" y="8"/>
                </a:cubicBezTo>
                <a:cubicBezTo>
                  <a:pt x="90" y="14"/>
                  <a:pt x="99" y="24"/>
                  <a:pt x="103" y="38"/>
                </a:cubicBezTo>
                <a:cubicBezTo>
                  <a:pt x="104" y="38"/>
                  <a:pt x="104" y="38"/>
                  <a:pt x="104" y="38"/>
                </a:cubicBezTo>
                <a:cubicBezTo>
                  <a:pt x="104" y="38"/>
                  <a:pt x="104" y="38"/>
                  <a:pt x="104" y="38"/>
                </a:cubicBezTo>
                <a:cubicBezTo>
                  <a:pt x="108" y="52"/>
                  <a:pt x="106" y="66"/>
                  <a:pt x="100" y="78"/>
                </a:cubicBezTo>
                <a:cubicBezTo>
                  <a:pt x="94" y="89"/>
                  <a:pt x="83" y="99"/>
                  <a:pt x="70" y="103"/>
                </a:cubicBezTo>
                <a:cubicBezTo>
                  <a:pt x="70" y="103"/>
                  <a:pt x="70" y="103"/>
                  <a:pt x="70" y="103"/>
                </a:cubicBezTo>
                <a:cubicBezTo>
                  <a:pt x="69" y="103"/>
                  <a:pt x="69" y="103"/>
                  <a:pt x="69" y="103"/>
                </a:cubicBezTo>
                <a:cubicBezTo>
                  <a:pt x="56" y="107"/>
                  <a:pt x="42" y="106"/>
                  <a:pt x="30" y="99"/>
                </a:cubicBezTo>
                <a:cubicBezTo>
                  <a:pt x="18" y="93"/>
                  <a:pt x="9" y="83"/>
                  <a:pt x="5" y="69"/>
                </a:cubicBezTo>
                <a:cubicBezTo>
                  <a:pt x="5" y="69"/>
                  <a:pt x="5" y="69"/>
                  <a:pt x="5" y="69"/>
                </a:cubicBezTo>
                <a:cubicBezTo>
                  <a:pt x="5" y="69"/>
                  <a:pt x="5" y="69"/>
                  <a:pt x="5" y="69"/>
                </a:cubicBezTo>
                <a:cubicBezTo>
                  <a:pt x="0" y="55"/>
                  <a:pt x="2" y="41"/>
                  <a:pt x="8" y="29"/>
                </a:cubicBezTo>
                <a:cubicBezTo>
                  <a:pt x="15" y="18"/>
                  <a:pt x="25" y="8"/>
                  <a:pt x="39" y="4"/>
                </a:cubicBezTo>
                <a:close/>
                <a:moveTo>
                  <a:pt x="95" y="61"/>
                </a:moveTo>
                <a:cubicBezTo>
                  <a:pt x="92" y="54"/>
                  <a:pt x="92" y="54"/>
                  <a:pt x="92" y="54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5"/>
                  <a:pt x="90" y="45"/>
                  <a:pt x="90" y="45"/>
                </a:cubicBezTo>
                <a:cubicBezTo>
                  <a:pt x="84" y="47"/>
                  <a:pt x="84" y="47"/>
                  <a:pt x="84" y="47"/>
                </a:cubicBezTo>
                <a:cubicBezTo>
                  <a:pt x="81" y="46"/>
                  <a:pt x="81" y="46"/>
                  <a:pt x="81" y="46"/>
                </a:cubicBezTo>
                <a:cubicBezTo>
                  <a:pt x="81" y="46"/>
                  <a:pt x="79" y="43"/>
                  <a:pt x="79" y="42"/>
                </a:cubicBezTo>
                <a:cubicBezTo>
                  <a:pt x="79" y="41"/>
                  <a:pt x="77" y="40"/>
                  <a:pt x="77" y="40"/>
                </a:cubicBezTo>
                <a:cubicBezTo>
                  <a:pt x="75" y="38"/>
                  <a:pt x="75" y="38"/>
                  <a:pt x="75" y="38"/>
                </a:cubicBezTo>
                <a:cubicBezTo>
                  <a:pt x="74" y="35"/>
                  <a:pt x="74" y="35"/>
                  <a:pt x="74" y="35"/>
                </a:cubicBezTo>
                <a:cubicBezTo>
                  <a:pt x="75" y="27"/>
                  <a:pt x="75" y="27"/>
                  <a:pt x="75" y="27"/>
                </a:cubicBezTo>
                <a:cubicBezTo>
                  <a:pt x="76" y="26"/>
                  <a:pt x="76" y="26"/>
                  <a:pt x="76" y="26"/>
                </a:cubicBezTo>
                <a:cubicBezTo>
                  <a:pt x="76" y="26"/>
                  <a:pt x="78" y="25"/>
                  <a:pt x="78" y="25"/>
                </a:cubicBezTo>
                <a:cubicBezTo>
                  <a:pt x="79" y="25"/>
                  <a:pt x="79" y="23"/>
                  <a:pt x="79" y="23"/>
                </a:cubicBezTo>
                <a:cubicBezTo>
                  <a:pt x="79" y="23"/>
                  <a:pt x="77" y="23"/>
                  <a:pt x="76" y="23"/>
                </a:cubicBezTo>
                <a:cubicBezTo>
                  <a:pt x="75" y="23"/>
                  <a:pt x="73" y="24"/>
                  <a:pt x="72" y="24"/>
                </a:cubicBezTo>
                <a:cubicBezTo>
                  <a:pt x="71" y="25"/>
                  <a:pt x="73" y="27"/>
                  <a:pt x="73" y="27"/>
                </a:cubicBezTo>
                <a:cubicBezTo>
                  <a:pt x="72" y="31"/>
                  <a:pt x="72" y="31"/>
                  <a:pt x="72" y="31"/>
                </a:cubicBezTo>
                <a:cubicBezTo>
                  <a:pt x="69" y="31"/>
                  <a:pt x="69" y="31"/>
                  <a:pt x="69" y="31"/>
                </a:cubicBezTo>
                <a:cubicBezTo>
                  <a:pt x="69" y="29"/>
                  <a:pt x="69" y="29"/>
                  <a:pt x="69" y="29"/>
                </a:cubicBezTo>
                <a:cubicBezTo>
                  <a:pt x="66" y="28"/>
                  <a:pt x="66" y="28"/>
                  <a:pt x="66" y="28"/>
                </a:cubicBezTo>
                <a:cubicBezTo>
                  <a:pt x="66" y="25"/>
                  <a:pt x="66" y="25"/>
                  <a:pt x="66" y="25"/>
                </a:cubicBezTo>
                <a:cubicBezTo>
                  <a:pt x="67" y="21"/>
                  <a:pt x="67" y="21"/>
                  <a:pt x="67" y="21"/>
                </a:cubicBezTo>
                <a:cubicBezTo>
                  <a:pt x="64" y="18"/>
                  <a:pt x="64" y="18"/>
                  <a:pt x="64" y="18"/>
                </a:cubicBezTo>
                <a:cubicBezTo>
                  <a:pt x="65" y="15"/>
                  <a:pt x="65" y="15"/>
                  <a:pt x="65" y="15"/>
                </a:cubicBezTo>
                <a:cubicBezTo>
                  <a:pt x="58" y="17"/>
                  <a:pt x="58" y="17"/>
                  <a:pt x="58" y="17"/>
                </a:cubicBezTo>
                <a:cubicBezTo>
                  <a:pt x="56" y="16"/>
                  <a:pt x="56" y="16"/>
                  <a:pt x="56" y="16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2"/>
                  <a:pt x="58" y="12"/>
                  <a:pt x="58" y="12"/>
                </a:cubicBezTo>
                <a:cubicBezTo>
                  <a:pt x="54" y="12"/>
                  <a:pt x="49" y="12"/>
                  <a:pt x="44" y="14"/>
                </a:cubicBezTo>
                <a:cubicBezTo>
                  <a:pt x="46" y="15"/>
                  <a:pt x="46" y="15"/>
                  <a:pt x="46" y="15"/>
                </a:cubicBezTo>
                <a:cubicBezTo>
                  <a:pt x="46" y="15"/>
                  <a:pt x="46" y="21"/>
                  <a:pt x="45" y="21"/>
                </a:cubicBezTo>
                <a:cubicBezTo>
                  <a:pt x="45" y="22"/>
                  <a:pt x="43" y="22"/>
                  <a:pt x="43" y="22"/>
                </a:cubicBezTo>
                <a:cubicBezTo>
                  <a:pt x="40" y="23"/>
                  <a:pt x="40" y="23"/>
                  <a:pt x="40" y="23"/>
                </a:cubicBezTo>
                <a:cubicBezTo>
                  <a:pt x="39" y="18"/>
                  <a:pt x="39" y="18"/>
                  <a:pt x="39" y="18"/>
                </a:cubicBezTo>
                <a:cubicBezTo>
                  <a:pt x="38" y="18"/>
                  <a:pt x="38" y="18"/>
                  <a:pt x="38" y="18"/>
                </a:cubicBezTo>
                <a:cubicBezTo>
                  <a:pt x="36" y="20"/>
                  <a:pt x="36" y="20"/>
                  <a:pt x="36" y="20"/>
                </a:cubicBezTo>
                <a:cubicBezTo>
                  <a:pt x="34" y="26"/>
                  <a:pt x="34" y="26"/>
                  <a:pt x="34" y="26"/>
                </a:cubicBezTo>
                <a:cubicBezTo>
                  <a:pt x="34" y="28"/>
                  <a:pt x="34" y="28"/>
                  <a:pt x="34" y="28"/>
                </a:cubicBezTo>
                <a:cubicBezTo>
                  <a:pt x="31" y="28"/>
                  <a:pt x="31" y="28"/>
                  <a:pt x="31" y="28"/>
                </a:cubicBezTo>
                <a:cubicBezTo>
                  <a:pt x="28" y="28"/>
                  <a:pt x="28" y="28"/>
                  <a:pt x="28" y="28"/>
                </a:cubicBezTo>
                <a:cubicBezTo>
                  <a:pt x="26" y="30"/>
                  <a:pt x="26" y="30"/>
                  <a:pt x="26" y="30"/>
                </a:cubicBezTo>
                <a:cubicBezTo>
                  <a:pt x="25" y="31"/>
                  <a:pt x="25" y="31"/>
                  <a:pt x="25" y="31"/>
                </a:cubicBezTo>
                <a:cubicBezTo>
                  <a:pt x="26" y="34"/>
                  <a:pt x="26" y="34"/>
                  <a:pt x="26" y="34"/>
                </a:cubicBezTo>
                <a:cubicBezTo>
                  <a:pt x="28" y="36"/>
                  <a:pt x="28" y="36"/>
                  <a:pt x="28" y="36"/>
                </a:cubicBezTo>
                <a:cubicBezTo>
                  <a:pt x="29" y="34"/>
                  <a:pt x="29" y="34"/>
                  <a:pt x="29" y="34"/>
                </a:cubicBezTo>
                <a:cubicBezTo>
                  <a:pt x="29" y="31"/>
                  <a:pt x="29" y="31"/>
                  <a:pt x="29" y="31"/>
                </a:cubicBezTo>
                <a:cubicBezTo>
                  <a:pt x="31" y="30"/>
                  <a:pt x="31" y="30"/>
                  <a:pt x="31" y="30"/>
                </a:cubicBezTo>
                <a:cubicBezTo>
                  <a:pt x="34" y="29"/>
                  <a:pt x="34" y="29"/>
                  <a:pt x="34" y="29"/>
                </a:cubicBezTo>
                <a:cubicBezTo>
                  <a:pt x="36" y="31"/>
                  <a:pt x="36" y="31"/>
                  <a:pt x="36" y="31"/>
                </a:cubicBezTo>
                <a:cubicBezTo>
                  <a:pt x="39" y="32"/>
                  <a:pt x="39" y="32"/>
                  <a:pt x="39" y="32"/>
                </a:cubicBezTo>
                <a:cubicBezTo>
                  <a:pt x="39" y="32"/>
                  <a:pt x="40" y="35"/>
                  <a:pt x="39" y="35"/>
                </a:cubicBezTo>
                <a:cubicBezTo>
                  <a:pt x="35" y="36"/>
                  <a:pt x="35" y="36"/>
                  <a:pt x="35" y="36"/>
                </a:cubicBezTo>
                <a:cubicBezTo>
                  <a:pt x="35" y="36"/>
                  <a:pt x="38" y="39"/>
                  <a:pt x="36" y="39"/>
                </a:cubicBezTo>
                <a:cubicBezTo>
                  <a:pt x="33" y="40"/>
                  <a:pt x="33" y="40"/>
                  <a:pt x="33" y="40"/>
                </a:cubicBezTo>
                <a:cubicBezTo>
                  <a:pt x="31" y="44"/>
                  <a:pt x="31" y="44"/>
                  <a:pt x="31" y="44"/>
                </a:cubicBezTo>
                <a:cubicBezTo>
                  <a:pt x="33" y="43"/>
                  <a:pt x="33" y="43"/>
                  <a:pt x="33" y="43"/>
                </a:cubicBezTo>
                <a:cubicBezTo>
                  <a:pt x="32" y="46"/>
                  <a:pt x="32" y="46"/>
                  <a:pt x="32" y="46"/>
                </a:cubicBezTo>
                <a:cubicBezTo>
                  <a:pt x="31" y="48"/>
                  <a:pt x="31" y="48"/>
                  <a:pt x="31" y="48"/>
                </a:cubicBezTo>
                <a:cubicBezTo>
                  <a:pt x="31" y="48"/>
                  <a:pt x="31" y="51"/>
                  <a:pt x="32" y="52"/>
                </a:cubicBezTo>
                <a:cubicBezTo>
                  <a:pt x="32" y="52"/>
                  <a:pt x="31" y="52"/>
                  <a:pt x="30" y="52"/>
                </a:cubicBezTo>
                <a:cubicBezTo>
                  <a:pt x="29" y="53"/>
                  <a:pt x="28" y="49"/>
                  <a:pt x="28" y="49"/>
                </a:cubicBezTo>
                <a:cubicBezTo>
                  <a:pt x="26" y="51"/>
                  <a:pt x="26" y="51"/>
                  <a:pt x="26" y="51"/>
                </a:cubicBezTo>
                <a:cubicBezTo>
                  <a:pt x="22" y="52"/>
                  <a:pt x="22" y="52"/>
                  <a:pt x="22" y="52"/>
                </a:cubicBezTo>
                <a:cubicBezTo>
                  <a:pt x="21" y="56"/>
                  <a:pt x="21" y="56"/>
                  <a:pt x="21" y="56"/>
                </a:cubicBezTo>
                <a:cubicBezTo>
                  <a:pt x="22" y="59"/>
                  <a:pt x="22" y="59"/>
                  <a:pt x="22" y="59"/>
                </a:cubicBezTo>
                <a:cubicBezTo>
                  <a:pt x="24" y="60"/>
                  <a:pt x="24" y="60"/>
                  <a:pt x="24" y="60"/>
                </a:cubicBezTo>
                <a:cubicBezTo>
                  <a:pt x="24" y="57"/>
                  <a:pt x="24" y="57"/>
                  <a:pt x="24" y="57"/>
                </a:cubicBezTo>
                <a:cubicBezTo>
                  <a:pt x="26" y="57"/>
                  <a:pt x="26" y="57"/>
                  <a:pt x="26" y="57"/>
                </a:cubicBezTo>
                <a:cubicBezTo>
                  <a:pt x="26" y="60"/>
                  <a:pt x="26" y="60"/>
                  <a:pt x="26" y="60"/>
                </a:cubicBezTo>
                <a:cubicBezTo>
                  <a:pt x="30" y="60"/>
                  <a:pt x="30" y="60"/>
                  <a:pt x="30" y="60"/>
                </a:cubicBezTo>
                <a:cubicBezTo>
                  <a:pt x="31" y="62"/>
                  <a:pt x="31" y="62"/>
                  <a:pt x="31" y="62"/>
                </a:cubicBezTo>
                <a:cubicBezTo>
                  <a:pt x="32" y="64"/>
                  <a:pt x="32" y="64"/>
                  <a:pt x="32" y="64"/>
                </a:cubicBezTo>
                <a:cubicBezTo>
                  <a:pt x="34" y="66"/>
                  <a:pt x="34" y="66"/>
                  <a:pt x="34" y="66"/>
                </a:cubicBezTo>
                <a:cubicBezTo>
                  <a:pt x="38" y="67"/>
                  <a:pt x="38" y="67"/>
                  <a:pt x="38" y="67"/>
                </a:cubicBezTo>
                <a:cubicBezTo>
                  <a:pt x="38" y="67"/>
                  <a:pt x="38" y="66"/>
                  <a:pt x="38" y="66"/>
                </a:cubicBezTo>
                <a:cubicBezTo>
                  <a:pt x="39" y="65"/>
                  <a:pt x="38" y="65"/>
                  <a:pt x="40" y="64"/>
                </a:cubicBezTo>
                <a:cubicBezTo>
                  <a:pt x="41" y="63"/>
                  <a:pt x="44" y="62"/>
                  <a:pt x="44" y="62"/>
                </a:cubicBezTo>
                <a:cubicBezTo>
                  <a:pt x="45" y="62"/>
                  <a:pt x="45" y="62"/>
                  <a:pt x="46" y="62"/>
                </a:cubicBezTo>
                <a:cubicBezTo>
                  <a:pt x="47" y="62"/>
                  <a:pt x="48" y="62"/>
                  <a:pt x="48" y="62"/>
                </a:cubicBezTo>
                <a:cubicBezTo>
                  <a:pt x="49" y="62"/>
                  <a:pt x="50" y="61"/>
                  <a:pt x="51" y="62"/>
                </a:cubicBezTo>
                <a:cubicBezTo>
                  <a:pt x="52" y="62"/>
                  <a:pt x="55" y="62"/>
                  <a:pt x="56" y="63"/>
                </a:cubicBezTo>
                <a:cubicBezTo>
                  <a:pt x="56" y="63"/>
                  <a:pt x="57" y="63"/>
                  <a:pt x="57" y="63"/>
                </a:cubicBezTo>
                <a:cubicBezTo>
                  <a:pt x="58" y="64"/>
                  <a:pt x="58" y="64"/>
                  <a:pt x="59" y="65"/>
                </a:cubicBezTo>
                <a:cubicBezTo>
                  <a:pt x="61" y="65"/>
                  <a:pt x="61" y="66"/>
                  <a:pt x="62" y="66"/>
                </a:cubicBezTo>
                <a:cubicBezTo>
                  <a:pt x="64" y="66"/>
                  <a:pt x="65" y="66"/>
                  <a:pt x="66" y="66"/>
                </a:cubicBezTo>
                <a:cubicBezTo>
                  <a:pt x="67" y="66"/>
                  <a:pt x="68" y="66"/>
                  <a:pt x="69" y="66"/>
                </a:cubicBezTo>
                <a:cubicBezTo>
                  <a:pt x="69" y="66"/>
                  <a:pt x="71" y="66"/>
                  <a:pt x="71" y="66"/>
                </a:cubicBezTo>
                <a:cubicBezTo>
                  <a:pt x="72" y="68"/>
                  <a:pt x="72" y="68"/>
                  <a:pt x="72" y="68"/>
                </a:cubicBezTo>
                <a:cubicBezTo>
                  <a:pt x="72" y="68"/>
                  <a:pt x="71" y="70"/>
                  <a:pt x="71" y="71"/>
                </a:cubicBezTo>
                <a:cubicBezTo>
                  <a:pt x="72" y="72"/>
                  <a:pt x="72" y="72"/>
                  <a:pt x="72" y="73"/>
                </a:cubicBezTo>
                <a:cubicBezTo>
                  <a:pt x="72" y="74"/>
                  <a:pt x="73" y="75"/>
                  <a:pt x="72" y="76"/>
                </a:cubicBezTo>
                <a:cubicBezTo>
                  <a:pt x="71" y="76"/>
                  <a:pt x="71" y="77"/>
                  <a:pt x="70" y="77"/>
                </a:cubicBezTo>
                <a:cubicBezTo>
                  <a:pt x="70" y="78"/>
                  <a:pt x="70" y="77"/>
                  <a:pt x="69" y="79"/>
                </a:cubicBezTo>
                <a:cubicBezTo>
                  <a:pt x="69" y="80"/>
                  <a:pt x="68" y="81"/>
                  <a:pt x="68" y="81"/>
                </a:cubicBezTo>
                <a:cubicBezTo>
                  <a:pt x="68" y="81"/>
                  <a:pt x="68" y="81"/>
                  <a:pt x="68" y="82"/>
                </a:cubicBezTo>
                <a:cubicBezTo>
                  <a:pt x="68" y="84"/>
                  <a:pt x="69" y="84"/>
                  <a:pt x="68" y="85"/>
                </a:cubicBezTo>
                <a:cubicBezTo>
                  <a:pt x="67" y="86"/>
                  <a:pt x="68" y="87"/>
                  <a:pt x="67" y="88"/>
                </a:cubicBezTo>
                <a:cubicBezTo>
                  <a:pt x="66" y="88"/>
                  <a:pt x="64" y="89"/>
                  <a:pt x="64" y="89"/>
                </a:cubicBezTo>
                <a:cubicBezTo>
                  <a:pt x="64" y="89"/>
                  <a:pt x="64" y="89"/>
                  <a:pt x="64" y="90"/>
                </a:cubicBezTo>
                <a:cubicBezTo>
                  <a:pt x="64" y="91"/>
                  <a:pt x="65" y="91"/>
                  <a:pt x="63" y="92"/>
                </a:cubicBezTo>
                <a:cubicBezTo>
                  <a:pt x="62" y="93"/>
                  <a:pt x="60" y="93"/>
                  <a:pt x="60" y="93"/>
                </a:cubicBezTo>
                <a:cubicBezTo>
                  <a:pt x="60" y="93"/>
                  <a:pt x="61" y="94"/>
                  <a:pt x="61" y="94"/>
                </a:cubicBezTo>
                <a:cubicBezTo>
                  <a:pt x="63" y="94"/>
                  <a:pt x="64" y="94"/>
                  <a:pt x="66" y="93"/>
                </a:cubicBezTo>
                <a:cubicBezTo>
                  <a:pt x="66" y="93"/>
                  <a:pt x="66" y="93"/>
                  <a:pt x="66" y="93"/>
                </a:cubicBezTo>
                <a:cubicBezTo>
                  <a:pt x="77" y="90"/>
                  <a:pt x="86" y="82"/>
                  <a:pt x="91" y="73"/>
                </a:cubicBezTo>
                <a:cubicBezTo>
                  <a:pt x="93" y="69"/>
                  <a:pt x="94" y="65"/>
                  <a:pt x="95" y="61"/>
                </a:cubicBezTo>
                <a:close/>
                <a:moveTo>
                  <a:pt x="53" y="95"/>
                </a:moveTo>
                <a:cubicBezTo>
                  <a:pt x="53" y="94"/>
                  <a:pt x="52" y="94"/>
                  <a:pt x="52" y="94"/>
                </a:cubicBezTo>
                <a:cubicBezTo>
                  <a:pt x="52" y="94"/>
                  <a:pt x="52" y="90"/>
                  <a:pt x="52" y="89"/>
                </a:cubicBezTo>
                <a:cubicBezTo>
                  <a:pt x="52" y="88"/>
                  <a:pt x="49" y="84"/>
                  <a:pt x="49" y="84"/>
                </a:cubicBezTo>
                <a:cubicBezTo>
                  <a:pt x="45" y="84"/>
                  <a:pt x="45" y="84"/>
                  <a:pt x="45" y="84"/>
                </a:cubicBezTo>
                <a:cubicBezTo>
                  <a:pt x="45" y="84"/>
                  <a:pt x="44" y="84"/>
                  <a:pt x="44" y="84"/>
                </a:cubicBezTo>
                <a:cubicBezTo>
                  <a:pt x="44" y="83"/>
                  <a:pt x="41" y="82"/>
                  <a:pt x="41" y="82"/>
                </a:cubicBezTo>
                <a:cubicBezTo>
                  <a:pt x="41" y="82"/>
                  <a:pt x="41" y="81"/>
                  <a:pt x="41" y="80"/>
                </a:cubicBezTo>
                <a:cubicBezTo>
                  <a:pt x="40" y="79"/>
                  <a:pt x="40" y="79"/>
                  <a:pt x="39" y="79"/>
                </a:cubicBezTo>
                <a:cubicBezTo>
                  <a:pt x="38" y="78"/>
                  <a:pt x="38" y="78"/>
                  <a:pt x="37" y="77"/>
                </a:cubicBezTo>
                <a:cubicBezTo>
                  <a:pt x="37" y="76"/>
                  <a:pt x="37" y="76"/>
                  <a:pt x="36" y="75"/>
                </a:cubicBezTo>
                <a:cubicBezTo>
                  <a:pt x="36" y="74"/>
                  <a:pt x="38" y="71"/>
                  <a:pt x="38" y="70"/>
                </a:cubicBezTo>
                <a:cubicBezTo>
                  <a:pt x="38" y="70"/>
                  <a:pt x="37" y="68"/>
                  <a:pt x="37" y="68"/>
                </a:cubicBezTo>
                <a:cubicBezTo>
                  <a:pt x="37" y="68"/>
                  <a:pt x="37" y="68"/>
                  <a:pt x="38" y="67"/>
                </a:cubicBezTo>
                <a:cubicBezTo>
                  <a:pt x="34" y="68"/>
                  <a:pt x="34" y="68"/>
                  <a:pt x="34" y="68"/>
                </a:cubicBezTo>
                <a:cubicBezTo>
                  <a:pt x="31" y="66"/>
                  <a:pt x="31" y="66"/>
                  <a:pt x="31" y="66"/>
                </a:cubicBezTo>
                <a:cubicBezTo>
                  <a:pt x="29" y="64"/>
                  <a:pt x="29" y="64"/>
                  <a:pt x="29" y="64"/>
                </a:cubicBezTo>
                <a:cubicBezTo>
                  <a:pt x="25" y="63"/>
                  <a:pt x="25" y="63"/>
                  <a:pt x="25" y="63"/>
                </a:cubicBezTo>
                <a:cubicBezTo>
                  <a:pt x="22" y="63"/>
                  <a:pt x="22" y="63"/>
                  <a:pt x="22" y="63"/>
                </a:cubicBezTo>
                <a:cubicBezTo>
                  <a:pt x="22" y="63"/>
                  <a:pt x="21" y="62"/>
                  <a:pt x="20" y="62"/>
                </a:cubicBezTo>
                <a:cubicBezTo>
                  <a:pt x="20" y="61"/>
                  <a:pt x="19" y="61"/>
                  <a:pt x="17" y="60"/>
                </a:cubicBezTo>
                <a:cubicBezTo>
                  <a:pt x="14" y="53"/>
                  <a:pt x="14" y="53"/>
                  <a:pt x="14" y="53"/>
                </a:cubicBezTo>
                <a:cubicBezTo>
                  <a:pt x="13" y="56"/>
                  <a:pt x="13" y="56"/>
                  <a:pt x="13" y="56"/>
                </a:cubicBezTo>
                <a:cubicBezTo>
                  <a:pt x="13" y="59"/>
                  <a:pt x="14" y="62"/>
                  <a:pt x="15" y="66"/>
                </a:cubicBezTo>
                <a:cubicBezTo>
                  <a:pt x="15" y="66"/>
                  <a:pt x="15" y="66"/>
                  <a:pt x="15" y="66"/>
                </a:cubicBezTo>
                <a:cubicBezTo>
                  <a:pt x="18" y="77"/>
                  <a:pt x="25" y="85"/>
                  <a:pt x="35" y="90"/>
                </a:cubicBezTo>
                <a:cubicBezTo>
                  <a:pt x="40" y="93"/>
                  <a:pt x="47" y="95"/>
                  <a:pt x="53" y="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836" name="Freeform 50"/>
          <p:cNvSpPr>
            <a:spLocks noChangeArrowheads="1" noEditPoints="1"/>
          </p:cNvSpPr>
          <p:nvPr/>
        </p:nvSpPr>
        <p:spPr bwMode="auto">
          <a:xfrm>
            <a:off x="250825" y="4105275"/>
            <a:ext cx="819150" cy="914400"/>
          </a:xfrm>
          <a:custGeom>
            <a:gdLst>
              <a:gd fmla="*/ 2147483646 w 109" name="T0"/>
              <a:gd fmla="*/ 2147483646 h 104" name="T1"/>
              <a:gd fmla="*/ 2147483646 w 109" name="T2"/>
              <a:gd fmla="*/ 2147483646 h 104" name="T3"/>
              <a:gd fmla="*/ 2147483646 w 109" name="T4"/>
              <a:gd fmla="*/ 2147483646 h 104" name="T5"/>
              <a:gd fmla="*/ 2147483646 w 109" name="T6"/>
              <a:gd fmla="*/ 2147483646 h 104" name="T7"/>
              <a:gd fmla="*/ 2147483646 w 109" name="T8"/>
              <a:gd fmla="*/ 2147483646 h 104" name="T9"/>
              <a:gd fmla="*/ 2147483646 w 109" name="T10"/>
              <a:gd fmla="*/ 2147483646 h 104" name="T11"/>
              <a:gd fmla="*/ 2147483646 w 109" name="T12"/>
              <a:gd fmla="*/ 2147483646 h 104" name="T13"/>
              <a:gd fmla="*/ 2147483646 w 109" name="T14"/>
              <a:gd fmla="*/ 2147483646 h 104" name="T15"/>
              <a:gd fmla="*/ 2147483646 w 109" name="T16"/>
              <a:gd fmla="*/ 2147483646 h 104" name="T17"/>
              <a:gd fmla="*/ 2147483646 w 109" name="T18"/>
              <a:gd fmla="*/ 0 h 104" name="T19"/>
              <a:gd fmla="*/ 2147483646 w 109" name="T20"/>
              <a:gd fmla="*/ 2147483646 h 104" name="T21"/>
              <a:gd fmla="*/ 2147483646 w 109" name="T22"/>
              <a:gd fmla="*/ 2147483646 h 104" name="T23"/>
              <a:gd fmla="*/ 2147483646 w 109" name="T24"/>
              <a:gd fmla="*/ 2147483646 h 104" name="T25"/>
              <a:gd fmla="*/ 2147483646 w 109" name="T26"/>
              <a:gd fmla="*/ 2147483646 h 104" name="T27"/>
              <a:gd fmla="*/ 2147483646 w 109" name="T28"/>
              <a:gd fmla="*/ 2147483646 h 104" name="T29"/>
              <a:gd fmla="*/ 2147483646 w 109" name="T30"/>
              <a:gd fmla="*/ 2147483646 h 104" name="T31"/>
              <a:gd fmla="*/ 2147483646 w 109" name="T32"/>
              <a:gd fmla="*/ 2147483646 h 104" name="T33"/>
              <a:gd fmla="*/ 2147483646 w 109" name="T34"/>
              <a:gd fmla="*/ 2147483646 h 104" name="T35"/>
              <a:gd fmla="*/ 2147483646 w 109" name="T36"/>
              <a:gd fmla="*/ 2147483646 h 104" name="T37"/>
              <a:gd fmla="*/ 2147483646 w 109" name="T38"/>
              <a:gd fmla="*/ 2147483646 h 104" name="T39"/>
              <a:gd fmla="*/ 2147483646 w 109" name="T40"/>
              <a:gd fmla="*/ 2147483646 h 104" name="T41"/>
              <a:gd fmla="*/ 2147483646 w 109" name="T42"/>
              <a:gd fmla="*/ 2147483646 h 104" name="T43"/>
              <a:gd fmla="*/ 2147483646 w 109" name="T44"/>
              <a:gd fmla="*/ 2147483646 h 104" name="T45"/>
              <a:gd fmla="*/ 2147483646 w 109" name="T46"/>
              <a:gd fmla="*/ 2147483646 h 104" name="T47"/>
              <a:gd fmla="*/ 2147483646 w 109" name="T48"/>
              <a:gd fmla="*/ 2147483646 h 104" name="T49"/>
              <a:gd fmla="*/ 2147483646 w 109" name="T50"/>
              <a:gd fmla="*/ 2147483646 h 104" name="T51"/>
              <a:gd fmla="*/ 2147483646 w 109" name="T52"/>
              <a:gd fmla="*/ 2147483646 h 104" name="T53"/>
              <a:gd fmla="*/ 2147483646 w 109" name="T54"/>
              <a:gd fmla="*/ 2147483646 h 104" name="T55"/>
              <a:gd fmla="*/ 2147483646 w 109" name="T56"/>
              <a:gd fmla="*/ 2147483646 h 104" name="T57"/>
              <a:gd fmla="*/ 2147483646 w 109" name="T58"/>
              <a:gd fmla="*/ 2147483646 h 104" name="T59"/>
              <a:gd fmla="*/ 2147483646 w 109" name="T60"/>
              <a:gd fmla="*/ 2147483646 h 104" name="T61"/>
              <a:gd fmla="*/ 2147483646 w 109" name="T62"/>
              <a:gd fmla="*/ 2147483646 h 104" name="T63"/>
              <a:gd fmla="*/ 2147483646 w 109" name="T64"/>
              <a:gd fmla="*/ 2147483646 h 104" name="T65"/>
              <a:gd fmla="*/ 2147483646 w 109" name="T66"/>
              <a:gd fmla="*/ 2147483646 h 104" name="T67"/>
              <a:gd fmla="*/ 2147483646 w 109" name="T68"/>
              <a:gd fmla="*/ 2147483646 h 104" name="T69"/>
              <a:gd fmla="*/ 2147483646 w 109" name="T70"/>
              <a:gd fmla="*/ 2147483646 h 104" name="T71"/>
              <a:gd fmla="*/ 2147483646 w 109" name="T72"/>
              <a:gd fmla="*/ 2147483646 h 104" name="T73"/>
              <a:gd fmla="*/ 2147483646 w 109" name="T74"/>
              <a:gd fmla="*/ 2147483646 h 104" name="T75"/>
              <a:gd fmla="*/ 2147483646 w 109" name="T76"/>
              <a:gd fmla="*/ 2147483646 h 104" name="T77"/>
              <a:gd fmla="*/ 2147483646 w 109" name="T78"/>
              <a:gd fmla="*/ 2147483646 h 104" name="T79"/>
              <a:gd fmla="*/ 2147483646 w 109" name="T80"/>
              <a:gd fmla="*/ 2147483646 h 104" name="T81"/>
              <a:gd fmla="*/ 2147483646 w 109" name="T82"/>
              <a:gd fmla="*/ 2147483646 h 104" name="T83"/>
              <a:gd fmla="*/ 2147483646 w 109" name="T84"/>
              <a:gd fmla="*/ 2147483646 h 104" name="T85"/>
              <a:gd fmla="*/ 2147483646 w 109" name="T86"/>
              <a:gd fmla="*/ 2147483646 h 104" name="T87"/>
              <a:gd fmla="*/ 2147483646 w 109" name="T88"/>
              <a:gd fmla="*/ 2147483646 h 104" name="T89"/>
              <a:gd fmla="*/ 2147483646 w 109" name="T90"/>
              <a:gd fmla="*/ 2147483646 h 104" name="T91"/>
              <a:gd fmla="*/ 2147483646 w 109" name="T92"/>
              <a:gd fmla="*/ 2147483646 h 104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w 109" name="T141"/>
              <a:gd fmla="*/ 0 h 104" name="T142"/>
              <a:gd fmla="*/ 109 w 109" name="T143"/>
              <a:gd fmla="*/ 104 h 104" name="T144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T144" l="T141" r="T143" t="T142"/>
            <a:pathLst>
              <a:path h="104" w="109">
                <a:moveTo>
                  <a:pt x="62" y="0"/>
                </a:moveTo>
                <a:cubicBezTo>
                  <a:pt x="71" y="0"/>
                  <a:pt x="80" y="3"/>
                  <a:pt x="86" y="10"/>
                </a:cubicBezTo>
                <a:cubicBezTo>
                  <a:pt x="92" y="16"/>
                  <a:pt x="96" y="24"/>
                  <a:pt x="96" y="34"/>
                </a:cubicBezTo>
                <a:cubicBezTo>
                  <a:pt x="96" y="38"/>
                  <a:pt x="95" y="42"/>
                  <a:pt x="94" y="46"/>
                </a:cubicBezTo>
                <a:cubicBezTo>
                  <a:pt x="92" y="48"/>
                  <a:pt x="92" y="48"/>
                  <a:pt x="92" y="48"/>
                </a:cubicBezTo>
                <a:cubicBezTo>
                  <a:pt x="89" y="52"/>
                  <a:pt x="86" y="56"/>
                  <a:pt x="83" y="58"/>
                </a:cubicBezTo>
                <a:cubicBezTo>
                  <a:pt x="83" y="53"/>
                  <a:pt x="83" y="53"/>
                  <a:pt x="83" y="53"/>
                </a:cubicBezTo>
                <a:cubicBezTo>
                  <a:pt x="82" y="53"/>
                  <a:pt x="82" y="53"/>
                  <a:pt x="82" y="53"/>
                </a:cubicBezTo>
                <a:cubicBezTo>
                  <a:pt x="84" y="51"/>
                  <a:pt x="86" y="49"/>
                  <a:pt x="87" y="46"/>
                </a:cubicBezTo>
                <a:cubicBezTo>
                  <a:pt x="86" y="46"/>
                  <a:pt x="86" y="47"/>
                  <a:pt x="85" y="47"/>
                </a:cubicBezTo>
                <a:cubicBezTo>
                  <a:pt x="83" y="48"/>
                  <a:pt x="80" y="49"/>
                  <a:pt x="78" y="50"/>
                </a:cubicBezTo>
                <a:cubicBezTo>
                  <a:pt x="78" y="50"/>
                  <a:pt x="77" y="51"/>
                  <a:pt x="77" y="51"/>
                </a:cubicBezTo>
                <a:cubicBezTo>
                  <a:pt x="65" y="47"/>
                  <a:pt x="54" y="47"/>
                  <a:pt x="44" y="49"/>
                </a:cubicBezTo>
                <a:cubicBezTo>
                  <a:pt x="42" y="49"/>
                  <a:pt x="40" y="48"/>
                  <a:pt x="38" y="47"/>
                </a:cubicBezTo>
                <a:cubicBezTo>
                  <a:pt x="38" y="47"/>
                  <a:pt x="37" y="46"/>
                  <a:pt x="36" y="46"/>
                </a:cubicBezTo>
                <a:cubicBezTo>
                  <a:pt x="37" y="48"/>
                  <a:pt x="38" y="49"/>
                  <a:pt x="39" y="51"/>
                </a:cubicBezTo>
                <a:cubicBezTo>
                  <a:pt x="38" y="52"/>
                  <a:pt x="36" y="52"/>
                  <a:pt x="34" y="53"/>
                </a:cubicBezTo>
                <a:cubicBezTo>
                  <a:pt x="30" y="48"/>
                  <a:pt x="28" y="41"/>
                  <a:pt x="28" y="34"/>
                </a:cubicBezTo>
                <a:cubicBezTo>
                  <a:pt x="28" y="24"/>
                  <a:pt x="31" y="16"/>
                  <a:pt x="38" y="10"/>
                </a:cubicBezTo>
                <a:cubicBezTo>
                  <a:pt x="44" y="3"/>
                  <a:pt x="52" y="0"/>
                  <a:pt x="62" y="0"/>
                </a:cubicBezTo>
                <a:close/>
                <a:moveTo>
                  <a:pt x="0" y="104"/>
                </a:moveTo>
                <a:cubicBezTo>
                  <a:pt x="37" y="103"/>
                  <a:pt x="37" y="103"/>
                  <a:pt x="37" y="103"/>
                </a:cubicBezTo>
                <a:cubicBezTo>
                  <a:pt x="42" y="86"/>
                  <a:pt x="42" y="86"/>
                  <a:pt x="42" y="86"/>
                </a:cubicBezTo>
                <a:cubicBezTo>
                  <a:pt x="88" y="84"/>
                  <a:pt x="88" y="84"/>
                  <a:pt x="88" y="84"/>
                </a:cubicBezTo>
                <a:cubicBezTo>
                  <a:pt x="109" y="52"/>
                  <a:pt x="109" y="52"/>
                  <a:pt x="109" y="52"/>
                </a:cubicBezTo>
                <a:cubicBezTo>
                  <a:pt x="98" y="51"/>
                  <a:pt x="98" y="51"/>
                  <a:pt x="98" y="51"/>
                </a:cubicBezTo>
                <a:cubicBezTo>
                  <a:pt x="83" y="72"/>
                  <a:pt x="70" y="74"/>
                  <a:pt x="49" y="68"/>
                </a:cubicBezTo>
                <a:cubicBezTo>
                  <a:pt x="49" y="67"/>
                  <a:pt x="49" y="67"/>
                  <a:pt x="49" y="67"/>
                </a:cubicBezTo>
                <a:cubicBezTo>
                  <a:pt x="66" y="70"/>
                  <a:pt x="73" y="68"/>
                  <a:pt x="77" y="64"/>
                </a:cubicBezTo>
                <a:cubicBezTo>
                  <a:pt x="77" y="58"/>
                  <a:pt x="77" y="58"/>
                  <a:pt x="77" y="58"/>
                </a:cubicBezTo>
                <a:cubicBezTo>
                  <a:pt x="38" y="44"/>
                  <a:pt x="15" y="73"/>
                  <a:pt x="0" y="104"/>
                </a:cubicBezTo>
                <a:close/>
                <a:moveTo>
                  <a:pt x="90" y="35"/>
                </a:moveTo>
                <a:cubicBezTo>
                  <a:pt x="80" y="35"/>
                  <a:pt x="80" y="35"/>
                  <a:pt x="80" y="35"/>
                </a:cubicBezTo>
                <a:cubicBezTo>
                  <a:pt x="80" y="38"/>
                  <a:pt x="80" y="41"/>
                  <a:pt x="79" y="43"/>
                </a:cubicBezTo>
                <a:cubicBezTo>
                  <a:pt x="80" y="43"/>
                  <a:pt x="81" y="42"/>
                  <a:pt x="83" y="42"/>
                </a:cubicBezTo>
                <a:cubicBezTo>
                  <a:pt x="86" y="40"/>
                  <a:pt x="89" y="38"/>
                  <a:pt x="90" y="35"/>
                </a:cubicBezTo>
                <a:close/>
                <a:moveTo>
                  <a:pt x="74" y="35"/>
                </a:moveTo>
                <a:cubicBezTo>
                  <a:pt x="64" y="35"/>
                  <a:pt x="64" y="35"/>
                  <a:pt x="64" y="35"/>
                </a:cubicBezTo>
                <a:cubicBezTo>
                  <a:pt x="64" y="46"/>
                  <a:pt x="64" y="46"/>
                  <a:pt x="64" y="46"/>
                </a:cubicBezTo>
                <a:cubicBezTo>
                  <a:pt x="67" y="46"/>
                  <a:pt x="70" y="46"/>
                  <a:pt x="73" y="45"/>
                </a:cubicBezTo>
                <a:cubicBezTo>
                  <a:pt x="74" y="42"/>
                  <a:pt x="74" y="39"/>
                  <a:pt x="74" y="35"/>
                </a:cubicBezTo>
                <a:close/>
                <a:moveTo>
                  <a:pt x="59" y="35"/>
                </a:moveTo>
                <a:cubicBezTo>
                  <a:pt x="50" y="35"/>
                  <a:pt x="50" y="35"/>
                  <a:pt x="50" y="35"/>
                </a:cubicBezTo>
                <a:cubicBezTo>
                  <a:pt x="50" y="39"/>
                  <a:pt x="50" y="42"/>
                  <a:pt x="51" y="45"/>
                </a:cubicBezTo>
                <a:cubicBezTo>
                  <a:pt x="53" y="46"/>
                  <a:pt x="56" y="46"/>
                  <a:pt x="59" y="46"/>
                </a:cubicBezTo>
                <a:cubicBezTo>
                  <a:pt x="59" y="35"/>
                  <a:pt x="59" y="35"/>
                  <a:pt x="59" y="35"/>
                </a:cubicBezTo>
                <a:close/>
                <a:moveTo>
                  <a:pt x="44" y="35"/>
                </a:moveTo>
                <a:cubicBezTo>
                  <a:pt x="34" y="35"/>
                  <a:pt x="34" y="35"/>
                  <a:pt x="34" y="35"/>
                </a:cubicBezTo>
                <a:cubicBezTo>
                  <a:pt x="35" y="38"/>
                  <a:pt x="37" y="40"/>
                  <a:pt x="41" y="42"/>
                </a:cubicBezTo>
                <a:cubicBezTo>
                  <a:pt x="42" y="42"/>
                  <a:pt x="43" y="43"/>
                  <a:pt x="44" y="43"/>
                </a:cubicBezTo>
                <a:cubicBezTo>
                  <a:pt x="44" y="41"/>
                  <a:pt x="44" y="38"/>
                  <a:pt x="44" y="35"/>
                </a:cubicBezTo>
                <a:close/>
                <a:moveTo>
                  <a:pt x="35" y="30"/>
                </a:moveTo>
                <a:cubicBezTo>
                  <a:pt x="44" y="30"/>
                  <a:pt x="44" y="30"/>
                  <a:pt x="44" y="30"/>
                </a:cubicBezTo>
                <a:cubicBezTo>
                  <a:pt x="44" y="28"/>
                  <a:pt x="44" y="26"/>
                  <a:pt x="44" y="24"/>
                </a:cubicBezTo>
                <a:cubicBezTo>
                  <a:pt x="43" y="24"/>
                  <a:pt x="42" y="25"/>
                  <a:pt x="41" y="25"/>
                </a:cubicBezTo>
                <a:cubicBezTo>
                  <a:pt x="38" y="27"/>
                  <a:pt x="36" y="28"/>
                  <a:pt x="35" y="30"/>
                </a:cubicBezTo>
                <a:close/>
                <a:moveTo>
                  <a:pt x="50" y="30"/>
                </a:moveTo>
                <a:cubicBezTo>
                  <a:pt x="59" y="30"/>
                  <a:pt x="59" y="30"/>
                  <a:pt x="59" y="30"/>
                </a:cubicBezTo>
                <a:cubicBezTo>
                  <a:pt x="59" y="21"/>
                  <a:pt x="59" y="21"/>
                  <a:pt x="59" y="21"/>
                </a:cubicBezTo>
                <a:cubicBezTo>
                  <a:pt x="56" y="21"/>
                  <a:pt x="53" y="22"/>
                  <a:pt x="51" y="22"/>
                </a:cubicBezTo>
                <a:cubicBezTo>
                  <a:pt x="50" y="25"/>
                  <a:pt x="50" y="27"/>
                  <a:pt x="50" y="30"/>
                </a:cubicBezTo>
                <a:close/>
                <a:moveTo>
                  <a:pt x="64" y="30"/>
                </a:moveTo>
                <a:cubicBezTo>
                  <a:pt x="74" y="30"/>
                  <a:pt x="74" y="30"/>
                  <a:pt x="74" y="30"/>
                </a:cubicBezTo>
                <a:cubicBezTo>
                  <a:pt x="74" y="27"/>
                  <a:pt x="73" y="25"/>
                  <a:pt x="73" y="22"/>
                </a:cubicBezTo>
                <a:cubicBezTo>
                  <a:pt x="70" y="22"/>
                  <a:pt x="67" y="21"/>
                  <a:pt x="64" y="21"/>
                </a:cubicBezTo>
                <a:cubicBezTo>
                  <a:pt x="64" y="30"/>
                  <a:pt x="64" y="30"/>
                  <a:pt x="64" y="30"/>
                </a:cubicBezTo>
                <a:close/>
                <a:moveTo>
                  <a:pt x="80" y="30"/>
                </a:moveTo>
                <a:cubicBezTo>
                  <a:pt x="89" y="30"/>
                  <a:pt x="89" y="30"/>
                  <a:pt x="89" y="30"/>
                </a:cubicBezTo>
                <a:cubicBezTo>
                  <a:pt x="87" y="28"/>
                  <a:pt x="85" y="27"/>
                  <a:pt x="83" y="25"/>
                </a:cubicBezTo>
                <a:cubicBezTo>
                  <a:pt x="81" y="25"/>
                  <a:pt x="80" y="24"/>
                  <a:pt x="79" y="24"/>
                </a:cubicBezTo>
                <a:cubicBezTo>
                  <a:pt x="79" y="26"/>
                  <a:pt x="80" y="28"/>
                  <a:pt x="80" y="30"/>
                </a:cubicBezTo>
                <a:close/>
                <a:moveTo>
                  <a:pt x="64" y="6"/>
                </a:moveTo>
                <a:cubicBezTo>
                  <a:pt x="64" y="15"/>
                  <a:pt x="64" y="15"/>
                  <a:pt x="64" y="15"/>
                </a:cubicBezTo>
                <a:cubicBezTo>
                  <a:pt x="67" y="15"/>
                  <a:pt x="69" y="16"/>
                  <a:pt x="71" y="16"/>
                </a:cubicBezTo>
                <a:cubicBezTo>
                  <a:pt x="71" y="15"/>
                  <a:pt x="70" y="14"/>
                  <a:pt x="70" y="13"/>
                </a:cubicBezTo>
                <a:cubicBezTo>
                  <a:pt x="68" y="10"/>
                  <a:pt x="66" y="7"/>
                  <a:pt x="64" y="6"/>
                </a:cubicBezTo>
                <a:close/>
                <a:moveTo>
                  <a:pt x="59" y="15"/>
                </a:moveTo>
                <a:cubicBezTo>
                  <a:pt x="59" y="6"/>
                  <a:pt x="59" y="6"/>
                  <a:pt x="59" y="6"/>
                </a:cubicBezTo>
                <a:cubicBezTo>
                  <a:pt x="57" y="7"/>
                  <a:pt x="55" y="10"/>
                  <a:pt x="54" y="13"/>
                </a:cubicBezTo>
                <a:cubicBezTo>
                  <a:pt x="53" y="14"/>
                  <a:pt x="53" y="15"/>
                  <a:pt x="52" y="16"/>
                </a:cubicBezTo>
                <a:cubicBezTo>
                  <a:pt x="55" y="16"/>
                  <a:pt x="57" y="15"/>
                  <a:pt x="59" y="15"/>
                </a:cubicBezTo>
                <a:close/>
                <a:moveTo>
                  <a:pt x="46" y="17"/>
                </a:moveTo>
                <a:cubicBezTo>
                  <a:pt x="46" y="15"/>
                  <a:pt x="47" y="12"/>
                  <a:pt x="48" y="10"/>
                </a:cubicBezTo>
                <a:cubicBezTo>
                  <a:pt x="49" y="10"/>
                  <a:pt x="49" y="9"/>
                  <a:pt x="50" y="8"/>
                </a:cubicBezTo>
                <a:cubicBezTo>
                  <a:pt x="47" y="10"/>
                  <a:pt x="44" y="11"/>
                  <a:pt x="42" y="14"/>
                </a:cubicBezTo>
                <a:cubicBezTo>
                  <a:pt x="40" y="16"/>
                  <a:pt x="38" y="18"/>
                  <a:pt x="36" y="21"/>
                </a:cubicBezTo>
                <a:cubicBezTo>
                  <a:pt x="37" y="21"/>
                  <a:pt x="38" y="20"/>
                  <a:pt x="38" y="20"/>
                </a:cubicBezTo>
                <a:cubicBezTo>
                  <a:pt x="41" y="19"/>
                  <a:pt x="43" y="18"/>
                  <a:pt x="46" y="17"/>
                </a:cubicBezTo>
                <a:close/>
                <a:moveTo>
                  <a:pt x="74" y="8"/>
                </a:moveTo>
                <a:cubicBezTo>
                  <a:pt x="74" y="9"/>
                  <a:pt x="75" y="10"/>
                  <a:pt x="75" y="10"/>
                </a:cubicBezTo>
                <a:cubicBezTo>
                  <a:pt x="76" y="12"/>
                  <a:pt x="77" y="15"/>
                  <a:pt x="78" y="17"/>
                </a:cubicBezTo>
                <a:cubicBezTo>
                  <a:pt x="80" y="18"/>
                  <a:pt x="83" y="19"/>
                  <a:pt x="85" y="20"/>
                </a:cubicBezTo>
                <a:cubicBezTo>
                  <a:pt x="86" y="20"/>
                  <a:pt x="86" y="21"/>
                  <a:pt x="87" y="21"/>
                </a:cubicBezTo>
                <a:cubicBezTo>
                  <a:pt x="86" y="18"/>
                  <a:pt x="84" y="16"/>
                  <a:pt x="82" y="14"/>
                </a:cubicBezTo>
                <a:cubicBezTo>
                  <a:pt x="79" y="11"/>
                  <a:pt x="77" y="10"/>
                  <a:pt x="74" y="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4837" name="矩形 747"/>
          <p:cNvSpPr>
            <a:spLocks noChangeArrowheads="1"/>
          </p:cNvSpPr>
          <p:nvPr/>
        </p:nvSpPr>
        <p:spPr bwMode="auto">
          <a:xfrm>
            <a:off x="1082675" y="4457700"/>
            <a:ext cx="2092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logo</a:t>
            </a:r>
          </a:p>
        </p:txBody>
      </p:sp>
      <p:sp>
        <p:nvSpPr>
          <p:cNvPr id="4838" name="Freeform 104"/>
          <p:cNvSpPr>
            <a:spLocks noChangeArrowheads="1" noEditPoints="1"/>
          </p:cNvSpPr>
          <p:nvPr/>
        </p:nvSpPr>
        <p:spPr bwMode="auto">
          <a:xfrm>
            <a:off x="7078663" y="1423988"/>
            <a:ext cx="412750" cy="444500"/>
          </a:xfrm>
          <a:custGeom>
            <a:gdLst>
              <a:gd fmla="*/ 2147483646 w 82" name="T0"/>
              <a:gd fmla="*/ 2147483646 h 80" name="T1"/>
              <a:gd fmla="*/ 2147483646 w 82" name="T2"/>
              <a:gd fmla="*/ 2147483646 h 80" name="T3"/>
              <a:gd fmla="*/ 2147483646 w 82" name="T4"/>
              <a:gd fmla="*/ 2147483646 h 80" name="T5"/>
              <a:gd fmla="*/ 2147483646 w 82" name="T6"/>
              <a:gd fmla="*/ 2147483646 h 80" name="T7"/>
              <a:gd fmla="*/ 2147483646 w 82" name="T8"/>
              <a:gd fmla="*/ 2147483646 h 80" name="T9"/>
              <a:gd fmla="*/ 2147483646 w 82" name="T10"/>
              <a:gd fmla="*/ 2147483646 h 80" name="T11"/>
              <a:gd fmla="*/ 2147483646 w 82" name="T12"/>
              <a:gd fmla="*/ 2147483646 h 80" name="T13"/>
              <a:gd fmla="*/ 2147483646 w 82" name="T14"/>
              <a:gd fmla="*/ 2147483646 h 80" name="T15"/>
              <a:gd fmla="*/ 2147483646 w 82" name="T16"/>
              <a:gd fmla="*/ 2147483646 h 80" name="T17"/>
              <a:gd fmla="*/ 2147483646 w 82" name="T18"/>
              <a:gd fmla="*/ 2147483646 h 80" name="T19"/>
              <a:gd fmla="*/ 2147483646 w 82" name="T20"/>
              <a:gd fmla="*/ 2147483646 h 80" name="T21"/>
              <a:gd fmla="*/ 2147483646 w 82" name="T22"/>
              <a:gd fmla="*/ 2147483646 h 80" name="T23"/>
              <a:gd fmla="*/ 2147483646 w 82" name="T24"/>
              <a:gd fmla="*/ 2147483646 h 80" name="T25"/>
              <a:gd fmla="*/ 2147483646 w 82" name="T26"/>
              <a:gd fmla="*/ 2147483646 h 80" name="T27"/>
              <a:gd fmla="*/ 2147483646 w 82" name="T28"/>
              <a:gd fmla="*/ 2147483646 h 80" name="T29"/>
              <a:gd fmla="*/ 2147483646 w 82" name="T30"/>
              <a:gd fmla="*/ 2147483646 h 80" name="T31"/>
              <a:gd fmla="*/ 2147483646 w 82" name="T32"/>
              <a:gd fmla="*/ 2147483646 h 80" name="T33"/>
              <a:gd fmla="*/ 0 w 82" name="T34"/>
              <a:gd fmla="*/ 2147483646 h 80" name="T35"/>
              <a:gd fmla="*/ 2147483646 w 82" name="T36"/>
              <a:gd fmla="*/ 2147483646 h 80" name="T37"/>
              <a:gd fmla="*/ 2147483646 w 82" name="T38"/>
              <a:gd fmla="*/ 2147483646 h 80" name="T39"/>
              <a:gd fmla="*/ 2147483646 w 82" name="T40"/>
              <a:gd fmla="*/ 2147483646 h 80" name="T41"/>
              <a:gd fmla="*/ 2147483646 w 82" name="T42"/>
              <a:gd fmla="*/ 2147483646 h 80" name="T43"/>
              <a:gd fmla="*/ 2147483646 w 82" name="T44"/>
              <a:gd fmla="*/ 2147483646 h 80" name="T45"/>
              <a:gd fmla="*/ 2147483646 w 82" name="T46"/>
              <a:gd fmla="*/ 2147483646 h 80" name="T47"/>
              <a:gd fmla="*/ 2147483646 w 82" name="T48"/>
              <a:gd fmla="*/ 2147483646 h 80" name="T49"/>
              <a:gd fmla="*/ 2147483646 w 82" name="T50"/>
              <a:gd fmla="*/ 2147483646 h 80" name="T51"/>
              <a:gd fmla="*/ 2147483646 w 82" name="T52"/>
              <a:gd fmla="*/ 2147483646 h 80" name="T53"/>
              <a:gd fmla="*/ 2147483646 w 82" name="T54"/>
              <a:gd fmla="*/ 0 h 80" name="T55"/>
              <a:gd fmla="*/ 2147483646 w 82" name="T56"/>
              <a:gd fmla="*/ 2147483646 h 80" name="T57"/>
              <a:gd fmla="*/ 2147483646 w 82" name="T58"/>
              <a:gd fmla="*/ 2147483646 h 80" name="T59"/>
              <a:gd fmla="*/ 2147483646 w 82" name="T60"/>
              <a:gd fmla="*/ 2147483646 h 80" name="T61"/>
              <a:gd fmla="*/ 2147483646 w 82" name="T62"/>
              <a:gd fmla="*/ 0 h 80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w 82" name="T96"/>
              <a:gd fmla="*/ 0 h 80" name="T97"/>
              <a:gd fmla="*/ 82 w 82" name="T98"/>
              <a:gd fmla="*/ 80 h 80" name="T99"/>
            </a:gdLst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b="T99" l="T96" r="T98" t="T97"/>
            <a:pathLst>
              <a:path h="80" w="82">
                <a:moveTo>
                  <a:pt x="74" y="6"/>
                </a:moveTo>
                <a:cubicBezTo>
                  <a:pt x="76" y="15"/>
                  <a:pt x="74" y="21"/>
                  <a:pt x="67" y="27"/>
                </a:cubicBezTo>
                <a:cubicBezTo>
                  <a:pt x="65" y="30"/>
                  <a:pt x="65" y="30"/>
                  <a:pt x="65" y="30"/>
                </a:cubicBezTo>
                <a:cubicBezTo>
                  <a:pt x="75" y="71"/>
                  <a:pt x="75" y="71"/>
                  <a:pt x="75" y="71"/>
                </a:cubicBezTo>
                <a:cubicBezTo>
                  <a:pt x="66" y="80"/>
                  <a:pt x="66" y="80"/>
                  <a:pt x="66" y="80"/>
                </a:cubicBezTo>
                <a:cubicBezTo>
                  <a:pt x="44" y="50"/>
                  <a:pt x="44" y="50"/>
                  <a:pt x="44" y="50"/>
                </a:cubicBezTo>
                <a:cubicBezTo>
                  <a:pt x="36" y="57"/>
                  <a:pt x="36" y="57"/>
                  <a:pt x="36" y="57"/>
                </a:cubicBezTo>
                <a:cubicBezTo>
                  <a:pt x="39" y="70"/>
                  <a:pt x="39" y="70"/>
                  <a:pt x="39" y="70"/>
                </a:cubicBezTo>
                <a:cubicBezTo>
                  <a:pt x="34" y="75"/>
                  <a:pt x="34" y="75"/>
                  <a:pt x="34" y="75"/>
                </a:cubicBezTo>
                <a:cubicBezTo>
                  <a:pt x="26" y="61"/>
                  <a:pt x="26" y="61"/>
                  <a:pt x="26" y="61"/>
                </a:cubicBezTo>
                <a:cubicBezTo>
                  <a:pt x="21" y="67"/>
                  <a:pt x="21" y="67"/>
                  <a:pt x="21" y="67"/>
                </a:cubicBezTo>
                <a:cubicBezTo>
                  <a:pt x="16" y="62"/>
                  <a:pt x="16" y="62"/>
                  <a:pt x="16" y="62"/>
                </a:cubicBezTo>
                <a:cubicBezTo>
                  <a:pt x="21" y="57"/>
                  <a:pt x="21" y="57"/>
                  <a:pt x="21" y="57"/>
                </a:cubicBezTo>
                <a:cubicBezTo>
                  <a:pt x="7" y="50"/>
                  <a:pt x="7" y="50"/>
                  <a:pt x="7" y="50"/>
                </a:cubicBezTo>
                <a:cubicBezTo>
                  <a:pt x="12" y="44"/>
                  <a:pt x="12" y="44"/>
                  <a:pt x="12" y="44"/>
                </a:cubicBezTo>
                <a:cubicBezTo>
                  <a:pt x="25" y="47"/>
                  <a:pt x="25" y="47"/>
                  <a:pt x="25" y="47"/>
                </a:cubicBezTo>
                <a:cubicBezTo>
                  <a:pt x="32" y="39"/>
                  <a:pt x="32" y="39"/>
                  <a:pt x="32" y="39"/>
                </a:cubicBezTo>
                <a:cubicBezTo>
                  <a:pt x="0" y="18"/>
                  <a:pt x="0" y="18"/>
                  <a:pt x="0" y="18"/>
                </a:cubicBezTo>
                <a:cubicBezTo>
                  <a:pt x="9" y="8"/>
                  <a:pt x="9" y="8"/>
                  <a:pt x="9" y="8"/>
                </a:cubicBezTo>
                <a:cubicBezTo>
                  <a:pt x="51" y="16"/>
                  <a:pt x="51" y="16"/>
                  <a:pt x="51" y="16"/>
                </a:cubicBezTo>
                <a:cubicBezTo>
                  <a:pt x="53" y="13"/>
                  <a:pt x="53" y="13"/>
                  <a:pt x="53" y="13"/>
                </a:cubicBezTo>
                <a:cubicBezTo>
                  <a:pt x="60" y="5"/>
                  <a:pt x="67" y="4"/>
                  <a:pt x="74" y="6"/>
                </a:cubicBezTo>
                <a:close/>
                <a:moveTo>
                  <a:pt x="82" y="50"/>
                </a:moveTo>
                <a:cubicBezTo>
                  <a:pt x="74" y="42"/>
                  <a:pt x="74" y="42"/>
                  <a:pt x="74" y="42"/>
                </a:cubicBezTo>
                <a:cubicBezTo>
                  <a:pt x="72" y="44"/>
                  <a:pt x="72" y="44"/>
                  <a:pt x="72" y="44"/>
                </a:cubicBezTo>
                <a:cubicBezTo>
                  <a:pt x="76" y="57"/>
                  <a:pt x="76" y="57"/>
                  <a:pt x="76" y="57"/>
                </a:cubicBezTo>
                <a:cubicBezTo>
                  <a:pt x="82" y="50"/>
                  <a:pt x="82" y="50"/>
                  <a:pt x="82" y="50"/>
                </a:cubicBezTo>
                <a:close/>
                <a:moveTo>
                  <a:pt x="29" y="0"/>
                </a:moveTo>
                <a:cubicBezTo>
                  <a:pt x="23" y="7"/>
                  <a:pt x="23" y="7"/>
                  <a:pt x="23" y="7"/>
                </a:cubicBezTo>
                <a:cubicBezTo>
                  <a:pt x="36" y="10"/>
                  <a:pt x="36" y="10"/>
                  <a:pt x="36" y="10"/>
                </a:cubicBezTo>
                <a:cubicBezTo>
                  <a:pt x="37" y="8"/>
                  <a:pt x="37" y="8"/>
                  <a:pt x="37" y="8"/>
                </a:cubicBezTo>
                <a:lnTo>
                  <a:pt x="2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14" name="Freeform 114"/>
          <p:cNvSpPr>
            <a:spLocks noChangeArrowheads="1"/>
          </p:cNvSpPr>
          <p:nvPr/>
        </p:nvSpPr>
        <p:spPr bwMode="auto">
          <a:xfrm>
            <a:off x="2287588" y="-30163"/>
            <a:ext cx="4572000" cy="715963"/>
          </a:xfrm>
          <a:custGeom>
            <a:gdLst>
              <a:gd fmla="*/ 0 w 1517" name="T0"/>
              <a:gd fmla="*/ 0 h 341" name="T1"/>
              <a:gd fmla="*/ 0 w 1517" name="T2"/>
              <a:gd fmla="*/ 2147483646 h 341" name="T3"/>
              <a:gd fmla="*/ 2147483646 w 1517" name="T4"/>
              <a:gd fmla="*/ 2147483646 h 341" name="T5"/>
              <a:gd fmla="*/ 2147483646 w 1517" name="T6"/>
              <a:gd fmla="*/ 2147483646 h 341" name="T7"/>
              <a:gd fmla="*/ 2147483646 w 1517" name="T8"/>
              <a:gd fmla="*/ 2147483646 h 341" name="T9"/>
              <a:gd fmla="*/ 2147483646 w 1517" name="T10"/>
              <a:gd fmla="*/ 0 h 341" name="T11"/>
              <a:gd fmla="*/ 2147483646 w 1517" name="T12"/>
              <a:gd fmla="*/ 0 h 341" name="T13"/>
              <a:gd fmla="*/ 0 w 1517" name="T14"/>
              <a:gd fmla="*/ 0 h 341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1517" name="T24"/>
              <a:gd fmla="*/ 0 h 341" name="T25"/>
              <a:gd fmla="*/ 1517 w 1517" name="T26"/>
              <a:gd fmla="*/ 341 h 341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341" w="1517">
                <a:moveTo>
                  <a:pt x="0" y="0"/>
                </a:moveTo>
                <a:cubicBezTo>
                  <a:pt x="0" y="231"/>
                  <a:pt x="0" y="231"/>
                  <a:pt x="0" y="231"/>
                </a:cubicBezTo>
                <a:cubicBezTo>
                  <a:pt x="0" y="291"/>
                  <a:pt x="49" y="341"/>
                  <a:pt x="110" y="341"/>
                </a:cubicBezTo>
                <a:cubicBezTo>
                  <a:pt x="1407" y="341"/>
                  <a:pt x="1407" y="341"/>
                  <a:pt x="1407" y="341"/>
                </a:cubicBezTo>
                <a:cubicBezTo>
                  <a:pt x="1468" y="341"/>
                  <a:pt x="1517" y="291"/>
                  <a:pt x="1517" y="231"/>
                </a:cubicBezTo>
                <a:cubicBezTo>
                  <a:pt x="1517" y="0"/>
                  <a:pt x="1517" y="0"/>
                  <a:pt x="1517" y="0"/>
                </a:cubicBezTo>
                <a:cubicBezTo>
                  <a:pt x="791" y="0"/>
                  <a:pt x="791" y="0"/>
                  <a:pt x="791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70C8E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15" name="Freeform 115"/>
          <p:cNvSpPr>
            <a:spLocks noChangeArrowheads="1" noEditPoints="1"/>
          </p:cNvSpPr>
          <p:nvPr/>
        </p:nvSpPr>
        <p:spPr bwMode="auto">
          <a:xfrm>
            <a:off x="2341563" y="4763"/>
            <a:ext cx="4460875" cy="649287"/>
          </a:xfrm>
          <a:custGeom>
            <a:gdLst>
              <a:gd fmla="*/ 2147483646 w 1480" name="T0"/>
              <a:gd fmla="*/ 0 h 310" name="T1"/>
              <a:gd fmla="*/ 0 w 1480" name="T2"/>
              <a:gd fmla="*/ 0 h 310" name="T3"/>
              <a:gd fmla="*/ 0 w 1480" name="T4"/>
              <a:gd fmla="*/ 2147483646 h 310" name="T5"/>
              <a:gd fmla="*/ 2147483646 w 1480" name="T6"/>
              <a:gd fmla="*/ 2147483646 h 310" name="T7"/>
              <a:gd fmla="*/ 2147483646 w 1480" name="T8"/>
              <a:gd fmla="*/ 2147483646 h 310" name="T9"/>
              <a:gd fmla="*/ 2147483646 w 1480" name="T10"/>
              <a:gd fmla="*/ 2147483646 h 310" name="T11"/>
              <a:gd fmla="*/ 2147483646 w 1480" name="T12"/>
              <a:gd fmla="*/ 0 h 310" name="T13"/>
              <a:gd fmla="*/ 2147483646 w 1480" name="T14"/>
              <a:gd fmla="*/ 0 h 310" name="T15"/>
              <a:gd fmla="*/ 2147483646 w 1480" name="T16"/>
              <a:gd fmla="*/ 2147483646 h 310" name="T17"/>
              <a:gd fmla="*/ 2147483646 w 1480" name="T18"/>
              <a:gd fmla="*/ 2147483646 h 310" name="T19"/>
              <a:gd fmla="*/ 2147483646 w 1480" name="T20"/>
              <a:gd fmla="*/ 2147483646 h 310" name="T21"/>
              <a:gd fmla="*/ 2147483646 w 1480" name="T22"/>
              <a:gd fmla="*/ 2147483646 h 310" name="T23"/>
              <a:gd fmla="*/ 2147483646 w 1480" name="T24"/>
              <a:gd fmla="*/ 2147483646 h 310" name="T25"/>
              <a:gd fmla="*/ 2147483646 w 1480" name="T26"/>
              <a:gd fmla="*/ 2147483646 h 310" name="T27"/>
              <a:gd fmla="*/ 2147483646 w 1480" name="T28"/>
              <a:gd fmla="*/ 2147483646 h 310" name="T29"/>
              <a:gd fmla="*/ 2147483646 w 1480" name="T30"/>
              <a:gd fmla="*/ 2147483646 h 310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w 1480" name="T48"/>
              <a:gd fmla="*/ 0 h 310" name="T49"/>
              <a:gd fmla="*/ 1480 w 1480" name="T50"/>
              <a:gd fmla="*/ 310 h 310" name="T51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T51" l="T48" r="T50" t="T49"/>
            <a:pathLst>
              <a:path h="310" w="1480">
                <a:moveTo>
                  <a:pt x="773" y="0"/>
                </a:moveTo>
                <a:cubicBezTo>
                  <a:pt x="0" y="0"/>
                  <a:pt x="0" y="0"/>
                  <a:pt x="0" y="0"/>
                </a:cubicBezTo>
                <a:cubicBezTo>
                  <a:pt x="0" y="210"/>
                  <a:pt x="0" y="210"/>
                  <a:pt x="0" y="210"/>
                </a:cubicBezTo>
                <a:cubicBezTo>
                  <a:pt x="0" y="265"/>
                  <a:pt x="48" y="310"/>
                  <a:pt x="108" y="310"/>
                </a:cubicBezTo>
                <a:cubicBezTo>
                  <a:pt x="1373" y="310"/>
                  <a:pt x="1373" y="310"/>
                  <a:pt x="1373" y="310"/>
                </a:cubicBezTo>
                <a:cubicBezTo>
                  <a:pt x="1432" y="310"/>
                  <a:pt x="1480" y="265"/>
                  <a:pt x="1480" y="210"/>
                </a:cubicBezTo>
                <a:cubicBezTo>
                  <a:pt x="1480" y="0"/>
                  <a:pt x="1480" y="0"/>
                  <a:pt x="1480" y="0"/>
                </a:cubicBezTo>
                <a:lnTo>
                  <a:pt x="773" y="0"/>
                </a:lnTo>
                <a:close/>
                <a:moveTo>
                  <a:pt x="1463" y="205"/>
                </a:moveTo>
                <a:cubicBezTo>
                  <a:pt x="1463" y="255"/>
                  <a:pt x="1416" y="296"/>
                  <a:pt x="1358" y="296"/>
                </a:cubicBezTo>
                <a:cubicBezTo>
                  <a:pt x="123" y="296"/>
                  <a:pt x="123" y="296"/>
                  <a:pt x="123" y="296"/>
                </a:cubicBezTo>
                <a:cubicBezTo>
                  <a:pt x="65" y="296"/>
                  <a:pt x="18" y="255"/>
                  <a:pt x="18" y="205"/>
                </a:cubicBezTo>
                <a:cubicBezTo>
                  <a:pt x="18" y="13"/>
                  <a:pt x="18" y="13"/>
                  <a:pt x="18" y="13"/>
                </a:cubicBezTo>
                <a:cubicBezTo>
                  <a:pt x="772" y="13"/>
                  <a:pt x="772" y="13"/>
                  <a:pt x="772" y="13"/>
                </a:cubicBezTo>
                <a:cubicBezTo>
                  <a:pt x="1463" y="13"/>
                  <a:pt x="1463" y="13"/>
                  <a:pt x="1463" y="13"/>
                </a:cubicBezTo>
                <a:lnTo>
                  <a:pt x="1463" y="20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16" name="Freeform 116"/>
          <p:cNvSpPr>
            <a:spLocks noChangeArrowheads="1" noEditPoints="1"/>
          </p:cNvSpPr>
          <p:nvPr/>
        </p:nvSpPr>
        <p:spPr bwMode="auto">
          <a:xfrm>
            <a:off x="3922713" y="217488"/>
            <a:ext cx="317500" cy="241300"/>
          </a:xfrm>
          <a:custGeom>
            <a:gdLst>
              <a:gd fmla="*/ 2147483646 w 105" name="T0"/>
              <a:gd fmla="*/ 2147483646 h 115" name="T1"/>
              <a:gd fmla="*/ 2147483646 w 105" name="T2"/>
              <a:gd fmla="*/ 2147483646 h 115" name="T3"/>
              <a:gd fmla="*/ 0 w 105" name="T4"/>
              <a:gd fmla="*/ 2147483646 h 115" name="T5"/>
              <a:gd fmla="*/ 2147483646 w 105" name="T6"/>
              <a:gd fmla="*/ 0 h 115" name="T7"/>
              <a:gd fmla="*/ 2147483646 w 105" name="T8"/>
              <a:gd fmla="*/ 0 h 115" name="T9"/>
              <a:gd fmla="*/ 2147483646 w 105" name="T10"/>
              <a:gd fmla="*/ 2147483646 h 115" name="T11"/>
              <a:gd fmla="*/ 2147483646 w 105" name="T12"/>
              <a:gd fmla="*/ 2147483646 h 115" name="T13"/>
              <a:gd fmla="*/ 2147483646 w 105" name="T14"/>
              <a:gd fmla="*/ 2147483646 h 115" name="T15"/>
              <a:gd fmla="*/ 2147483646 w 105" name="T16"/>
              <a:gd fmla="*/ 2147483646 h 115" name="T17"/>
              <a:gd fmla="*/ 2147483646 w 105" name="T18"/>
              <a:gd fmla="*/ 2147483646 h 115" name="T19"/>
              <a:gd fmla="*/ 2147483646 w 105" name="T20"/>
              <a:gd fmla="*/ 2147483646 h 115" name="T21"/>
              <a:gd fmla="*/ 2147483646 w 105" name="T22"/>
              <a:gd fmla="*/ 2147483646 h 115" name="T23"/>
              <a:gd fmla="*/ 2147483646 w 105" name="T24"/>
              <a:gd fmla="*/ 2147483646 h 115" name="T25"/>
              <a:gd fmla="*/ 2147483646 w 105" name="T26"/>
              <a:gd fmla="*/ 2147483646 h 115" name="T27"/>
              <a:gd fmla="*/ 2147483646 w 105" name="T28"/>
              <a:gd fmla="*/ 2147483646 h 115" name="T29"/>
              <a:gd fmla="*/ 2147483646 w 105" name="T30"/>
              <a:gd fmla="*/ 2147483646 h 115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w 105" name="T48"/>
              <a:gd fmla="*/ 0 h 115" name="T49"/>
              <a:gd fmla="*/ 105 w 105" name="T50"/>
              <a:gd fmla="*/ 115 h 115" name="T51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T51" l="T48" r="T50" t="T49"/>
            <a:pathLst>
              <a:path h="115" w="105">
                <a:moveTo>
                  <a:pt x="35" y="85"/>
                </a:moveTo>
                <a:cubicBezTo>
                  <a:pt x="27" y="115"/>
                  <a:pt x="27" y="115"/>
                  <a:pt x="27" y="115"/>
                </a:cubicBezTo>
                <a:cubicBezTo>
                  <a:pt x="0" y="115"/>
                  <a:pt x="0" y="115"/>
                  <a:pt x="0" y="115"/>
                </a:cubicBezTo>
                <a:cubicBezTo>
                  <a:pt x="35" y="0"/>
                  <a:pt x="35" y="0"/>
                  <a:pt x="35" y="0"/>
                </a:cubicBezTo>
                <a:cubicBezTo>
                  <a:pt x="69" y="0"/>
                  <a:pt x="69" y="0"/>
                  <a:pt x="69" y="0"/>
                </a:cubicBezTo>
                <a:cubicBezTo>
                  <a:pt x="105" y="115"/>
                  <a:pt x="105" y="115"/>
                  <a:pt x="105" y="115"/>
                </a:cubicBezTo>
                <a:cubicBezTo>
                  <a:pt x="77" y="115"/>
                  <a:pt x="77" y="115"/>
                  <a:pt x="77" y="115"/>
                </a:cubicBezTo>
                <a:cubicBezTo>
                  <a:pt x="68" y="85"/>
                  <a:pt x="68" y="85"/>
                  <a:pt x="68" y="85"/>
                </a:cubicBezTo>
                <a:lnTo>
                  <a:pt x="35" y="85"/>
                </a:lnTo>
                <a:close/>
                <a:moveTo>
                  <a:pt x="64" y="66"/>
                </a:moveTo>
                <a:cubicBezTo>
                  <a:pt x="57" y="42"/>
                  <a:pt x="57" y="42"/>
                  <a:pt x="57" y="42"/>
                </a:cubicBezTo>
                <a:cubicBezTo>
                  <a:pt x="55" y="35"/>
                  <a:pt x="53" y="26"/>
                  <a:pt x="52" y="20"/>
                </a:cubicBezTo>
                <a:cubicBezTo>
                  <a:pt x="51" y="20"/>
                  <a:pt x="51" y="20"/>
                  <a:pt x="51" y="20"/>
                </a:cubicBezTo>
                <a:cubicBezTo>
                  <a:pt x="49" y="26"/>
                  <a:pt x="48" y="35"/>
                  <a:pt x="46" y="42"/>
                </a:cubicBezTo>
                <a:cubicBezTo>
                  <a:pt x="39" y="66"/>
                  <a:pt x="39" y="66"/>
                  <a:pt x="39" y="66"/>
                </a:cubicBezTo>
                <a:lnTo>
                  <a:pt x="64" y="6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17" name="Freeform 117"/>
          <p:cNvSpPr>
            <a:spLocks noChangeArrowheads="1"/>
          </p:cNvSpPr>
          <p:nvPr/>
        </p:nvSpPr>
        <p:spPr bwMode="auto">
          <a:xfrm>
            <a:off x="4257675" y="214313"/>
            <a:ext cx="306388" cy="247650"/>
          </a:xfrm>
          <a:custGeom>
            <a:gdLst>
              <a:gd fmla="*/ 2147483646 w 101" name="T0"/>
              <a:gd fmla="*/ 2147483646 h 117" name="T1"/>
              <a:gd fmla="*/ 2147483646 w 101" name="T2"/>
              <a:gd fmla="*/ 2147483646 h 117" name="T3"/>
              <a:gd fmla="*/ 2147483646 w 101" name="T4"/>
              <a:gd fmla="*/ 2147483646 h 117" name="T5"/>
              <a:gd fmla="*/ 0 w 101" name="T6"/>
              <a:gd fmla="*/ 2147483646 h 117" name="T7"/>
              <a:gd fmla="*/ 2147483646 w 101" name="T8"/>
              <a:gd fmla="*/ 0 h 117" name="T9"/>
              <a:gd fmla="*/ 2147483646 w 101" name="T10"/>
              <a:gd fmla="*/ 2147483646 h 117" name="T11"/>
              <a:gd fmla="*/ 2147483646 w 101" name="T12"/>
              <a:gd fmla="*/ 2147483646 h 117" name="T13"/>
              <a:gd fmla="*/ 2147483646 w 101" name="T14"/>
              <a:gd fmla="*/ 2147483646 h 117" name="T15"/>
              <a:gd fmla="*/ 2147483646 w 101" name="T16"/>
              <a:gd fmla="*/ 2147483646 h 117" name="T17"/>
              <a:gd fmla="*/ 2147483646 w 101" name="T18"/>
              <a:gd fmla="*/ 2147483646 h 117" name="T19"/>
              <a:gd fmla="*/ 2147483646 w 101" name="T20"/>
              <a:gd fmla="*/ 2147483646 h 117" name="T21"/>
              <a:gd fmla="*/ 2147483646 w 101" name="T22"/>
              <a:gd fmla="*/ 2147483646 h 117" name="T23"/>
              <a:gd fmla="*/ 2147483646 w 101" name="T24"/>
              <a:gd fmla="*/ 2147483646 h 117" name="T25"/>
              <a:gd fmla="*/ 2147483646 w 101" name="T26"/>
              <a:gd fmla="*/ 2147483646 h 117" name="T27"/>
              <a:gd fmla="*/ 2147483646 w 101" name="T28"/>
              <a:gd fmla="*/ 2147483646 h 117" name="T29"/>
              <a:gd fmla="*/ 2147483646 w 101" name="T30"/>
              <a:gd fmla="*/ 2147483646 h 117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w 101" name="T48"/>
              <a:gd fmla="*/ 0 h 117" name="T49"/>
              <a:gd fmla="*/ 101 w 101" name="T50"/>
              <a:gd fmla="*/ 117 h 117" name="T51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T51" l="T48" r="T50" t="T49"/>
            <a:pathLst>
              <a:path h="117" w="100">
                <a:moveTo>
                  <a:pt x="101" y="110"/>
                </a:moveTo>
                <a:cubicBezTo>
                  <a:pt x="93" y="113"/>
                  <a:pt x="78" y="117"/>
                  <a:pt x="62" y="117"/>
                </a:cubicBezTo>
                <a:cubicBezTo>
                  <a:pt x="41" y="117"/>
                  <a:pt x="26" y="112"/>
                  <a:pt x="16" y="101"/>
                </a:cubicBezTo>
                <a:cubicBezTo>
                  <a:pt x="5" y="92"/>
                  <a:pt x="0" y="77"/>
                  <a:pt x="0" y="60"/>
                </a:cubicBezTo>
                <a:cubicBezTo>
                  <a:pt x="0" y="22"/>
                  <a:pt x="28" y="0"/>
                  <a:pt x="65" y="0"/>
                </a:cubicBezTo>
                <a:cubicBezTo>
                  <a:pt x="80" y="0"/>
                  <a:pt x="91" y="3"/>
                  <a:pt x="97" y="6"/>
                </a:cubicBezTo>
                <a:cubicBezTo>
                  <a:pt x="91" y="26"/>
                  <a:pt x="91" y="26"/>
                  <a:pt x="91" y="26"/>
                </a:cubicBezTo>
                <a:cubicBezTo>
                  <a:pt x="85" y="24"/>
                  <a:pt x="77" y="21"/>
                  <a:pt x="65" y="21"/>
                </a:cubicBezTo>
                <a:cubicBezTo>
                  <a:pt x="43" y="21"/>
                  <a:pt x="27" y="34"/>
                  <a:pt x="27" y="58"/>
                </a:cubicBezTo>
                <a:cubicBezTo>
                  <a:pt x="27" y="82"/>
                  <a:pt x="42" y="96"/>
                  <a:pt x="63" y="96"/>
                </a:cubicBezTo>
                <a:cubicBezTo>
                  <a:pt x="69" y="96"/>
                  <a:pt x="74" y="95"/>
                  <a:pt x="76" y="94"/>
                </a:cubicBezTo>
                <a:cubicBezTo>
                  <a:pt x="76" y="70"/>
                  <a:pt x="76" y="70"/>
                  <a:pt x="76" y="70"/>
                </a:cubicBezTo>
                <a:cubicBezTo>
                  <a:pt x="58" y="70"/>
                  <a:pt x="58" y="70"/>
                  <a:pt x="58" y="70"/>
                </a:cubicBezTo>
                <a:cubicBezTo>
                  <a:pt x="58" y="50"/>
                  <a:pt x="58" y="50"/>
                  <a:pt x="58" y="50"/>
                </a:cubicBezTo>
                <a:cubicBezTo>
                  <a:pt x="101" y="50"/>
                  <a:pt x="101" y="50"/>
                  <a:pt x="101" y="50"/>
                </a:cubicBezTo>
                <a:lnTo>
                  <a:pt x="101" y="11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18" name="Freeform 118"/>
          <p:cNvSpPr>
            <a:spLocks noChangeArrowheads="1" noEditPoints="1"/>
          </p:cNvSpPr>
          <p:nvPr/>
        </p:nvSpPr>
        <p:spPr bwMode="auto">
          <a:xfrm>
            <a:off x="4621213" y="214313"/>
            <a:ext cx="260350" cy="244475"/>
          </a:xfrm>
          <a:custGeom>
            <a:gdLst>
              <a:gd fmla="*/ 0 w 86" name="T0"/>
              <a:gd fmla="*/ 2147483646 h 116" name="T1"/>
              <a:gd fmla="*/ 2147483646 w 86" name="T2"/>
              <a:gd fmla="*/ 0 h 116" name="T3"/>
              <a:gd fmla="*/ 2147483646 w 86" name="T4"/>
              <a:gd fmla="*/ 2147483646 h 116" name="T5"/>
              <a:gd fmla="*/ 2147483646 w 86" name="T6"/>
              <a:gd fmla="*/ 2147483646 h 116" name="T7"/>
              <a:gd fmla="*/ 2147483646 w 86" name="T8"/>
              <a:gd fmla="*/ 2147483646 h 116" name="T9"/>
              <a:gd fmla="*/ 2147483646 w 86" name="T10"/>
              <a:gd fmla="*/ 2147483646 h 116" name="T11"/>
              <a:gd fmla="*/ 2147483646 w 86" name="T12"/>
              <a:gd fmla="*/ 2147483646 h 116" name="T13"/>
              <a:gd fmla="*/ 2147483646 w 86" name="T14"/>
              <a:gd fmla="*/ 2147483646 h 116" name="T15"/>
              <a:gd fmla="*/ 2147483646 w 86" name="T16"/>
              <a:gd fmla="*/ 2147483646 h 116" name="T17"/>
              <a:gd fmla="*/ 2147483646 w 86" name="T18"/>
              <a:gd fmla="*/ 2147483646 h 116" name="T19"/>
              <a:gd fmla="*/ 2147483646 w 86" name="T20"/>
              <a:gd fmla="*/ 2147483646 h 116" name="T21"/>
              <a:gd fmla="*/ 2147483646 w 86" name="T22"/>
              <a:gd fmla="*/ 2147483646 h 116" name="T23"/>
              <a:gd fmla="*/ 2147483646 w 86" name="T24"/>
              <a:gd fmla="*/ 2147483646 h 116" name="T25"/>
              <a:gd fmla="*/ 0 w 86" name="T26"/>
              <a:gd fmla="*/ 2147483646 h 116" name="T27"/>
              <a:gd fmla="*/ 0 w 86" name="T28"/>
              <a:gd fmla="*/ 2147483646 h 116" name="T29"/>
              <a:gd fmla="*/ 2147483646 w 86" name="T30"/>
              <a:gd fmla="*/ 2147483646 h 116" name="T31"/>
              <a:gd fmla="*/ 2147483646 w 86" name="T32"/>
              <a:gd fmla="*/ 2147483646 h 116" name="T33"/>
              <a:gd fmla="*/ 2147483646 w 86" name="T34"/>
              <a:gd fmla="*/ 2147483646 h 116" name="T35"/>
              <a:gd fmla="*/ 2147483646 w 86" name="T36"/>
              <a:gd fmla="*/ 2147483646 h 116" name="T37"/>
              <a:gd fmla="*/ 2147483646 w 86" name="T38"/>
              <a:gd fmla="*/ 2147483646 h 116" name="T39"/>
              <a:gd fmla="*/ 2147483646 w 86" name="T40"/>
              <a:gd fmla="*/ 2147483646 h 11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w 86" name="T63"/>
              <a:gd fmla="*/ 0 h 116" name="T64"/>
              <a:gd fmla="*/ 86 w 86" name="T65"/>
              <a:gd fmla="*/ 116 h 116" name="T66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T66" l="T63" r="T65" t="T64"/>
            <a:pathLst>
              <a:path h="115" w="86">
                <a:moveTo>
                  <a:pt x="0" y="3"/>
                </a:moveTo>
                <a:cubicBezTo>
                  <a:pt x="8" y="1"/>
                  <a:pt x="21" y="0"/>
                  <a:pt x="34" y="0"/>
                </a:cubicBezTo>
                <a:cubicBezTo>
                  <a:pt x="51" y="0"/>
                  <a:pt x="63" y="3"/>
                  <a:pt x="71" y="9"/>
                </a:cubicBezTo>
                <a:cubicBezTo>
                  <a:pt x="78" y="15"/>
                  <a:pt x="82" y="23"/>
                  <a:pt x="82" y="33"/>
                </a:cubicBezTo>
                <a:cubicBezTo>
                  <a:pt x="82" y="48"/>
                  <a:pt x="72" y="58"/>
                  <a:pt x="62" y="61"/>
                </a:cubicBezTo>
                <a:cubicBezTo>
                  <a:pt x="62" y="62"/>
                  <a:pt x="62" y="62"/>
                  <a:pt x="62" y="62"/>
                </a:cubicBezTo>
                <a:cubicBezTo>
                  <a:pt x="70" y="65"/>
                  <a:pt x="74" y="73"/>
                  <a:pt x="77" y="83"/>
                </a:cubicBezTo>
                <a:cubicBezTo>
                  <a:pt x="81" y="96"/>
                  <a:pt x="84" y="111"/>
                  <a:pt x="86" y="116"/>
                </a:cubicBezTo>
                <a:cubicBezTo>
                  <a:pt x="60" y="116"/>
                  <a:pt x="60" y="116"/>
                  <a:pt x="60" y="116"/>
                </a:cubicBezTo>
                <a:cubicBezTo>
                  <a:pt x="58" y="112"/>
                  <a:pt x="55" y="103"/>
                  <a:pt x="52" y="89"/>
                </a:cubicBezTo>
                <a:cubicBezTo>
                  <a:pt x="49" y="75"/>
                  <a:pt x="44" y="71"/>
                  <a:pt x="33" y="71"/>
                </a:cubicBezTo>
                <a:cubicBezTo>
                  <a:pt x="26" y="71"/>
                  <a:pt x="26" y="71"/>
                  <a:pt x="26" y="71"/>
                </a:cubicBezTo>
                <a:cubicBezTo>
                  <a:pt x="26" y="116"/>
                  <a:pt x="26" y="116"/>
                  <a:pt x="26" y="116"/>
                </a:cubicBezTo>
                <a:cubicBezTo>
                  <a:pt x="0" y="116"/>
                  <a:pt x="0" y="116"/>
                  <a:pt x="0" y="116"/>
                </a:cubicBezTo>
                <a:lnTo>
                  <a:pt x="0" y="3"/>
                </a:lnTo>
                <a:close/>
                <a:moveTo>
                  <a:pt x="26" y="52"/>
                </a:moveTo>
                <a:cubicBezTo>
                  <a:pt x="36" y="52"/>
                  <a:pt x="36" y="52"/>
                  <a:pt x="36" y="52"/>
                </a:cubicBezTo>
                <a:cubicBezTo>
                  <a:pt x="49" y="52"/>
                  <a:pt x="56" y="46"/>
                  <a:pt x="56" y="35"/>
                </a:cubicBezTo>
                <a:cubicBezTo>
                  <a:pt x="56" y="25"/>
                  <a:pt x="49" y="20"/>
                  <a:pt x="37" y="20"/>
                </a:cubicBezTo>
                <a:cubicBezTo>
                  <a:pt x="31" y="20"/>
                  <a:pt x="27" y="20"/>
                  <a:pt x="26" y="20"/>
                </a:cubicBezTo>
                <a:lnTo>
                  <a:pt x="26" y="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19" name="Freeform 119"/>
          <p:cNvSpPr>
            <a:spLocks noChangeArrowheads="1" noEditPoints="1"/>
          </p:cNvSpPr>
          <p:nvPr/>
        </p:nvSpPr>
        <p:spPr bwMode="auto">
          <a:xfrm>
            <a:off x="4906963" y="217488"/>
            <a:ext cx="311150" cy="241300"/>
          </a:xfrm>
          <a:custGeom>
            <a:gdLst>
              <a:gd fmla="*/ 2147483646 w 104" name="T0"/>
              <a:gd fmla="*/ 2147483646 h 115" name="T1"/>
              <a:gd fmla="*/ 2147483646 w 104" name="T2"/>
              <a:gd fmla="*/ 2147483646 h 115" name="T3"/>
              <a:gd fmla="*/ 0 w 104" name="T4"/>
              <a:gd fmla="*/ 2147483646 h 115" name="T5"/>
              <a:gd fmla="*/ 2147483646 w 104" name="T6"/>
              <a:gd fmla="*/ 0 h 115" name="T7"/>
              <a:gd fmla="*/ 2147483646 w 104" name="T8"/>
              <a:gd fmla="*/ 0 h 115" name="T9"/>
              <a:gd fmla="*/ 2147483646 w 104" name="T10"/>
              <a:gd fmla="*/ 2147483646 h 115" name="T11"/>
              <a:gd fmla="*/ 2147483646 w 104" name="T12"/>
              <a:gd fmla="*/ 2147483646 h 115" name="T13"/>
              <a:gd fmla="*/ 2147483646 w 104" name="T14"/>
              <a:gd fmla="*/ 2147483646 h 115" name="T15"/>
              <a:gd fmla="*/ 2147483646 w 104" name="T16"/>
              <a:gd fmla="*/ 2147483646 h 115" name="T17"/>
              <a:gd fmla="*/ 2147483646 w 104" name="T18"/>
              <a:gd fmla="*/ 2147483646 h 115" name="T19"/>
              <a:gd fmla="*/ 2147483646 w 104" name="T20"/>
              <a:gd fmla="*/ 2147483646 h 115" name="T21"/>
              <a:gd fmla="*/ 2147483646 w 104" name="T22"/>
              <a:gd fmla="*/ 2147483646 h 115" name="T23"/>
              <a:gd fmla="*/ 2147483646 w 104" name="T24"/>
              <a:gd fmla="*/ 2147483646 h 115" name="T25"/>
              <a:gd fmla="*/ 2147483646 w 104" name="T26"/>
              <a:gd fmla="*/ 2147483646 h 115" name="T27"/>
              <a:gd fmla="*/ 2147483646 w 104" name="T28"/>
              <a:gd fmla="*/ 2147483646 h 115" name="T29"/>
              <a:gd fmla="*/ 2147483646 w 104" name="T30"/>
              <a:gd fmla="*/ 2147483646 h 115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w 104" name="T48"/>
              <a:gd fmla="*/ 0 h 115" name="T49"/>
              <a:gd fmla="*/ 104 w 104" name="T50"/>
              <a:gd fmla="*/ 115 h 115" name="T51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T51" l="T48" r="T50" t="T49"/>
            <a:pathLst>
              <a:path h="115" w="104">
                <a:moveTo>
                  <a:pt x="35" y="85"/>
                </a:moveTo>
                <a:cubicBezTo>
                  <a:pt x="27" y="115"/>
                  <a:pt x="27" y="115"/>
                  <a:pt x="27" y="115"/>
                </a:cubicBezTo>
                <a:cubicBezTo>
                  <a:pt x="0" y="115"/>
                  <a:pt x="0" y="115"/>
                  <a:pt x="0" y="115"/>
                </a:cubicBezTo>
                <a:cubicBezTo>
                  <a:pt x="35" y="0"/>
                  <a:pt x="35" y="0"/>
                  <a:pt x="35" y="0"/>
                </a:cubicBezTo>
                <a:cubicBezTo>
                  <a:pt x="69" y="0"/>
                  <a:pt x="69" y="0"/>
                  <a:pt x="69" y="0"/>
                </a:cubicBezTo>
                <a:cubicBezTo>
                  <a:pt x="104" y="115"/>
                  <a:pt x="104" y="115"/>
                  <a:pt x="104" y="115"/>
                </a:cubicBezTo>
                <a:cubicBezTo>
                  <a:pt x="77" y="115"/>
                  <a:pt x="77" y="115"/>
                  <a:pt x="77" y="115"/>
                </a:cubicBezTo>
                <a:cubicBezTo>
                  <a:pt x="68" y="85"/>
                  <a:pt x="68" y="85"/>
                  <a:pt x="68" y="85"/>
                </a:cubicBezTo>
                <a:lnTo>
                  <a:pt x="35" y="85"/>
                </a:lnTo>
                <a:close/>
                <a:moveTo>
                  <a:pt x="64" y="66"/>
                </a:moveTo>
                <a:cubicBezTo>
                  <a:pt x="57" y="42"/>
                  <a:pt x="57" y="42"/>
                  <a:pt x="57" y="42"/>
                </a:cubicBezTo>
                <a:cubicBezTo>
                  <a:pt x="55" y="35"/>
                  <a:pt x="53" y="26"/>
                  <a:pt x="51" y="20"/>
                </a:cubicBezTo>
                <a:cubicBezTo>
                  <a:pt x="51" y="20"/>
                  <a:pt x="51" y="20"/>
                  <a:pt x="51" y="20"/>
                </a:cubicBezTo>
                <a:cubicBezTo>
                  <a:pt x="49" y="26"/>
                  <a:pt x="47" y="35"/>
                  <a:pt x="45" y="42"/>
                </a:cubicBezTo>
                <a:cubicBezTo>
                  <a:pt x="39" y="66"/>
                  <a:pt x="39" y="66"/>
                  <a:pt x="39" y="66"/>
                </a:cubicBezTo>
                <a:lnTo>
                  <a:pt x="64" y="6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20" name="Freeform 1"/>
          <p:cNvSpPr>
            <a:spLocks noChangeArrowheads="1"/>
          </p:cNvSpPr>
          <p:nvPr/>
        </p:nvSpPr>
        <p:spPr bwMode="auto">
          <a:xfrm>
            <a:off x="1946275" y="3005138"/>
            <a:ext cx="2005013" cy="1547812"/>
          </a:xfrm>
          <a:custGeom>
            <a:gdLst>
              <a:gd fmla="*/ 0 w 9469" name="T0"/>
              <a:gd fmla="*/ 315211395 h 7313" name="T1"/>
              <a:gd fmla="*/ 0 w 9469" name="T2"/>
              <a:gd fmla="*/ 315211395 h 7313" name="T3"/>
              <a:gd fmla="*/ 0 w 9469" name="T4"/>
              <a:gd fmla="*/ 12597746 h 7313" name="T5"/>
              <a:gd fmla="*/ 11210837 w 9469" name="T6"/>
              <a:gd fmla="*/ 0 h 7313" name="T7"/>
              <a:gd fmla="*/ 411978823 w 9469" name="T8"/>
              <a:gd fmla="*/ 0 h 7313" name="T9"/>
              <a:gd fmla="*/ 424579766 w 9469" name="T10"/>
              <a:gd fmla="*/ 12597746 h 7313" name="T11"/>
              <a:gd fmla="*/ 424579766 w 9469" name="T12"/>
              <a:gd fmla="*/ 315211395 h 7313" name="T13"/>
              <a:gd fmla="*/ 411978823 w 9469" name="T14"/>
              <a:gd fmla="*/ 327809141 h 7313" name="T15"/>
              <a:gd fmla="*/ 11210837 w 9469" name="T16"/>
              <a:gd fmla="*/ 327809141 h 7313" name="T17"/>
              <a:gd fmla="*/ 0 w 9469" name="T18"/>
              <a:gd fmla="*/ 315211395 h 7313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b" l="0" r="r" t="0"/>
            <a:pathLst>
              <a:path h="7313" w="9469">
                <a:moveTo>
                  <a:pt x="0" y="7031"/>
                </a:moveTo>
                <a:lnTo>
                  <a:pt x="0" y="7031"/>
                </a:lnTo>
                <a:cubicBezTo>
                  <a:pt x="0" y="281"/>
                  <a:pt x="0" y="281"/>
                  <a:pt x="0" y="281"/>
                </a:cubicBezTo>
                <a:cubicBezTo>
                  <a:pt x="0" y="125"/>
                  <a:pt x="125" y="0"/>
                  <a:pt x="250" y="0"/>
                </a:cubicBezTo>
                <a:cubicBezTo>
                  <a:pt x="9187" y="0"/>
                  <a:pt x="9187" y="0"/>
                  <a:pt x="9187" y="0"/>
                </a:cubicBezTo>
                <a:cubicBezTo>
                  <a:pt x="9343" y="0"/>
                  <a:pt x="9468" y="125"/>
                  <a:pt x="9468" y="281"/>
                </a:cubicBezTo>
                <a:cubicBezTo>
                  <a:pt x="9468" y="7031"/>
                  <a:pt x="9468" y="7031"/>
                  <a:pt x="9468" y="7031"/>
                </a:cubicBezTo>
                <a:cubicBezTo>
                  <a:pt x="9468" y="7187"/>
                  <a:pt x="9343" y="7312"/>
                  <a:pt x="9187" y="7312"/>
                </a:cubicBezTo>
                <a:cubicBezTo>
                  <a:pt x="250" y="7312"/>
                  <a:pt x="250" y="7312"/>
                  <a:pt x="250" y="7312"/>
                </a:cubicBezTo>
                <a:cubicBezTo>
                  <a:pt x="125" y="7312"/>
                  <a:pt x="0" y="7187"/>
                  <a:pt x="0" y="7031"/>
                </a:cubicBezTo>
              </a:path>
            </a:pathLst>
          </a:custGeom>
          <a:solidFill>
            <a:srgbClr val="716F7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121926" lIns="243852" rIns="243852" tIns="121926" wrap="none"/>
          <a:lstStyle/>
          <a:p>
            <a:endParaRPr altLang="en-US" lang="zh-CN"/>
          </a:p>
        </p:txBody>
      </p:sp>
      <p:sp>
        <p:nvSpPr>
          <p:cNvPr id="13321" name="Freeform 2"/>
          <p:cNvSpPr>
            <a:spLocks noChangeArrowheads="1"/>
          </p:cNvSpPr>
          <p:nvPr/>
        </p:nvSpPr>
        <p:spPr bwMode="auto">
          <a:xfrm>
            <a:off x="2906713" y="3044825"/>
            <a:ext cx="79375" cy="79375"/>
          </a:xfrm>
          <a:custGeom>
            <a:gdLst>
              <a:gd fmla="*/ 0 w 375" name="T0"/>
              <a:gd fmla="*/ 8382296 h 376" name="T1"/>
              <a:gd fmla="*/ 0 w 375" name="T2"/>
              <a:gd fmla="*/ 8382296 h 376" name="T3"/>
              <a:gd fmla="*/ 8380095 w 375" name="T4"/>
              <a:gd fmla="*/ 0 h 376" name="T5"/>
              <a:gd fmla="*/ 16759978 w 375" name="T6"/>
              <a:gd fmla="*/ 8382296 h 376" name="T7"/>
              <a:gd fmla="*/ 8380095 w 375" name="T8"/>
              <a:gd fmla="*/ 16719837 h 376" name="T9"/>
              <a:gd fmla="*/ 0 w 375" name="T10"/>
              <a:gd fmla="*/ 8382296 h 376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b" l="0" r="r" t="0"/>
            <a:pathLst>
              <a:path h="376" w="375">
                <a:moveTo>
                  <a:pt x="0" y="188"/>
                </a:moveTo>
                <a:lnTo>
                  <a:pt x="0" y="188"/>
                </a:lnTo>
                <a:cubicBezTo>
                  <a:pt x="0" y="94"/>
                  <a:pt x="93" y="0"/>
                  <a:pt x="187" y="0"/>
                </a:cubicBezTo>
                <a:cubicBezTo>
                  <a:pt x="281" y="0"/>
                  <a:pt x="374" y="94"/>
                  <a:pt x="374" y="188"/>
                </a:cubicBezTo>
                <a:cubicBezTo>
                  <a:pt x="374" y="281"/>
                  <a:pt x="281" y="375"/>
                  <a:pt x="187" y="375"/>
                </a:cubicBezTo>
                <a:cubicBezTo>
                  <a:pt x="93" y="375"/>
                  <a:pt x="0" y="281"/>
                  <a:pt x="0" y="188"/>
                </a:cubicBezTo>
              </a:path>
            </a:pathLst>
          </a:custGeom>
          <a:solidFill>
            <a:srgbClr val="716F7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121926" lIns="243852" rIns="243852" tIns="121926" wrap="none"/>
          <a:lstStyle/>
          <a:p>
            <a:endParaRPr altLang="en-US" lang="zh-CN"/>
          </a:p>
        </p:txBody>
      </p:sp>
      <p:sp>
        <p:nvSpPr>
          <p:cNvPr id="13" name="Freeform 3"/>
          <p:cNvSpPr>
            <a:spLocks noChangeArrowheads="1"/>
          </p:cNvSpPr>
          <p:nvPr/>
        </p:nvSpPr>
        <p:spPr bwMode="auto">
          <a:xfrm>
            <a:off x="2124075" y="3149600"/>
            <a:ext cx="1649413" cy="1258888"/>
          </a:xfrm>
          <a:custGeom>
            <a:gdLst>
              <a:gd fmla="*/ 0 w 7781" name="T0"/>
              <a:gd fmla="*/ 0 h 5939" name="T1"/>
              <a:gd fmla="*/ 7780 w 7781" name="T2"/>
              <a:gd fmla="*/ 0 h 5939" name="T3"/>
              <a:gd fmla="*/ 7780 w 7781" name="T4"/>
              <a:gd fmla="*/ 5938 h 5939" name="T5"/>
              <a:gd fmla="*/ 0 w 7781" name="T6"/>
              <a:gd fmla="*/ 5938 h 5939" name="T7"/>
              <a:gd fmla="*/ 0 w 7781" name="T8"/>
              <a:gd fmla="*/ 0 h 5939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5939" w="7781">
                <a:moveTo>
                  <a:pt x="0" y="0"/>
                </a:moveTo>
                <a:lnTo>
                  <a:pt x="7780" y="0"/>
                </a:lnTo>
                <a:lnTo>
                  <a:pt x="7780" y="5938"/>
                </a:lnTo>
                <a:lnTo>
                  <a:pt x="0" y="5938"/>
                </a:lnTo>
                <a:lnTo>
                  <a:pt x="0" y="0"/>
                </a:lnTo>
              </a:path>
            </a:pathLst>
          </a:custGeom>
          <a:solidFill>
            <a:schemeClr val="bg2">
              <a:lumMod val="75000"/>
              <a:lumOff val="25000"/>
            </a:schemeClr>
          </a:solidFill>
          <a:ln>
            <a:noFill/>
          </a:ln>
          <a:effectLst/>
          <a:extLst/>
        </p:spPr>
        <p:txBody>
          <a:bodyPr anchor="ctr" bIns="121926" lIns="243852" rIns="243852" tIns="121926" wrap="none"/>
          <a:lstStyle/>
          <a:p>
            <a:pPr>
              <a:defRPr/>
            </a:pPr>
            <a:endParaRPr lang="en-US">
              <a:latin typeface="Lato Light"/>
              <a:cs typeface="Lato Light"/>
            </a:endParaRPr>
          </a:p>
        </p:txBody>
      </p:sp>
      <p:grpSp>
        <p:nvGrpSpPr>
          <p:cNvPr id="13323" name="组合 87"/>
          <p:cNvGrpSpPr/>
          <p:nvPr/>
        </p:nvGrpSpPr>
        <p:grpSpPr>
          <a:xfrm>
            <a:off x="5172075" y="3797300"/>
            <a:ext cx="484188" cy="860425"/>
            <a:chOff x="5171723" y="3453321"/>
            <a:chExt cx="483807" cy="861786"/>
          </a:xfrm>
        </p:grpSpPr>
        <p:sp>
          <p:nvSpPr>
            <p:cNvPr id="13383" name="Rectangle 168"/>
            <p:cNvSpPr>
              <a:spLocks noChangeArrowheads="1"/>
            </p:cNvSpPr>
            <p:nvPr/>
          </p:nvSpPr>
          <p:spPr bwMode="auto">
            <a:xfrm>
              <a:off x="5171723" y="3694477"/>
              <a:ext cx="483807" cy="483935"/>
            </a:xfrm>
            <a:prstGeom prst="rect">
              <a:avLst/>
            </a:prstGeom>
            <a:solidFill>
              <a:srgbClr val="D94D4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i="1" lang="en-US" sz="1800">
                <a:solidFill>
                  <a:srgbClr val="000000"/>
                </a:solidFill>
              </a:endParaRPr>
            </a:p>
          </p:txBody>
        </p:sp>
        <p:sp>
          <p:nvSpPr>
            <p:cNvPr id="13384" name="TextBox 169"/>
            <p:cNvSpPr txBox="1">
              <a:spLocks noChangeArrowheads="1"/>
            </p:cNvSpPr>
            <p:nvPr/>
          </p:nvSpPr>
          <p:spPr bwMode="auto">
            <a:xfrm>
              <a:off x="5204091" y="3453321"/>
              <a:ext cx="419070" cy="8548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121926" lIns="243852" rIns="243852" tIns="121926">
              <a:spAutoFit/>
            </a:bodyPr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altLang="zh-CN" lang="en-US" sz="4000">
                  <a:solidFill>
                    <a:schemeClr val="bg1"/>
                  </a:solidFill>
                  <a:latin typeface="Lato Light"/>
                  <a:ea typeface="Lato Light"/>
                  <a:cs typeface="Lato Light"/>
                </a:rPr>
                <a:t>4</a:t>
              </a:r>
            </a:p>
          </p:txBody>
        </p:sp>
      </p:grpSp>
      <p:grpSp>
        <p:nvGrpSpPr>
          <p:cNvPr id="13324" name="组合 88"/>
          <p:cNvGrpSpPr/>
          <p:nvPr/>
        </p:nvGrpSpPr>
        <p:grpSpPr>
          <a:xfrm>
            <a:off x="5176838" y="2897188"/>
            <a:ext cx="484187" cy="862012"/>
            <a:chOff x="5177351" y="2661350"/>
            <a:chExt cx="483807" cy="861786"/>
          </a:xfrm>
        </p:grpSpPr>
        <p:sp>
          <p:nvSpPr>
            <p:cNvPr id="13381" name="Rectangle 175"/>
            <p:cNvSpPr>
              <a:spLocks noChangeArrowheads="1"/>
            </p:cNvSpPr>
            <p:nvPr/>
          </p:nvSpPr>
          <p:spPr bwMode="auto">
            <a:xfrm>
              <a:off x="5177351" y="2899132"/>
              <a:ext cx="483807" cy="483935"/>
            </a:xfrm>
            <a:prstGeom prst="rect">
              <a:avLst/>
            </a:prstGeom>
            <a:solidFill>
              <a:srgbClr val="EBA53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i="1" lang="en-US" sz="1800">
                <a:solidFill>
                  <a:srgbClr val="000000"/>
                </a:solidFill>
              </a:endParaRPr>
            </a:p>
          </p:txBody>
        </p:sp>
        <p:sp>
          <p:nvSpPr>
            <p:cNvPr id="13382" name="TextBox 176"/>
            <p:cNvSpPr txBox="1">
              <a:spLocks noChangeArrowheads="1"/>
            </p:cNvSpPr>
            <p:nvPr/>
          </p:nvSpPr>
          <p:spPr bwMode="auto">
            <a:xfrm>
              <a:off x="5221649" y="2661350"/>
              <a:ext cx="405737" cy="853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121926" lIns="243852" rIns="243852" tIns="121926">
              <a:spAutoFit/>
            </a:bodyPr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altLang="zh-CN" lang="en-US" sz="4000">
                  <a:solidFill>
                    <a:schemeClr val="bg1"/>
                  </a:solidFill>
                  <a:latin typeface="Lato Light"/>
                  <a:ea typeface="Lato Light"/>
                  <a:cs typeface="Lato Light"/>
                </a:rPr>
                <a:t>3</a:t>
              </a:r>
            </a:p>
          </p:txBody>
        </p:sp>
      </p:grpSp>
      <p:grpSp>
        <p:nvGrpSpPr>
          <p:cNvPr id="13325" name="组合 89"/>
          <p:cNvGrpSpPr/>
          <p:nvPr/>
        </p:nvGrpSpPr>
        <p:grpSpPr>
          <a:xfrm>
            <a:off x="5176838" y="1998663"/>
            <a:ext cx="484187" cy="860425"/>
            <a:chOff x="5177351" y="1822573"/>
            <a:chExt cx="483807" cy="861786"/>
          </a:xfrm>
        </p:grpSpPr>
        <p:sp>
          <p:nvSpPr>
            <p:cNvPr id="13379" name="Rectangle 179"/>
            <p:cNvSpPr>
              <a:spLocks noChangeArrowheads="1"/>
            </p:cNvSpPr>
            <p:nvPr/>
          </p:nvSpPr>
          <p:spPr bwMode="auto">
            <a:xfrm>
              <a:off x="5177351" y="2042659"/>
              <a:ext cx="483807" cy="483935"/>
            </a:xfrm>
            <a:prstGeom prst="rect">
              <a:avLst/>
            </a:prstGeom>
            <a:solidFill>
              <a:srgbClr val="87AB6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i="1" lang="en-US" sz="1800">
                <a:solidFill>
                  <a:srgbClr val="000000"/>
                </a:solidFill>
              </a:endParaRPr>
            </a:p>
          </p:txBody>
        </p:sp>
        <p:sp>
          <p:nvSpPr>
            <p:cNvPr id="13380" name="TextBox 180"/>
            <p:cNvSpPr txBox="1">
              <a:spLocks noChangeArrowheads="1"/>
            </p:cNvSpPr>
            <p:nvPr/>
          </p:nvSpPr>
          <p:spPr bwMode="auto">
            <a:xfrm>
              <a:off x="5214042" y="1822573"/>
              <a:ext cx="405737" cy="8548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121926" lIns="243852" rIns="243852" tIns="121926">
              <a:spAutoFit/>
            </a:bodyPr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altLang="zh-CN" lang="en-US" sz="4000">
                  <a:solidFill>
                    <a:schemeClr val="bg1"/>
                  </a:solidFill>
                  <a:latin typeface="Lato Light"/>
                  <a:ea typeface="Lato Light"/>
                  <a:cs typeface="Lato Light"/>
                </a:rPr>
                <a:t>2</a:t>
              </a:r>
            </a:p>
          </p:txBody>
        </p:sp>
      </p:grpSp>
      <p:grpSp>
        <p:nvGrpSpPr>
          <p:cNvPr id="13326" name="组合 90"/>
          <p:cNvGrpSpPr/>
          <p:nvPr/>
        </p:nvGrpSpPr>
        <p:grpSpPr>
          <a:xfrm>
            <a:off x="5183188" y="1098550"/>
            <a:ext cx="484187" cy="862013"/>
            <a:chOff x="5182981" y="959955"/>
            <a:chExt cx="483807" cy="861786"/>
          </a:xfrm>
        </p:grpSpPr>
        <p:sp>
          <p:nvSpPr>
            <p:cNvPr id="13377" name="Rectangle 183"/>
            <p:cNvSpPr>
              <a:spLocks noChangeArrowheads="1"/>
            </p:cNvSpPr>
            <p:nvPr/>
          </p:nvSpPr>
          <p:spPr bwMode="auto">
            <a:xfrm>
              <a:off x="5182981" y="1203050"/>
              <a:ext cx="483807" cy="483935"/>
            </a:xfrm>
            <a:prstGeom prst="rect">
              <a:avLst/>
            </a:prstGeom>
            <a:solidFill>
              <a:srgbClr val="4BB3D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i="1" lang="en-US" sz="1800">
                <a:solidFill>
                  <a:srgbClr val="000000"/>
                </a:solidFill>
              </a:endParaRPr>
            </a:p>
          </p:txBody>
        </p:sp>
        <p:sp>
          <p:nvSpPr>
            <p:cNvPr id="13378" name="TextBox 184"/>
            <p:cNvSpPr txBox="1">
              <a:spLocks noChangeArrowheads="1"/>
            </p:cNvSpPr>
            <p:nvPr/>
          </p:nvSpPr>
          <p:spPr bwMode="auto">
            <a:xfrm>
              <a:off x="5256905" y="959955"/>
              <a:ext cx="343824" cy="853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121926" lIns="243852" rIns="243852" tIns="121926">
              <a:spAutoFit/>
            </a:bodyPr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altLang="zh-CN" lang="en-US" sz="4000">
                  <a:solidFill>
                    <a:schemeClr val="bg1"/>
                  </a:solidFill>
                  <a:latin typeface="Lato Light"/>
                  <a:ea typeface="Lato Light"/>
                  <a:cs typeface="Lato Light"/>
                </a:rPr>
                <a:t>1</a:t>
              </a:r>
            </a:p>
          </p:txBody>
        </p:sp>
      </p:grpSp>
      <p:sp>
        <p:nvSpPr>
          <p:cNvPr id="13327" name="Subtitle 2"/>
          <p:cNvSpPr txBox="1"/>
          <p:nvPr/>
        </p:nvSpPr>
        <p:spPr bwMode="auto">
          <a:xfrm>
            <a:off x="5673725" y="1173163"/>
            <a:ext cx="23907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121926" lIns="243852" rIns="243852" tIns="121926"/>
          <a:lstStyle>
            <a:lvl1pPr defTabSz="457200"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defTabSz="457200"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defTabSz="457200"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defTabSz="457200"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defTabSz="457200"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defTabSz="457200"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defTabSz="457200"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defTabSz="457200"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defTabSz="457200"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buFont charset="0" panose="020b0604020202020204" pitchFamily="34" typeface="Arial"/>
              <a:buNone/>
            </a:pPr>
            <a:r>
              <a:rPr altLang="zh-CN" lang="en-US" sz="1100">
                <a:solidFill>
                  <a:schemeClr val="bg1"/>
                </a:solidFill>
                <a:latin typeface="Lato Light"/>
                <a:ea typeface="Lato Light"/>
                <a:cs typeface="Lato Light"/>
              </a:rPr>
              <a:t>Pellentesque sit amet massa in tortor mattis ultricies. Proin eget dui sed diam.</a:t>
            </a:r>
          </a:p>
        </p:txBody>
      </p:sp>
      <p:sp>
        <p:nvSpPr>
          <p:cNvPr id="13328" name="Subtitle 2"/>
          <p:cNvSpPr txBox="1"/>
          <p:nvPr/>
        </p:nvSpPr>
        <p:spPr bwMode="auto">
          <a:xfrm>
            <a:off x="5673725" y="2060575"/>
            <a:ext cx="2390775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121926" lIns="243852" rIns="243852" tIns="121926"/>
          <a:lstStyle>
            <a:lvl1pPr defTabSz="457200"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defTabSz="457200"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defTabSz="457200"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defTabSz="457200"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defTabSz="457200"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defTabSz="457200"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defTabSz="457200"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defTabSz="457200"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defTabSz="457200"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buFont charset="0" panose="020b0604020202020204" pitchFamily="34" typeface="Arial"/>
              <a:buNone/>
            </a:pPr>
            <a:r>
              <a:rPr altLang="zh-CN" lang="en-US" sz="1100">
                <a:solidFill>
                  <a:schemeClr val="bg1"/>
                </a:solidFill>
                <a:latin typeface="Lato Light"/>
                <a:ea typeface="Lato Light"/>
                <a:cs typeface="Lato Light"/>
              </a:rPr>
              <a:t>Pellentesque sit amet massa in tortor mattis ultricies. Proin eget dui sed diam.</a:t>
            </a:r>
          </a:p>
        </p:txBody>
      </p:sp>
      <p:sp>
        <p:nvSpPr>
          <p:cNvPr id="13329" name="Subtitle 2"/>
          <p:cNvSpPr txBox="1"/>
          <p:nvPr/>
        </p:nvSpPr>
        <p:spPr bwMode="auto">
          <a:xfrm>
            <a:off x="5673725" y="2989263"/>
            <a:ext cx="2390775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121926" lIns="243852" rIns="243852" tIns="121926"/>
          <a:lstStyle>
            <a:lvl1pPr defTabSz="457200"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defTabSz="457200"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defTabSz="457200"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defTabSz="457200"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defTabSz="457200"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defTabSz="457200"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defTabSz="457200"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defTabSz="457200"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defTabSz="457200"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buFont charset="0" panose="020b0604020202020204" pitchFamily="34" typeface="Arial"/>
              <a:buNone/>
            </a:pPr>
            <a:r>
              <a:rPr altLang="zh-CN" lang="en-US" sz="1100">
                <a:solidFill>
                  <a:schemeClr val="bg1"/>
                </a:solidFill>
                <a:latin typeface="Lato Light"/>
                <a:ea typeface="Lato Light"/>
                <a:cs typeface="Lato Light"/>
              </a:rPr>
              <a:t>Pellentesque sit amet massa in tortor mattis ultricies. Proin eget dui sed diam.</a:t>
            </a:r>
          </a:p>
        </p:txBody>
      </p:sp>
      <p:sp>
        <p:nvSpPr>
          <p:cNvPr id="13330" name="Subtitle 2"/>
          <p:cNvSpPr txBox="1"/>
          <p:nvPr/>
        </p:nvSpPr>
        <p:spPr bwMode="auto">
          <a:xfrm>
            <a:off x="5662613" y="3867150"/>
            <a:ext cx="239077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121926" lIns="243852" rIns="243852" tIns="121926"/>
          <a:lstStyle>
            <a:lvl1pPr defTabSz="457200"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defTabSz="457200"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defTabSz="457200"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defTabSz="457200"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defTabSz="457200"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defTabSz="457200"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defTabSz="457200"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defTabSz="457200"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defTabSz="457200"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buFont charset="0" panose="020b0604020202020204" pitchFamily="34" typeface="Arial"/>
              <a:buNone/>
            </a:pPr>
            <a:r>
              <a:rPr altLang="zh-CN" lang="en-US" sz="1100">
                <a:solidFill>
                  <a:schemeClr val="bg1"/>
                </a:solidFill>
                <a:latin typeface="Lato Light"/>
                <a:ea typeface="Lato Light"/>
                <a:cs typeface="Lato Light"/>
              </a:rPr>
              <a:t>Pellentesque sit amet massa in tortor mattis ultricies. Proin eget dui sed diam.</a:t>
            </a:r>
          </a:p>
        </p:txBody>
      </p:sp>
      <p:sp>
        <p:nvSpPr>
          <p:cNvPr id="29" name="Oval 3"/>
          <p:cNvSpPr/>
          <p:nvPr/>
        </p:nvSpPr>
        <p:spPr>
          <a:xfrm>
            <a:off x="3811588" y="3770313"/>
            <a:ext cx="100012" cy="95250"/>
          </a:xfrm>
          <a:prstGeom prst="ellipse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bIns="121926" lIns="243852" rIns="243852" tIns="121926"/>
          <a:lstStyle>
            <a:lvl1pPr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anose="020b0604020202020204" pitchFamily="34" typeface="Arial"/>
                <a:ea charset="-122" panose="02010600030101010101" pitchFamily="2" typeface="宋体"/>
              </a:defRPr>
            </a:lvl9pPr>
          </a:lstStyle>
          <a:p>
            <a:pPr algn="ctr">
              <a:defRPr/>
            </a:pPr>
            <a:endParaRPr altLang="zh-CN" lang="en-US" smtClean="0">
              <a:solidFill>
                <a:srgbClr val="FFFFFF"/>
              </a:solidFill>
              <a:latin typeface="Lato Light"/>
              <a:ea typeface="Lato Light"/>
              <a:cs typeface="Lato Light"/>
            </a:endParaRPr>
          </a:p>
        </p:txBody>
      </p:sp>
      <p:sp>
        <p:nvSpPr>
          <p:cNvPr id="13332" name="Freeform 5"/>
          <p:cNvSpPr>
            <a:spLocks noChangeArrowheads="1"/>
          </p:cNvSpPr>
          <p:nvPr/>
        </p:nvSpPr>
        <p:spPr bwMode="auto">
          <a:xfrm>
            <a:off x="3159125" y="1514475"/>
            <a:ext cx="331788" cy="323850"/>
          </a:xfrm>
          <a:custGeom>
            <a:gdLst>
              <a:gd fmla="*/ 35125827 w 1564" name="T0"/>
              <a:gd fmla="*/ 68486242 h 1532" name="T1"/>
              <a:gd fmla="*/ 35125827 w 1564" name="T2"/>
              <a:gd fmla="*/ 68486242 h 1532" name="T3"/>
              <a:gd fmla="*/ 70296628 w 1564" name="T4"/>
              <a:gd fmla="*/ 33549761 h 1532" name="T5"/>
              <a:gd fmla="*/ 35125827 w 1564" name="T6"/>
              <a:gd fmla="*/ 0 h 1532" name="T7"/>
              <a:gd fmla="*/ 0 w 1564" name="T8"/>
              <a:gd fmla="*/ 33549761 h 1532" name="T9"/>
              <a:gd fmla="*/ 35125827 w 1564" name="T10"/>
              <a:gd fmla="*/ 68486242 h 1532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b" l="0" r="r" t="0"/>
            <a:pathLst>
              <a:path h="1532" w="1564">
                <a:moveTo>
                  <a:pt x="781" y="1531"/>
                </a:moveTo>
                <a:lnTo>
                  <a:pt x="781" y="1531"/>
                </a:lnTo>
                <a:cubicBezTo>
                  <a:pt x="1188" y="1531"/>
                  <a:pt x="1563" y="1188"/>
                  <a:pt x="1563" y="750"/>
                </a:cubicBezTo>
                <a:cubicBezTo>
                  <a:pt x="1563" y="344"/>
                  <a:pt x="1188" y="0"/>
                  <a:pt x="781" y="0"/>
                </a:cubicBezTo>
                <a:cubicBezTo>
                  <a:pt x="344" y="0"/>
                  <a:pt x="0" y="344"/>
                  <a:pt x="0" y="750"/>
                </a:cubicBezTo>
                <a:cubicBezTo>
                  <a:pt x="0" y="1188"/>
                  <a:pt x="344" y="1531"/>
                  <a:pt x="781" y="1531"/>
                </a:cubicBezTo>
              </a:path>
            </a:pathLst>
          </a:custGeom>
          <a:solidFill>
            <a:srgbClr val="4BB3D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grpSp>
        <p:nvGrpSpPr>
          <p:cNvPr id="13333" name="组合 86"/>
          <p:cNvGrpSpPr/>
          <p:nvPr/>
        </p:nvGrpSpPr>
        <p:grpSpPr>
          <a:xfrm>
            <a:off x="3217863" y="1584325"/>
            <a:ext cx="212725" cy="171450"/>
            <a:chOff x="3329134" y="1410149"/>
            <a:chExt cx="212024" cy="171906"/>
          </a:xfrm>
        </p:grpSpPr>
        <p:sp>
          <p:nvSpPr>
            <p:cNvPr id="13374" name="Freeform 6"/>
            <p:cNvSpPr>
              <a:spLocks noChangeArrowheads="1"/>
            </p:cNvSpPr>
            <p:nvPr/>
          </p:nvSpPr>
          <p:spPr bwMode="auto">
            <a:xfrm>
              <a:off x="3329134" y="1482088"/>
              <a:ext cx="212024" cy="99967"/>
            </a:xfrm>
            <a:custGeom>
              <a:gdLst>
                <a:gd fmla="*/ 39256424 w 1001" name="T0"/>
                <a:gd fmla="*/ 0 h 470" name="T1"/>
                <a:gd fmla="*/ 39256424 w 1001" name="T2"/>
                <a:gd fmla="*/ 7102549 h 470" name="T3"/>
                <a:gd fmla="*/ 39256424 w 1001" name="T4"/>
                <a:gd fmla="*/ 7102549 h 470" name="T5"/>
                <a:gd fmla="*/ 39256424 w 1001" name="T6"/>
                <a:gd fmla="*/ 4252426 h 470" name="T7"/>
                <a:gd fmla="*/ 39256424 w 1001" name="T8"/>
                <a:gd fmla="*/ 9907368 h 470" name="T9"/>
                <a:gd fmla="*/ 36474694 w 1001" name="T10"/>
                <a:gd fmla="*/ 15562310 h 470" name="T11"/>
                <a:gd fmla="*/ 36474694 w 1001" name="T12"/>
                <a:gd fmla="*/ 19814948 h 470" name="T13"/>
                <a:gd fmla="*/ 36474694 w 1001" name="T14"/>
                <a:gd fmla="*/ 19814948 h 470" name="T15"/>
                <a:gd fmla="*/ 33648272 w 1001" name="T16"/>
                <a:gd fmla="*/ 0 h 470" name="T17"/>
                <a:gd fmla="*/ 33648272 w 1001" name="T18"/>
                <a:gd fmla="*/ 7102549 h 470" name="T19"/>
                <a:gd fmla="*/ 35083935 w 1001" name="T20"/>
                <a:gd fmla="*/ 12757491 h 470" name="T21"/>
                <a:gd fmla="*/ 30866755 w 1001" name="T22"/>
                <a:gd fmla="*/ 21217251 h 470" name="T23"/>
                <a:gd fmla="*/ 30866755 w 1001" name="T24"/>
                <a:gd fmla="*/ 21217251 h 470" name="T25"/>
                <a:gd fmla="*/ 32257514 w 1001" name="T26"/>
                <a:gd fmla="*/ 9907368 h 470" name="T27"/>
                <a:gd fmla="*/ 33648272 w 1001" name="T28"/>
                <a:gd fmla="*/ 15562310 h 470" name="T29"/>
                <a:gd fmla="*/ 32257514 w 1001" name="T30"/>
                <a:gd fmla="*/ 4252426 h 470" name="T31"/>
                <a:gd fmla="*/ 30866755 w 1001" name="T32"/>
                <a:gd fmla="*/ 21217251 h 470" name="T33"/>
                <a:gd fmla="*/ 30866755 w 1001" name="T34"/>
                <a:gd fmla="*/ 0 h 470" name="T35"/>
                <a:gd fmla="*/ 29475996 w 1001" name="T36"/>
                <a:gd fmla="*/ 7102549 h 470" name="T37"/>
                <a:gd fmla="*/ 30866755 w 1001" name="T38"/>
                <a:gd fmla="*/ 12757491 h 470" name="T39"/>
                <a:gd fmla="*/ 30866755 w 1001" name="T40"/>
                <a:gd fmla="*/ 9907368 h 470" name="T41"/>
                <a:gd fmla="*/ 28040333 w 1001" name="T42"/>
                <a:gd fmla="*/ 19814948 h 470" name="T43"/>
                <a:gd fmla="*/ 25258603 w 1001" name="T44"/>
                <a:gd fmla="*/ 0 h 470" name="T45"/>
                <a:gd fmla="*/ 25258603 w 1001" name="T46"/>
                <a:gd fmla="*/ 12757491 h 470" name="T47"/>
                <a:gd fmla="*/ 26649362 w 1001" name="T48"/>
                <a:gd fmla="*/ 7102549 h 470" name="T49"/>
                <a:gd fmla="*/ 28040333 w 1001" name="T50"/>
                <a:gd fmla="*/ 0 h 470" name="T51"/>
                <a:gd fmla="*/ 22432182 w 1001" name="T52"/>
                <a:gd fmla="*/ 19814948 h 470" name="T53"/>
                <a:gd fmla="*/ 22432182 w 1001" name="T54"/>
                <a:gd fmla="*/ 4252426 h 470" name="T55"/>
                <a:gd fmla="*/ 22432182 w 1001" name="T56"/>
                <a:gd fmla="*/ 15562310 h 470" name="T57"/>
                <a:gd fmla="*/ 22432182 w 1001" name="T58"/>
                <a:gd fmla="*/ 12757491 h 470" name="T59"/>
                <a:gd fmla="*/ 19650664 w 1001" name="T60"/>
                <a:gd fmla="*/ 21217251 h 470" name="T61"/>
                <a:gd fmla="*/ 19650664 w 1001" name="T62"/>
                <a:gd fmla="*/ 21217251 h 470" name="T63"/>
                <a:gd fmla="*/ 21041423 w 1001" name="T64"/>
                <a:gd fmla="*/ 9907368 h 470" name="T65"/>
                <a:gd fmla="*/ 22432182 w 1001" name="T66"/>
                <a:gd fmla="*/ 15562310 h 470" name="T67"/>
                <a:gd fmla="*/ 19650664 w 1001" name="T68"/>
                <a:gd fmla="*/ 4252426 h 470" name="T69"/>
                <a:gd fmla="*/ 19650664 w 1001" name="T70"/>
                <a:gd fmla="*/ 21217251 h 470" name="T71"/>
                <a:gd fmla="*/ 19650664 w 1001" name="T72"/>
                <a:gd fmla="*/ 0 h 470" name="T73"/>
                <a:gd fmla="*/ 18259905 w 1001" name="T74"/>
                <a:gd fmla="*/ 7102549 h 470" name="T75"/>
                <a:gd fmla="*/ 19650664 w 1001" name="T76"/>
                <a:gd fmla="*/ 12757491 h 470" name="T77"/>
                <a:gd fmla="*/ 19650664 w 1001" name="T78"/>
                <a:gd fmla="*/ 9907368 h 470" name="T79"/>
                <a:gd fmla="*/ 16824242 w 1001" name="T80"/>
                <a:gd fmla="*/ 19814948 h 470" name="T81"/>
                <a:gd fmla="*/ 14042513 w 1001" name="T82"/>
                <a:gd fmla="*/ 0 h 470" name="T83"/>
                <a:gd fmla="*/ 14042513 w 1001" name="T84"/>
                <a:gd fmla="*/ 12757491 h 470" name="T85"/>
                <a:gd fmla="*/ 14042513 w 1001" name="T86"/>
                <a:gd fmla="*/ 7102549 h 470" name="T87"/>
                <a:gd fmla="*/ 16824242 w 1001" name="T88"/>
                <a:gd fmla="*/ 0 h 470" name="T89"/>
                <a:gd fmla="*/ 9825332 w 1001" name="T90"/>
                <a:gd fmla="*/ 19814948 h 470" name="T91"/>
                <a:gd fmla="*/ 9825332 w 1001" name="T92"/>
                <a:gd fmla="*/ 4252426 h 470" name="T93"/>
                <a:gd fmla="*/ 9825332 w 1001" name="T94"/>
                <a:gd fmla="*/ 15562310 h 470" name="T95"/>
                <a:gd fmla="*/ 11216091 w 1001" name="T96"/>
                <a:gd fmla="*/ 12757491 h 470" name="T97"/>
                <a:gd fmla="*/ 7043814 w 1001" name="T98"/>
                <a:gd fmla="*/ 21217251 h 470" name="T99"/>
                <a:gd fmla="*/ 7043814 w 1001" name="T100"/>
                <a:gd fmla="*/ 21217251 h 470" name="T101"/>
                <a:gd fmla="*/ 9825332 w 1001" name="T102"/>
                <a:gd fmla="*/ 9907368 h 470" name="T103"/>
                <a:gd fmla="*/ 9825332 w 1001" name="T104"/>
                <a:gd fmla="*/ 15562310 h 470" name="T105"/>
                <a:gd fmla="*/ 8434573 w 1001" name="T106"/>
                <a:gd fmla="*/ 4252426 h 470" name="T107"/>
                <a:gd fmla="*/ 7043814 w 1001" name="T108"/>
                <a:gd fmla="*/ 21217251 h 470" name="T109"/>
                <a:gd fmla="*/ 7043814 w 1001" name="T110"/>
                <a:gd fmla="*/ 15562310 h 470" name="T111"/>
                <a:gd fmla="*/ 5608151 w 1001" name="T112"/>
                <a:gd fmla="*/ 9907368 h 470" name="T113"/>
                <a:gd fmla="*/ 4217181 w 1001" name="T114"/>
                <a:gd fmla="*/ 4252426 h 470" name="T115"/>
                <a:gd fmla="*/ 4217181 w 1001" name="T116"/>
                <a:gd fmla="*/ 21217251 h 470" name="T117"/>
                <a:gd fmla="*/ 2826422 w 1001" name="T118"/>
                <a:gd fmla="*/ 7102549 h 470" name="T119"/>
                <a:gd fmla="*/ 4217181 w 1001" name="T120"/>
                <a:gd fmla="*/ 0 h 470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60000 65536" name="T177"/>
                <a:gd fmla="*/ 0 60000 65536" name="T178"/>
                <a:gd fmla="*/ 0 60000 65536" name="T179"/>
                <a:gd fmla="*/ 0 60000 65536" name="T180"/>
                <a:gd fmla="*/ 0 60000 65536" name="T181"/>
                <a:gd fmla="*/ 0 60000 65536" name="T182"/>
              </a:gdLst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b="b" l="0" r="r" t="0"/>
              <a:pathLst>
                <a:path h="470" w="1001">
                  <a:moveTo>
                    <a:pt x="875" y="469"/>
                  </a:moveTo>
                  <a:lnTo>
                    <a:pt x="1000" y="469"/>
                  </a:lnTo>
                  <a:lnTo>
                    <a:pt x="1000" y="0"/>
                  </a:lnTo>
                  <a:lnTo>
                    <a:pt x="875" y="0"/>
                  </a:lnTo>
                  <a:lnTo>
                    <a:pt x="875" y="94"/>
                  </a:lnTo>
                  <a:lnTo>
                    <a:pt x="938" y="94"/>
                  </a:lnTo>
                  <a:lnTo>
                    <a:pt x="938" y="157"/>
                  </a:lnTo>
                  <a:lnTo>
                    <a:pt x="875" y="157"/>
                  </a:lnTo>
                  <a:lnTo>
                    <a:pt x="875" y="469"/>
                  </a:lnTo>
                  <a:close/>
                  <a:moveTo>
                    <a:pt x="813" y="469"/>
                  </a:moveTo>
                  <a:lnTo>
                    <a:pt x="875" y="469"/>
                  </a:lnTo>
                  <a:lnTo>
                    <a:pt x="875" y="157"/>
                  </a:lnTo>
                  <a:lnTo>
                    <a:pt x="844" y="157"/>
                  </a:lnTo>
                  <a:lnTo>
                    <a:pt x="844" y="94"/>
                  </a:lnTo>
                  <a:lnTo>
                    <a:pt x="875" y="94"/>
                  </a:lnTo>
                  <a:lnTo>
                    <a:pt x="875" y="0"/>
                  </a:lnTo>
                  <a:lnTo>
                    <a:pt x="813" y="0"/>
                  </a:lnTo>
                  <a:lnTo>
                    <a:pt x="813" y="219"/>
                  </a:lnTo>
                  <a:lnTo>
                    <a:pt x="875" y="219"/>
                  </a:lnTo>
                  <a:lnTo>
                    <a:pt x="875" y="282"/>
                  </a:lnTo>
                  <a:lnTo>
                    <a:pt x="813" y="282"/>
                  </a:lnTo>
                  <a:lnTo>
                    <a:pt x="813" y="344"/>
                  </a:lnTo>
                  <a:lnTo>
                    <a:pt x="813" y="438"/>
                  </a:lnTo>
                  <a:lnTo>
                    <a:pt x="813" y="469"/>
                  </a:lnTo>
                  <a:close/>
                  <a:moveTo>
                    <a:pt x="750" y="469"/>
                  </a:moveTo>
                  <a:lnTo>
                    <a:pt x="813" y="469"/>
                  </a:lnTo>
                  <a:lnTo>
                    <a:pt x="813" y="438"/>
                  </a:lnTo>
                  <a:lnTo>
                    <a:pt x="750" y="438"/>
                  </a:lnTo>
                  <a:lnTo>
                    <a:pt x="750" y="469"/>
                  </a:lnTo>
                  <a:close/>
                  <a:moveTo>
                    <a:pt x="813" y="0"/>
                  </a:moveTo>
                  <a:lnTo>
                    <a:pt x="750" y="0"/>
                  </a:lnTo>
                  <a:lnTo>
                    <a:pt x="750" y="94"/>
                  </a:lnTo>
                  <a:lnTo>
                    <a:pt x="782" y="94"/>
                  </a:lnTo>
                  <a:lnTo>
                    <a:pt x="782" y="157"/>
                  </a:lnTo>
                  <a:lnTo>
                    <a:pt x="750" y="157"/>
                  </a:lnTo>
                  <a:lnTo>
                    <a:pt x="750" y="344"/>
                  </a:lnTo>
                  <a:lnTo>
                    <a:pt x="813" y="344"/>
                  </a:lnTo>
                  <a:lnTo>
                    <a:pt x="813" y="282"/>
                  </a:lnTo>
                  <a:lnTo>
                    <a:pt x="782" y="282"/>
                  </a:lnTo>
                  <a:lnTo>
                    <a:pt x="782" y="219"/>
                  </a:lnTo>
                  <a:lnTo>
                    <a:pt x="813" y="219"/>
                  </a:lnTo>
                  <a:lnTo>
                    <a:pt x="813" y="0"/>
                  </a:lnTo>
                  <a:close/>
                  <a:moveTo>
                    <a:pt x="688" y="469"/>
                  </a:moveTo>
                  <a:lnTo>
                    <a:pt x="750" y="469"/>
                  </a:lnTo>
                  <a:lnTo>
                    <a:pt x="750" y="438"/>
                  </a:lnTo>
                  <a:lnTo>
                    <a:pt x="688" y="438"/>
                  </a:lnTo>
                  <a:lnTo>
                    <a:pt x="688" y="469"/>
                  </a:lnTo>
                  <a:close/>
                  <a:moveTo>
                    <a:pt x="750" y="0"/>
                  </a:moveTo>
                  <a:lnTo>
                    <a:pt x="688" y="0"/>
                  </a:lnTo>
                  <a:lnTo>
                    <a:pt x="688" y="219"/>
                  </a:lnTo>
                  <a:lnTo>
                    <a:pt x="719" y="219"/>
                  </a:lnTo>
                  <a:lnTo>
                    <a:pt x="719" y="282"/>
                  </a:lnTo>
                  <a:lnTo>
                    <a:pt x="688" y="282"/>
                  </a:lnTo>
                  <a:lnTo>
                    <a:pt x="688" y="344"/>
                  </a:lnTo>
                  <a:lnTo>
                    <a:pt x="750" y="344"/>
                  </a:lnTo>
                  <a:lnTo>
                    <a:pt x="750" y="157"/>
                  </a:lnTo>
                  <a:lnTo>
                    <a:pt x="719" y="157"/>
                  </a:lnTo>
                  <a:lnTo>
                    <a:pt x="719" y="94"/>
                  </a:lnTo>
                  <a:lnTo>
                    <a:pt x="750" y="94"/>
                  </a:lnTo>
                  <a:lnTo>
                    <a:pt x="750" y="0"/>
                  </a:lnTo>
                  <a:close/>
                  <a:moveTo>
                    <a:pt x="625" y="469"/>
                  </a:moveTo>
                  <a:lnTo>
                    <a:pt x="688" y="469"/>
                  </a:lnTo>
                  <a:lnTo>
                    <a:pt x="688" y="438"/>
                  </a:lnTo>
                  <a:lnTo>
                    <a:pt x="625" y="438"/>
                  </a:lnTo>
                  <a:lnTo>
                    <a:pt x="625" y="469"/>
                  </a:lnTo>
                  <a:close/>
                  <a:moveTo>
                    <a:pt x="688" y="0"/>
                  </a:moveTo>
                  <a:lnTo>
                    <a:pt x="625" y="0"/>
                  </a:lnTo>
                  <a:lnTo>
                    <a:pt x="625" y="94"/>
                  </a:lnTo>
                  <a:lnTo>
                    <a:pt x="657" y="94"/>
                  </a:lnTo>
                  <a:lnTo>
                    <a:pt x="657" y="157"/>
                  </a:lnTo>
                  <a:lnTo>
                    <a:pt x="625" y="157"/>
                  </a:lnTo>
                  <a:lnTo>
                    <a:pt x="625" y="344"/>
                  </a:lnTo>
                  <a:lnTo>
                    <a:pt x="688" y="344"/>
                  </a:lnTo>
                  <a:lnTo>
                    <a:pt x="688" y="282"/>
                  </a:lnTo>
                  <a:lnTo>
                    <a:pt x="657" y="282"/>
                  </a:lnTo>
                  <a:lnTo>
                    <a:pt x="657" y="219"/>
                  </a:lnTo>
                  <a:lnTo>
                    <a:pt x="688" y="219"/>
                  </a:lnTo>
                  <a:lnTo>
                    <a:pt x="688" y="0"/>
                  </a:lnTo>
                  <a:close/>
                  <a:moveTo>
                    <a:pt x="563" y="469"/>
                  </a:moveTo>
                  <a:lnTo>
                    <a:pt x="625" y="469"/>
                  </a:lnTo>
                  <a:lnTo>
                    <a:pt x="625" y="438"/>
                  </a:lnTo>
                  <a:lnTo>
                    <a:pt x="563" y="438"/>
                  </a:lnTo>
                  <a:lnTo>
                    <a:pt x="563" y="469"/>
                  </a:lnTo>
                  <a:close/>
                  <a:moveTo>
                    <a:pt x="625" y="0"/>
                  </a:moveTo>
                  <a:lnTo>
                    <a:pt x="563" y="0"/>
                  </a:lnTo>
                  <a:lnTo>
                    <a:pt x="563" y="219"/>
                  </a:lnTo>
                  <a:lnTo>
                    <a:pt x="594" y="219"/>
                  </a:lnTo>
                  <a:lnTo>
                    <a:pt x="594" y="282"/>
                  </a:lnTo>
                  <a:lnTo>
                    <a:pt x="563" y="282"/>
                  </a:lnTo>
                  <a:lnTo>
                    <a:pt x="563" y="344"/>
                  </a:lnTo>
                  <a:lnTo>
                    <a:pt x="625" y="344"/>
                  </a:lnTo>
                  <a:lnTo>
                    <a:pt x="625" y="157"/>
                  </a:lnTo>
                  <a:lnTo>
                    <a:pt x="594" y="157"/>
                  </a:lnTo>
                  <a:lnTo>
                    <a:pt x="594" y="94"/>
                  </a:lnTo>
                  <a:lnTo>
                    <a:pt x="625" y="94"/>
                  </a:lnTo>
                  <a:lnTo>
                    <a:pt x="625" y="0"/>
                  </a:lnTo>
                  <a:close/>
                  <a:moveTo>
                    <a:pt x="500" y="469"/>
                  </a:moveTo>
                  <a:lnTo>
                    <a:pt x="563" y="469"/>
                  </a:lnTo>
                  <a:lnTo>
                    <a:pt x="563" y="438"/>
                  </a:lnTo>
                  <a:lnTo>
                    <a:pt x="500" y="438"/>
                  </a:lnTo>
                  <a:lnTo>
                    <a:pt x="500" y="469"/>
                  </a:lnTo>
                  <a:close/>
                  <a:moveTo>
                    <a:pt x="563" y="0"/>
                  </a:moveTo>
                  <a:lnTo>
                    <a:pt x="500" y="0"/>
                  </a:lnTo>
                  <a:lnTo>
                    <a:pt x="500" y="94"/>
                  </a:lnTo>
                  <a:lnTo>
                    <a:pt x="532" y="94"/>
                  </a:lnTo>
                  <a:lnTo>
                    <a:pt x="532" y="157"/>
                  </a:lnTo>
                  <a:lnTo>
                    <a:pt x="500" y="157"/>
                  </a:lnTo>
                  <a:lnTo>
                    <a:pt x="500" y="344"/>
                  </a:lnTo>
                  <a:lnTo>
                    <a:pt x="563" y="344"/>
                  </a:lnTo>
                  <a:lnTo>
                    <a:pt x="563" y="282"/>
                  </a:lnTo>
                  <a:lnTo>
                    <a:pt x="500" y="282"/>
                  </a:lnTo>
                  <a:lnTo>
                    <a:pt x="500" y="219"/>
                  </a:lnTo>
                  <a:lnTo>
                    <a:pt x="563" y="219"/>
                  </a:lnTo>
                  <a:lnTo>
                    <a:pt x="563" y="0"/>
                  </a:lnTo>
                  <a:close/>
                  <a:moveTo>
                    <a:pt x="438" y="469"/>
                  </a:moveTo>
                  <a:lnTo>
                    <a:pt x="500" y="469"/>
                  </a:lnTo>
                  <a:lnTo>
                    <a:pt x="500" y="438"/>
                  </a:lnTo>
                  <a:lnTo>
                    <a:pt x="438" y="438"/>
                  </a:lnTo>
                  <a:lnTo>
                    <a:pt x="438" y="469"/>
                  </a:lnTo>
                  <a:close/>
                  <a:moveTo>
                    <a:pt x="500" y="0"/>
                  </a:moveTo>
                  <a:lnTo>
                    <a:pt x="438" y="0"/>
                  </a:lnTo>
                  <a:lnTo>
                    <a:pt x="438" y="219"/>
                  </a:lnTo>
                  <a:lnTo>
                    <a:pt x="469" y="219"/>
                  </a:lnTo>
                  <a:lnTo>
                    <a:pt x="469" y="282"/>
                  </a:lnTo>
                  <a:lnTo>
                    <a:pt x="438" y="282"/>
                  </a:lnTo>
                  <a:lnTo>
                    <a:pt x="438" y="344"/>
                  </a:lnTo>
                  <a:lnTo>
                    <a:pt x="500" y="344"/>
                  </a:lnTo>
                  <a:lnTo>
                    <a:pt x="500" y="157"/>
                  </a:lnTo>
                  <a:lnTo>
                    <a:pt x="438" y="157"/>
                  </a:lnTo>
                  <a:lnTo>
                    <a:pt x="438" y="94"/>
                  </a:lnTo>
                  <a:lnTo>
                    <a:pt x="500" y="94"/>
                  </a:lnTo>
                  <a:lnTo>
                    <a:pt x="500" y="0"/>
                  </a:lnTo>
                  <a:close/>
                  <a:moveTo>
                    <a:pt x="375" y="469"/>
                  </a:moveTo>
                  <a:lnTo>
                    <a:pt x="438" y="469"/>
                  </a:lnTo>
                  <a:lnTo>
                    <a:pt x="438" y="438"/>
                  </a:lnTo>
                  <a:lnTo>
                    <a:pt x="375" y="438"/>
                  </a:lnTo>
                  <a:lnTo>
                    <a:pt x="375" y="469"/>
                  </a:lnTo>
                  <a:close/>
                  <a:moveTo>
                    <a:pt x="438" y="0"/>
                  </a:moveTo>
                  <a:lnTo>
                    <a:pt x="375" y="0"/>
                  </a:lnTo>
                  <a:lnTo>
                    <a:pt x="375" y="94"/>
                  </a:lnTo>
                  <a:lnTo>
                    <a:pt x="407" y="94"/>
                  </a:lnTo>
                  <a:lnTo>
                    <a:pt x="407" y="157"/>
                  </a:lnTo>
                  <a:lnTo>
                    <a:pt x="375" y="157"/>
                  </a:lnTo>
                  <a:lnTo>
                    <a:pt x="375" y="344"/>
                  </a:lnTo>
                  <a:lnTo>
                    <a:pt x="438" y="344"/>
                  </a:lnTo>
                  <a:lnTo>
                    <a:pt x="438" y="282"/>
                  </a:lnTo>
                  <a:lnTo>
                    <a:pt x="375" y="282"/>
                  </a:lnTo>
                  <a:lnTo>
                    <a:pt x="375" y="219"/>
                  </a:lnTo>
                  <a:lnTo>
                    <a:pt x="438" y="219"/>
                  </a:lnTo>
                  <a:lnTo>
                    <a:pt x="438" y="0"/>
                  </a:lnTo>
                  <a:close/>
                  <a:moveTo>
                    <a:pt x="313" y="469"/>
                  </a:moveTo>
                  <a:lnTo>
                    <a:pt x="375" y="469"/>
                  </a:lnTo>
                  <a:lnTo>
                    <a:pt x="375" y="438"/>
                  </a:lnTo>
                  <a:lnTo>
                    <a:pt x="313" y="438"/>
                  </a:lnTo>
                  <a:lnTo>
                    <a:pt x="313" y="469"/>
                  </a:lnTo>
                  <a:close/>
                  <a:moveTo>
                    <a:pt x="375" y="0"/>
                  </a:moveTo>
                  <a:lnTo>
                    <a:pt x="313" y="0"/>
                  </a:lnTo>
                  <a:lnTo>
                    <a:pt x="313" y="219"/>
                  </a:lnTo>
                  <a:lnTo>
                    <a:pt x="344" y="219"/>
                  </a:lnTo>
                  <a:lnTo>
                    <a:pt x="344" y="282"/>
                  </a:lnTo>
                  <a:lnTo>
                    <a:pt x="313" y="282"/>
                  </a:lnTo>
                  <a:lnTo>
                    <a:pt x="313" y="344"/>
                  </a:lnTo>
                  <a:lnTo>
                    <a:pt x="375" y="344"/>
                  </a:lnTo>
                  <a:lnTo>
                    <a:pt x="375" y="157"/>
                  </a:lnTo>
                  <a:lnTo>
                    <a:pt x="313" y="157"/>
                  </a:lnTo>
                  <a:lnTo>
                    <a:pt x="313" y="94"/>
                  </a:lnTo>
                  <a:lnTo>
                    <a:pt x="375" y="94"/>
                  </a:lnTo>
                  <a:lnTo>
                    <a:pt x="375" y="0"/>
                  </a:lnTo>
                  <a:close/>
                  <a:moveTo>
                    <a:pt x="219" y="469"/>
                  </a:moveTo>
                  <a:lnTo>
                    <a:pt x="313" y="469"/>
                  </a:lnTo>
                  <a:lnTo>
                    <a:pt x="313" y="438"/>
                  </a:lnTo>
                  <a:lnTo>
                    <a:pt x="219" y="438"/>
                  </a:lnTo>
                  <a:lnTo>
                    <a:pt x="219" y="469"/>
                  </a:lnTo>
                  <a:close/>
                  <a:moveTo>
                    <a:pt x="313" y="0"/>
                  </a:moveTo>
                  <a:lnTo>
                    <a:pt x="219" y="0"/>
                  </a:lnTo>
                  <a:lnTo>
                    <a:pt x="219" y="94"/>
                  </a:lnTo>
                  <a:lnTo>
                    <a:pt x="282" y="94"/>
                  </a:lnTo>
                  <a:lnTo>
                    <a:pt x="282" y="157"/>
                  </a:lnTo>
                  <a:lnTo>
                    <a:pt x="219" y="157"/>
                  </a:lnTo>
                  <a:lnTo>
                    <a:pt x="219" y="344"/>
                  </a:lnTo>
                  <a:lnTo>
                    <a:pt x="313" y="344"/>
                  </a:lnTo>
                  <a:lnTo>
                    <a:pt x="313" y="282"/>
                  </a:lnTo>
                  <a:lnTo>
                    <a:pt x="250" y="282"/>
                  </a:lnTo>
                  <a:lnTo>
                    <a:pt x="250" y="219"/>
                  </a:lnTo>
                  <a:lnTo>
                    <a:pt x="313" y="219"/>
                  </a:lnTo>
                  <a:lnTo>
                    <a:pt x="313" y="0"/>
                  </a:lnTo>
                  <a:close/>
                  <a:moveTo>
                    <a:pt x="157" y="469"/>
                  </a:moveTo>
                  <a:lnTo>
                    <a:pt x="219" y="469"/>
                  </a:lnTo>
                  <a:lnTo>
                    <a:pt x="219" y="438"/>
                  </a:lnTo>
                  <a:lnTo>
                    <a:pt x="157" y="438"/>
                  </a:lnTo>
                  <a:lnTo>
                    <a:pt x="157" y="469"/>
                  </a:lnTo>
                  <a:close/>
                  <a:moveTo>
                    <a:pt x="219" y="0"/>
                  </a:moveTo>
                  <a:lnTo>
                    <a:pt x="157" y="0"/>
                  </a:lnTo>
                  <a:lnTo>
                    <a:pt x="157" y="219"/>
                  </a:lnTo>
                  <a:lnTo>
                    <a:pt x="219" y="219"/>
                  </a:lnTo>
                  <a:lnTo>
                    <a:pt x="219" y="282"/>
                  </a:lnTo>
                  <a:lnTo>
                    <a:pt x="157" y="282"/>
                  </a:lnTo>
                  <a:lnTo>
                    <a:pt x="157" y="344"/>
                  </a:lnTo>
                  <a:lnTo>
                    <a:pt x="219" y="344"/>
                  </a:lnTo>
                  <a:lnTo>
                    <a:pt x="219" y="157"/>
                  </a:lnTo>
                  <a:lnTo>
                    <a:pt x="188" y="157"/>
                  </a:lnTo>
                  <a:lnTo>
                    <a:pt x="188" y="94"/>
                  </a:lnTo>
                  <a:lnTo>
                    <a:pt x="219" y="94"/>
                  </a:lnTo>
                  <a:lnTo>
                    <a:pt x="219" y="0"/>
                  </a:lnTo>
                  <a:close/>
                  <a:moveTo>
                    <a:pt x="94" y="469"/>
                  </a:moveTo>
                  <a:lnTo>
                    <a:pt x="157" y="469"/>
                  </a:lnTo>
                  <a:lnTo>
                    <a:pt x="157" y="438"/>
                  </a:lnTo>
                  <a:lnTo>
                    <a:pt x="157" y="344"/>
                  </a:lnTo>
                  <a:lnTo>
                    <a:pt x="157" y="282"/>
                  </a:lnTo>
                  <a:lnTo>
                    <a:pt x="125" y="282"/>
                  </a:lnTo>
                  <a:lnTo>
                    <a:pt x="125" y="219"/>
                  </a:lnTo>
                  <a:lnTo>
                    <a:pt x="157" y="219"/>
                  </a:lnTo>
                  <a:lnTo>
                    <a:pt x="157" y="0"/>
                  </a:lnTo>
                  <a:lnTo>
                    <a:pt x="94" y="0"/>
                  </a:lnTo>
                  <a:lnTo>
                    <a:pt x="94" y="94"/>
                  </a:lnTo>
                  <a:lnTo>
                    <a:pt x="157" y="94"/>
                  </a:lnTo>
                  <a:lnTo>
                    <a:pt x="157" y="157"/>
                  </a:lnTo>
                  <a:lnTo>
                    <a:pt x="94" y="157"/>
                  </a:lnTo>
                  <a:lnTo>
                    <a:pt x="94" y="469"/>
                  </a:lnTo>
                  <a:close/>
                  <a:moveTo>
                    <a:pt x="0" y="469"/>
                  </a:moveTo>
                  <a:lnTo>
                    <a:pt x="94" y="469"/>
                  </a:lnTo>
                  <a:lnTo>
                    <a:pt x="94" y="157"/>
                  </a:lnTo>
                  <a:lnTo>
                    <a:pt x="63" y="157"/>
                  </a:lnTo>
                  <a:lnTo>
                    <a:pt x="63" y="94"/>
                  </a:lnTo>
                  <a:lnTo>
                    <a:pt x="94" y="94"/>
                  </a:lnTo>
                  <a:lnTo>
                    <a:pt x="94" y="0"/>
                  </a:lnTo>
                  <a:lnTo>
                    <a:pt x="0" y="0"/>
                  </a:lnTo>
                  <a:lnTo>
                    <a:pt x="0" y="46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 bIns="121926" lIns="243852" rIns="243852" tIns="121926" wrap="none"/>
            <a:lstStyle/>
            <a:p>
              <a:endParaRPr altLang="en-US" lang="zh-CN"/>
            </a:p>
          </p:txBody>
        </p:sp>
        <p:sp>
          <p:nvSpPr>
            <p:cNvPr id="13375" name="Freeform 7"/>
            <p:cNvSpPr>
              <a:spLocks noChangeArrowheads="1"/>
            </p:cNvSpPr>
            <p:nvPr/>
          </p:nvSpPr>
          <p:spPr bwMode="auto">
            <a:xfrm>
              <a:off x="3369297" y="1442849"/>
              <a:ext cx="119555" cy="27094"/>
            </a:xfrm>
            <a:custGeom>
              <a:gdLst>
                <a:gd fmla="*/ 0 w 563" name="T0"/>
                <a:gd fmla="*/ 2866803 h 126" name="T1"/>
                <a:gd fmla="*/ 0 w 563" name="T2"/>
                <a:gd fmla="*/ 2866803 h 126" name="T3"/>
                <a:gd fmla="*/ 1397923 w 563" name="T4"/>
                <a:gd fmla="*/ 5779838 h 126" name="T5"/>
                <a:gd fmla="*/ 12671344 w 563" name="T6"/>
                <a:gd fmla="*/ 2866803 h 126" name="T7"/>
                <a:gd fmla="*/ 23944977 w 563" name="T8"/>
                <a:gd fmla="*/ 5779838 h 126" name="T9"/>
                <a:gd fmla="*/ 25342899 w 563" name="T10"/>
                <a:gd fmla="*/ 2866803 h 126" name="T11"/>
                <a:gd fmla="*/ 12671344 w 563" name="T12"/>
                <a:gd fmla="*/ 0 h 126" name="T13"/>
                <a:gd fmla="*/ 0 w 563" name="T14"/>
                <a:gd fmla="*/ 2866803 h 12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b" l="0" r="r" t="0"/>
              <a:pathLst>
                <a:path h="125" w="563">
                  <a:moveTo>
                    <a:pt x="0" y="62"/>
                  </a:moveTo>
                  <a:lnTo>
                    <a:pt x="0" y="62"/>
                  </a:lnTo>
                  <a:cubicBezTo>
                    <a:pt x="31" y="125"/>
                    <a:pt x="31" y="125"/>
                    <a:pt x="31" y="125"/>
                  </a:cubicBezTo>
                  <a:cubicBezTo>
                    <a:pt x="94" y="94"/>
                    <a:pt x="187" y="62"/>
                    <a:pt x="281" y="62"/>
                  </a:cubicBezTo>
                  <a:cubicBezTo>
                    <a:pt x="375" y="62"/>
                    <a:pt x="469" y="94"/>
                    <a:pt x="531" y="125"/>
                  </a:cubicBezTo>
                  <a:cubicBezTo>
                    <a:pt x="562" y="62"/>
                    <a:pt x="562" y="62"/>
                    <a:pt x="562" y="62"/>
                  </a:cubicBezTo>
                  <a:cubicBezTo>
                    <a:pt x="500" y="0"/>
                    <a:pt x="375" y="0"/>
                    <a:pt x="281" y="0"/>
                  </a:cubicBezTo>
                  <a:cubicBezTo>
                    <a:pt x="187" y="0"/>
                    <a:pt x="94" y="0"/>
                    <a:pt x="0" y="6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 bIns="121926" lIns="243852" rIns="243852" tIns="121926" wrap="none"/>
            <a:lstStyle/>
            <a:p>
              <a:endParaRPr altLang="en-US" lang="zh-CN"/>
            </a:p>
          </p:txBody>
        </p:sp>
        <p:sp>
          <p:nvSpPr>
            <p:cNvPr id="13376" name="Freeform 8"/>
            <p:cNvSpPr>
              <a:spLocks noChangeArrowheads="1"/>
            </p:cNvSpPr>
            <p:nvPr/>
          </p:nvSpPr>
          <p:spPr bwMode="auto">
            <a:xfrm>
              <a:off x="3348749" y="1410149"/>
              <a:ext cx="158785" cy="33634"/>
            </a:xfrm>
            <a:custGeom>
              <a:gdLst>
                <a:gd fmla="*/ 33527527 w 751" name="T0"/>
                <a:gd fmla="*/ 4268090 h 157" name="T1"/>
                <a:gd fmla="*/ 33527527 w 751" name="T2"/>
                <a:gd fmla="*/ 4268090 h 157" name="T3"/>
                <a:gd fmla="*/ 16763763 w 751" name="T4"/>
                <a:gd fmla="*/ 0 h 157" name="T5"/>
                <a:gd fmla="*/ 0 w 751" name="T6"/>
                <a:gd fmla="*/ 4268090 h 157" name="T7"/>
                <a:gd fmla="*/ 1385722 w 751" name="T8"/>
                <a:gd fmla="*/ 7159543 h 157" name="T9"/>
                <a:gd fmla="*/ 16763763 w 751" name="T10"/>
                <a:gd fmla="*/ 2845394 h 157" name="T11"/>
                <a:gd fmla="*/ 32141594 w 751" name="T12"/>
                <a:gd fmla="*/ 7159543 h 157" name="T13"/>
                <a:gd fmla="*/ 33527527 w 751" name="T14"/>
                <a:gd fmla="*/ 4268090 h 157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b" l="0" r="r" t="0"/>
              <a:pathLst>
                <a:path h="157" w="751">
                  <a:moveTo>
                    <a:pt x="750" y="93"/>
                  </a:moveTo>
                  <a:lnTo>
                    <a:pt x="750" y="93"/>
                  </a:lnTo>
                  <a:cubicBezTo>
                    <a:pt x="656" y="31"/>
                    <a:pt x="500" y="0"/>
                    <a:pt x="375" y="0"/>
                  </a:cubicBezTo>
                  <a:cubicBezTo>
                    <a:pt x="250" y="0"/>
                    <a:pt x="94" y="31"/>
                    <a:pt x="0" y="93"/>
                  </a:cubicBezTo>
                  <a:cubicBezTo>
                    <a:pt x="31" y="156"/>
                    <a:pt x="31" y="156"/>
                    <a:pt x="31" y="156"/>
                  </a:cubicBezTo>
                  <a:cubicBezTo>
                    <a:pt x="125" y="93"/>
                    <a:pt x="250" y="62"/>
                    <a:pt x="375" y="62"/>
                  </a:cubicBezTo>
                  <a:cubicBezTo>
                    <a:pt x="500" y="62"/>
                    <a:pt x="625" y="93"/>
                    <a:pt x="719" y="156"/>
                  </a:cubicBezTo>
                  <a:lnTo>
                    <a:pt x="750" y="93"/>
                  </a:ln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 bIns="121926" lIns="243852" rIns="243852" tIns="121926" wrap="none"/>
            <a:lstStyle/>
            <a:p>
              <a:endParaRPr altLang="en-US" lang="zh-CN"/>
            </a:p>
          </p:txBody>
        </p:sp>
      </p:grpSp>
      <p:sp>
        <p:nvSpPr>
          <p:cNvPr id="13334" name="Freeform 10"/>
          <p:cNvSpPr>
            <a:spLocks noChangeArrowheads="1"/>
          </p:cNvSpPr>
          <p:nvPr/>
        </p:nvSpPr>
        <p:spPr bwMode="auto">
          <a:xfrm>
            <a:off x="2284413" y="1489075"/>
            <a:ext cx="330200" cy="325438"/>
          </a:xfrm>
          <a:custGeom>
            <a:gdLst>
              <a:gd fmla="*/ 34904020 w 1563" name="T0"/>
              <a:gd fmla="*/ 68975448 h 1533" name="T1"/>
              <a:gd fmla="*/ 34904020 w 1563" name="T2"/>
              <a:gd fmla="*/ 68975448 h 1533" name="T3"/>
              <a:gd fmla="*/ 69807829 w 1563" name="T4"/>
              <a:gd fmla="*/ 33767430 h 1533" name="T5"/>
              <a:gd fmla="*/ 34904020 w 1563" name="T6"/>
              <a:gd fmla="*/ 0 h 1533" name="T7"/>
              <a:gd fmla="*/ 0 w 1563" name="T8"/>
              <a:gd fmla="*/ 33767430 h 1533" name="T9"/>
              <a:gd fmla="*/ 34904020 w 1563" name="T10"/>
              <a:gd fmla="*/ 68975448 h 1533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b" l="0" r="r" t="0"/>
            <a:pathLst>
              <a:path h="1533" w="1563">
                <a:moveTo>
                  <a:pt x="781" y="1532"/>
                </a:moveTo>
                <a:lnTo>
                  <a:pt x="781" y="1532"/>
                </a:lnTo>
                <a:cubicBezTo>
                  <a:pt x="1219" y="1532"/>
                  <a:pt x="1562" y="1188"/>
                  <a:pt x="1562" y="750"/>
                </a:cubicBezTo>
                <a:cubicBezTo>
                  <a:pt x="1562" y="344"/>
                  <a:pt x="1219" y="0"/>
                  <a:pt x="781" y="0"/>
                </a:cubicBezTo>
                <a:cubicBezTo>
                  <a:pt x="375" y="0"/>
                  <a:pt x="0" y="344"/>
                  <a:pt x="0" y="750"/>
                </a:cubicBezTo>
                <a:cubicBezTo>
                  <a:pt x="0" y="1188"/>
                  <a:pt x="375" y="1532"/>
                  <a:pt x="781" y="1532"/>
                </a:cubicBezTo>
              </a:path>
            </a:pathLst>
          </a:cu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35" name="Freeform 11"/>
          <p:cNvSpPr>
            <a:spLocks noChangeArrowheads="1"/>
          </p:cNvSpPr>
          <p:nvPr/>
        </p:nvSpPr>
        <p:spPr bwMode="auto">
          <a:xfrm>
            <a:off x="2382838" y="1541463"/>
            <a:ext cx="133350" cy="219075"/>
          </a:xfrm>
          <a:custGeom>
            <a:gdLst>
              <a:gd fmla="*/ 28207998 w 626" name="T0"/>
              <a:gd fmla="*/ 46319199 h 1033" name="T1"/>
              <a:gd fmla="*/ 25364619 w 626" name="T2"/>
              <a:gd fmla="*/ 1436182 h 1033" name="T3"/>
              <a:gd fmla="*/ 22566399 w 626" name="T4"/>
              <a:gd fmla="*/ 0 h 1033" name="T5"/>
              <a:gd fmla="*/ 25364619 w 626" name="T6"/>
              <a:gd fmla="*/ 4219049 h 1033" name="T7"/>
              <a:gd fmla="*/ 25364619 w 626" name="T8"/>
              <a:gd fmla="*/ 29488174 h 1033" name="T9"/>
              <a:gd fmla="*/ 22566399 w 626" name="T10"/>
              <a:gd fmla="*/ 32270829 h 1033" name="T11"/>
              <a:gd fmla="*/ 25364619 w 626" name="T12"/>
              <a:gd fmla="*/ 36489879 h 1033" name="T13"/>
              <a:gd fmla="*/ 22566399 w 626" name="T14"/>
              <a:gd fmla="*/ 36489879 h 1033" name="T15"/>
              <a:gd fmla="*/ 25364619 w 626" name="T16"/>
              <a:gd fmla="*/ 39272746 h 1033" name="T17"/>
              <a:gd fmla="*/ 25364619 w 626" name="T18"/>
              <a:gd fmla="*/ 42100362 h 1033" name="T19"/>
              <a:gd fmla="*/ 22566399 w 626" name="T20"/>
              <a:gd fmla="*/ 46319199 h 1033" name="T21"/>
              <a:gd fmla="*/ 19723019 w 626" name="T22"/>
              <a:gd fmla="*/ 1436182 h 1033" name="T23"/>
              <a:gd fmla="*/ 14081419 w 626" name="T24"/>
              <a:gd fmla="*/ 4219049 h 1033" name="T25"/>
              <a:gd fmla="*/ 22566399 w 626" name="T26"/>
              <a:gd fmla="*/ 0 h 1033" name="T27"/>
              <a:gd fmla="*/ 14081419 w 626" name="T28"/>
              <a:gd fmla="*/ 46319199 h 1033" name="T29"/>
              <a:gd fmla="*/ 22566399 w 626" name="T30"/>
              <a:gd fmla="*/ 42100362 h 1033" name="T31"/>
              <a:gd fmla="*/ 19723019 w 626" name="T32"/>
              <a:gd fmla="*/ 39272746 h 1033" name="T33"/>
              <a:gd fmla="*/ 22566399 w 626" name="T34"/>
              <a:gd fmla="*/ 36489879 h 1033" name="T35"/>
              <a:gd fmla="*/ 19723019 w 626" name="T36"/>
              <a:gd fmla="*/ 32270829 h 1033" name="T37"/>
              <a:gd fmla="*/ 22566399 w 626" name="T38"/>
              <a:gd fmla="*/ 29488174 h 1033" name="T39"/>
              <a:gd fmla="*/ 14081419 w 626" name="T40"/>
              <a:gd fmla="*/ 32270829 h 1033" name="T41"/>
              <a:gd fmla="*/ 16924799 w 626" name="T42"/>
              <a:gd fmla="*/ 36489879 h 1033" name="T43"/>
              <a:gd fmla="*/ 14081419 w 626" name="T44"/>
              <a:gd fmla="*/ 36489879 h 1033" name="T45"/>
              <a:gd fmla="*/ 16924799 w 626" name="T46"/>
              <a:gd fmla="*/ 39272746 h 1033" name="T47"/>
              <a:gd fmla="*/ 16924799 w 626" name="T48"/>
              <a:gd fmla="*/ 42100362 h 1033" name="T49"/>
              <a:gd fmla="*/ 14081419 w 626" name="T50"/>
              <a:gd fmla="*/ 46319199 h 1033" name="T51"/>
              <a:gd fmla="*/ 5641600 w 626" name="T52"/>
              <a:gd fmla="*/ 1436182 h 1033" name="T53"/>
              <a:gd fmla="*/ 14081419 w 626" name="T54"/>
              <a:gd fmla="*/ 4219049 h 1033" name="T55"/>
              <a:gd fmla="*/ 5641600 w 626" name="T56"/>
              <a:gd fmla="*/ 46319199 h 1033" name="T57"/>
              <a:gd fmla="*/ 14081419 w 626" name="T58"/>
              <a:gd fmla="*/ 42100362 h 1033" name="T59"/>
              <a:gd fmla="*/ 11283199 w 626" name="T60"/>
              <a:gd fmla="*/ 39272746 h 1033" name="T61"/>
              <a:gd fmla="*/ 14081419 w 626" name="T62"/>
              <a:gd fmla="*/ 36489879 h 1033" name="T63"/>
              <a:gd fmla="*/ 11283199 w 626" name="T64"/>
              <a:gd fmla="*/ 32270829 h 1033" name="T65"/>
              <a:gd fmla="*/ 14081419 w 626" name="T66"/>
              <a:gd fmla="*/ 29488174 h 1033" name="T67"/>
              <a:gd fmla="*/ 5641600 w 626" name="T68"/>
              <a:gd fmla="*/ 32270829 h 1033" name="T69"/>
              <a:gd fmla="*/ 8439819 w 626" name="T70"/>
              <a:gd fmla="*/ 36489879 h 1033" name="T71"/>
              <a:gd fmla="*/ 5641600 w 626" name="T72"/>
              <a:gd fmla="*/ 36489879 h 1033" name="T73"/>
              <a:gd fmla="*/ 8439819 w 626" name="T74"/>
              <a:gd fmla="*/ 39272746 h 1033" name="T75"/>
              <a:gd fmla="*/ 8439819 w 626" name="T76"/>
              <a:gd fmla="*/ 42100362 h 1033" name="T77"/>
              <a:gd fmla="*/ 5641600 w 626" name="T78"/>
              <a:gd fmla="*/ 46319199 h 1033" name="T79"/>
              <a:gd fmla="*/ 0 w 626" name="T80"/>
              <a:gd fmla="*/ 1436182 h 1033" name="T81"/>
              <a:gd fmla="*/ 5641600 w 626" name="T82"/>
              <a:gd fmla="*/ 46319199 h 1033" name="T83"/>
              <a:gd fmla="*/ 2798220 w 626" name="T84"/>
              <a:gd fmla="*/ 42100362 h 1033" name="T85"/>
              <a:gd fmla="*/ 5641600 w 626" name="T86"/>
              <a:gd fmla="*/ 39272746 h 1033" name="T87"/>
              <a:gd fmla="*/ 2798220 w 626" name="T88"/>
              <a:gd fmla="*/ 36489879 h 1033" name="T89"/>
              <a:gd fmla="*/ 5641600 w 626" name="T90"/>
              <a:gd fmla="*/ 32270829 h 1033" name="T91"/>
              <a:gd fmla="*/ 2798220 w 626" name="T92"/>
              <a:gd fmla="*/ 29488174 h 1033" name="T93"/>
              <a:gd fmla="*/ 5641600 w 626" name="T94"/>
              <a:gd fmla="*/ 4219049 h 1033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</a:gdLst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b="b" l="0" r="r" t="0"/>
            <a:pathLst>
              <a:path h="1033" w="626">
                <a:moveTo>
                  <a:pt x="500" y="1032"/>
                </a:moveTo>
                <a:lnTo>
                  <a:pt x="625" y="1032"/>
                </a:lnTo>
                <a:lnTo>
                  <a:pt x="625" y="32"/>
                </a:lnTo>
                <a:lnTo>
                  <a:pt x="562" y="32"/>
                </a:lnTo>
                <a:lnTo>
                  <a:pt x="562" y="0"/>
                </a:lnTo>
                <a:lnTo>
                  <a:pt x="500" y="0"/>
                </a:lnTo>
                <a:lnTo>
                  <a:pt x="500" y="94"/>
                </a:lnTo>
                <a:lnTo>
                  <a:pt x="562" y="94"/>
                </a:lnTo>
                <a:lnTo>
                  <a:pt x="562" y="657"/>
                </a:lnTo>
                <a:lnTo>
                  <a:pt x="500" y="657"/>
                </a:lnTo>
                <a:lnTo>
                  <a:pt x="500" y="719"/>
                </a:lnTo>
                <a:lnTo>
                  <a:pt x="562" y="719"/>
                </a:lnTo>
                <a:lnTo>
                  <a:pt x="562" y="813"/>
                </a:lnTo>
                <a:lnTo>
                  <a:pt x="500" y="813"/>
                </a:lnTo>
                <a:lnTo>
                  <a:pt x="500" y="875"/>
                </a:lnTo>
                <a:lnTo>
                  <a:pt x="562" y="875"/>
                </a:lnTo>
                <a:lnTo>
                  <a:pt x="562" y="938"/>
                </a:lnTo>
                <a:lnTo>
                  <a:pt x="500" y="938"/>
                </a:lnTo>
                <a:lnTo>
                  <a:pt x="500" y="1032"/>
                </a:lnTo>
                <a:close/>
                <a:moveTo>
                  <a:pt x="437" y="0"/>
                </a:moveTo>
                <a:lnTo>
                  <a:pt x="437" y="32"/>
                </a:lnTo>
                <a:lnTo>
                  <a:pt x="312" y="32"/>
                </a:lnTo>
                <a:lnTo>
                  <a:pt x="312" y="94"/>
                </a:lnTo>
                <a:lnTo>
                  <a:pt x="500" y="94"/>
                </a:lnTo>
                <a:lnTo>
                  <a:pt x="500" y="0"/>
                </a:lnTo>
                <a:lnTo>
                  <a:pt x="437" y="0"/>
                </a:lnTo>
                <a:close/>
                <a:moveTo>
                  <a:pt x="312" y="1032"/>
                </a:moveTo>
                <a:lnTo>
                  <a:pt x="500" y="1032"/>
                </a:lnTo>
                <a:lnTo>
                  <a:pt x="500" y="938"/>
                </a:lnTo>
                <a:lnTo>
                  <a:pt x="437" y="938"/>
                </a:lnTo>
                <a:lnTo>
                  <a:pt x="437" y="875"/>
                </a:lnTo>
                <a:lnTo>
                  <a:pt x="500" y="875"/>
                </a:lnTo>
                <a:lnTo>
                  <a:pt x="500" y="813"/>
                </a:lnTo>
                <a:lnTo>
                  <a:pt x="437" y="813"/>
                </a:lnTo>
                <a:lnTo>
                  <a:pt x="437" y="719"/>
                </a:lnTo>
                <a:lnTo>
                  <a:pt x="500" y="719"/>
                </a:lnTo>
                <a:lnTo>
                  <a:pt x="500" y="657"/>
                </a:lnTo>
                <a:lnTo>
                  <a:pt x="312" y="657"/>
                </a:lnTo>
                <a:lnTo>
                  <a:pt x="312" y="719"/>
                </a:lnTo>
                <a:lnTo>
                  <a:pt x="375" y="719"/>
                </a:lnTo>
                <a:lnTo>
                  <a:pt x="375" y="813"/>
                </a:lnTo>
                <a:lnTo>
                  <a:pt x="312" y="813"/>
                </a:lnTo>
                <a:lnTo>
                  <a:pt x="312" y="875"/>
                </a:lnTo>
                <a:lnTo>
                  <a:pt x="375" y="875"/>
                </a:lnTo>
                <a:lnTo>
                  <a:pt x="375" y="938"/>
                </a:lnTo>
                <a:lnTo>
                  <a:pt x="312" y="938"/>
                </a:lnTo>
                <a:lnTo>
                  <a:pt x="312" y="1032"/>
                </a:lnTo>
                <a:close/>
                <a:moveTo>
                  <a:pt x="312" y="32"/>
                </a:moveTo>
                <a:lnTo>
                  <a:pt x="125" y="32"/>
                </a:lnTo>
                <a:lnTo>
                  <a:pt x="125" y="94"/>
                </a:lnTo>
                <a:lnTo>
                  <a:pt x="312" y="94"/>
                </a:lnTo>
                <a:lnTo>
                  <a:pt x="312" y="32"/>
                </a:lnTo>
                <a:close/>
                <a:moveTo>
                  <a:pt x="125" y="1032"/>
                </a:moveTo>
                <a:lnTo>
                  <a:pt x="312" y="1032"/>
                </a:lnTo>
                <a:lnTo>
                  <a:pt x="312" y="938"/>
                </a:lnTo>
                <a:lnTo>
                  <a:pt x="250" y="938"/>
                </a:lnTo>
                <a:lnTo>
                  <a:pt x="250" y="875"/>
                </a:lnTo>
                <a:lnTo>
                  <a:pt x="312" y="875"/>
                </a:lnTo>
                <a:lnTo>
                  <a:pt x="312" y="813"/>
                </a:lnTo>
                <a:lnTo>
                  <a:pt x="250" y="813"/>
                </a:lnTo>
                <a:lnTo>
                  <a:pt x="250" y="719"/>
                </a:lnTo>
                <a:lnTo>
                  <a:pt x="312" y="719"/>
                </a:lnTo>
                <a:lnTo>
                  <a:pt x="312" y="657"/>
                </a:lnTo>
                <a:lnTo>
                  <a:pt x="125" y="657"/>
                </a:lnTo>
                <a:lnTo>
                  <a:pt x="125" y="719"/>
                </a:lnTo>
                <a:lnTo>
                  <a:pt x="187" y="719"/>
                </a:lnTo>
                <a:lnTo>
                  <a:pt x="187" y="813"/>
                </a:lnTo>
                <a:lnTo>
                  <a:pt x="125" y="813"/>
                </a:lnTo>
                <a:lnTo>
                  <a:pt x="125" y="875"/>
                </a:lnTo>
                <a:lnTo>
                  <a:pt x="187" y="875"/>
                </a:lnTo>
                <a:lnTo>
                  <a:pt x="187" y="938"/>
                </a:lnTo>
                <a:lnTo>
                  <a:pt x="125" y="938"/>
                </a:lnTo>
                <a:lnTo>
                  <a:pt x="125" y="1032"/>
                </a:lnTo>
                <a:close/>
                <a:moveTo>
                  <a:pt x="125" y="32"/>
                </a:moveTo>
                <a:lnTo>
                  <a:pt x="0" y="32"/>
                </a:lnTo>
                <a:lnTo>
                  <a:pt x="0" y="1032"/>
                </a:lnTo>
                <a:lnTo>
                  <a:pt x="125" y="1032"/>
                </a:lnTo>
                <a:lnTo>
                  <a:pt x="125" y="938"/>
                </a:lnTo>
                <a:lnTo>
                  <a:pt x="62" y="938"/>
                </a:lnTo>
                <a:lnTo>
                  <a:pt x="62" y="875"/>
                </a:lnTo>
                <a:lnTo>
                  <a:pt x="125" y="875"/>
                </a:lnTo>
                <a:lnTo>
                  <a:pt x="125" y="813"/>
                </a:lnTo>
                <a:lnTo>
                  <a:pt x="62" y="813"/>
                </a:lnTo>
                <a:lnTo>
                  <a:pt x="62" y="719"/>
                </a:lnTo>
                <a:lnTo>
                  <a:pt x="125" y="719"/>
                </a:lnTo>
                <a:lnTo>
                  <a:pt x="125" y="657"/>
                </a:lnTo>
                <a:lnTo>
                  <a:pt x="62" y="657"/>
                </a:lnTo>
                <a:lnTo>
                  <a:pt x="62" y="94"/>
                </a:lnTo>
                <a:lnTo>
                  <a:pt x="125" y="94"/>
                </a:lnTo>
                <a:lnTo>
                  <a:pt x="125" y="3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121926" lIns="243852" rIns="243852" tIns="121926" wrap="none"/>
          <a:lstStyle/>
          <a:p>
            <a:endParaRPr altLang="en-US" lang="zh-CN"/>
          </a:p>
        </p:txBody>
      </p:sp>
      <p:sp>
        <p:nvSpPr>
          <p:cNvPr id="13336" name="Freeform 13"/>
          <p:cNvSpPr>
            <a:spLocks noChangeArrowheads="1"/>
          </p:cNvSpPr>
          <p:nvPr/>
        </p:nvSpPr>
        <p:spPr bwMode="auto">
          <a:xfrm>
            <a:off x="3548063" y="2019300"/>
            <a:ext cx="390525" cy="390525"/>
          </a:xfrm>
          <a:custGeom>
            <a:gdLst>
              <a:gd fmla="*/ 40624766 w 1844" name="T0"/>
              <a:gd fmla="*/ 82616252 h 1845" name="T1"/>
              <a:gd fmla="*/ 40624766 w 1844" name="T2"/>
              <a:gd fmla="*/ 82616252 h 1845" name="T3"/>
              <a:gd fmla="*/ 82639664 w 1844" name="T4"/>
              <a:gd fmla="*/ 42024935 h 1845" name="T5"/>
              <a:gd fmla="*/ 40624766 w 1844" name="T6"/>
              <a:gd fmla="*/ 0 h 1845" name="T7"/>
              <a:gd fmla="*/ 0 w 1844" name="T8"/>
              <a:gd fmla="*/ 42024935 h 1845" name="T9"/>
              <a:gd fmla="*/ 40624766 w 1844" name="T10"/>
              <a:gd fmla="*/ 82616252 h 1845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b" l="0" r="r" t="0"/>
            <a:pathLst>
              <a:path h="1845" w="1844">
                <a:moveTo>
                  <a:pt x="906" y="1844"/>
                </a:moveTo>
                <a:lnTo>
                  <a:pt x="906" y="1844"/>
                </a:lnTo>
                <a:cubicBezTo>
                  <a:pt x="1437" y="1844"/>
                  <a:pt x="1843" y="1438"/>
                  <a:pt x="1843" y="938"/>
                </a:cubicBezTo>
                <a:cubicBezTo>
                  <a:pt x="1843" y="407"/>
                  <a:pt x="1437" y="0"/>
                  <a:pt x="906" y="0"/>
                </a:cubicBezTo>
                <a:cubicBezTo>
                  <a:pt x="406" y="0"/>
                  <a:pt x="0" y="407"/>
                  <a:pt x="0" y="938"/>
                </a:cubicBezTo>
                <a:cubicBezTo>
                  <a:pt x="0" y="1438"/>
                  <a:pt x="406" y="1844"/>
                  <a:pt x="906" y="1844"/>
                </a:cubicBezTo>
              </a:path>
            </a:pathLst>
          </a:custGeom>
          <a:solidFill>
            <a:srgbClr val="EBA53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37" name="Freeform 14"/>
          <p:cNvSpPr>
            <a:spLocks noChangeArrowheads="1"/>
          </p:cNvSpPr>
          <p:nvPr/>
        </p:nvSpPr>
        <p:spPr bwMode="auto">
          <a:xfrm>
            <a:off x="3621088" y="2236788"/>
            <a:ext cx="244475" cy="66675"/>
          </a:xfrm>
          <a:custGeom>
            <a:gdLst>
              <a:gd fmla="*/ 33588712 w 1158" name="T0"/>
              <a:gd fmla="*/ 7042627 h 313" name="T1"/>
              <a:gd fmla="*/ 18227532 w 1158" name="T2"/>
              <a:gd fmla="*/ 7042627 h 313" name="T3"/>
              <a:gd fmla="*/ 18227532 w 1158" name="T4"/>
              <a:gd fmla="*/ 0 h 313" name="T5"/>
              <a:gd fmla="*/ 0 w 1158" name="T6"/>
              <a:gd fmla="*/ 0 h 313" name="T7"/>
              <a:gd fmla="*/ 0 w 1158" name="T8"/>
              <a:gd fmla="*/ 14085040 h 313" name="T9"/>
              <a:gd fmla="*/ 51816244 w 1158" name="T10"/>
              <a:gd fmla="*/ 14085040 h 313" name="T11"/>
              <a:gd fmla="*/ 51816244 w 1158" name="T12"/>
              <a:gd fmla="*/ 0 h 313" name="T13"/>
              <a:gd fmla="*/ 33588712 w 1158" name="T14"/>
              <a:gd fmla="*/ 0 h 313" name="T15"/>
              <a:gd fmla="*/ 33588712 w 1158" name="T16"/>
              <a:gd fmla="*/ 7042627 h 313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313" w="1158">
                <a:moveTo>
                  <a:pt x="750" y="156"/>
                </a:moveTo>
                <a:lnTo>
                  <a:pt x="407" y="156"/>
                </a:lnTo>
                <a:lnTo>
                  <a:pt x="407" y="0"/>
                </a:lnTo>
                <a:lnTo>
                  <a:pt x="0" y="0"/>
                </a:lnTo>
                <a:lnTo>
                  <a:pt x="0" y="312"/>
                </a:lnTo>
                <a:lnTo>
                  <a:pt x="1157" y="312"/>
                </a:lnTo>
                <a:lnTo>
                  <a:pt x="1157" y="0"/>
                </a:lnTo>
                <a:lnTo>
                  <a:pt x="750" y="0"/>
                </a:lnTo>
                <a:lnTo>
                  <a:pt x="750" y="156"/>
                </a:ln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121926" lIns="243852" rIns="243852" tIns="121926" wrap="none"/>
          <a:lstStyle/>
          <a:p>
            <a:endParaRPr altLang="en-US" lang="zh-CN"/>
          </a:p>
        </p:txBody>
      </p:sp>
      <p:sp>
        <p:nvSpPr>
          <p:cNvPr id="13338" name="Freeform 15"/>
          <p:cNvSpPr>
            <a:spLocks noChangeArrowheads="1"/>
          </p:cNvSpPr>
          <p:nvPr/>
        </p:nvSpPr>
        <p:spPr bwMode="auto">
          <a:xfrm>
            <a:off x="3719513" y="2236788"/>
            <a:ext cx="46037" cy="20637"/>
          </a:xfrm>
          <a:custGeom>
            <a:gdLst>
              <a:gd fmla="*/ 0 w 220" name="T0"/>
              <a:gd fmla="*/ 0 h 94" name="T1"/>
              <a:gd fmla="*/ 9728246 w 220" name="T2"/>
              <a:gd fmla="*/ 0 h 94" name="T3"/>
              <a:gd fmla="*/ 9728246 w 220" name="T4"/>
              <a:gd fmla="*/ 4261541 h 94" name="T5"/>
              <a:gd fmla="*/ 0 w 220" name="T6"/>
              <a:gd fmla="*/ 4261541 h 94" name="T7"/>
              <a:gd fmla="*/ 0 w 220" name="T8"/>
              <a:gd fmla="*/ 0 h 94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94" w="220">
                <a:moveTo>
                  <a:pt x="0" y="0"/>
                </a:moveTo>
                <a:lnTo>
                  <a:pt x="219" y="0"/>
                </a:lnTo>
                <a:lnTo>
                  <a:pt x="219" y="93"/>
                </a:lnTo>
                <a:lnTo>
                  <a:pt x="0" y="93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121926" lIns="243852" rIns="243852" tIns="121926" wrap="none"/>
          <a:lstStyle/>
          <a:p>
            <a:endParaRPr altLang="en-US" lang="zh-CN"/>
          </a:p>
        </p:txBody>
      </p:sp>
      <p:sp>
        <p:nvSpPr>
          <p:cNvPr id="13339" name="Freeform 16"/>
          <p:cNvSpPr>
            <a:spLocks noChangeArrowheads="1"/>
          </p:cNvSpPr>
          <p:nvPr/>
        </p:nvSpPr>
        <p:spPr bwMode="auto">
          <a:xfrm>
            <a:off x="3621088" y="2098675"/>
            <a:ext cx="244475" cy="125413"/>
          </a:xfrm>
          <a:custGeom>
            <a:gdLst>
              <a:gd fmla="*/ 37798622 w 1158" name="T0"/>
              <a:gd fmla="*/ 0 h 595" name="T1"/>
              <a:gd fmla="*/ 25213859 w 1158" name="T2"/>
              <a:gd fmla="*/ 0 h 595" name="T3"/>
              <a:gd fmla="*/ 25213859 w 1158" name="T4"/>
              <a:gd fmla="*/ 4199965 h 595" name="T5"/>
              <a:gd fmla="*/ 33588712 w 1158" name="T6"/>
              <a:gd fmla="*/ 4199965 h 595" name="T7"/>
              <a:gd fmla="*/ 33588712 w 1158" name="T8"/>
              <a:gd fmla="*/ 9784954 h 595" name="T9"/>
              <a:gd fmla="*/ 25213859 w 1158" name="T10"/>
              <a:gd fmla="*/ 9784954 h 595" name="T11"/>
              <a:gd fmla="*/ 25213859 w 1158" name="T12"/>
              <a:gd fmla="*/ 26540131 h 595" name="T13"/>
              <a:gd fmla="*/ 33588712 w 1158" name="T14"/>
              <a:gd fmla="*/ 26540131 h 595" name="T15"/>
              <a:gd fmla="*/ 51816244 w 1158" name="T16"/>
              <a:gd fmla="*/ 26540131 h 595" name="T17"/>
              <a:gd fmla="*/ 51816244 w 1158" name="T18"/>
              <a:gd fmla="*/ 9784954 h 595" name="T19"/>
              <a:gd fmla="*/ 37798622 w 1158" name="T20"/>
              <a:gd fmla="*/ 9784954 h 595" name="T21"/>
              <a:gd fmla="*/ 37798622 w 1158" name="T22"/>
              <a:gd fmla="*/ 0 h 595" name="T23"/>
              <a:gd fmla="*/ 25213859 w 1158" name="T24"/>
              <a:gd fmla="*/ 0 h 595" name="T25"/>
              <a:gd fmla="*/ 12629308 w 1158" name="T26"/>
              <a:gd fmla="*/ 0 h 595" name="T27"/>
              <a:gd fmla="*/ 12629308 w 1158" name="T28"/>
              <a:gd fmla="*/ 9784954 h 595" name="T29"/>
              <a:gd fmla="*/ 0 w 1158" name="T30"/>
              <a:gd fmla="*/ 9784954 h 595" name="T31"/>
              <a:gd fmla="*/ 0 w 1158" name="T32"/>
              <a:gd fmla="*/ 26540131 h 595" name="T33"/>
              <a:gd fmla="*/ 18227532 w 1158" name="T34"/>
              <a:gd fmla="*/ 26540131 h 595" name="T35"/>
              <a:gd fmla="*/ 25213859 w 1158" name="T36"/>
              <a:gd fmla="*/ 26540131 h 595" name="T37"/>
              <a:gd fmla="*/ 25213859 w 1158" name="T38"/>
              <a:gd fmla="*/ 9784954 h 595" name="T39"/>
              <a:gd fmla="*/ 16794461 w 1158" name="T40"/>
              <a:gd fmla="*/ 9784954 h 595" name="T41"/>
              <a:gd fmla="*/ 16794461 w 1158" name="T42"/>
              <a:gd fmla="*/ 9784954 h 595" name="T43"/>
              <a:gd fmla="*/ 16794461 w 1158" name="T44"/>
              <a:gd fmla="*/ 4199965 h 595" name="T45"/>
              <a:gd fmla="*/ 25213859 w 1158" name="T46"/>
              <a:gd fmla="*/ 4199965 h 595" name="T47"/>
              <a:gd fmla="*/ 25213859 w 1158" name="T48"/>
              <a:gd fmla="*/ 0 h 595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</a:gdLst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b="b" l="0" r="r" t="0"/>
            <a:pathLst>
              <a:path h="595" w="1158">
                <a:moveTo>
                  <a:pt x="844" y="0"/>
                </a:moveTo>
                <a:lnTo>
                  <a:pt x="563" y="0"/>
                </a:lnTo>
                <a:lnTo>
                  <a:pt x="563" y="94"/>
                </a:lnTo>
                <a:lnTo>
                  <a:pt x="750" y="94"/>
                </a:lnTo>
                <a:lnTo>
                  <a:pt x="750" y="219"/>
                </a:lnTo>
                <a:lnTo>
                  <a:pt x="563" y="219"/>
                </a:lnTo>
                <a:lnTo>
                  <a:pt x="563" y="594"/>
                </a:lnTo>
                <a:lnTo>
                  <a:pt x="750" y="594"/>
                </a:lnTo>
                <a:lnTo>
                  <a:pt x="1157" y="594"/>
                </a:lnTo>
                <a:lnTo>
                  <a:pt x="1157" y="219"/>
                </a:lnTo>
                <a:lnTo>
                  <a:pt x="844" y="219"/>
                </a:lnTo>
                <a:lnTo>
                  <a:pt x="844" y="0"/>
                </a:lnTo>
                <a:close/>
                <a:moveTo>
                  <a:pt x="563" y="0"/>
                </a:moveTo>
                <a:lnTo>
                  <a:pt x="282" y="0"/>
                </a:lnTo>
                <a:lnTo>
                  <a:pt x="282" y="219"/>
                </a:lnTo>
                <a:lnTo>
                  <a:pt x="0" y="219"/>
                </a:lnTo>
                <a:lnTo>
                  <a:pt x="0" y="594"/>
                </a:lnTo>
                <a:lnTo>
                  <a:pt x="407" y="594"/>
                </a:lnTo>
                <a:lnTo>
                  <a:pt x="563" y="594"/>
                </a:lnTo>
                <a:lnTo>
                  <a:pt x="563" y="219"/>
                </a:lnTo>
                <a:lnTo>
                  <a:pt x="375" y="219"/>
                </a:lnTo>
                <a:lnTo>
                  <a:pt x="375" y="94"/>
                </a:lnTo>
                <a:lnTo>
                  <a:pt x="563" y="94"/>
                </a:lnTo>
                <a:lnTo>
                  <a:pt x="56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121926" lIns="243852" rIns="243852" tIns="121926" wrap="none"/>
          <a:lstStyle/>
          <a:p>
            <a:endParaRPr altLang="en-US" lang="zh-CN"/>
          </a:p>
        </p:txBody>
      </p:sp>
      <p:sp>
        <p:nvSpPr>
          <p:cNvPr id="13340" name="Freeform 18"/>
          <p:cNvSpPr>
            <a:spLocks noChangeArrowheads="1"/>
          </p:cNvSpPr>
          <p:nvPr/>
        </p:nvSpPr>
        <p:spPr bwMode="auto">
          <a:xfrm>
            <a:off x="1495425" y="1349375"/>
            <a:ext cx="206375" cy="206375"/>
          </a:xfrm>
          <a:custGeom>
            <a:gdLst>
              <a:gd fmla="*/ 22535512 w 970" name="T0"/>
              <a:gd fmla="*/ 43685120 h 970" name="T1"/>
              <a:gd fmla="*/ 22535512 w 970" name="T2"/>
              <a:gd fmla="*/ 43685120 h 970" name="T3"/>
              <a:gd fmla="*/ 43673631 w 970" name="T4"/>
              <a:gd fmla="*/ 21143863 h 970" name="T5"/>
              <a:gd fmla="*/ 22535512 w 970" name="T6"/>
              <a:gd fmla="*/ 0 h 970" name="T7"/>
              <a:gd fmla="*/ 0 w 970" name="T8"/>
              <a:gd fmla="*/ 21143863 h 970" name="T9"/>
              <a:gd fmla="*/ 22535512 w 970" name="T10"/>
              <a:gd fmla="*/ 43685120 h 970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b" l="0" r="r" t="0"/>
            <a:pathLst>
              <a:path h="970" w="970">
                <a:moveTo>
                  <a:pt x="500" y="969"/>
                </a:moveTo>
                <a:lnTo>
                  <a:pt x="500" y="969"/>
                </a:lnTo>
                <a:cubicBezTo>
                  <a:pt x="750" y="969"/>
                  <a:pt x="969" y="750"/>
                  <a:pt x="969" y="469"/>
                </a:cubicBezTo>
                <a:cubicBezTo>
                  <a:pt x="969" y="219"/>
                  <a:pt x="750" y="0"/>
                  <a:pt x="500" y="0"/>
                </a:cubicBezTo>
                <a:cubicBezTo>
                  <a:pt x="219" y="0"/>
                  <a:pt x="0" y="219"/>
                  <a:pt x="0" y="469"/>
                </a:cubicBezTo>
                <a:cubicBezTo>
                  <a:pt x="0" y="750"/>
                  <a:pt x="219" y="969"/>
                  <a:pt x="500" y="969"/>
                </a:cubicBezTo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121926" lIns="243852" rIns="243852" tIns="121926" wrap="none"/>
          <a:lstStyle/>
          <a:p>
            <a:endParaRPr altLang="en-US" lang="zh-CN"/>
          </a:p>
        </p:txBody>
      </p:sp>
      <p:sp>
        <p:nvSpPr>
          <p:cNvPr id="13341" name="Freeform 19"/>
          <p:cNvSpPr>
            <a:spLocks noChangeArrowheads="1"/>
          </p:cNvSpPr>
          <p:nvPr/>
        </p:nvSpPr>
        <p:spPr bwMode="auto">
          <a:xfrm>
            <a:off x="1535113" y="1376363"/>
            <a:ext cx="133350" cy="138112"/>
          </a:xfrm>
          <a:custGeom>
            <a:gdLst>
              <a:gd fmla="*/ 14081419 w 626" name="T0"/>
              <a:gd fmla="*/ 0 h 657" name="T1"/>
              <a:gd fmla="*/ 14081419 w 626" name="T2"/>
              <a:gd fmla="*/ 0 h 657" name="T3"/>
              <a:gd fmla="*/ 11283199 w 626" name="T4"/>
              <a:gd fmla="*/ 5567574 h 657" name="T5"/>
              <a:gd fmla="*/ 11283199 w 626" name="T6"/>
              <a:gd fmla="*/ 11135149 h 657" name="T7"/>
              <a:gd fmla="*/ 0 w 626" name="T8"/>
              <a:gd fmla="*/ 15322023 h 657" name="T9"/>
              <a:gd fmla="*/ 0 w 626" name="T10"/>
              <a:gd fmla="*/ 18083633 h 657" name="T11"/>
              <a:gd fmla="*/ 11283199 w 626" name="T12"/>
              <a:gd fmla="*/ 16702723 h 657" name="T13"/>
              <a:gd fmla="*/ 11283199 w 626" name="T14"/>
              <a:gd fmla="*/ 22270507 h 657" name="T15"/>
              <a:gd fmla="*/ 5641600 w 626" name="T16"/>
              <a:gd fmla="*/ 26457172 h 657" name="T17"/>
              <a:gd fmla="*/ 5641600 w 626" name="T18"/>
              <a:gd fmla="*/ 29218781 h 657" name="T19"/>
              <a:gd fmla="*/ 14081419 w 626" name="T20"/>
              <a:gd fmla="*/ 26457172 h 657" name="T21"/>
              <a:gd fmla="*/ 21122129 w 626" name="T22"/>
              <a:gd fmla="*/ 29218781 h 657" name="T23"/>
              <a:gd fmla="*/ 21122129 w 626" name="T24"/>
              <a:gd fmla="*/ 26457172 h 657" name="T25"/>
              <a:gd fmla="*/ 16924799 w 626" name="T26"/>
              <a:gd fmla="*/ 22270507 h 657" name="T27"/>
              <a:gd fmla="*/ 16924799 w 626" name="T28"/>
              <a:gd fmla="*/ 16702723 h 657" name="T29"/>
              <a:gd fmla="*/ 28207998 w 626" name="T30"/>
              <a:gd fmla="*/ 18083633 h 657" name="T31"/>
              <a:gd fmla="*/ 28207998 w 626" name="T32"/>
              <a:gd fmla="*/ 15322023 h 657" name="T33"/>
              <a:gd fmla="*/ 16924799 w 626" name="T34"/>
              <a:gd fmla="*/ 11135149 h 657" name="T35"/>
              <a:gd fmla="*/ 16924799 w 626" name="T36"/>
              <a:gd fmla="*/ 5567574 h 657" name="T37"/>
              <a:gd fmla="*/ 14081419 w 626" name="T38"/>
              <a:gd fmla="*/ 0 h 657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</a:gdLst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b="b" l="0" r="r" t="0"/>
            <a:pathLst>
              <a:path h="657" w="626">
                <a:moveTo>
                  <a:pt x="312" y="0"/>
                </a:moveTo>
                <a:lnTo>
                  <a:pt x="312" y="0"/>
                </a:lnTo>
                <a:cubicBezTo>
                  <a:pt x="281" y="0"/>
                  <a:pt x="250" y="94"/>
                  <a:pt x="250" y="125"/>
                </a:cubicBezTo>
                <a:cubicBezTo>
                  <a:pt x="250" y="250"/>
                  <a:pt x="250" y="250"/>
                  <a:pt x="250" y="250"/>
                </a:cubicBezTo>
                <a:cubicBezTo>
                  <a:pt x="0" y="344"/>
                  <a:pt x="0" y="344"/>
                  <a:pt x="0" y="344"/>
                </a:cubicBezTo>
                <a:cubicBezTo>
                  <a:pt x="0" y="406"/>
                  <a:pt x="0" y="406"/>
                  <a:pt x="0" y="406"/>
                </a:cubicBezTo>
                <a:cubicBezTo>
                  <a:pt x="250" y="375"/>
                  <a:pt x="250" y="375"/>
                  <a:pt x="250" y="375"/>
                </a:cubicBezTo>
                <a:cubicBezTo>
                  <a:pt x="250" y="500"/>
                  <a:pt x="250" y="500"/>
                  <a:pt x="250" y="500"/>
                </a:cubicBezTo>
                <a:cubicBezTo>
                  <a:pt x="125" y="594"/>
                  <a:pt x="125" y="594"/>
                  <a:pt x="125" y="594"/>
                </a:cubicBezTo>
                <a:cubicBezTo>
                  <a:pt x="125" y="656"/>
                  <a:pt x="125" y="656"/>
                  <a:pt x="125" y="656"/>
                </a:cubicBezTo>
                <a:cubicBezTo>
                  <a:pt x="312" y="594"/>
                  <a:pt x="312" y="594"/>
                  <a:pt x="312" y="594"/>
                </a:cubicBezTo>
                <a:cubicBezTo>
                  <a:pt x="468" y="656"/>
                  <a:pt x="468" y="656"/>
                  <a:pt x="468" y="656"/>
                </a:cubicBezTo>
                <a:cubicBezTo>
                  <a:pt x="468" y="594"/>
                  <a:pt x="468" y="594"/>
                  <a:pt x="468" y="594"/>
                </a:cubicBezTo>
                <a:cubicBezTo>
                  <a:pt x="375" y="500"/>
                  <a:pt x="375" y="500"/>
                  <a:pt x="375" y="500"/>
                </a:cubicBezTo>
                <a:cubicBezTo>
                  <a:pt x="375" y="375"/>
                  <a:pt x="375" y="375"/>
                  <a:pt x="375" y="375"/>
                </a:cubicBezTo>
                <a:cubicBezTo>
                  <a:pt x="625" y="406"/>
                  <a:pt x="625" y="406"/>
                  <a:pt x="625" y="406"/>
                </a:cubicBezTo>
                <a:cubicBezTo>
                  <a:pt x="625" y="344"/>
                  <a:pt x="625" y="344"/>
                  <a:pt x="625" y="344"/>
                </a:cubicBezTo>
                <a:cubicBezTo>
                  <a:pt x="375" y="250"/>
                  <a:pt x="375" y="250"/>
                  <a:pt x="375" y="250"/>
                </a:cubicBezTo>
                <a:cubicBezTo>
                  <a:pt x="375" y="125"/>
                  <a:pt x="375" y="125"/>
                  <a:pt x="375" y="125"/>
                </a:cubicBezTo>
                <a:cubicBezTo>
                  <a:pt x="375" y="94"/>
                  <a:pt x="343" y="0"/>
                  <a:pt x="312" y="0"/>
                </a:cubicBez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121926" lIns="243852" rIns="243852" tIns="121926" wrap="none"/>
          <a:lstStyle/>
          <a:p>
            <a:endParaRPr altLang="en-US" lang="zh-CN"/>
          </a:p>
        </p:txBody>
      </p:sp>
      <p:sp>
        <p:nvSpPr>
          <p:cNvPr id="13342" name="Freeform 21"/>
          <p:cNvSpPr>
            <a:spLocks noChangeArrowheads="1"/>
          </p:cNvSpPr>
          <p:nvPr/>
        </p:nvSpPr>
        <p:spPr bwMode="auto">
          <a:xfrm>
            <a:off x="4381500" y="2289175"/>
            <a:ext cx="244475" cy="244475"/>
          </a:xfrm>
          <a:custGeom>
            <a:gdLst>
              <a:gd fmla="*/ 25161485 w 1157" name="T0"/>
              <a:gd fmla="*/ 51677197 h 1157" name="T1"/>
              <a:gd fmla="*/ 25161485 w 1157" name="T2"/>
              <a:gd fmla="*/ 51677197 h 1157" name="T3"/>
              <a:gd fmla="*/ 51663674 w 1157" name="T4"/>
              <a:gd fmla="*/ 26509162 h 1157" name="T5"/>
              <a:gd fmla="*/ 25161485 w 1157" name="T6"/>
              <a:gd fmla="*/ 0 h 1157" name="T7"/>
              <a:gd fmla="*/ 0 w 1157" name="T8"/>
              <a:gd fmla="*/ 26509162 h 1157" name="T9"/>
              <a:gd fmla="*/ 25161485 w 1157" name="T10"/>
              <a:gd fmla="*/ 51677197 h 1157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b" l="0" r="r" t="0"/>
            <a:pathLst>
              <a:path h="1157" w="1157">
                <a:moveTo>
                  <a:pt x="563" y="1156"/>
                </a:moveTo>
                <a:lnTo>
                  <a:pt x="563" y="1156"/>
                </a:lnTo>
                <a:cubicBezTo>
                  <a:pt x="906" y="1156"/>
                  <a:pt x="1156" y="906"/>
                  <a:pt x="1156" y="593"/>
                </a:cubicBezTo>
                <a:cubicBezTo>
                  <a:pt x="1156" y="250"/>
                  <a:pt x="906" y="0"/>
                  <a:pt x="563" y="0"/>
                </a:cubicBezTo>
                <a:cubicBezTo>
                  <a:pt x="250" y="0"/>
                  <a:pt x="0" y="250"/>
                  <a:pt x="0" y="593"/>
                </a:cubicBezTo>
                <a:cubicBezTo>
                  <a:pt x="0" y="906"/>
                  <a:pt x="250" y="1156"/>
                  <a:pt x="563" y="1156"/>
                </a:cubicBezTo>
              </a:path>
            </a:pathLst>
          </a:custGeom>
          <a:solidFill>
            <a:srgbClr val="4BB3D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43" name="Freeform 23"/>
          <p:cNvSpPr>
            <a:spLocks noChangeArrowheads="1"/>
          </p:cNvSpPr>
          <p:nvPr/>
        </p:nvSpPr>
        <p:spPr bwMode="auto">
          <a:xfrm>
            <a:off x="4110038" y="1397000"/>
            <a:ext cx="330200" cy="323850"/>
          </a:xfrm>
          <a:custGeom>
            <a:gdLst>
              <a:gd fmla="*/ 34904020 w 1563" name="T0"/>
              <a:gd fmla="*/ 68486242 h 1532" name="T1"/>
              <a:gd fmla="*/ 34904020 w 1563" name="T2"/>
              <a:gd fmla="*/ 68486242 h 1532" name="T3"/>
              <a:gd fmla="*/ 69807829 w 1563" name="T4"/>
              <a:gd fmla="*/ 34936481 h 1532" name="T5"/>
              <a:gd fmla="*/ 34904020 w 1563" name="T6"/>
              <a:gd fmla="*/ 0 h 1532" name="T7"/>
              <a:gd fmla="*/ 0 w 1563" name="T8"/>
              <a:gd fmla="*/ 34936481 h 1532" name="T9"/>
              <a:gd fmla="*/ 34904020 w 1563" name="T10"/>
              <a:gd fmla="*/ 68486242 h 1532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b" l="0" r="r" t="0"/>
            <a:pathLst>
              <a:path h="1532" w="1563">
                <a:moveTo>
                  <a:pt x="781" y="1531"/>
                </a:moveTo>
                <a:lnTo>
                  <a:pt x="781" y="1531"/>
                </a:lnTo>
                <a:cubicBezTo>
                  <a:pt x="1219" y="1531"/>
                  <a:pt x="1562" y="1187"/>
                  <a:pt x="1562" y="781"/>
                </a:cubicBezTo>
                <a:cubicBezTo>
                  <a:pt x="1562" y="344"/>
                  <a:pt x="1219" y="0"/>
                  <a:pt x="781" y="0"/>
                </a:cubicBezTo>
                <a:cubicBezTo>
                  <a:pt x="375" y="0"/>
                  <a:pt x="0" y="344"/>
                  <a:pt x="0" y="781"/>
                </a:cubicBezTo>
                <a:cubicBezTo>
                  <a:pt x="0" y="1187"/>
                  <a:pt x="375" y="1531"/>
                  <a:pt x="781" y="1531"/>
                </a:cubicBezTo>
              </a:path>
            </a:pathLst>
          </a:cu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44" name="Freeform 24"/>
          <p:cNvSpPr>
            <a:spLocks noChangeArrowheads="1"/>
          </p:cNvSpPr>
          <p:nvPr/>
        </p:nvSpPr>
        <p:spPr bwMode="auto">
          <a:xfrm>
            <a:off x="4164013" y="1489075"/>
            <a:ext cx="223837" cy="26988"/>
          </a:xfrm>
          <a:custGeom>
            <a:gdLst>
              <a:gd fmla="*/ 0 w 1063" name="T0"/>
              <a:gd fmla="*/ 0 h 126" name="T1"/>
              <a:gd fmla="*/ 47355107 w 1063" name="T2"/>
              <a:gd fmla="*/ 0 h 126" name="T3"/>
              <a:gd fmla="*/ 47355107 w 1063" name="T4"/>
              <a:gd fmla="*/ 5757226 h 126" name="T5"/>
              <a:gd fmla="*/ 0 w 1063" name="T6"/>
              <a:gd fmla="*/ 5757226 h 126" name="T7"/>
              <a:gd fmla="*/ 0 w 1063" name="T8"/>
              <a:gd fmla="*/ 0 h 126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125" w="1063">
                <a:moveTo>
                  <a:pt x="0" y="0"/>
                </a:moveTo>
                <a:lnTo>
                  <a:pt x="1062" y="0"/>
                </a:lnTo>
                <a:lnTo>
                  <a:pt x="1062" y="125"/>
                </a:lnTo>
                <a:lnTo>
                  <a:pt x="0" y="125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121926" lIns="243852" rIns="243852" tIns="121926" wrap="none"/>
          <a:lstStyle/>
          <a:p>
            <a:endParaRPr altLang="en-US" lang="zh-CN"/>
          </a:p>
        </p:txBody>
      </p:sp>
      <p:sp>
        <p:nvSpPr>
          <p:cNvPr id="13345" name="Freeform 25"/>
          <p:cNvSpPr>
            <a:spLocks noChangeArrowheads="1"/>
          </p:cNvSpPr>
          <p:nvPr/>
        </p:nvSpPr>
        <p:spPr bwMode="auto">
          <a:xfrm>
            <a:off x="4164013" y="1541463"/>
            <a:ext cx="223837" cy="93662"/>
          </a:xfrm>
          <a:custGeom>
            <a:gdLst>
              <a:gd fmla="*/ 40399104 w 1063" name="T0"/>
              <a:gd fmla="*/ 19887494 h 439" name="T1"/>
              <a:gd fmla="*/ 47355107 w 1063" name="T2"/>
              <a:gd fmla="*/ 19887494 h 439" name="T3"/>
              <a:gd fmla="*/ 47355107 w 1063" name="T4"/>
              <a:gd fmla="*/ 0 h 439" name="T5"/>
              <a:gd fmla="*/ 40399104 w 1063" name="T6"/>
              <a:gd fmla="*/ 0 h 439" name="T7"/>
              <a:gd fmla="*/ 40399104 w 1063" name="T8"/>
              <a:gd fmla="*/ 9943747 h 439" name="T9"/>
              <a:gd fmla="*/ 40399104 w 1063" name="T10"/>
              <a:gd fmla="*/ 9943747 h 439" name="T11"/>
              <a:gd fmla="*/ 44590520 w 1063" name="T12"/>
              <a:gd fmla="*/ 12804385 h 439" name="T13"/>
              <a:gd fmla="*/ 40399104 w 1063" name="T14"/>
              <a:gd fmla="*/ 17027069 h 439" name="T15"/>
              <a:gd fmla="*/ 40399104 w 1063" name="T16"/>
              <a:gd fmla="*/ 19887494 h 439" name="T17"/>
              <a:gd fmla="*/ 0 w 1063" name="T18"/>
              <a:gd fmla="*/ 19887494 h 439" name="T19"/>
              <a:gd fmla="*/ 40399104 w 1063" name="T20"/>
              <a:gd fmla="*/ 19887494 h 439" name="T21"/>
              <a:gd fmla="*/ 40399104 w 1063" name="T22"/>
              <a:gd fmla="*/ 17027069 h 439" name="T23"/>
              <a:gd fmla="*/ 37634517 w 1063" name="T24"/>
              <a:gd fmla="*/ 12804385 h 439" name="T25"/>
              <a:gd fmla="*/ 40399104 w 1063" name="T26"/>
              <a:gd fmla="*/ 9943747 h 439" name="T27"/>
              <a:gd fmla="*/ 40399104 w 1063" name="T28"/>
              <a:gd fmla="*/ 0 h 439" name="T29"/>
              <a:gd fmla="*/ 0 w 1063" name="T30"/>
              <a:gd fmla="*/ 0 h 439" name="T31"/>
              <a:gd fmla="*/ 0 w 1063" name="T32"/>
              <a:gd fmla="*/ 19887494 h 439" name="T33"/>
              <a:gd fmla="*/ 40399104 w 1063" name="T34"/>
              <a:gd fmla="*/ 9943747 h 439" name="T35"/>
              <a:gd fmla="*/ 40399104 w 1063" name="T36"/>
              <a:gd fmla="*/ 9943747 h 439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</a:gdLst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b="b" l="0" r="r" t="0"/>
            <a:pathLst>
              <a:path h="439" w="1063">
                <a:moveTo>
                  <a:pt x="906" y="438"/>
                </a:moveTo>
                <a:lnTo>
                  <a:pt x="1062" y="438"/>
                </a:lnTo>
                <a:lnTo>
                  <a:pt x="1062" y="0"/>
                </a:lnTo>
                <a:lnTo>
                  <a:pt x="906" y="0"/>
                </a:lnTo>
                <a:lnTo>
                  <a:pt x="906" y="219"/>
                </a:lnTo>
                <a:lnTo>
                  <a:pt x="1000" y="282"/>
                </a:lnTo>
                <a:lnTo>
                  <a:pt x="906" y="375"/>
                </a:lnTo>
                <a:lnTo>
                  <a:pt x="906" y="438"/>
                </a:lnTo>
                <a:close/>
                <a:moveTo>
                  <a:pt x="0" y="438"/>
                </a:moveTo>
                <a:lnTo>
                  <a:pt x="906" y="438"/>
                </a:lnTo>
                <a:lnTo>
                  <a:pt x="906" y="375"/>
                </a:lnTo>
                <a:lnTo>
                  <a:pt x="844" y="282"/>
                </a:lnTo>
                <a:lnTo>
                  <a:pt x="906" y="219"/>
                </a:lnTo>
                <a:lnTo>
                  <a:pt x="906" y="0"/>
                </a:lnTo>
                <a:lnTo>
                  <a:pt x="0" y="0"/>
                </a:lnTo>
                <a:lnTo>
                  <a:pt x="0" y="438"/>
                </a:lnTo>
                <a:close/>
                <a:moveTo>
                  <a:pt x="906" y="219"/>
                </a:moveTo>
                <a:lnTo>
                  <a:pt x="906" y="21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121926" lIns="243852" rIns="243852" tIns="121926" wrap="none"/>
          <a:lstStyle/>
          <a:p>
            <a:endParaRPr altLang="en-US" lang="zh-CN"/>
          </a:p>
        </p:txBody>
      </p:sp>
      <p:sp>
        <p:nvSpPr>
          <p:cNvPr id="13346" name="Freeform 26"/>
          <p:cNvSpPr>
            <a:spLocks noChangeArrowheads="1"/>
          </p:cNvSpPr>
          <p:nvPr/>
        </p:nvSpPr>
        <p:spPr bwMode="auto">
          <a:xfrm>
            <a:off x="4354513" y="1541463"/>
            <a:ext cx="33337" cy="93662"/>
          </a:xfrm>
          <a:custGeom>
            <a:gdLst>
              <a:gd fmla="*/ 0 w 157" name="T0"/>
              <a:gd fmla="*/ 19887494 h 439" name="T1"/>
              <a:gd fmla="*/ 7094411 w 157" name="T2"/>
              <a:gd fmla="*/ 19887494 h 439" name="T3"/>
              <a:gd fmla="*/ 7094411 w 157" name="T4"/>
              <a:gd fmla="*/ 0 h 439" name="T5"/>
              <a:gd fmla="*/ 0 w 157" name="T6"/>
              <a:gd fmla="*/ 0 h 439" name="T7"/>
              <a:gd fmla="*/ 0 w 157" name="T8"/>
              <a:gd fmla="*/ 9943747 h 439" name="T9"/>
              <a:gd fmla="*/ 0 w 157" name="T10"/>
              <a:gd fmla="*/ 9943747 h 439" name="T11"/>
              <a:gd fmla="*/ 4274780 w 157" name="T12"/>
              <a:gd fmla="*/ 12804385 h 439" name="T13"/>
              <a:gd fmla="*/ 0 w 157" name="T14"/>
              <a:gd fmla="*/ 17027069 h 439" name="T15"/>
              <a:gd fmla="*/ 0 w 157" name="T16"/>
              <a:gd fmla="*/ 19887494 h 439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b" l="0" r="r" t="0"/>
            <a:pathLst>
              <a:path h="439" w="157">
                <a:moveTo>
                  <a:pt x="0" y="438"/>
                </a:moveTo>
                <a:lnTo>
                  <a:pt x="156" y="438"/>
                </a:lnTo>
                <a:lnTo>
                  <a:pt x="156" y="0"/>
                </a:lnTo>
                <a:lnTo>
                  <a:pt x="0" y="0"/>
                </a:lnTo>
                <a:lnTo>
                  <a:pt x="0" y="219"/>
                </a:lnTo>
                <a:lnTo>
                  <a:pt x="94" y="282"/>
                </a:lnTo>
                <a:lnTo>
                  <a:pt x="0" y="375"/>
                </a:lnTo>
                <a:lnTo>
                  <a:pt x="0" y="438"/>
                </a:ln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121926" lIns="243852" rIns="243852" tIns="121926" wrap="none"/>
          <a:lstStyle/>
          <a:p>
            <a:endParaRPr altLang="en-US" lang="zh-CN"/>
          </a:p>
        </p:txBody>
      </p:sp>
      <p:sp>
        <p:nvSpPr>
          <p:cNvPr id="13347" name="Freeform 27"/>
          <p:cNvSpPr>
            <a:spLocks noChangeArrowheads="1"/>
          </p:cNvSpPr>
          <p:nvPr/>
        </p:nvSpPr>
        <p:spPr bwMode="auto">
          <a:xfrm>
            <a:off x="4164013" y="1541463"/>
            <a:ext cx="192087" cy="93662"/>
          </a:xfrm>
          <a:custGeom>
            <a:gdLst>
              <a:gd fmla="*/ 0 w 907" name="T0"/>
              <a:gd fmla="*/ 19887494 h 439" name="T1"/>
              <a:gd fmla="*/ 40704231 w 907" name="T2"/>
              <a:gd fmla="*/ 19887494 h 439" name="T3"/>
              <a:gd fmla="*/ 40704231 w 907" name="T4"/>
              <a:gd fmla="*/ 17027069 h 439" name="T5"/>
              <a:gd fmla="*/ 37918652 w 907" name="T6"/>
              <a:gd fmla="*/ 12804385 h 439" name="T7"/>
              <a:gd fmla="*/ 40704231 w 907" name="T8"/>
              <a:gd fmla="*/ 9943747 h 439" name="T9"/>
              <a:gd fmla="*/ 40704231 w 907" name="T10"/>
              <a:gd fmla="*/ 0 h 439" name="T11"/>
              <a:gd fmla="*/ 0 w 907" name="T12"/>
              <a:gd fmla="*/ 0 h 439" name="T13"/>
              <a:gd fmla="*/ 0 w 907" name="T14"/>
              <a:gd fmla="*/ 19887494 h 439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b" l="0" r="r" t="0"/>
            <a:pathLst>
              <a:path h="439" w="905">
                <a:moveTo>
                  <a:pt x="0" y="438"/>
                </a:moveTo>
                <a:lnTo>
                  <a:pt x="906" y="438"/>
                </a:lnTo>
                <a:lnTo>
                  <a:pt x="906" y="375"/>
                </a:lnTo>
                <a:lnTo>
                  <a:pt x="844" y="282"/>
                </a:lnTo>
                <a:lnTo>
                  <a:pt x="906" y="219"/>
                </a:lnTo>
                <a:lnTo>
                  <a:pt x="906" y="0"/>
                </a:lnTo>
                <a:lnTo>
                  <a:pt x="0" y="0"/>
                </a:lnTo>
                <a:lnTo>
                  <a:pt x="0" y="438"/>
                </a:ln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121926" lIns="243852" rIns="243852" tIns="121926" wrap="none"/>
          <a:lstStyle/>
          <a:p>
            <a:endParaRPr altLang="en-US" lang="zh-CN"/>
          </a:p>
        </p:txBody>
      </p:sp>
      <p:sp>
        <p:nvSpPr>
          <p:cNvPr id="13348" name="Freeform 28"/>
          <p:cNvSpPr>
            <a:spLocks noChangeArrowheads="1"/>
          </p:cNvSpPr>
          <p:nvPr/>
        </p:nvSpPr>
        <p:spPr bwMode="auto">
          <a:xfrm>
            <a:off x="4354513" y="1587500"/>
            <a:ext cx="1587" cy="1588"/>
          </a:xfrm>
          <a:custGeom>
            <a:gdLst>
              <a:gd fmla="*/ 0 w 1" name="T0"/>
              <a:gd fmla="*/ 0 h 1" name="T1"/>
              <a:gd fmla="*/ 0 w 1" name="T2"/>
              <a:gd fmla="*/ 0 h 1" name="T3"/>
              <a:gd fmla="*/ 0 60000 65536" name="T4"/>
              <a:gd fmla="*/ 0 60000 65536" name="T5"/>
            </a:gdLst>
            <a:cxnLst>
              <a:cxn ang="T4">
                <a:pos x="T0" y="T1"/>
              </a:cxn>
              <a:cxn ang="T5">
                <a:pos x="T2" y="T3"/>
              </a:cxn>
            </a:cxnLst>
            <a:rect b="b" l="0" r="r" t="0"/>
            <a:pathLst>
              <a:path h="1" w="1">
                <a:moveTo>
                  <a:pt x="0" y="0"/>
                </a:move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121926" lIns="243852" rIns="243852" tIns="121926" wrap="none"/>
          <a:lstStyle/>
          <a:p>
            <a:endParaRPr altLang="en-US" lang="zh-CN"/>
          </a:p>
        </p:txBody>
      </p:sp>
      <p:sp>
        <p:nvSpPr>
          <p:cNvPr id="13349" name="Freeform 30"/>
          <p:cNvSpPr>
            <a:spLocks noChangeArrowheads="1"/>
          </p:cNvSpPr>
          <p:nvPr/>
        </p:nvSpPr>
        <p:spPr bwMode="auto">
          <a:xfrm>
            <a:off x="2747963" y="2071688"/>
            <a:ext cx="449262" cy="449262"/>
          </a:xfrm>
          <a:custGeom>
            <a:gdLst>
              <a:gd fmla="*/ 47567861 w 2125" name="T0"/>
              <a:gd fmla="*/ 95115697 h 2126" name="T1"/>
              <a:gd fmla="*/ 47567861 w 2125" name="T2"/>
              <a:gd fmla="*/ 95115697 h 2126" name="T3"/>
              <a:gd fmla="*/ 95135721 w 2125" name="T4"/>
              <a:gd fmla="*/ 47580354 h 2126" name="T5"/>
              <a:gd fmla="*/ 47567861 w 2125" name="T6"/>
              <a:gd fmla="*/ 0 h 2126" name="T7"/>
              <a:gd fmla="*/ 0 w 2125" name="T8"/>
              <a:gd fmla="*/ 47580354 h 2126" name="T9"/>
              <a:gd fmla="*/ 47567861 w 2125" name="T10"/>
              <a:gd fmla="*/ 95115697 h 2126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b" l="0" r="r" t="0"/>
            <a:pathLst>
              <a:path h="2126" w="2125">
                <a:moveTo>
                  <a:pt x="1062" y="2125"/>
                </a:moveTo>
                <a:lnTo>
                  <a:pt x="1062" y="2125"/>
                </a:lnTo>
                <a:cubicBezTo>
                  <a:pt x="1655" y="2125"/>
                  <a:pt x="2124" y="1657"/>
                  <a:pt x="2124" y="1063"/>
                </a:cubicBezTo>
                <a:cubicBezTo>
                  <a:pt x="2124" y="469"/>
                  <a:pt x="1655" y="0"/>
                  <a:pt x="1062" y="0"/>
                </a:cubicBezTo>
                <a:cubicBezTo>
                  <a:pt x="500" y="0"/>
                  <a:pt x="0" y="469"/>
                  <a:pt x="0" y="1063"/>
                </a:cubicBezTo>
                <a:cubicBezTo>
                  <a:pt x="0" y="1657"/>
                  <a:pt x="500" y="2125"/>
                  <a:pt x="1062" y="2125"/>
                </a:cubicBezTo>
              </a:path>
            </a:pathLst>
          </a:custGeom>
          <a:solidFill>
            <a:srgbClr val="D94D4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50" name="Freeform 31"/>
          <p:cNvSpPr>
            <a:spLocks noChangeArrowheads="1"/>
          </p:cNvSpPr>
          <p:nvPr/>
        </p:nvSpPr>
        <p:spPr bwMode="auto">
          <a:xfrm>
            <a:off x="2925763" y="2362200"/>
            <a:ext cx="93662" cy="33338"/>
          </a:xfrm>
          <a:custGeom>
            <a:gdLst>
              <a:gd fmla="*/ 0 w 439" name="T0"/>
              <a:gd fmla="*/ 0 h 158" name="T1"/>
              <a:gd fmla="*/ 0 w 439" name="T2"/>
              <a:gd fmla="*/ 7051831 h 158" name="T3"/>
              <a:gd fmla="*/ 19882373 w 439" name="T4"/>
              <a:gd fmla="*/ 7051831 h 158" name="T5"/>
              <a:gd fmla="*/ 19882373 w 439" name="T6"/>
              <a:gd fmla="*/ 0 h 158" name="T7"/>
              <a:gd fmla="*/ 0 w 439" name="T8"/>
              <a:gd fmla="*/ 0 h 15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158" w="439">
                <a:moveTo>
                  <a:pt x="0" y="0"/>
                </a:moveTo>
                <a:lnTo>
                  <a:pt x="0" y="157"/>
                </a:lnTo>
                <a:lnTo>
                  <a:pt x="438" y="157"/>
                </a:lnTo>
                <a:lnTo>
                  <a:pt x="438" y="0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121926" lIns="243852" rIns="243852" tIns="121926" wrap="none"/>
          <a:lstStyle/>
          <a:p>
            <a:endParaRPr altLang="en-US" lang="zh-CN"/>
          </a:p>
        </p:txBody>
      </p:sp>
      <p:sp>
        <p:nvSpPr>
          <p:cNvPr id="13351" name="Freeform 32"/>
          <p:cNvSpPr>
            <a:spLocks noChangeArrowheads="1"/>
          </p:cNvSpPr>
          <p:nvPr/>
        </p:nvSpPr>
        <p:spPr bwMode="auto">
          <a:xfrm>
            <a:off x="2840038" y="2190750"/>
            <a:ext cx="263525" cy="165100"/>
          </a:xfrm>
          <a:custGeom>
            <a:gdLst>
              <a:gd fmla="*/ 37581616 w 1250" name="T0"/>
              <a:gd fmla="*/ 34868191 h 782" name="T1"/>
              <a:gd fmla="*/ 55681568 w 1250" name="T2"/>
              <a:gd fmla="*/ 34868191 h 782" name="T3"/>
              <a:gd fmla="*/ 55681568 w 1250" name="T4"/>
              <a:gd fmla="*/ 0 h 782" name="T5"/>
              <a:gd fmla="*/ 27818542 w 1250" name="T6"/>
              <a:gd fmla="*/ 0 h 782" name="T7"/>
              <a:gd fmla="*/ 27818542 w 1250" name="T8"/>
              <a:gd fmla="*/ 4196749 h 782" name="T9"/>
              <a:gd fmla="*/ 51490888 w 1250" name="T10"/>
              <a:gd fmla="*/ 4196749 h 782" name="T11"/>
              <a:gd fmla="*/ 51490888 w 1250" name="T12"/>
              <a:gd fmla="*/ 30671442 h 782" name="T13"/>
              <a:gd fmla="*/ 37581616 w 1250" name="T14"/>
              <a:gd fmla="*/ 30671442 h 782" name="T15"/>
              <a:gd fmla="*/ 27818542 w 1250" name="T16"/>
              <a:gd fmla="*/ 30671442 h 782" name="T17"/>
              <a:gd fmla="*/ 27818542 w 1250" name="T18"/>
              <a:gd fmla="*/ 34868191 h 782" name="T19"/>
              <a:gd fmla="*/ 37581616 w 1250" name="T20"/>
              <a:gd fmla="*/ 34868191 h 782" name="T21"/>
              <a:gd fmla="*/ 27818542 w 1250" name="T22"/>
              <a:gd fmla="*/ 0 h 782" name="T23"/>
              <a:gd fmla="*/ 0 w 1250" name="T24"/>
              <a:gd fmla="*/ 0 h 782" name="T25"/>
              <a:gd fmla="*/ 0 w 1250" name="T26"/>
              <a:gd fmla="*/ 34868191 h 782" name="T27"/>
              <a:gd fmla="*/ 18055257 w 1250" name="T28"/>
              <a:gd fmla="*/ 34868191 h 782" name="T29"/>
              <a:gd fmla="*/ 27818542 w 1250" name="T30"/>
              <a:gd fmla="*/ 34868191 h 782" name="T31"/>
              <a:gd fmla="*/ 27818542 w 1250" name="T32"/>
              <a:gd fmla="*/ 30671442 h 782" name="T33"/>
              <a:gd fmla="*/ 18055257 w 1250" name="T34"/>
              <a:gd fmla="*/ 30671442 h 782" name="T35"/>
              <a:gd fmla="*/ 4190680 w 1250" name="T36"/>
              <a:gd fmla="*/ 30671442 h 782" name="T37"/>
              <a:gd fmla="*/ 4190680 w 1250" name="T38"/>
              <a:gd fmla="*/ 30671442 h 782" name="T39"/>
              <a:gd fmla="*/ 4190680 w 1250" name="T40"/>
              <a:gd fmla="*/ 4196749 h 782" name="T41"/>
              <a:gd fmla="*/ 27818542 w 1250" name="T42"/>
              <a:gd fmla="*/ 4196749 h 782" name="T43"/>
              <a:gd fmla="*/ 27818542 w 1250" name="T44"/>
              <a:gd fmla="*/ 0 h 782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b" l="0" r="r" t="0"/>
            <a:pathLst>
              <a:path h="782" w="1250">
                <a:moveTo>
                  <a:pt x="843" y="781"/>
                </a:moveTo>
                <a:lnTo>
                  <a:pt x="1249" y="781"/>
                </a:lnTo>
                <a:lnTo>
                  <a:pt x="1249" y="0"/>
                </a:lnTo>
                <a:lnTo>
                  <a:pt x="624" y="0"/>
                </a:lnTo>
                <a:lnTo>
                  <a:pt x="624" y="94"/>
                </a:lnTo>
                <a:lnTo>
                  <a:pt x="1155" y="94"/>
                </a:lnTo>
                <a:lnTo>
                  <a:pt x="1155" y="687"/>
                </a:lnTo>
                <a:lnTo>
                  <a:pt x="843" y="687"/>
                </a:lnTo>
                <a:lnTo>
                  <a:pt x="624" y="687"/>
                </a:lnTo>
                <a:lnTo>
                  <a:pt x="624" y="781"/>
                </a:lnTo>
                <a:lnTo>
                  <a:pt x="843" y="781"/>
                </a:lnTo>
                <a:close/>
                <a:moveTo>
                  <a:pt x="624" y="0"/>
                </a:moveTo>
                <a:lnTo>
                  <a:pt x="0" y="0"/>
                </a:lnTo>
                <a:lnTo>
                  <a:pt x="0" y="781"/>
                </a:lnTo>
                <a:lnTo>
                  <a:pt x="405" y="781"/>
                </a:lnTo>
                <a:lnTo>
                  <a:pt x="624" y="781"/>
                </a:lnTo>
                <a:lnTo>
                  <a:pt x="624" y="687"/>
                </a:lnTo>
                <a:lnTo>
                  <a:pt x="405" y="687"/>
                </a:lnTo>
                <a:lnTo>
                  <a:pt x="94" y="687"/>
                </a:lnTo>
                <a:lnTo>
                  <a:pt x="94" y="94"/>
                </a:lnTo>
                <a:lnTo>
                  <a:pt x="624" y="94"/>
                </a:lnTo>
                <a:lnTo>
                  <a:pt x="6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121926" lIns="243852" rIns="243852" tIns="121926" wrap="none"/>
          <a:lstStyle/>
          <a:p>
            <a:endParaRPr altLang="en-US" lang="zh-CN"/>
          </a:p>
        </p:txBody>
      </p:sp>
      <p:sp>
        <p:nvSpPr>
          <p:cNvPr id="13352" name="Freeform 33"/>
          <p:cNvSpPr>
            <a:spLocks noChangeArrowheads="1"/>
          </p:cNvSpPr>
          <p:nvPr/>
        </p:nvSpPr>
        <p:spPr bwMode="auto">
          <a:xfrm>
            <a:off x="2906713" y="2409825"/>
            <a:ext cx="131762" cy="12700"/>
          </a:xfrm>
          <a:custGeom>
            <a:gdLst>
              <a:gd fmla="*/ 0 w 625" name="T0"/>
              <a:gd fmla="*/ 0 h 64" name="T1"/>
              <a:gd fmla="*/ 0 w 625" name="T2"/>
              <a:gd fmla="*/ 2737247 h 64" name="T3"/>
              <a:gd fmla="*/ 27916678 w 625" name="T4"/>
              <a:gd fmla="*/ 2737247 h 64" name="T5"/>
              <a:gd fmla="*/ 27916678 w 625" name="T6"/>
              <a:gd fmla="*/ 0 h 64" name="T7"/>
              <a:gd fmla="*/ 23755951 w 625" name="T8"/>
              <a:gd fmla="*/ 0 h 64" name="T9"/>
              <a:gd fmla="*/ 4160728 w 625" name="T10"/>
              <a:gd fmla="*/ 0 h 64" name="T11"/>
              <a:gd fmla="*/ 0 w 625" name="T12"/>
              <a:gd fmla="*/ 0 h 64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b" l="0" r="r" t="0"/>
            <a:pathLst>
              <a:path h="64" w="625">
                <a:moveTo>
                  <a:pt x="0" y="0"/>
                </a:moveTo>
                <a:lnTo>
                  <a:pt x="0" y="63"/>
                </a:lnTo>
                <a:lnTo>
                  <a:pt x="624" y="63"/>
                </a:lnTo>
                <a:lnTo>
                  <a:pt x="624" y="0"/>
                </a:lnTo>
                <a:lnTo>
                  <a:pt x="531" y="0"/>
                </a:lnTo>
                <a:lnTo>
                  <a:pt x="93" y="0"/>
                </a:lnTo>
                <a:lnTo>
                  <a:pt x="0" y="0"/>
                </a:ln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121926" lIns="243852" rIns="243852" tIns="121926" wrap="none"/>
          <a:lstStyle/>
          <a:p>
            <a:endParaRPr altLang="en-US" lang="zh-CN"/>
          </a:p>
        </p:txBody>
      </p:sp>
      <p:sp>
        <p:nvSpPr>
          <p:cNvPr id="13353" name="Freeform 35"/>
          <p:cNvSpPr>
            <a:spLocks noChangeArrowheads="1"/>
          </p:cNvSpPr>
          <p:nvPr/>
        </p:nvSpPr>
        <p:spPr bwMode="auto">
          <a:xfrm>
            <a:off x="1654175" y="2216150"/>
            <a:ext cx="331788" cy="325438"/>
          </a:xfrm>
          <a:custGeom>
            <a:gdLst>
              <a:gd fmla="*/ 35125827 w 1564" name="T0"/>
              <a:gd fmla="*/ 68822065 h 1532" name="T1"/>
              <a:gd fmla="*/ 35125827 w 1564" name="T2"/>
              <a:gd fmla="*/ 68822065 h 1532" name="T3"/>
              <a:gd fmla="*/ 70296628 w 1564" name="T4"/>
              <a:gd fmla="*/ 35107793 h 1532" name="T5"/>
              <a:gd fmla="*/ 35125827 w 1564" name="T6"/>
              <a:gd fmla="*/ 0 h 1532" name="T7"/>
              <a:gd fmla="*/ 0 w 1564" name="T8"/>
              <a:gd fmla="*/ 35107793 h 1532" name="T9"/>
              <a:gd fmla="*/ 35125827 w 1564" name="T10"/>
              <a:gd fmla="*/ 68822065 h 1532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b" l="0" r="r" t="0"/>
            <a:pathLst>
              <a:path h="1532" w="1564">
                <a:moveTo>
                  <a:pt x="781" y="1531"/>
                </a:moveTo>
                <a:lnTo>
                  <a:pt x="781" y="1531"/>
                </a:lnTo>
                <a:cubicBezTo>
                  <a:pt x="1219" y="1531"/>
                  <a:pt x="1563" y="1187"/>
                  <a:pt x="1563" y="781"/>
                </a:cubicBezTo>
                <a:cubicBezTo>
                  <a:pt x="1563" y="344"/>
                  <a:pt x="1219" y="0"/>
                  <a:pt x="781" y="0"/>
                </a:cubicBezTo>
                <a:cubicBezTo>
                  <a:pt x="344" y="0"/>
                  <a:pt x="0" y="344"/>
                  <a:pt x="0" y="781"/>
                </a:cubicBezTo>
                <a:cubicBezTo>
                  <a:pt x="0" y="1187"/>
                  <a:pt x="344" y="1531"/>
                  <a:pt x="781" y="1531"/>
                </a:cubicBezTo>
              </a:path>
            </a:pathLst>
          </a:custGeom>
          <a:solidFill>
            <a:srgbClr val="4BB3D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54" name="Freeform 38"/>
          <p:cNvSpPr>
            <a:spLocks noChangeArrowheads="1"/>
          </p:cNvSpPr>
          <p:nvPr/>
        </p:nvSpPr>
        <p:spPr bwMode="auto">
          <a:xfrm>
            <a:off x="1190625" y="1793875"/>
            <a:ext cx="317500" cy="317500"/>
          </a:xfrm>
          <a:custGeom>
            <a:gdLst>
              <a:gd fmla="*/ 33564679 w 1501" name="T0"/>
              <a:gd fmla="*/ 67146702 h 1501" name="T1"/>
              <a:gd fmla="*/ 33564679 w 1501" name="T2"/>
              <a:gd fmla="*/ 67146702 h 1501" name="T3"/>
              <a:gd fmla="*/ 67129357 w 1501" name="T4"/>
              <a:gd fmla="*/ 33573351 h 1501" name="T5"/>
              <a:gd fmla="*/ 33564679 w 1501" name="T6"/>
              <a:gd fmla="*/ 0 h 1501" name="T7"/>
              <a:gd fmla="*/ 0 w 1501" name="T8"/>
              <a:gd fmla="*/ 33573351 h 1501" name="T9"/>
              <a:gd fmla="*/ 33564679 w 1501" name="T10"/>
              <a:gd fmla="*/ 67146702 h 1501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b" l="0" r="r" t="0"/>
            <a:pathLst>
              <a:path h="1501" w="1501">
                <a:moveTo>
                  <a:pt x="750" y="1500"/>
                </a:moveTo>
                <a:lnTo>
                  <a:pt x="750" y="1500"/>
                </a:lnTo>
                <a:cubicBezTo>
                  <a:pt x="1156" y="1500"/>
                  <a:pt x="1500" y="1156"/>
                  <a:pt x="1500" y="750"/>
                </a:cubicBezTo>
                <a:cubicBezTo>
                  <a:pt x="1500" y="312"/>
                  <a:pt x="1156" y="0"/>
                  <a:pt x="750" y="0"/>
                </a:cubicBezTo>
                <a:cubicBezTo>
                  <a:pt x="343" y="0"/>
                  <a:pt x="0" y="312"/>
                  <a:pt x="0" y="750"/>
                </a:cubicBezTo>
                <a:cubicBezTo>
                  <a:pt x="0" y="1156"/>
                  <a:pt x="343" y="1500"/>
                  <a:pt x="750" y="1500"/>
                </a:cubicBezTo>
              </a:path>
            </a:pathLst>
          </a:cu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55" name="Freeform 39"/>
          <p:cNvSpPr>
            <a:spLocks noChangeArrowheads="1"/>
          </p:cNvSpPr>
          <p:nvPr/>
        </p:nvSpPr>
        <p:spPr bwMode="auto">
          <a:xfrm>
            <a:off x="1244600" y="1846263"/>
            <a:ext cx="211138" cy="204787"/>
          </a:xfrm>
          <a:custGeom>
            <a:gdLst>
              <a:gd fmla="*/ 32078000 w 1001" name="T0"/>
              <a:gd fmla="*/ 41917365 h 970" name="T1"/>
              <a:gd fmla="*/ 40477327 w 1001" name="T2"/>
              <a:gd fmla="*/ 33551922 h 970" name="T3"/>
              <a:gd fmla="*/ 43247221 w 1001" name="T4"/>
              <a:gd fmla="*/ 27959970 h 970" name="T5"/>
              <a:gd fmla="*/ 43247221 w 1001" name="T6"/>
              <a:gd fmla="*/ 18162707 h 970" name="T7"/>
              <a:gd fmla="*/ 41862274 w 1001" name="T8"/>
              <a:gd fmla="*/ 12570755 h 970" name="T9"/>
              <a:gd fmla="*/ 34892611 w 1001" name="T10"/>
              <a:gd fmla="*/ 4205100 h 970" name="T11"/>
              <a:gd fmla="*/ 30693053 w 1001" name="T12"/>
              <a:gd fmla="*/ 1386851 h 970" name="T13"/>
              <a:gd fmla="*/ 26493495 w 1001" name="T14"/>
              <a:gd fmla="*/ 0 h 970" name="T15"/>
              <a:gd fmla="*/ 23723390 w 1001" name="T16"/>
              <a:gd fmla="*/ 1386851 h 970" name="T17"/>
              <a:gd fmla="*/ 27923159 w 1001" name="T18"/>
              <a:gd fmla="*/ 1386851 h 970" name="T19"/>
              <a:gd fmla="*/ 30693053 w 1001" name="T20"/>
              <a:gd fmla="*/ 2773703 h 970" name="T21"/>
              <a:gd fmla="*/ 29308106 w 1001" name="T22"/>
              <a:gd fmla="*/ 2773703 h 970" name="T23"/>
              <a:gd fmla="*/ 26493495 w 1001" name="T24"/>
              <a:gd fmla="*/ 4205100 h 970" name="T25"/>
              <a:gd fmla="*/ 25108337 w 1001" name="T26"/>
              <a:gd fmla="*/ 6978803 h 970" name="T27"/>
              <a:gd fmla="*/ 27923159 w 1001" name="T28"/>
              <a:gd fmla="*/ 8365655 h 970" name="T29"/>
              <a:gd fmla="*/ 30693053 w 1001" name="T30"/>
              <a:gd fmla="*/ 4205100 h 970" name="T31"/>
              <a:gd fmla="*/ 33507664 w 1001" name="T32"/>
              <a:gd fmla="*/ 4205100 h 970" name="T33"/>
              <a:gd fmla="*/ 34892611 w 1001" name="T34"/>
              <a:gd fmla="*/ 5591952 h 970" name="T35"/>
              <a:gd fmla="*/ 36277558 w 1001" name="T36"/>
              <a:gd fmla="*/ 8365655 h 970" name="T37"/>
              <a:gd fmla="*/ 36277558 w 1001" name="T38"/>
              <a:gd fmla="*/ 11183904 h 970" name="T39"/>
              <a:gd fmla="*/ 34892611 w 1001" name="T40"/>
              <a:gd fmla="*/ 9797052 h 970" name="T41"/>
              <a:gd fmla="*/ 32078000 w 1001" name="T42"/>
              <a:gd fmla="*/ 9797052 h 970" name="T43"/>
              <a:gd fmla="*/ 33507664 w 1001" name="T44"/>
              <a:gd fmla="*/ 11183904 h 970" name="T45"/>
              <a:gd fmla="*/ 30693053 w 1001" name="T46"/>
              <a:gd fmla="*/ 12570755 h 970" name="T47"/>
              <a:gd fmla="*/ 27923159 w 1001" name="T48"/>
              <a:gd fmla="*/ 13957606 h 970" name="T49"/>
              <a:gd fmla="*/ 25108337 w 1001" name="T50"/>
              <a:gd fmla="*/ 16775855 h 970" name="T51"/>
              <a:gd fmla="*/ 25108337 w 1001" name="T52"/>
              <a:gd fmla="*/ 26573119 h 970" name="T53"/>
              <a:gd fmla="*/ 27923159 w 1001" name="T54"/>
              <a:gd fmla="*/ 26573119 h 970" name="T55"/>
              <a:gd fmla="*/ 30693053 w 1001" name="T56"/>
              <a:gd fmla="*/ 26573119 h 970" name="T57"/>
              <a:gd fmla="*/ 33507664 w 1001" name="T58"/>
              <a:gd fmla="*/ 29346610 h 970" name="T59"/>
              <a:gd fmla="*/ 36277558 w 1001" name="T60"/>
              <a:gd fmla="*/ 32165071 h 970" name="T61"/>
              <a:gd fmla="*/ 39092380 w 1001" name="T62"/>
              <a:gd fmla="*/ 32165071 h 970" name="T63"/>
              <a:gd fmla="*/ 26493495 w 1001" name="T64"/>
              <a:gd fmla="*/ 39143874 h 970" name="T65"/>
              <a:gd fmla="*/ 1384947 w 1001" name="T66"/>
              <a:gd fmla="*/ 18162707 h 970" name="T67"/>
              <a:gd fmla="*/ 0 w 1001" name="T68"/>
              <a:gd fmla="*/ 25141510 h 970" name="T69"/>
              <a:gd fmla="*/ 2769894 w 1001" name="T70"/>
              <a:gd fmla="*/ 32165071 h 970" name="T71"/>
              <a:gd fmla="*/ 11169221 w 1001" name="T72"/>
              <a:gd fmla="*/ 40530725 h 970" name="T73"/>
              <a:gd fmla="*/ 23723390 w 1001" name="T74"/>
              <a:gd fmla="*/ 36325414 h 970" name="T75"/>
              <a:gd fmla="*/ 22338443 w 1001" name="T76"/>
              <a:gd fmla="*/ 32165071 h 970" name="T77"/>
              <a:gd fmla="*/ 23723390 w 1001" name="T78"/>
              <a:gd fmla="*/ 29346610 h 970" name="T79"/>
              <a:gd fmla="*/ 20908779 w 1001" name="T80"/>
              <a:gd fmla="*/ 27959970 h 970" name="T81"/>
              <a:gd fmla="*/ 18138885 w 1001" name="T82"/>
              <a:gd fmla="*/ 25141510 h 970" name="T83"/>
              <a:gd fmla="*/ 13939116 w 1001" name="T84"/>
              <a:gd fmla="*/ 23754659 h 970" name="T85"/>
              <a:gd fmla="*/ 11169221 w 1001" name="T86"/>
              <a:gd fmla="*/ 20981167 h 970" name="T87"/>
              <a:gd fmla="*/ 9739558 w 1001" name="T88"/>
              <a:gd fmla="*/ 18162707 h 970" name="T89"/>
              <a:gd fmla="*/ 9739558 w 1001" name="T90"/>
              <a:gd fmla="*/ 20981167 h 970" name="T91"/>
              <a:gd fmla="*/ 8354610 w 1001" name="T92"/>
              <a:gd fmla="*/ 18162707 h 970" name="T93"/>
              <a:gd fmla="*/ 6969663 w 1001" name="T94"/>
              <a:gd fmla="*/ 13957606 h 970" name="T95"/>
              <a:gd fmla="*/ 9739558 w 1001" name="T96"/>
              <a:gd fmla="*/ 9797052 h 970" name="T97"/>
              <a:gd fmla="*/ 9739558 w 1001" name="T98"/>
              <a:gd fmla="*/ 6978803 h 970" name="T99"/>
              <a:gd fmla="*/ 18138885 w 1001" name="T100"/>
              <a:gd fmla="*/ 1386851 h 970" name="T101"/>
              <a:gd fmla="*/ 22338443 w 1001" name="T102"/>
              <a:gd fmla="*/ 1386851 h 970" name="T103"/>
              <a:gd fmla="*/ 15324274 w 1001" name="T104"/>
              <a:gd fmla="*/ 1386851 h 970" name="T105"/>
              <a:gd fmla="*/ 8354610 w 1001" name="T106"/>
              <a:gd fmla="*/ 5591952 h 970" name="T107"/>
              <a:gd fmla="*/ 2769894 w 1001" name="T108"/>
              <a:gd fmla="*/ 12570755 h 970" name="T109"/>
              <a:gd fmla="*/ 23723390 w 1001" name="T110"/>
              <a:gd fmla="*/ 16775855 h 970" name="T111"/>
              <a:gd fmla="*/ 20908779 w 1001" name="T112"/>
              <a:gd fmla="*/ 26573119 h 970" name="T113"/>
              <a:gd fmla="*/ 19523832 w 1001" name="T114"/>
              <a:gd fmla="*/ 23754659 h 970" name="T115"/>
              <a:gd fmla="*/ 18138885 w 1001" name="T116"/>
              <a:gd fmla="*/ 23754659 h 970" name="T117"/>
              <a:gd fmla="*/ 15324274 w 1001" name="T118"/>
              <a:gd fmla="*/ 19549558 h 970" name="T119"/>
              <a:gd fmla="*/ 19523832 w 1001" name="T120"/>
              <a:gd fmla="*/ 18162707 h 970" name="T121"/>
              <a:gd fmla="*/ 23723390 w 1001" name="T122"/>
              <a:gd fmla="*/ 19549558 h 970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60000 65536" name="T180"/>
              <a:gd fmla="*/ 0 60000 65536" name="T181"/>
              <a:gd fmla="*/ 0 60000 65536" name="T182"/>
              <a:gd fmla="*/ 0 60000 65536" name="T183"/>
              <a:gd fmla="*/ 0 60000 65536" name="T184"/>
              <a:gd fmla="*/ 0 60000 65536" name="T185"/>
            </a:gdLst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b="b" l="0" r="r" t="0"/>
            <a:pathLst>
              <a:path h="970" w="1001">
                <a:moveTo>
                  <a:pt x="531" y="969"/>
                </a:moveTo>
                <a:lnTo>
                  <a:pt x="531" y="969"/>
                </a:lnTo>
                <a:cubicBezTo>
                  <a:pt x="562" y="969"/>
                  <a:pt x="593" y="969"/>
                  <a:pt x="593" y="969"/>
                </a:cubicBezTo>
                <a:cubicBezTo>
                  <a:pt x="625" y="969"/>
                  <a:pt x="625" y="969"/>
                  <a:pt x="656" y="969"/>
                </a:cubicBezTo>
                <a:cubicBezTo>
                  <a:pt x="656" y="969"/>
                  <a:pt x="656" y="937"/>
                  <a:pt x="687" y="937"/>
                </a:cubicBezTo>
                <a:lnTo>
                  <a:pt x="718" y="937"/>
                </a:lnTo>
                <a:cubicBezTo>
                  <a:pt x="718" y="937"/>
                  <a:pt x="718" y="906"/>
                  <a:pt x="750" y="906"/>
                </a:cubicBezTo>
                <a:cubicBezTo>
                  <a:pt x="781" y="906"/>
                  <a:pt x="812" y="875"/>
                  <a:pt x="812" y="844"/>
                </a:cubicBezTo>
                <a:cubicBezTo>
                  <a:pt x="843" y="844"/>
                  <a:pt x="843" y="844"/>
                  <a:pt x="843" y="844"/>
                </a:cubicBezTo>
                <a:cubicBezTo>
                  <a:pt x="843" y="844"/>
                  <a:pt x="843" y="812"/>
                  <a:pt x="875" y="812"/>
                </a:cubicBezTo>
                <a:cubicBezTo>
                  <a:pt x="875" y="812"/>
                  <a:pt x="875" y="812"/>
                  <a:pt x="875" y="781"/>
                </a:cubicBezTo>
                <a:cubicBezTo>
                  <a:pt x="906" y="781"/>
                  <a:pt x="906" y="750"/>
                  <a:pt x="906" y="750"/>
                </a:cubicBezTo>
                <a:cubicBezTo>
                  <a:pt x="906" y="750"/>
                  <a:pt x="906" y="750"/>
                  <a:pt x="937" y="750"/>
                </a:cubicBezTo>
                <a:cubicBezTo>
                  <a:pt x="937" y="719"/>
                  <a:pt x="937" y="719"/>
                  <a:pt x="937" y="719"/>
                </a:cubicBezTo>
                <a:cubicBezTo>
                  <a:pt x="937" y="687"/>
                  <a:pt x="937" y="687"/>
                  <a:pt x="937" y="687"/>
                </a:cubicBezTo>
                <a:lnTo>
                  <a:pt x="968" y="656"/>
                </a:lnTo>
                <a:lnTo>
                  <a:pt x="968" y="625"/>
                </a:lnTo>
                <a:cubicBezTo>
                  <a:pt x="968" y="594"/>
                  <a:pt x="968" y="594"/>
                  <a:pt x="968" y="594"/>
                </a:cubicBezTo>
                <a:lnTo>
                  <a:pt x="968" y="562"/>
                </a:lnTo>
                <a:cubicBezTo>
                  <a:pt x="968" y="562"/>
                  <a:pt x="968" y="562"/>
                  <a:pt x="1000" y="531"/>
                </a:cubicBezTo>
                <a:lnTo>
                  <a:pt x="1000" y="500"/>
                </a:lnTo>
                <a:cubicBezTo>
                  <a:pt x="1000" y="469"/>
                  <a:pt x="1000" y="469"/>
                  <a:pt x="1000" y="437"/>
                </a:cubicBezTo>
                <a:cubicBezTo>
                  <a:pt x="968" y="437"/>
                  <a:pt x="968" y="437"/>
                  <a:pt x="968" y="406"/>
                </a:cubicBezTo>
                <a:cubicBezTo>
                  <a:pt x="968" y="375"/>
                  <a:pt x="968" y="375"/>
                  <a:pt x="968" y="375"/>
                </a:cubicBezTo>
                <a:cubicBezTo>
                  <a:pt x="968" y="344"/>
                  <a:pt x="968" y="344"/>
                  <a:pt x="968" y="312"/>
                </a:cubicBezTo>
                <a:cubicBezTo>
                  <a:pt x="968" y="312"/>
                  <a:pt x="968" y="312"/>
                  <a:pt x="937" y="312"/>
                </a:cubicBezTo>
                <a:lnTo>
                  <a:pt x="937" y="281"/>
                </a:lnTo>
                <a:cubicBezTo>
                  <a:pt x="937" y="250"/>
                  <a:pt x="937" y="250"/>
                  <a:pt x="937" y="250"/>
                </a:cubicBezTo>
                <a:cubicBezTo>
                  <a:pt x="906" y="219"/>
                  <a:pt x="906" y="219"/>
                  <a:pt x="875" y="187"/>
                </a:cubicBezTo>
                <a:lnTo>
                  <a:pt x="875" y="156"/>
                </a:lnTo>
                <a:cubicBezTo>
                  <a:pt x="843" y="156"/>
                  <a:pt x="843" y="156"/>
                  <a:pt x="843" y="156"/>
                </a:cubicBezTo>
                <a:cubicBezTo>
                  <a:pt x="843" y="125"/>
                  <a:pt x="843" y="125"/>
                  <a:pt x="812" y="125"/>
                </a:cubicBezTo>
                <a:cubicBezTo>
                  <a:pt x="812" y="125"/>
                  <a:pt x="812" y="94"/>
                  <a:pt x="781" y="94"/>
                </a:cubicBezTo>
                <a:lnTo>
                  <a:pt x="750" y="62"/>
                </a:lnTo>
                <a:cubicBezTo>
                  <a:pt x="718" y="62"/>
                  <a:pt x="718" y="62"/>
                  <a:pt x="718" y="62"/>
                </a:cubicBezTo>
                <a:lnTo>
                  <a:pt x="687" y="31"/>
                </a:lnTo>
                <a:cubicBezTo>
                  <a:pt x="656" y="31"/>
                  <a:pt x="656" y="31"/>
                  <a:pt x="656" y="31"/>
                </a:cubicBezTo>
                <a:cubicBezTo>
                  <a:pt x="625" y="31"/>
                  <a:pt x="625" y="31"/>
                  <a:pt x="625" y="0"/>
                </a:cubicBezTo>
                <a:cubicBezTo>
                  <a:pt x="593" y="0"/>
                  <a:pt x="593" y="0"/>
                  <a:pt x="593" y="0"/>
                </a:cubicBezTo>
                <a:cubicBezTo>
                  <a:pt x="562" y="0"/>
                  <a:pt x="562" y="0"/>
                  <a:pt x="531" y="0"/>
                </a:cubicBezTo>
                <a:cubicBezTo>
                  <a:pt x="531" y="31"/>
                  <a:pt x="531" y="31"/>
                  <a:pt x="531" y="31"/>
                </a:cubicBezTo>
                <a:cubicBezTo>
                  <a:pt x="562" y="31"/>
                  <a:pt x="562" y="31"/>
                  <a:pt x="593" y="31"/>
                </a:cubicBezTo>
                <a:cubicBezTo>
                  <a:pt x="562" y="31"/>
                  <a:pt x="562" y="31"/>
                  <a:pt x="562" y="31"/>
                </a:cubicBezTo>
                <a:cubicBezTo>
                  <a:pt x="562" y="62"/>
                  <a:pt x="562" y="31"/>
                  <a:pt x="531" y="31"/>
                </a:cubicBezTo>
                <a:lnTo>
                  <a:pt x="562" y="62"/>
                </a:lnTo>
                <a:cubicBezTo>
                  <a:pt x="593" y="62"/>
                  <a:pt x="593" y="62"/>
                  <a:pt x="593" y="62"/>
                </a:cubicBezTo>
                <a:lnTo>
                  <a:pt x="593" y="31"/>
                </a:lnTo>
                <a:lnTo>
                  <a:pt x="625" y="31"/>
                </a:lnTo>
                <a:cubicBezTo>
                  <a:pt x="625" y="62"/>
                  <a:pt x="625" y="31"/>
                  <a:pt x="625" y="62"/>
                </a:cubicBezTo>
                <a:cubicBezTo>
                  <a:pt x="625" y="62"/>
                  <a:pt x="625" y="62"/>
                  <a:pt x="625" y="31"/>
                </a:cubicBezTo>
                <a:cubicBezTo>
                  <a:pt x="625" y="31"/>
                  <a:pt x="625" y="31"/>
                  <a:pt x="625" y="62"/>
                </a:cubicBezTo>
                <a:lnTo>
                  <a:pt x="656" y="62"/>
                </a:lnTo>
                <a:lnTo>
                  <a:pt x="687" y="62"/>
                </a:lnTo>
                <a:cubicBezTo>
                  <a:pt x="687" y="62"/>
                  <a:pt x="687" y="62"/>
                  <a:pt x="656" y="62"/>
                </a:cubicBezTo>
                <a:lnTo>
                  <a:pt x="687" y="62"/>
                </a:lnTo>
                <a:cubicBezTo>
                  <a:pt x="687" y="94"/>
                  <a:pt x="687" y="94"/>
                  <a:pt x="687" y="94"/>
                </a:cubicBezTo>
                <a:cubicBezTo>
                  <a:pt x="687" y="94"/>
                  <a:pt x="687" y="94"/>
                  <a:pt x="656" y="94"/>
                </a:cubicBezTo>
                <a:cubicBezTo>
                  <a:pt x="656" y="94"/>
                  <a:pt x="656" y="94"/>
                  <a:pt x="656" y="62"/>
                </a:cubicBezTo>
                <a:lnTo>
                  <a:pt x="656" y="94"/>
                </a:lnTo>
                <a:cubicBezTo>
                  <a:pt x="625" y="94"/>
                  <a:pt x="625" y="94"/>
                  <a:pt x="625" y="94"/>
                </a:cubicBezTo>
                <a:cubicBezTo>
                  <a:pt x="625" y="94"/>
                  <a:pt x="625" y="94"/>
                  <a:pt x="593" y="94"/>
                </a:cubicBezTo>
                <a:cubicBezTo>
                  <a:pt x="593" y="94"/>
                  <a:pt x="593" y="94"/>
                  <a:pt x="562" y="94"/>
                </a:cubicBezTo>
                <a:cubicBezTo>
                  <a:pt x="562" y="125"/>
                  <a:pt x="562" y="125"/>
                  <a:pt x="562" y="125"/>
                </a:cubicBezTo>
                <a:lnTo>
                  <a:pt x="562" y="156"/>
                </a:lnTo>
                <a:lnTo>
                  <a:pt x="593" y="156"/>
                </a:lnTo>
                <a:lnTo>
                  <a:pt x="625" y="156"/>
                </a:lnTo>
                <a:cubicBezTo>
                  <a:pt x="625" y="187"/>
                  <a:pt x="625" y="187"/>
                  <a:pt x="625" y="187"/>
                </a:cubicBezTo>
                <a:lnTo>
                  <a:pt x="593" y="187"/>
                </a:lnTo>
                <a:lnTo>
                  <a:pt x="625" y="187"/>
                </a:lnTo>
                <a:cubicBezTo>
                  <a:pt x="625" y="187"/>
                  <a:pt x="625" y="187"/>
                  <a:pt x="625" y="156"/>
                </a:cubicBezTo>
                <a:cubicBezTo>
                  <a:pt x="656" y="156"/>
                  <a:pt x="687" y="156"/>
                  <a:pt x="687" y="125"/>
                </a:cubicBezTo>
                <a:cubicBezTo>
                  <a:pt x="687" y="125"/>
                  <a:pt x="687" y="125"/>
                  <a:pt x="687" y="94"/>
                </a:cubicBezTo>
                <a:cubicBezTo>
                  <a:pt x="718" y="94"/>
                  <a:pt x="718" y="94"/>
                  <a:pt x="718" y="94"/>
                </a:cubicBezTo>
                <a:cubicBezTo>
                  <a:pt x="750" y="94"/>
                  <a:pt x="750" y="94"/>
                  <a:pt x="750" y="94"/>
                </a:cubicBezTo>
                <a:cubicBezTo>
                  <a:pt x="750" y="125"/>
                  <a:pt x="750" y="125"/>
                  <a:pt x="750" y="125"/>
                </a:cubicBezTo>
                <a:cubicBezTo>
                  <a:pt x="750" y="125"/>
                  <a:pt x="750" y="125"/>
                  <a:pt x="781" y="125"/>
                </a:cubicBezTo>
                <a:cubicBezTo>
                  <a:pt x="781" y="125"/>
                  <a:pt x="781" y="125"/>
                  <a:pt x="781" y="156"/>
                </a:cubicBezTo>
                <a:lnTo>
                  <a:pt x="812" y="156"/>
                </a:lnTo>
                <a:lnTo>
                  <a:pt x="812" y="187"/>
                </a:lnTo>
                <a:cubicBezTo>
                  <a:pt x="812" y="219"/>
                  <a:pt x="812" y="219"/>
                  <a:pt x="812" y="219"/>
                </a:cubicBezTo>
                <a:cubicBezTo>
                  <a:pt x="812" y="250"/>
                  <a:pt x="812" y="250"/>
                  <a:pt x="812" y="250"/>
                </a:cubicBezTo>
                <a:lnTo>
                  <a:pt x="781" y="250"/>
                </a:lnTo>
                <a:cubicBezTo>
                  <a:pt x="781" y="250"/>
                  <a:pt x="781" y="250"/>
                  <a:pt x="781" y="219"/>
                </a:cubicBezTo>
                <a:cubicBezTo>
                  <a:pt x="781" y="219"/>
                  <a:pt x="781" y="219"/>
                  <a:pt x="812" y="219"/>
                </a:cubicBezTo>
                <a:cubicBezTo>
                  <a:pt x="812" y="219"/>
                  <a:pt x="812" y="219"/>
                  <a:pt x="812" y="187"/>
                </a:cubicBezTo>
                <a:cubicBezTo>
                  <a:pt x="812" y="187"/>
                  <a:pt x="781" y="187"/>
                  <a:pt x="781" y="219"/>
                </a:cubicBezTo>
                <a:lnTo>
                  <a:pt x="750" y="219"/>
                </a:lnTo>
                <a:lnTo>
                  <a:pt x="718" y="219"/>
                </a:lnTo>
                <a:lnTo>
                  <a:pt x="718" y="250"/>
                </a:lnTo>
                <a:cubicBezTo>
                  <a:pt x="718" y="250"/>
                  <a:pt x="718" y="250"/>
                  <a:pt x="750" y="250"/>
                </a:cubicBezTo>
                <a:cubicBezTo>
                  <a:pt x="718" y="250"/>
                  <a:pt x="718" y="250"/>
                  <a:pt x="718" y="281"/>
                </a:cubicBezTo>
                <a:lnTo>
                  <a:pt x="687" y="281"/>
                </a:lnTo>
                <a:cubicBezTo>
                  <a:pt x="687" y="250"/>
                  <a:pt x="718" y="281"/>
                  <a:pt x="718" y="250"/>
                </a:cubicBezTo>
                <a:cubicBezTo>
                  <a:pt x="687" y="250"/>
                  <a:pt x="687" y="250"/>
                  <a:pt x="687" y="281"/>
                </a:cubicBezTo>
                <a:lnTo>
                  <a:pt x="656" y="281"/>
                </a:lnTo>
                <a:cubicBezTo>
                  <a:pt x="656" y="281"/>
                  <a:pt x="656" y="281"/>
                  <a:pt x="625" y="281"/>
                </a:cubicBezTo>
                <a:cubicBezTo>
                  <a:pt x="625" y="312"/>
                  <a:pt x="625" y="312"/>
                  <a:pt x="625" y="312"/>
                </a:cubicBezTo>
                <a:cubicBezTo>
                  <a:pt x="593" y="312"/>
                  <a:pt x="593" y="312"/>
                  <a:pt x="593" y="312"/>
                </a:cubicBezTo>
                <a:cubicBezTo>
                  <a:pt x="593" y="312"/>
                  <a:pt x="593" y="312"/>
                  <a:pt x="593" y="344"/>
                </a:cubicBezTo>
                <a:cubicBezTo>
                  <a:pt x="593" y="344"/>
                  <a:pt x="593" y="312"/>
                  <a:pt x="593" y="344"/>
                </a:cubicBezTo>
                <a:lnTo>
                  <a:pt x="562" y="375"/>
                </a:lnTo>
                <a:cubicBezTo>
                  <a:pt x="531" y="375"/>
                  <a:pt x="531" y="375"/>
                  <a:pt x="531" y="375"/>
                </a:cubicBezTo>
                <a:cubicBezTo>
                  <a:pt x="531" y="625"/>
                  <a:pt x="531" y="625"/>
                  <a:pt x="531" y="625"/>
                </a:cubicBezTo>
                <a:lnTo>
                  <a:pt x="531" y="594"/>
                </a:lnTo>
                <a:cubicBezTo>
                  <a:pt x="562" y="594"/>
                  <a:pt x="562" y="594"/>
                  <a:pt x="562" y="594"/>
                </a:cubicBezTo>
                <a:cubicBezTo>
                  <a:pt x="562" y="594"/>
                  <a:pt x="562" y="562"/>
                  <a:pt x="593" y="594"/>
                </a:cubicBezTo>
                <a:cubicBezTo>
                  <a:pt x="593" y="594"/>
                  <a:pt x="562" y="594"/>
                  <a:pt x="593" y="594"/>
                </a:cubicBezTo>
                <a:cubicBezTo>
                  <a:pt x="625" y="594"/>
                  <a:pt x="625" y="594"/>
                  <a:pt x="625" y="594"/>
                </a:cubicBezTo>
                <a:cubicBezTo>
                  <a:pt x="656" y="594"/>
                  <a:pt x="656" y="594"/>
                  <a:pt x="656" y="594"/>
                </a:cubicBezTo>
                <a:cubicBezTo>
                  <a:pt x="687" y="594"/>
                  <a:pt x="687" y="594"/>
                  <a:pt x="687" y="594"/>
                </a:cubicBezTo>
                <a:cubicBezTo>
                  <a:pt x="687" y="625"/>
                  <a:pt x="687" y="625"/>
                  <a:pt x="687" y="625"/>
                </a:cubicBezTo>
                <a:cubicBezTo>
                  <a:pt x="687" y="625"/>
                  <a:pt x="687" y="625"/>
                  <a:pt x="718" y="625"/>
                </a:cubicBezTo>
                <a:lnTo>
                  <a:pt x="718" y="656"/>
                </a:lnTo>
                <a:cubicBezTo>
                  <a:pt x="718" y="656"/>
                  <a:pt x="718" y="625"/>
                  <a:pt x="750" y="625"/>
                </a:cubicBezTo>
                <a:cubicBezTo>
                  <a:pt x="750" y="656"/>
                  <a:pt x="750" y="656"/>
                  <a:pt x="750" y="656"/>
                </a:cubicBezTo>
                <a:cubicBezTo>
                  <a:pt x="781" y="656"/>
                  <a:pt x="781" y="656"/>
                  <a:pt x="781" y="656"/>
                </a:cubicBezTo>
                <a:cubicBezTo>
                  <a:pt x="781" y="656"/>
                  <a:pt x="781" y="656"/>
                  <a:pt x="781" y="687"/>
                </a:cubicBezTo>
                <a:cubicBezTo>
                  <a:pt x="781" y="687"/>
                  <a:pt x="781" y="719"/>
                  <a:pt x="812" y="719"/>
                </a:cubicBezTo>
                <a:lnTo>
                  <a:pt x="843" y="719"/>
                </a:lnTo>
                <a:lnTo>
                  <a:pt x="875" y="719"/>
                </a:lnTo>
                <a:cubicBezTo>
                  <a:pt x="875" y="719"/>
                  <a:pt x="875" y="719"/>
                  <a:pt x="906" y="750"/>
                </a:cubicBezTo>
                <a:cubicBezTo>
                  <a:pt x="812" y="844"/>
                  <a:pt x="718" y="906"/>
                  <a:pt x="593" y="937"/>
                </a:cubicBezTo>
                <a:cubicBezTo>
                  <a:pt x="593" y="906"/>
                  <a:pt x="593" y="906"/>
                  <a:pt x="593" y="906"/>
                </a:cubicBezTo>
                <a:lnTo>
                  <a:pt x="593" y="875"/>
                </a:lnTo>
                <a:cubicBezTo>
                  <a:pt x="562" y="875"/>
                  <a:pt x="562" y="875"/>
                  <a:pt x="562" y="844"/>
                </a:cubicBezTo>
                <a:lnTo>
                  <a:pt x="531" y="844"/>
                </a:lnTo>
                <a:cubicBezTo>
                  <a:pt x="531" y="812"/>
                  <a:pt x="531" y="812"/>
                  <a:pt x="531" y="812"/>
                </a:cubicBezTo>
                <a:lnTo>
                  <a:pt x="531" y="969"/>
                </a:lnTo>
                <a:close/>
                <a:moveTo>
                  <a:pt x="31" y="406"/>
                </a:moveTo>
                <a:lnTo>
                  <a:pt x="31" y="406"/>
                </a:lnTo>
                <a:cubicBezTo>
                  <a:pt x="0" y="406"/>
                  <a:pt x="0" y="406"/>
                  <a:pt x="0" y="406"/>
                </a:cubicBezTo>
                <a:cubicBezTo>
                  <a:pt x="0" y="437"/>
                  <a:pt x="0" y="437"/>
                  <a:pt x="0" y="437"/>
                </a:cubicBezTo>
                <a:cubicBezTo>
                  <a:pt x="0" y="469"/>
                  <a:pt x="0" y="469"/>
                  <a:pt x="0" y="500"/>
                </a:cubicBezTo>
                <a:lnTo>
                  <a:pt x="0" y="531"/>
                </a:lnTo>
                <a:cubicBezTo>
                  <a:pt x="0" y="562"/>
                  <a:pt x="0" y="562"/>
                  <a:pt x="0" y="562"/>
                </a:cubicBezTo>
                <a:cubicBezTo>
                  <a:pt x="0" y="562"/>
                  <a:pt x="0" y="594"/>
                  <a:pt x="31" y="594"/>
                </a:cubicBezTo>
                <a:cubicBezTo>
                  <a:pt x="31" y="594"/>
                  <a:pt x="31" y="594"/>
                  <a:pt x="31" y="625"/>
                </a:cubicBezTo>
                <a:lnTo>
                  <a:pt x="31" y="656"/>
                </a:lnTo>
                <a:lnTo>
                  <a:pt x="31" y="687"/>
                </a:lnTo>
                <a:cubicBezTo>
                  <a:pt x="62" y="687"/>
                  <a:pt x="62" y="687"/>
                  <a:pt x="62" y="719"/>
                </a:cubicBezTo>
                <a:cubicBezTo>
                  <a:pt x="62" y="719"/>
                  <a:pt x="62" y="719"/>
                  <a:pt x="62" y="750"/>
                </a:cubicBezTo>
                <a:cubicBezTo>
                  <a:pt x="93" y="750"/>
                  <a:pt x="93" y="781"/>
                  <a:pt x="125" y="781"/>
                </a:cubicBezTo>
                <a:cubicBezTo>
                  <a:pt x="125" y="812"/>
                  <a:pt x="125" y="812"/>
                  <a:pt x="125" y="812"/>
                </a:cubicBezTo>
                <a:lnTo>
                  <a:pt x="156" y="844"/>
                </a:lnTo>
                <a:cubicBezTo>
                  <a:pt x="187" y="875"/>
                  <a:pt x="218" y="906"/>
                  <a:pt x="250" y="906"/>
                </a:cubicBezTo>
                <a:lnTo>
                  <a:pt x="281" y="937"/>
                </a:lnTo>
                <a:lnTo>
                  <a:pt x="312" y="937"/>
                </a:lnTo>
                <a:lnTo>
                  <a:pt x="343" y="969"/>
                </a:lnTo>
                <a:cubicBezTo>
                  <a:pt x="375" y="969"/>
                  <a:pt x="437" y="969"/>
                  <a:pt x="500" y="969"/>
                </a:cubicBezTo>
                <a:lnTo>
                  <a:pt x="531" y="969"/>
                </a:lnTo>
                <a:cubicBezTo>
                  <a:pt x="531" y="812"/>
                  <a:pt x="531" y="812"/>
                  <a:pt x="531" y="812"/>
                </a:cubicBezTo>
                <a:lnTo>
                  <a:pt x="500" y="781"/>
                </a:lnTo>
                <a:cubicBezTo>
                  <a:pt x="500" y="750"/>
                  <a:pt x="500" y="750"/>
                  <a:pt x="500" y="750"/>
                </a:cubicBezTo>
                <a:lnTo>
                  <a:pt x="468" y="750"/>
                </a:lnTo>
                <a:lnTo>
                  <a:pt x="500" y="719"/>
                </a:lnTo>
                <a:cubicBezTo>
                  <a:pt x="468" y="719"/>
                  <a:pt x="500" y="719"/>
                  <a:pt x="500" y="687"/>
                </a:cubicBezTo>
                <a:lnTo>
                  <a:pt x="531" y="656"/>
                </a:lnTo>
                <a:cubicBezTo>
                  <a:pt x="531" y="656"/>
                  <a:pt x="531" y="656"/>
                  <a:pt x="531" y="625"/>
                </a:cubicBezTo>
                <a:lnTo>
                  <a:pt x="500" y="625"/>
                </a:lnTo>
                <a:lnTo>
                  <a:pt x="468" y="625"/>
                </a:lnTo>
                <a:lnTo>
                  <a:pt x="468" y="594"/>
                </a:lnTo>
                <a:cubicBezTo>
                  <a:pt x="437" y="594"/>
                  <a:pt x="437" y="594"/>
                  <a:pt x="437" y="594"/>
                </a:cubicBezTo>
                <a:lnTo>
                  <a:pt x="437" y="562"/>
                </a:lnTo>
                <a:cubicBezTo>
                  <a:pt x="406" y="562"/>
                  <a:pt x="406" y="562"/>
                  <a:pt x="406" y="562"/>
                </a:cubicBezTo>
                <a:cubicBezTo>
                  <a:pt x="375" y="562"/>
                  <a:pt x="375" y="531"/>
                  <a:pt x="375" y="531"/>
                </a:cubicBezTo>
                <a:cubicBezTo>
                  <a:pt x="343" y="531"/>
                  <a:pt x="343" y="531"/>
                  <a:pt x="343" y="531"/>
                </a:cubicBezTo>
                <a:cubicBezTo>
                  <a:pt x="343" y="531"/>
                  <a:pt x="343" y="531"/>
                  <a:pt x="312" y="531"/>
                </a:cubicBezTo>
                <a:cubicBezTo>
                  <a:pt x="281" y="531"/>
                  <a:pt x="281" y="531"/>
                  <a:pt x="281" y="531"/>
                </a:cubicBezTo>
                <a:cubicBezTo>
                  <a:pt x="281" y="531"/>
                  <a:pt x="281" y="531"/>
                  <a:pt x="281" y="500"/>
                </a:cubicBezTo>
                <a:cubicBezTo>
                  <a:pt x="281" y="469"/>
                  <a:pt x="250" y="469"/>
                  <a:pt x="250" y="469"/>
                </a:cubicBezTo>
                <a:lnTo>
                  <a:pt x="250" y="437"/>
                </a:lnTo>
                <a:cubicBezTo>
                  <a:pt x="218" y="437"/>
                  <a:pt x="218" y="406"/>
                  <a:pt x="218" y="406"/>
                </a:cubicBezTo>
                <a:cubicBezTo>
                  <a:pt x="218" y="375"/>
                  <a:pt x="218" y="406"/>
                  <a:pt x="218" y="406"/>
                </a:cubicBezTo>
                <a:lnTo>
                  <a:pt x="218" y="437"/>
                </a:lnTo>
                <a:lnTo>
                  <a:pt x="218" y="469"/>
                </a:lnTo>
                <a:lnTo>
                  <a:pt x="250" y="469"/>
                </a:lnTo>
                <a:cubicBezTo>
                  <a:pt x="218" y="469"/>
                  <a:pt x="218" y="469"/>
                  <a:pt x="218" y="469"/>
                </a:cubicBezTo>
                <a:lnTo>
                  <a:pt x="218" y="437"/>
                </a:lnTo>
                <a:lnTo>
                  <a:pt x="187" y="437"/>
                </a:lnTo>
                <a:cubicBezTo>
                  <a:pt x="187" y="437"/>
                  <a:pt x="218" y="437"/>
                  <a:pt x="218" y="406"/>
                </a:cubicBezTo>
                <a:lnTo>
                  <a:pt x="187" y="406"/>
                </a:lnTo>
                <a:cubicBezTo>
                  <a:pt x="187" y="375"/>
                  <a:pt x="187" y="375"/>
                  <a:pt x="187" y="375"/>
                </a:cubicBezTo>
                <a:cubicBezTo>
                  <a:pt x="187" y="344"/>
                  <a:pt x="156" y="344"/>
                  <a:pt x="156" y="344"/>
                </a:cubicBezTo>
                <a:cubicBezTo>
                  <a:pt x="156" y="344"/>
                  <a:pt x="156" y="344"/>
                  <a:pt x="156" y="312"/>
                </a:cubicBezTo>
                <a:cubicBezTo>
                  <a:pt x="187" y="312"/>
                  <a:pt x="187" y="312"/>
                  <a:pt x="187" y="281"/>
                </a:cubicBezTo>
                <a:cubicBezTo>
                  <a:pt x="187" y="281"/>
                  <a:pt x="187" y="281"/>
                  <a:pt x="187" y="250"/>
                </a:cubicBezTo>
                <a:cubicBezTo>
                  <a:pt x="218" y="250"/>
                  <a:pt x="218" y="250"/>
                  <a:pt x="218" y="250"/>
                </a:cubicBezTo>
                <a:lnTo>
                  <a:pt x="218" y="219"/>
                </a:lnTo>
                <a:cubicBezTo>
                  <a:pt x="218" y="187"/>
                  <a:pt x="218" y="187"/>
                  <a:pt x="218" y="187"/>
                </a:cubicBezTo>
                <a:lnTo>
                  <a:pt x="218" y="156"/>
                </a:lnTo>
                <a:cubicBezTo>
                  <a:pt x="218" y="156"/>
                  <a:pt x="218" y="156"/>
                  <a:pt x="218" y="125"/>
                </a:cubicBezTo>
                <a:cubicBezTo>
                  <a:pt x="281" y="94"/>
                  <a:pt x="343" y="62"/>
                  <a:pt x="406" y="31"/>
                </a:cubicBezTo>
                <a:cubicBezTo>
                  <a:pt x="437" y="31"/>
                  <a:pt x="437" y="31"/>
                  <a:pt x="437" y="31"/>
                </a:cubicBezTo>
                <a:cubicBezTo>
                  <a:pt x="468" y="31"/>
                  <a:pt x="468" y="62"/>
                  <a:pt x="468" y="31"/>
                </a:cubicBezTo>
                <a:cubicBezTo>
                  <a:pt x="468" y="31"/>
                  <a:pt x="468" y="31"/>
                  <a:pt x="500" y="31"/>
                </a:cubicBezTo>
                <a:lnTo>
                  <a:pt x="531" y="31"/>
                </a:lnTo>
                <a:cubicBezTo>
                  <a:pt x="531" y="0"/>
                  <a:pt x="531" y="0"/>
                  <a:pt x="531" y="0"/>
                </a:cubicBezTo>
                <a:lnTo>
                  <a:pt x="500" y="0"/>
                </a:lnTo>
                <a:cubicBezTo>
                  <a:pt x="500" y="0"/>
                  <a:pt x="500" y="0"/>
                  <a:pt x="468" y="0"/>
                </a:cubicBezTo>
                <a:cubicBezTo>
                  <a:pt x="437" y="0"/>
                  <a:pt x="375" y="0"/>
                  <a:pt x="343" y="31"/>
                </a:cubicBezTo>
                <a:lnTo>
                  <a:pt x="312" y="31"/>
                </a:lnTo>
                <a:cubicBezTo>
                  <a:pt x="312" y="31"/>
                  <a:pt x="312" y="31"/>
                  <a:pt x="281" y="31"/>
                </a:cubicBezTo>
                <a:cubicBezTo>
                  <a:pt x="281" y="62"/>
                  <a:pt x="281" y="62"/>
                  <a:pt x="281" y="62"/>
                </a:cubicBezTo>
                <a:lnTo>
                  <a:pt x="250" y="62"/>
                </a:lnTo>
                <a:cubicBezTo>
                  <a:pt x="218" y="94"/>
                  <a:pt x="187" y="94"/>
                  <a:pt x="187" y="125"/>
                </a:cubicBezTo>
                <a:lnTo>
                  <a:pt x="156" y="125"/>
                </a:lnTo>
                <a:cubicBezTo>
                  <a:pt x="156" y="125"/>
                  <a:pt x="156" y="125"/>
                  <a:pt x="156" y="156"/>
                </a:cubicBezTo>
                <a:lnTo>
                  <a:pt x="125" y="156"/>
                </a:lnTo>
                <a:lnTo>
                  <a:pt x="125" y="187"/>
                </a:lnTo>
                <a:cubicBezTo>
                  <a:pt x="93" y="219"/>
                  <a:pt x="93" y="219"/>
                  <a:pt x="62" y="250"/>
                </a:cubicBezTo>
                <a:cubicBezTo>
                  <a:pt x="62" y="250"/>
                  <a:pt x="62" y="250"/>
                  <a:pt x="62" y="281"/>
                </a:cubicBezTo>
                <a:lnTo>
                  <a:pt x="31" y="312"/>
                </a:lnTo>
                <a:cubicBezTo>
                  <a:pt x="31" y="344"/>
                  <a:pt x="31" y="344"/>
                  <a:pt x="31" y="375"/>
                </a:cubicBezTo>
                <a:cubicBezTo>
                  <a:pt x="31" y="375"/>
                  <a:pt x="31" y="375"/>
                  <a:pt x="31" y="406"/>
                </a:cubicBezTo>
                <a:close/>
                <a:moveTo>
                  <a:pt x="531" y="375"/>
                </a:moveTo>
                <a:lnTo>
                  <a:pt x="531" y="375"/>
                </a:lnTo>
                <a:cubicBezTo>
                  <a:pt x="531" y="625"/>
                  <a:pt x="531" y="625"/>
                  <a:pt x="531" y="625"/>
                </a:cubicBezTo>
                <a:cubicBezTo>
                  <a:pt x="531" y="625"/>
                  <a:pt x="531" y="625"/>
                  <a:pt x="500" y="594"/>
                </a:cubicBezTo>
                <a:lnTo>
                  <a:pt x="500" y="625"/>
                </a:lnTo>
                <a:cubicBezTo>
                  <a:pt x="468" y="625"/>
                  <a:pt x="468" y="594"/>
                  <a:pt x="468" y="594"/>
                </a:cubicBezTo>
                <a:lnTo>
                  <a:pt x="468" y="562"/>
                </a:lnTo>
                <a:lnTo>
                  <a:pt x="468" y="531"/>
                </a:lnTo>
                <a:cubicBezTo>
                  <a:pt x="437" y="531"/>
                  <a:pt x="437" y="562"/>
                  <a:pt x="437" y="531"/>
                </a:cubicBezTo>
                <a:cubicBezTo>
                  <a:pt x="406" y="531"/>
                  <a:pt x="437" y="531"/>
                  <a:pt x="437" y="531"/>
                </a:cubicBezTo>
                <a:cubicBezTo>
                  <a:pt x="437" y="500"/>
                  <a:pt x="437" y="500"/>
                  <a:pt x="437" y="500"/>
                </a:cubicBezTo>
                <a:cubicBezTo>
                  <a:pt x="437" y="500"/>
                  <a:pt x="437" y="500"/>
                  <a:pt x="406" y="500"/>
                </a:cubicBezTo>
                <a:cubicBezTo>
                  <a:pt x="406" y="500"/>
                  <a:pt x="406" y="500"/>
                  <a:pt x="406" y="531"/>
                </a:cubicBezTo>
                <a:lnTo>
                  <a:pt x="375" y="531"/>
                </a:lnTo>
                <a:cubicBezTo>
                  <a:pt x="375" y="531"/>
                  <a:pt x="343" y="531"/>
                  <a:pt x="343" y="500"/>
                </a:cubicBezTo>
                <a:cubicBezTo>
                  <a:pt x="343" y="469"/>
                  <a:pt x="343" y="469"/>
                  <a:pt x="343" y="469"/>
                </a:cubicBezTo>
                <a:cubicBezTo>
                  <a:pt x="343" y="437"/>
                  <a:pt x="343" y="437"/>
                  <a:pt x="343" y="437"/>
                </a:cubicBezTo>
                <a:cubicBezTo>
                  <a:pt x="375" y="437"/>
                  <a:pt x="343" y="437"/>
                  <a:pt x="375" y="437"/>
                </a:cubicBezTo>
                <a:cubicBezTo>
                  <a:pt x="375" y="437"/>
                  <a:pt x="375" y="437"/>
                  <a:pt x="375" y="406"/>
                </a:cubicBezTo>
                <a:lnTo>
                  <a:pt x="406" y="406"/>
                </a:lnTo>
                <a:lnTo>
                  <a:pt x="437" y="406"/>
                </a:lnTo>
                <a:cubicBezTo>
                  <a:pt x="468" y="406"/>
                  <a:pt x="468" y="406"/>
                  <a:pt x="468" y="406"/>
                </a:cubicBezTo>
                <a:lnTo>
                  <a:pt x="500" y="406"/>
                </a:lnTo>
                <a:cubicBezTo>
                  <a:pt x="500" y="437"/>
                  <a:pt x="500" y="437"/>
                  <a:pt x="500" y="437"/>
                </a:cubicBezTo>
                <a:cubicBezTo>
                  <a:pt x="500" y="437"/>
                  <a:pt x="500" y="437"/>
                  <a:pt x="531" y="437"/>
                </a:cubicBezTo>
                <a:cubicBezTo>
                  <a:pt x="531" y="406"/>
                  <a:pt x="531" y="406"/>
                  <a:pt x="531" y="406"/>
                </a:cubicBezTo>
                <a:lnTo>
                  <a:pt x="531" y="37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121926" lIns="243852" rIns="243852" tIns="121926" wrap="none"/>
          <a:lstStyle/>
          <a:p>
            <a:endParaRPr altLang="en-US" lang="zh-CN"/>
          </a:p>
        </p:txBody>
      </p:sp>
      <p:sp>
        <p:nvSpPr>
          <p:cNvPr id="13356" name="Freeform 41"/>
          <p:cNvSpPr>
            <a:spLocks noChangeArrowheads="1"/>
          </p:cNvSpPr>
          <p:nvPr/>
        </p:nvSpPr>
        <p:spPr bwMode="auto">
          <a:xfrm>
            <a:off x="3990975" y="1912938"/>
            <a:ext cx="238125" cy="238125"/>
          </a:xfrm>
          <a:custGeom>
            <a:gdLst>
              <a:gd fmla="*/ 25184785 w 1126" name="T0"/>
              <a:gd fmla="*/ 50337637 h 1126" name="T1"/>
              <a:gd fmla="*/ 25184785 w 1126" name="T2"/>
              <a:gd fmla="*/ 50337637 h 1126" name="T3"/>
              <a:gd fmla="*/ 50324737 w 1126" name="T4"/>
              <a:gd fmla="*/ 25191341 h 1126" name="T5"/>
              <a:gd fmla="*/ 25184785 w 1126" name="T6"/>
              <a:gd fmla="*/ 0 h 1126" name="T7"/>
              <a:gd fmla="*/ 0 w 1126" name="T8"/>
              <a:gd fmla="*/ 25191341 h 1126" name="T9"/>
              <a:gd fmla="*/ 25184785 w 1126" name="T10"/>
              <a:gd fmla="*/ 50337637 h 1126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b" l="0" r="r" t="0"/>
            <a:pathLst>
              <a:path h="1126" w="1126">
                <a:moveTo>
                  <a:pt x="563" y="1125"/>
                </a:moveTo>
                <a:lnTo>
                  <a:pt x="563" y="1125"/>
                </a:lnTo>
                <a:cubicBezTo>
                  <a:pt x="875" y="1125"/>
                  <a:pt x="1125" y="875"/>
                  <a:pt x="1125" y="563"/>
                </a:cubicBezTo>
                <a:cubicBezTo>
                  <a:pt x="1125" y="250"/>
                  <a:pt x="875" y="0"/>
                  <a:pt x="563" y="0"/>
                </a:cubicBezTo>
                <a:cubicBezTo>
                  <a:pt x="250" y="0"/>
                  <a:pt x="0" y="250"/>
                  <a:pt x="0" y="563"/>
                </a:cubicBezTo>
                <a:cubicBezTo>
                  <a:pt x="0" y="875"/>
                  <a:pt x="250" y="1125"/>
                  <a:pt x="563" y="1125"/>
                </a:cubicBezTo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121926" lIns="243852" rIns="243852" tIns="121926" wrap="none"/>
          <a:lstStyle/>
          <a:p>
            <a:endParaRPr altLang="en-US" lang="zh-CN"/>
          </a:p>
        </p:txBody>
      </p:sp>
      <p:sp>
        <p:nvSpPr>
          <p:cNvPr id="13357" name="Freeform 48"/>
          <p:cNvSpPr>
            <a:spLocks noChangeArrowheads="1"/>
          </p:cNvSpPr>
          <p:nvPr/>
        </p:nvSpPr>
        <p:spPr bwMode="auto">
          <a:xfrm>
            <a:off x="1866900" y="1812925"/>
            <a:ext cx="390525" cy="390525"/>
          </a:xfrm>
          <a:custGeom>
            <a:gdLst>
              <a:gd fmla="*/ 42014140 w 1845" name="T0"/>
              <a:gd fmla="*/ 82661054 h 1844" name="T1"/>
              <a:gd fmla="*/ 42014140 w 1845" name="T2"/>
              <a:gd fmla="*/ 82661054 h 1844" name="T3"/>
              <a:gd fmla="*/ 82594873 w 1845" name="T4"/>
              <a:gd fmla="*/ 40635355 h 1844" name="T5"/>
              <a:gd fmla="*/ 42014140 w 1845" name="T6"/>
              <a:gd fmla="*/ 0 h 1844" name="T7"/>
              <a:gd fmla="*/ 0 w 1845" name="T8"/>
              <a:gd fmla="*/ 40635355 h 1844" name="T9"/>
              <a:gd fmla="*/ 42014140 w 1845" name="T10"/>
              <a:gd fmla="*/ 82661054 h 184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b" l="0" r="r" t="0"/>
            <a:pathLst>
              <a:path h="1844" w="1845">
                <a:moveTo>
                  <a:pt x="938" y="1843"/>
                </a:moveTo>
                <a:lnTo>
                  <a:pt x="938" y="1843"/>
                </a:lnTo>
                <a:cubicBezTo>
                  <a:pt x="1438" y="1843"/>
                  <a:pt x="1844" y="1437"/>
                  <a:pt x="1844" y="906"/>
                </a:cubicBezTo>
                <a:cubicBezTo>
                  <a:pt x="1844" y="406"/>
                  <a:pt x="1438" y="0"/>
                  <a:pt x="938" y="0"/>
                </a:cubicBezTo>
                <a:cubicBezTo>
                  <a:pt x="406" y="0"/>
                  <a:pt x="0" y="406"/>
                  <a:pt x="0" y="906"/>
                </a:cubicBezTo>
                <a:cubicBezTo>
                  <a:pt x="0" y="1437"/>
                  <a:pt x="406" y="1843"/>
                  <a:pt x="938" y="1843"/>
                </a:cubicBezTo>
              </a:path>
            </a:pathLst>
          </a:custGeom>
          <a:solidFill>
            <a:srgbClr val="EBA53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3358" name="Freeform 50"/>
          <p:cNvSpPr>
            <a:spLocks noChangeArrowheads="1"/>
          </p:cNvSpPr>
          <p:nvPr/>
        </p:nvSpPr>
        <p:spPr bwMode="auto">
          <a:xfrm>
            <a:off x="4527550" y="2336800"/>
            <a:ext cx="26988" cy="26988"/>
          </a:xfrm>
          <a:custGeom>
            <a:gdLst>
              <a:gd fmla="*/ 2854945 w 126" name="T0"/>
              <a:gd fmla="*/ 0 h 126" name="T1"/>
              <a:gd fmla="*/ 2854945 w 126" name="T2"/>
              <a:gd fmla="*/ 0 h 126" name="T3"/>
              <a:gd fmla="*/ 5755726 w 126" name="T4"/>
              <a:gd fmla="*/ 2901638 h 126" name="T5"/>
              <a:gd fmla="*/ 2854945 w 126" name="T6"/>
              <a:gd fmla="*/ 5757226 h 126" name="T7"/>
              <a:gd fmla="*/ 0 w 126" name="T8"/>
              <a:gd fmla="*/ 2901638 h 126" name="T9"/>
              <a:gd fmla="*/ 2854945 w 126" name="T10"/>
              <a:gd fmla="*/ 0 h 126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b" l="0" r="r" t="0"/>
            <a:pathLst>
              <a:path h="125" w="125">
                <a:moveTo>
                  <a:pt x="62" y="0"/>
                </a:moveTo>
                <a:lnTo>
                  <a:pt x="62" y="0"/>
                </a:lnTo>
                <a:cubicBezTo>
                  <a:pt x="93" y="0"/>
                  <a:pt x="125" y="32"/>
                  <a:pt x="125" y="63"/>
                </a:cubicBezTo>
                <a:cubicBezTo>
                  <a:pt x="125" y="94"/>
                  <a:pt x="93" y="125"/>
                  <a:pt x="62" y="125"/>
                </a:cubicBezTo>
                <a:cubicBezTo>
                  <a:pt x="31" y="125"/>
                  <a:pt x="0" y="94"/>
                  <a:pt x="0" y="63"/>
                </a:cubicBezTo>
                <a:cubicBezTo>
                  <a:pt x="0" y="32"/>
                  <a:pt x="31" y="0"/>
                  <a:pt x="62" y="0"/>
                </a:cubicBez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121926" lIns="243852" rIns="243852" tIns="121926" wrap="none"/>
          <a:lstStyle/>
          <a:p>
            <a:endParaRPr altLang="en-US" lang="zh-CN"/>
          </a:p>
        </p:txBody>
      </p:sp>
      <p:sp>
        <p:nvSpPr>
          <p:cNvPr id="13359" name="Freeform 51"/>
          <p:cNvSpPr>
            <a:spLocks noChangeArrowheads="1"/>
          </p:cNvSpPr>
          <p:nvPr/>
        </p:nvSpPr>
        <p:spPr bwMode="auto">
          <a:xfrm>
            <a:off x="4421188" y="2416175"/>
            <a:ext cx="60325" cy="58738"/>
          </a:xfrm>
          <a:custGeom>
            <a:gdLst>
              <a:gd fmla="*/ 5668197 w 282" name="T0"/>
              <a:gd fmla="*/ 12366736 h 283" name="T1"/>
              <a:gd fmla="*/ 5668197 w 282" name="T2"/>
              <a:gd fmla="*/ 12366736 h 283" name="T3"/>
              <a:gd fmla="*/ 12742052 w 282" name="T4"/>
              <a:gd fmla="*/ 6885007 h 283" name="T5"/>
              <a:gd fmla="*/ 5668197 w 282" name="T6"/>
              <a:gd fmla="*/ 0 h 283" name="T7"/>
              <a:gd fmla="*/ 5668197 w 282" name="T8"/>
              <a:gd fmla="*/ 2762762 h 283" name="T9"/>
              <a:gd fmla="*/ 9885385 w 282" name="T10"/>
              <a:gd fmla="*/ 6885007 h 283" name="T11"/>
              <a:gd fmla="*/ 5668197 w 282" name="T12"/>
              <a:gd fmla="*/ 9603974 h 283" name="T13"/>
              <a:gd fmla="*/ 5668197 w 282" name="T14"/>
              <a:gd fmla="*/ 12366736 h 283" name="T15"/>
              <a:gd fmla="*/ 5668197 w 282" name="T16"/>
              <a:gd fmla="*/ 9603974 h 283" name="T17"/>
              <a:gd fmla="*/ 5668197 w 282" name="T18"/>
              <a:gd fmla="*/ 9603974 h 283" name="T19"/>
              <a:gd fmla="*/ 5668197 w 282" name="T20"/>
              <a:gd fmla="*/ 9603974 h 283" name="T21"/>
              <a:gd fmla="*/ 5668197 w 282" name="T22"/>
              <a:gd fmla="*/ 0 h 283" name="T23"/>
              <a:gd fmla="*/ 5668197 w 282" name="T24"/>
              <a:gd fmla="*/ 0 h 283" name="T25"/>
              <a:gd fmla="*/ 0 w 282" name="T26"/>
              <a:gd fmla="*/ 6885007 h 283" name="T27"/>
              <a:gd fmla="*/ 5668197 w 282" name="T28"/>
              <a:gd fmla="*/ 12366736 h 283" name="T29"/>
              <a:gd fmla="*/ 5668197 w 282" name="T30"/>
              <a:gd fmla="*/ 9603974 h 283" name="T31"/>
              <a:gd fmla="*/ 5668197 w 282" name="T32"/>
              <a:gd fmla="*/ 9603974 h 283" name="T33"/>
              <a:gd fmla="*/ 2811316 w 282" name="T34"/>
              <a:gd fmla="*/ 6885007 h 283" name="T35"/>
              <a:gd fmla="*/ 5668197 w 282" name="T36"/>
              <a:gd fmla="*/ 2762762 h 283" name="T37"/>
              <a:gd fmla="*/ 5668197 w 282" name="T38"/>
              <a:gd fmla="*/ 9603974 h 283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</a:gdLst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b="b" l="0" r="r" t="0"/>
            <a:pathLst>
              <a:path h="283" w="282">
                <a:moveTo>
                  <a:pt x="125" y="282"/>
                </a:moveTo>
                <a:lnTo>
                  <a:pt x="125" y="282"/>
                </a:lnTo>
                <a:cubicBezTo>
                  <a:pt x="218" y="282"/>
                  <a:pt x="281" y="219"/>
                  <a:pt x="281" y="157"/>
                </a:cubicBezTo>
                <a:cubicBezTo>
                  <a:pt x="281" y="63"/>
                  <a:pt x="218" y="0"/>
                  <a:pt x="125" y="0"/>
                </a:cubicBezTo>
                <a:cubicBezTo>
                  <a:pt x="125" y="63"/>
                  <a:pt x="125" y="63"/>
                  <a:pt x="125" y="63"/>
                </a:cubicBezTo>
                <a:cubicBezTo>
                  <a:pt x="187" y="63"/>
                  <a:pt x="218" y="94"/>
                  <a:pt x="218" y="157"/>
                </a:cubicBezTo>
                <a:cubicBezTo>
                  <a:pt x="218" y="188"/>
                  <a:pt x="187" y="219"/>
                  <a:pt x="125" y="219"/>
                </a:cubicBezTo>
                <a:cubicBezTo>
                  <a:pt x="125" y="282"/>
                  <a:pt x="125" y="282"/>
                  <a:pt x="125" y="282"/>
                </a:cubicBezTo>
                <a:close/>
                <a:moveTo>
                  <a:pt x="125" y="219"/>
                </a:moveTo>
                <a:lnTo>
                  <a:pt x="125" y="219"/>
                </a:lnTo>
                <a:lnTo>
                  <a:pt x="125" y="0"/>
                </a:lnTo>
                <a:cubicBezTo>
                  <a:pt x="62" y="0"/>
                  <a:pt x="0" y="63"/>
                  <a:pt x="0" y="157"/>
                </a:cubicBezTo>
                <a:cubicBezTo>
                  <a:pt x="0" y="219"/>
                  <a:pt x="62" y="282"/>
                  <a:pt x="125" y="282"/>
                </a:cubicBezTo>
                <a:cubicBezTo>
                  <a:pt x="125" y="219"/>
                  <a:pt x="125" y="219"/>
                  <a:pt x="125" y="219"/>
                </a:cubicBezTo>
                <a:cubicBezTo>
                  <a:pt x="93" y="219"/>
                  <a:pt x="62" y="188"/>
                  <a:pt x="62" y="157"/>
                </a:cubicBezTo>
                <a:cubicBezTo>
                  <a:pt x="62" y="94"/>
                  <a:pt x="93" y="63"/>
                  <a:pt x="125" y="63"/>
                </a:cubicBezTo>
                <a:lnTo>
                  <a:pt x="125" y="21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121926" lIns="243852" rIns="243852" tIns="121926" wrap="none"/>
          <a:lstStyle/>
          <a:p>
            <a:endParaRPr altLang="en-US" lang="zh-CN"/>
          </a:p>
        </p:txBody>
      </p:sp>
      <p:sp>
        <p:nvSpPr>
          <p:cNvPr id="13360" name="Freeform 52"/>
          <p:cNvSpPr>
            <a:spLocks noChangeArrowheads="1"/>
          </p:cNvSpPr>
          <p:nvPr/>
        </p:nvSpPr>
        <p:spPr bwMode="auto">
          <a:xfrm>
            <a:off x="4414838" y="2403475"/>
            <a:ext cx="73025" cy="26988"/>
          </a:xfrm>
          <a:custGeom>
            <a:gdLst>
              <a:gd fmla="*/ 1430232 w 345" name="T0"/>
              <a:gd fmla="*/ 5757226 h 126" name="T1"/>
              <a:gd fmla="*/ 1430232 w 345" name="T2"/>
              <a:gd fmla="*/ 5757226 h 126" name="T3"/>
              <a:gd fmla="*/ 1430232 w 345" name="T4"/>
              <a:gd fmla="*/ 5757226 h 126" name="T5"/>
              <a:gd fmla="*/ 7017597 w 345" name="T6"/>
              <a:gd fmla="*/ 1427794 h 126" name="T7"/>
              <a:gd fmla="*/ 12604750 w 345" name="T8"/>
              <a:gd fmla="*/ 5757226 h 126" name="T9"/>
              <a:gd fmla="*/ 13990532 w 345" name="T10"/>
              <a:gd fmla="*/ 5757226 h 126" name="T11"/>
              <a:gd fmla="*/ 13990532 w 345" name="T12"/>
              <a:gd fmla="*/ 4329432 h 126" name="T13"/>
              <a:gd fmla="*/ 7017597 w 345" name="T14"/>
              <a:gd fmla="*/ 0 h 126" name="T15"/>
              <a:gd fmla="*/ 0 w 345" name="T16"/>
              <a:gd fmla="*/ 4329432 h 126" name="T17"/>
              <a:gd fmla="*/ 0 w 345" name="T18"/>
              <a:gd fmla="*/ 5757226 h 126" name="T19"/>
              <a:gd fmla="*/ 1430232 w 345" name="T20"/>
              <a:gd fmla="*/ 5757226 h 12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b" l="0" r="r" t="0"/>
            <a:pathLst>
              <a:path h="125" w="345">
                <a:moveTo>
                  <a:pt x="32" y="125"/>
                </a:moveTo>
                <a:lnTo>
                  <a:pt x="32" y="125"/>
                </a:lnTo>
                <a:cubicBezTo>
                  <a:pt x="63" y="62"/>
                  <a:pt x="125" y="31"/>
                  <a:pt x="157" y="31"/>
                </a:cubicBezTo>
                <a:cubicBezTo>
                  <a:pt x="219" y="31"/>
                  <a:pt x="250" y="62"/>
                  <a:pt x="282" y="125"/>
                </a:cubicBezTo>
                <a:lnTo>
                  <a:pt x="313" y="125"/>
                </a:lnTo>
                <a:cubicBezTo>
                  <a:pt x="344" y="125"/>
                  <a:pt x="344" y="94"/>
                  <a:pt x="313" y="94"/>
                </a:cubicBezTo>
                <a:cubicBezTo>
                  <a:pt x="282" y="31"/>
                  <a:pt x="219" y="0"/>
                  <a:pt x="157" y="0"/>
                </a:cubicBezTo>
                <a:cubicBezTo>
                  <a:pt x="94" y="0"/>
                  <a:pt x="32" y="31"/>
                  <a:pt x="0" y="94"/>
                </a:cubicBezTo>
                <a:lnTo>
                  <a:pt x="0" y="125"/>
                </a:lnTo>
                <a:cubicBezTo>
                  <a:pt x="0" y="125"/>
                  <a:pt x="0" y="125"/>
                  <a:pt x="32" y="125"/>
                </a:cubicBez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121926" lIns="243852" rIns="243852" tIns="121926" wrap="none"/>
          <a:lstStyle/>
          <a:p>
            <a:endParaRPr altLang="en-US" lang="zh-CN"/>
          </a:p>
        </p:txBody>
      </p:sp>
      <p:sp>
        <p:nvSpPr>
          <p:cNvPr id="13361" name="Freeform 53"/>
          <p:cNvSpPr>
            <a:spLocks noChangeArrowheads="1"/>
          </p:cNvSpPr>
          <p:nvPr/>
        </p:nvSpPr>
        <p:spPr bwMode="auto">
          <a:xfrm>
            <a:off x="4527550" y="2416175"/>
            <a:ext cx="60325" cy="58738"/>
          </a:xfrm>
          <a:custGeom>
            <a:gdLst>
              <a:gd fmla="*/ 7073855 w 282" name="T0"/>
              <a:gd fmla="*/ 0 h 283" name="T1"/>
              <a:gd fmla="*/ 7073855 w 282" name="T2"/>
              <a:gd fmla="*/ 0 h 283" name="T3"/>
              <a:gd fmla="*/ 7073855 w 282" name="T4"/>
              <a:gd fmla="*/ 0 h 283" name="T5"/>
              <a:gd fmla="*/ 7073855 w 282" name="T6"/>
              <a:gd fmla="*/ 2762762 h 283" name="T7"/>
              <a:gd fmla="*/ 7073855 w 282" name="T8"/>
              <a:gd fmla="*/ 2762762 h 283" name="T9"/>
              <a:gd fmla="*/ 9885385 w 282" name="T10"/>
              <a:gd fmla="*/ 6885007 h 283" name="T11"/>
              <a:gd fmla="*/ 7073855 w 282" name="T12"/>
              <a:gd fmla="*/ 9603974 h 283" name="T13"/>
              <a:gd fmla="*/ 7073855 w 282" name="T14"/>
              <a:gd fmla="*/ 9603974 h 283" name="T15"/>
              <a:gd fmla="*/ 7073855 w 282" name="T16"/>
              <a:gd fmla="*/ 9603974 h 283" name="T17"/>
              <a:gd fmla="*/ 7073855 w 282" name="T18"/>
              <a:gd fmla="*/ 12366736 h 283" name="T19"/>
              <a:gd fmla="*/ 7073855 w 282" name="T20"/>
              <a:gd fmla="*/ 12366736 h 283" name="T21"/>
              <a:gd fmla="*/ 12742052 w 282" name="T22"/>
              <a:gd fmla="*/ 6885007 h 283" name="T23"/>
              <a:gd fmla="*/ 7073855 w 282" name="T24"/>
              <a:gd fmla="*/ 0 h 283" name="T25"/>
              <a:gd fmla="*/ 7073855 w 282" name="T26"/>
              <a:gd fmla="*/ 0 h 283" name="T27"/>
              <a:gd fmla="*/ 7073855 w 282" name="T28"/>
              <a:gd fmla="*/ 0 h 283" name="T29"/>
              <a:gd fmla="*/ 0 w 282" name="T30"/>
              <a:gd fmla="*/ 6885007 h 283" name="T31"/>
              <a:gd fmla="*/ 7073855 w 282" name="T32"/>
              <a:gd fmla="*/ 12366736 h 283" name="T33"/>
              <a:gd fmla="*/ 7073855 w 282" name="T34"/>
              <a:gd fmla="*/ 9603974 h 283" name="T35"/>
              <a:gd fmla="*/ 2811316 w 282" name="T36"/>
              <a:gd fmla="*/ 6885007 h 283" name="T37"/>
              <a:gd fmla="*/ 7073855 w 282" name="T38"/>
              <a:gd fmla="*/ 2762762 h 283" name="T39"/>
              <a:gd fmla="*/ 7073855 w 282" name="T40"/>
              <a:gd fmla="*/ 0 h 283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b" l="0" r="r" t="0"/>
            <a:pathLst>
              <a:path h="283" w="282">
                <a:moveTo>
                  <a:pt x="156" y="0"/>
                </a:moveTo>
                <a:lnTo>
                  <a:pt x="156" y="0"/>
                </a:lnTo>
                <a:cubicBezTo>
                  <a:pt x="156" y="63"/>
                  <a:pt x="156" y="63"/>
                  <a:pt x="156" y="63"/>
                </a:cubicBezTo>
                <a:cubicBezTo>
                  <a:pt x="187" y="63"/>
                  <a:pt x="218" y="94"/>
                  <a:pt x="218" y="157"/>
                </a:cubicBezTo>
                <a:cubicBezTo>
                  <a:pt x="218" y="188"/>
                  <a:pt x="187" y="219"/>
                  <a:pt x="156" y="219"/>
                </a:cubicBezTo>
                <a:cubicBezTo>
                  <a:pt x="156" y="282"/>
                  <a:pt x="156" y="282"/>
                  <a:pt x="156" y="282"/>
                </a:cubicBezTo>
                <a:cubicBezTo>
                  <a:pt x="218" y="282"/>
                  <a:pt x="281" y="219"/>
                  <a:pt x="281" y="157"/>
                </a:cubicBezTo>
                <a:cubicBezTo>
                  <a:pt x="281" y="63"/>
                  <a:pt x="218" y="0"/>
                  <a:pt x="156" y="0"/>
                </a:cubicBezTo>
                <a:close/>
                <a:moveTo>
                  <a:pt x="156" y="0"/>
                </a:moveTo>
                <a:lnTo>
                  <a:pt x="156" y="0"/>
                </a:lnTo>
                <a:cubicBezTo>
                  <a:pt x="62" y="0"/>
                  <a:pt x="0" y="63"/>
                  <a:pt x="0" y="157"/>
                </a:cubicBezTo>
                <a:cubicBezTo>
                  <a:pt x="0" y="219"/>
                  <a:pt x="62" y="282"/>
                  <a:pt x="156" y="282"/>
                </a:cubicBezTo>
                <a:cubicBezTo>
                  <a:pt x="156" y="219"/>
                  <a:pt x="156" y="219"/>
                  <a:pt x="156" y="219"/>
                </a:cubicBezTo>
                <a:cubicBezTo>
                  <a:pt x="93" y="219"/>
                  <a:pt x="62" y="188"/>
                  <a:pt x="62" y="157"/>
                </a:cubicBezTo>
                <a:cubicBezTo>
                  <a:pt x="62" y="94"/>
                  <a:pt x="93" y="63"/>
                  <a:pt x="156" y="63"/>
                </a:cubicBezTo>
                <a:lnTo>
                  <a:pt x="1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121926" lIns="243852" rIns="243852" tIns="121926" wrap="none"/>
          <a:lstStyle/>
          <a:p>
            <a:endParaRPr altLang="en-US" lang="zh-CN"/>
          </a:p>
        </p:txBody>
      </p:sp>
      <p:sp>
        <p:nvSpPr>
          <p:cNvPr id="13362" name="Freeform 54"/>
          <p:cNvSpPr>
            <a:spLocks noChangeArrowheads="1"/>
          </p:cNvSpPr>
          <p:nvPr/>
        </p:nvSpPr>
        <p:spPr bwMode="auto">
          <a:xfrm>
            <a:off x="4519613" y="2403475"/>
            <a:ext cx="73025" cy="26988"/>
          </a:xfrm>
          <a:custGeom>
            <a:gdLst>
              <a:gd fmla="*/ 8403167 w 345" name="T0"/>
              <a:gd fmla="*/ 0 h 126" name="T1"/>
              <a:gd fmla="*/ 8403167 w 345" name="T2"/>
              <a:gd fmla="*/ 0 h 126" name="T3"/>
              <a:gd fmla="*/ 1430232 w 345" name="T4"/>
              <a:gd fmla="*/ 4329432 h 126" name="T5"/>
              <a:gd fmla="*/ 1430232 w 345" name="T6"/>
              <a:gd fmla="*/ 5757226 h 126" name="T7"/>
              <a:gd fmla="*/ 1430232 w 345" name="T8"/>
              <a:gd fmla="*/ 5757226 h 126" name="T9"/>
              <a:gd fmla="*/ 2816013 w 345" name="T10"/>
              <a:gd fmla="*/ 5757226 h 126" name="T11"/>
              <a:gd fmla="*/ 8403167 w 345" name="T12"/>
              <a:gd fmla="*/ 1427794 h 126" name="T13"/>
              <a:gd fmla="*/ 13990532 w 345" name="T14"/>
              <a:gd fmla="*/ 5757226 h 126" name="T15"/>
              <a:gd fmla="*/ 15376102 w 345" name="T16"/>
              <a:gd fmla="*/ 5757226 h 126" name="T17"/>
              <a:gd fmla="*/ 15376102 w 345" name="T18"/>
              <a:gd fmla="*/ 4329432 h 126" name="T19"/>
              <a:gd fmla="*/ 8403167 w 345" name="T20"/>
              <a:gd fmla="*/ 0 h 12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b" l="0" r="r" t="0"/>
            <a:pathLst>
              <a:path h="125" w="345">
                <a:moveTo>
                  <a:pt x="188" y="0"/>
                </a:moveTo>
                <a:lnTo>
                  <a:pt x="188" y="0"/>
                </a:lnTo>
                <a:cubicBezTo>
                  <a:pt x="125" y="0"/>
                  <a:pt x="63" y="31"/>
                  <a:pt x="32" y="94"/>
                </a:cubicBezTo>
                <a:cubicBezTo>
                  <a:pt x="0" y="94"/>
                  <a:pt x="0" y="125"/>
                  <a:pt x="32" y="125"/>
                </a:cubicBezTo>
                <a:lnTo>
                  <a:pt x="63" y="125"/>
                </a:lnTo>
                <a:cubicBezTo>
                  <a:pt x="94" y="62"/>
                  <a:pt x="125" y="31"/>
                  <a:pt x="188" y="31"/>
                </a:cubicBezTo>
                <a:cubicBezTo>
                  <a:pt x="219" y="31"/>
                  <a:pt x="282" y="62"/>
                  <a:pt x="313" y="125"/>
                </a:cubicBezTo>
                <a:cubicBezTo>
                  <a:pt x="313" y="125"/>
                  <a:pt x="313" y="125"/>
                  <a:pt x="344" y="125"/>
                </a:cubicBezTo>
                <a:lnTo>
                  <a:pt x="344" y="94"/>
                </a:lnTo>
                <a:cubicBezTo>
                  <a:pt x="313" y="31"/>
                  <a:pt x="250" y="0"/>
                  <a:pt x="188" y="0"/>
                </a:cubicBez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121926" lIns="243852" rIns="243852" tIns="121926" wrap="none"/>
          <a:lstStyle/>
          <a:p>
            <a:endParaRPr altLang="en-US" lang="zh-CN"/>
          </a:p>
        </p:txBody>
      </p:sp>
      <p:sp>
        <p:nvSpPr>
          <p:cNvPr id="13363" name="Freeform 55"/>
          <p:cNvSpPr>
            <a:spLocks noChangeArrowheads="1"/>
          </p:cNvSpPr>
          <p:nvPr/>
        </p:nvSpPr>
        <p:spPr bwMode="auto">
          <a:xfrm>
            <a:off x="4467225" y="2349500"/>
            <a:ext cx="106363" cy="125413"/>
          </a:xfrm>
          <a:custGeom>
            <a:gdLst>
              <a:gd fmla="*/ 15521780 w 501" name="T0"/>
              <a:gd fmla="*/ 9784954 h 595" name="T1"/>
              <a:gd fmla="*/ 15521780 w 501" name="T2"/>
              <a:gd fmla="*/ 9784954 h 595" name="T3"/>
              <a:gd fmla="*/ 15521780 w 501" name="T4"/>
              <a:gd fmla="*/ 9784954 h 595" name="T5"/>
              <a:gd fmla="*/ 22560633 w 501" name="T6"/>
              <a:gd fmla="*/ 6970012 h 595" name="T7"/>
              <a:gd fmla="*/ 22560633 w 501" name="T8"/>
              <a:gd fmla="*/ 5584989 h 595" name="T9"/>
              <a:gd fmla="*/ 21161991 w 501" name="T10"/>
              <a:gd fmla="*/ 4199965 h 595" name="T11"/>
              <a:gd fmla="*/ 16920634 w 501" name="T12"/>
              <a:gd fmla="*/ 6970012 h 595" name="T13"/>
              <a:gd fmla="*/ 16920634 w 501" name="T14"/>
              <a:gd fmla="*/ 6970012 h 595" name="T15"/>
              <a:gd fmla="*/ 9881569 w 501" name="T16"/>
              <a:gd fmla="*/ 0 h 595" name="T17"/>
              <a:gd fmla="*/ 9881569 w 501" name="T18"/>
              <a:gd fmla="*/ 0 h 595" name="T19"/>
              <a:gd fmla="*/ 0 w 501" name="T20"/>
              <a:gd fmla="*/ 9784954 h 595" name="T21"/>
              <a:gd fmla="*/ 0 w 501" name="T22"/>
              <a:gd fmla="*/ 9784954 h 595" name="T23"/>
              <a:gd fmla="*/ 7084073 w 501" name="T24"/>
              <a:gd fmla="*/ 15369943 h 595" name="T25"/>
              <a:gd fmla="*/ 7084073 w 501" name="T26"/>
              <a:gd fmla="*/ 15369943 h 595" name="T27"/>
              <a:gd fmla="*/ 4241357 w 501" name="T28"/>
              <a:gd fmla="*/ 22339955 h 595" name="T29"/>
              <a:gd fmla="*/ 4241357 w 501" name="T30"/>
              <a:gd fmla="*/ 22339955 h 595" name="T31"/>
              <a:gd fmla="*/ 5640211 w 501" name="T32"/>
              <a:gd fmla="*/ 25110212 h 595" name="T33"/>
              <a:gd fmla="*/ 7084073 w 501" name="T34"/>
              <a:gd fmla="*/ 26539920 h 595" name="T35"/>
              <a:gd fmla="*/ 8482927 w 501" name="T36"/>
              <a:gd fmla="*/ 26539920 h 595" name="T37"/>
              <a:gd fmla="*/ 8482927 w 501" name="T38"/>
              <a:gd fmla="*/ 23725189 h 595" name="T39"/>
              <a:gd fmla="*/ 8482927 w 501" name="T40"/>
              <a:gd fmla="*/ 22339955 h 595" name="T41"/>
              <a:gd fmla="*/ 8482927 w 501" name="T42"/>
              <a:gd fmla="*/ 22339955 h 595" name="T43"/>
              <a:gd fmla="*/ 11280422 w 501" name="T44"/>
              <a:gd fmla="*/ 13940235 h 595" name="T45"/>
              <a:gd fmla="*/ 11280422 w 501" name="T46"/>
              <a:gd fmla="*/ 13940235 h 595" name="T47"/>
              <a:gd fmla="*/ 7084073 w 501" name="T48"/>
              <a:gd fmla="*/ 11169977 h 595" name="T49"/>
              <a:gd fmla="*/ 7084073 w 501" name="T50"/>
              <a:gd fmla="*/ 9784954 h 595" name="T51"/>
              <a:gd fmla="*/ 11280422 w 501" name="T52"/>
              <a:gd fmla="*/ 6970012 h 595" name="T53"/>
              <a:gd fmla="*/ 11280422 w 501" name="T54"/>
              <a:gd fmla="*/ 6970012 h 595" name="T55"/>
              <a:gd fmla="*/ 15521780 w 501" name="T56"/>
              <a:gd fmla="*/ 9784954 h 595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</a:gdLst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b="b" l="0" r="r" t="0"/>
            <a:pathLst>
              <a:path h="595" w="501">
                <a:moveTo>
                  <a:pt x="344" y="219"/>
                </a:moveTo>
                <a:lnTo>
                  <a:pt x="344" y="219"/>
                </a:lnTo>
                <a:cubicBezTo>
                  <a:pt x="500" y="156"/>
                  <a:pt x="500" y="156"/>
                  <a:pt x="500" y="156"/>
                </a:cubicBezTo>
                <a:lnTo>
                  <a:pt x="500" y="125"/>
                </a:lnTo>
                <a:cubicBezTo>
                  <a:pt x="500" y="94"/>
                  <a:pt x="469" y="94"/>
                  <a:pt x="469" y="94"/>
                </a:cubicBezTo>
                <a:cubicBezTo>
                  <a:pt x="375" y="156"/>
                  <a:pt x="375" y="156"/>
                  <a:pt x="375" y="156"/>
                </a:cubicBezTo>
                <a:cubicBezTo>
                  <a:pt x="219" y="0"/>
                  <a:pt x="219" y="0"/>
                  <a:pt x="219" y="0"/>
                </a:cubicBezTo>
                <a:cubicBezTo>
                  <a:pt x="0" y="219"/>
                  <a:pt x="0" y="219"/>
                  <a:pt x="0" y="219"/>
                </a:cubicBezTo>
                <a:cubicBezTo>
                  <a:pt x="32" y="250"/>
                  <a:pt x="125" y="312"/>
                  <a:pt x="157" y="344"/>
                </a:cubicBezTo>
                <a:cubicBezTo>
                  <a:pt x="94" y="500"/>
                  <a:pt x="94" y="500"/>
                  <a:pt x="94" y="500"/>
                </a:cubicBezTo>
                <a:cubicBezTo>
                  <a:pt x="63" y="500"/>
                  <a:pt x="63" y="500"/>
                  <a:pt x="94" y="500"/>
                </a:cubicBezTo>
                <a:cubicBezTo>
                  <a:pt x="125" y="562"/>
                  <a:pt x="125" y="562"/>
                  <a:pt x="125" y="562"/>
                </a:cubicBezTo>
                <a:cubicBezTo>
                  <a:pt x="125" y="594"/>
                  <a:pt x="157" y="594"/>
                  <a:pt x="157" y="594"/>
                </a:cubicBezTo>
                <a:lnTo>
                  <a:pt x="188" y="594"/>
                </a:lnTo>
                <a:cubicBezTo>
                  <a:pt x="219" y="562"/>
                  <a:pt x="219" y="531"/>
                  <a:pt x="188" y="531"/>
                </a:cubicBezTo>
                <a:cubicBezTo>
                  <a:pt x="188" y="500"/>
                  <a:pt x="188" y="500"/>
                  <a:pt x="188" y="500"/>
                </a:cubicBezTo>
                <a:cubicBezTo>
                  <a:pt x="250" y="312"/>
                  <a:pt x="250" y="312"/>
                  <a:pt x="250" y="312"/>
                </a:cubicBezTo>
                <a:cubicBezTo>
                  <a:pt x="219" y="281"/>
                  <a:pt x="188" y="250"/>
                  <a:pt x="157" y="250"/>
                </a:cubicBezTo>
                <a:lnTo>
                  <a:pt x="157" y="219"/>
                </a:lnTo>
                <a:cubicBezTo>
                  <a:pt x="250" y="156"/>
                  <a:pt x="250" y="156"/>
                  <a:pt x="250" y="156"/>
                </a:cubicBezTo>
                <a:cubicBezTo>
                  <a:pt x="250" y="125"/>
                  <a:pt x="250" y="156"/>
                  <a:pt x="250" y="156"/>
                </a:cubicBezTo>
                <a:lnTo>
                  <a:pt x="344" y="219"/>
                </a:ln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bIns="121926" lIns="243852" rIns="243852" tIns="121926" wrap="none"/>
          <a:lstStyle/>
          <a:p>
            <a:endParaRPr altLang="en-US" lang="zh-CN"/>
          </a:p>
        </p:txBody>
      </p:sp>
      <p:sp>
        <p:nvSpPr>
          <p:cNvPr id="13364" name="TextBox 87"/>
          <p:cNvSpPr txBox="1">
            <a:spLocks noChangeArrowheads="1"/>
          </p:cNvSpPr>
          <p:nvPr/>
        </p:nvSpPr>
        <p:spPr bwMode="auto">
          <a:xfrm>
            <a:off x="4017963" y="1795463"/>
            <a:ext cx="196850" cy="457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121897" lIns="243799" rIns="243799" tIns="121897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altLang="zh-CN" lang="en-US" sz="1400">
                <a:solidFill>
                  <a:schemeClr val="bg1"/>
                </a:solidFill>
                <a:latin typeface="Lato Light"/>
                <a:ea typeface="Lato Light"/>
                <a:cs typeface="Lato Light"/>
              </a:rPr>
              <a:t>b</a:t>
            </a:r>
          </a:p>
        </p:txBody>
      </p:sp>
      <p:sp>
        <p:nvSpPr>
          <p:cNvPr id="13365" name="TextBox 88"/>
          <p:cNvSpPr txBox="1">
            <a:spLocks noChangeArrowheads="1"/>
          </p:cNvSpPr>
          <p:nvPr/>
        </p:nvSpPr>
        <p:spPr bwMode="auto">
          <a:xfrm>
            <a:off x="1654175" y="2098675"/>
            <a:ext cx="317500" cy="487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121897" lIns="243799" rIns="243799" tIns="121897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altLang="zh-CN" lang="en-US" sz="1600">
                <a:solidFill>
                  <a:schemeClr val="bg1"/>
                </a:solidFill>
                <a:latin typeface="Lato Light"/>
                <a:ea typeface="Lato Light"/>
                <a:cs typeface="Lato Light"/>
              </a:rPr>
              <a:t>m</a:t>
            </a:r>
          </a:p>
        </p:txBody>
      </p:sp>
      <p:sp>
        <p:nvSpPr>
          <p:cNvPr id="13366" name="TextBox 89"/>
          <p:cNvSpPr txBox="1">
            <a:spLocks noChangeArrowheads="1"/>
          </p:cNvSpPr>
          <p:nvPr/>
        </p:nvSpPr>
        <p:spPr bwMode="auto">
          <a:xfrm>
            <a:off x="1890713" y="1736725"/>
            <a:ext cx="373062" cy="487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121897" lIns="243799" rIns="243799" tIns="121897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altLang="zh-CN" lang="en-US" sz="1600">
                <a:solidFill>
                  <a:schemeClr val="bg1"/>
                </a:solidFill>
                <a:latin typeface="Lato Light"/>
                <a:ea typeface="Lato Light"/>
                <a:cs typeface="Lato Light"/>
              </a:rPr>
              <a:t>h</a:t>
            </a:r>
          </a:p>
        </p:txBody>
      </p:sp>
      <p:sp>
        <p:nvSpPr>
          <p:cNvPr id="13367" name="Freeform 21"/>
          <p:cNvSpPr>
            <a:spLocks noChangeArrowheads="1"/>
          </p:cNvSpPr>
          <p:nvPr/>
        </p:nvSpPr>
        <p:spPr bwMode="auto">
          <a:xfrm>
            <a:off x="1223963" y="2462213"/>
            <a:ext cx="244475" cy="244475"/>
          </a:xfrm>
          <a:custGeom>
            <a:gdLst>
              <a:gd fmla="*/ 25161485 w 1157" name="T0"/>
              <a:gd fmla="*/ 51677197 h 1157" name="T1"/>
              <a:gd fmla="*/ 25161485 w 1157" name="T2"/>
              <a:gd fmla="*/ 51677197 h 1157" name="T3"/>
              <a:gd fmla="*/ 51663674 w 1157" name="T4"/>
              <a:gd fmla="*/ 26509162 h 1157" name="T5"/>
              <a:gd fmla="*/ 25161485 w 1157" name="T6"/>
              <a:gd fmla="*/ 0 h 1157" name="T7"/>
              <a:gd fmla="*/ 0 w 1157" name="T8"/>
              <a:gd fmla="*/ 26509162 h 1157" name="T9"/>
              <a:gd fmla="*/ 25161485 w 1157" name="T10"/>
              <a:gd fmla="*/ 51677197 h 1157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b" l="0" r="r" t="0"/>
            <a:pathLst>
              <a:path h="1157" w="1157">
                <a:moveTo>
                  <a:pt x="563" y="1156"/>
                </a:moveTo>
                <a:lnTo>
                  <a:pt x="563" y="1156"/>
                </a:lnTo>
                <a:cubicBezTo>
                  <a:pt x="906" y="1156"/>
                  <a:pt x="1156" y="906"/>
                  <a:pt x="1156" y="593"/>
                </a:cubicBezTo>
                <a:cubicBezTo>
                  <a:pt x="1156" y="250"/>
                  <a:pt x="906" y="0"/>
                  <a:pt x="563" y="0"/>
                </a:cubicBezTo>
                <a:cubicBezTo>
                  <a:pt x="250" y="0"/>
                  <a:pt x="0" y="250"/>
                  <a:pt x="0" y="593"/>
                </a:cubicBezTo>
                <a:cubicBezTo>
                  <a:pt x="0" y="906"/>
                  <a:pt x="250" y="1156"/>
                  <a:pt x="563" y="1156"/>
                </a:cubicBezTo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wrap="none"/>
          <a:lstStyle/>
          <a:p>
            <a:endParaRPr altLang="en-US" lang="zh-CN"/>
          </a:p>
        </p:txBody>
      </p:sp>
      <p:sp>
        <p:nvSpPr>
          <p:cNvPr id="13368" name="Freeform 50"/>
          <p:cNvSpPr>
            <a:spLocks noChangeArrowheads="1"/>
          </p:cNvSpPr>
          <p:nvPr/>
        </p:nvSpPr>
        <p:spPr bwMode="auto">
          <a:xfrm>
            <a:off x="1370013" y="2509838"/>
            <a:ext cx="26987" cy="26987"/>
          </a:xfrm>
          <a:custGeom>
            <a:gdLst>
              <a:gd fmla="*/ 2854839 w 126" name="T0"/>
              <a:gd fmla="*/ 0 h 126" name="T1"/>
              <a:gd fmla="*/ 2854839 w 126" name="T2"/>
              <a:gd fmla="*/ 0 h 126" name="T3"/>
              <a:gd fmla="*/ 5755513 w 126" name="T4"/>
              <a:gd fmla="*/ 2901531 h 126" name="T5"/>
              <a:gd fmla="*/ 2854839 w 126" name="T6"/>
              <a:gd fmla="*/ 5757012 h 126" name="T7"/>
              <a:gd fmla="*/ 0 w 126" name="T8"/>
              <a:gd fmla="*/ 2901531 h 126" name="T9"/>
              <a:gd fmla="*/ 2854839 w 126" name="T10"/>
              <a:gd fmla="*/ 0 h 126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b" l="0" r="r" t="0"/>
            <a:pathLst>
              <a:path h="125" w="125">
                <a:moveTo>
                  <a:pt x="62" y="0"/>
                </a:moveTo>
                <a:lnTo>
                  <a:pt x="62" y="0"/>
                </a:lnTo>
                <a:cubicBezTo>
                  <a:pt x="93" y="0"/>
                  <a:pt x="125" y="32"/>
                  <a:pt x="125" y="63"/>
                </a:cubicBezTo>
                <a:cubicBezTo>
                  <a:pt x="125" y="94"/>
                  <a:pt x="93" y="125"/>
                  <a:pt x="62" y="125"/>
                </a:cubicBezTo>
                <a:cubicBezTo>
                  <a:pt x="31" y="125"/>
                  <a:pt x="0" y="94"/>
                  <a:pt x="0" y="63"/>
                </a:cubicBezTo>
                <a:cubicBezTo>
                  <a:pt x="0" y="32"/>
                  <a:pt x="31" y="0"/>
                  <a:pt x="62" y="0"/>
                </a:cubicBez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wrap="none"/>
          <a:lstStyle/>
          <a:p>
            <a:endParaRPr altLang="en-US" lang="zh-CN"/>
          </a:p>
        </p:txBody>
      </p:sp>
      <p:sp>
        <p:nvSpPr>
          <p:cNvPr id="13369" name="Freeform 51"/>
          <p:cNvSpPr>
            <a:spLocks noChangeArrowheads="1"/>
          </p:cNvSpPr>
          <p:nvPr/>
        </p:nvSpPr>
        <p:spPr bwMode="auto">
          <a:xfrm>
            <a:off x="1263650" y="2589213"/>
            <a:ext cx="58738" cy="58737"/>
          </a:xfrm>
          <a:custGeom>
            <a:gdLst>
              <a:gd fmla="*/ 5519081 w 282" name="T0"/>
              <a:gd fmla="*/ 12366525 h 283" name="T1"/>
              <a:gd fmla="*/ 5519081 w 282" name="T2"/>
              <a:gd fmla="*/ 12366525 h 283" name="T3"/>
              <a:gd fmla="*/ 12406840 w 282" name="T4"/>
              <a:gd fmla="*/ 6884890 h 283" name="T5"/>
              <a:gd fmla="*/ 5519081 w 282" name="T6"/>
              <a:gd fmla="*/ 0 h 283" name="T7"/>
              <a:gd fmla="*/ 5519081 w 282" name="T8"/>
              <a:gd fmla="*/ 2762715 h 283" name="T9"/>
              <a:gd fmla="*/ 9625325 w 282" name="T10"/>
              <a:gd fmla="*/ 6884890 h 283" name="T11"/>
              <a:gd fmla="*/ 5519081 w 282" name="T12"/>
              <a:gd fmla="*/ 9603811 h 283" name="T13"/>
              <a:gd fmla="*/ 5519081 w 282" name="T14"/>
              <a:gd fmla="*/ 12366525 h 283" name="T15"/>
              <a:gd fmla="*/ 5519081 w 282" name="T16"/>
              <a:gd fmla="*/ 9603811 h 283" name="T17"/>
              <a:gd fmla="*/ 5519081 w 282" name="T18"/>
              <a:gd fmla="*/ 9603811 h 283" name="T19"/>
              <a:gd fmla="*/ 5519081 w 282" name="T20"/>
              <a:gd fmla="*/ 9603811 h 283" name="T21"/>
              <a:gd fmla="*/ 5519081 w 282" name="T22"/>
              <a:gd fmla="*/ 0 h 283" name="T23"/>
              <a:gd fmla="*/ 5519081 w 282" name="T24"/>
              <a:gd fmla="*/ 0 h 283" name="T25"/>
              <a:gd fmla="*/ 0 w 282" name="T26"/>
              <a:gd fmla="*/ 6884890 h 283" name="T27"/>
              <a:gd fmla="*/ 5519081 w 282" name="T28"/>
              <a:gd fmla="*/ 12366525 h 283" name="T29"/>
              <a:gd fmla="*/ 5519081 w 282" name="T30"/>
              <a:gd fmla="*/ 9603811 h 283" name="T31"/>
              <a:gd fmla="*/ 5519081 w 282" name="T32"/>
              <a:gd fmla="*/ 9603811 h 283" name="T33"/>
              <a:gd fmla="*/ 2737357 w 282" name="T34"/>
              <a:gd fmla="*/ 6884890 h 283" name="T35"/>
              <a:gd fmla="*/ 5519081 w 282" name="T36"/>
              <a:gd fmla="*/ 2762715 h 283" name="T37"/>
              <a:gd fmla="*/ 5519081 w 282" name="T38"/>
              <a:gd fmla="*/ 9603811 h 283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</a:gdLst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b="b" l="0" r="r" t="0"/>
            <a:pathLst>
              <a:path h="283" w="282">
                <a:moveTo>
                  <a:pt x="125" y="282"/>
                </a:moveTo>
                <a:lnTo>
                  <a:pt x="125" y="282"/>
                </a:lnTo>
                <a:cubicBezTo>
                  <a:pt x="218" y="282"/>
                  <a:pt x="281" y="219"/>
                  <a:pt x="281" y="157"/>
                </a:cubicBezTo>
                <a:cubicBezTo>
                  <a:pt x="281" y="63"/>
                  <a:pt x="218" y="0"/>
                  <a:pt x="125" y="0"/>
                </a:cubicBezTo>
                <a:cubicBezTo>
                  <a:pt x="125" y="63"/>
                  <a:pt x="125" y="63"/>
                  <a:pt x="125" y="63"/>
                </a:cubicBezTo>
                <a:cubicBezTo>
                  <a:pt x="187" y="63"/>
                  <a:pt x="218" y="94"/>
                  <a:pt x="218" y="157"/>
                </a:cubicBezTo>
                <a:cubicBezTo>
                  <a:pt x="218" y="188"/>
                  <a:pt x="187" y="219"/>
                  <a:pt x="125" y="219"/>
                </a:cubicBezTo>
                <a:cubicBezTo>
                  <a:pt x="125" y="282"/>
                  <a:pt x="125" y="282"/>
                  <a:pt x="125" y="282"/>
                </a:cubicBezTo>
                <a:close/>
                <a:moveTo>
                  <a:pt x="125" y="219"/>
                </a:moveTo>
                <a:lnTo>
                  <a:pt x="125" y="219"/>
                </a:lnTo>
                <a:lnTo>
                  <a:pt x="125" y="0"/>
                </a:lnTo>
                <a:cubicBezTo>
                  <a:pt x="62" y="0"/>
                  <a:pt x="0" y="63"/>
                  <a:pt x="0" y="157"/>
                </a:cubicBezTo>
                <a:cubicBezTo>
                  <a:pt x="0" y="219"/>
                  <a:pt x="62" y="282"/>
                  <a:pt x="125" y="282"/>
                </a:cubicBezTo>
                <a:cubicBezTo>
                  <a:pt x="125" y="219"/>
                  <a:pt x="125" y="219"/>
                  <a:pt x="125" y="219"/>
                </a:cubicBezTo>
                <a:cubicBezTo>
                  <a:pt x="93" y="219"/>
                  <a:pt x="62" y="188"/>
                  <a:pt x="62" y="157"/>
                </a:cubicBezTo>
                <a:cubicBezTo>
                  <a:pt x="62" y="94"/>
                  <a:pt x="93" y="63"/>
                  <a:pt x="125" y="63"/>
                </a:cubicBezTo>
                <a:lnTo>
                  <a:pt x="125" y="21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wrap="none"/>
          <a:lstStyle/>
          <a:p>
            <a:endParaRPr altLang="en-US" lang="zh-CN"/>
          </a:p>
        </p:txBody>
      </p:sp>
      <p:sp>
        <p:nvSpPr>
          <p:cNvPr id="13370" name="Freeform 52"/>
          <p:cNvSpPr>
            <a:spLocks noChangeArrowheads="1"/>
          </p:cNvSpPr>
          <p:nvPr/>
        </p:nvSpPr>
        <p:spPr bwMode="auto">
          <a:xfrm>
            <a:off x="1255713" y="2574925"/>
            <a:ext cx="73025" cy="26988"/>
          </a:xfrm>
          <a:custGeom>
            <a:gdLst>
              <a:gd fmla="*/ 1430232 w 345" name="T0"/>
              <a:gd fmla="*/ 5757226 h 126" name="T1"/>
              <a:gd fmla="*/ 1430232 w 345" name="T2"/>
              <a:gd fmla="*/ 5757226 h 126" name="T3"/>
              <a:gd fmla="*/ 1430232 w 345" name="T4"/>
              <a:gd fmla="*/ 5757226 h 126" name="T5"/>
              <a:gd fmla="*/ 7017597 w 345" name="T6"/>
              <a:gd fmla="*/ 1427794 h 126" name="T7"/>
              <a:gd fmla="*/ 12604750 w 345" name="T8"/>
              <a:gd fmla="*/ 5757226 h 126" name="T9"/>
              <a:gd fmla="*/ 13990532 w 345" name="T10"/>
              <a:gd fmla="*/ 5757226 h 126" name="T11"/>
              <a:gd fmla="*/ 13990532 w 345" name="T12"/>
              <a:gd fmla="*/ 4329432 h 126" name="T13"/>
              <a:gd fmla="*/ 7017597 w 345" name="T14"/>
              <a:gd fmla="*/ 0 h 126" name="T15"/>
              <a:gd fmla="*/ 0 w 345" name="T16"/>
              <a:gd fmla="*/ 4329432 h 126" name="T17"/>
              <a:gd fmla="*/ 0 w 345" name="T18"/>
              <a:gd fmla="*/ 5757226 h 126" name="T19"/>
              <a:gd fmla="*/ 1430232 w 345" name="T20"/>
              <a:gd fmla="*/ 5757226 h 12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b" l="0" r="r" t="0"/>
            <a:pathLst>
              <a:path h="125" w="345">
                <a:moveTo>
                  <a:pt x="32" y="125"/>
                </a:moveTo>
                <a:lnTo>
                  <a:pt x="32" y="125"/>
                </a:lnTo>
                <a:cubicBezTo>
                  <a:pt x="63" y="62"/>
                  <a:pt x="125" y="31"/>
                  <a:pt x="157" y="31"/>
                </a:cubicBezTo>
                <a:cubicBezTo>
                  <a:pt x="219" y="31"/>
                  <a:pt x="250" y="62"/>
                  <a:pt x="282" y="125"/>
                </a:cubicBezTo>
                <a:lnTo>
                  <a:pt x="313" y="125"/>
                </a:lnTo>
                <a:cubicBezTo>
                  <a:pt x="344" y="125"/>
                  <a:pt x="344" y="94"/>
                  <a:pt x="313" y="94"/>
                </a:cubicBezTo>
                <a:cubicBezTo>
                  <a:pt x="282" y="31"/>
                  <a:pt x="219" y="0"/>
                  <a:pt x="157" y="0"/>
                </a:cubicBezTo>
                <a:cubicBezTo>
                  <a:pt x="94" y="0"/>
                  <a:pt x="32" y="31"/>
                  <a:pt x="0" y="94"/>
                </a:cubicBezTo>
                <a:lnTo>
                  <a:pt x="0" y="125"/>
                </a:lnTo>
                <a:cubicBezTo>
                  <a:pt x="0" y="125"/>
                  <a:pt x="0" y="125"/>
                  <a:pt x="32" y="125"/>
                </a:cubicBez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wrap="none"/>
          <a:lstStyle/>
          <a:p>
            <a:endParaRPr altLang="en-US" lang="zh-CN"/>
          </a:p>
        </p:txBody>
      </p:sp>
      <p:sp>
        <p:nvSpPr>
          <p:cNvPr id="13371" name="Freeform 53"/>
          <p:cNvSpPr>
            <a:spLocks noChangeArrowheads="1"/>
          </p:cNvSpPr>
          <p:nvPr/>
        </p:nvSpPr>
        <p:spPr bwMode="auto">
          <a:xfrm>
            <a:off x="1370013" y="2589213"/>
            <a:ext cx="58737" cy="58737"/>
          </a:xfrm>
          <a:custGeom>
            <a:gdLst>
              <a:gd fmla="*/ 6887642 w 282" name="T0"/>
              <a:gd fmla="*/ 0 h 283" name="T1"/>
              <a:gd fmla="*/ 6887642 w 282" name="T2"/>
              <a:gd fmla="*/ 0 h 283" name="T3"/>
              <a:gd fmla="*/ 6887642 w 282" name="T4"/>
              <a:gd fmla="*/ 0 h 283" name="T5"/>
              <a:gd fmla="*/ 6887642 w 282" name="T6"/>
              <a:gd fmla="*/ 2762715 h 283" name="T7"/>
              <a:gd fmla="*/ 6887642 w 282" name="T8"/>
              <a:gd fmla="*/ 2762715 h 283" name="T9"/>
              <a:gd fmla="*/ 9625161 w 282" name="T10"/>
              <a:gd fmla="*/ 6884890 h 283" name="T11"/>
              <a:gd fmla="*/ 6887642 w 282" name="T12"/>
              <a:gd fmla="*/ 9603811 h 283" name="T13"/>
              <a:gd fmla="*/ 6887642 w 282" name="T14"/>
              <a:gd fmla="*/ 9603811 h 283" name="T15"/>
              <a:gd fmla="*/ 6887642 w 282" name="T16"/>
              <a:gd fmla="*/ 9603811 h 283" name="T17"/>
              <a:gd fmla="*/ 6887642 w 282" name="T18"/>
              <a:gd fmla="*/ 12366525 h 283" name="T19"/>
              <a:gd fmla="*/ 6887642 w 282" name="T20"/>
              <a:gd fmla="*/ 12366525 h 283" name="T21"/>
              <a:gd fmla="*/ 12406629 w 282" name="T22"/>
              <a:gd fmla="*/ 6884890 h 283" name="T23"/>
              <a:gd fmla="*/ 6887642 w 282" name="T24"/>
              <a:gd fmla="*/ 0 h 283" name="T25"/>
              <a:gd fmla="*/ 6887642 w 282" name="T26"/>
              <a:gd fmla="*/ 0 h 283" name="T27"/>
              <a:gd fmla="*/ 6887642 w 282" name="T28"/>
              <a:gd fmla="*/ 0 h 283" name="T29"/>
              <a:gd fmla="*/ 0 w 282" name="T30"/>
              <a:gd fmla="*/ 6884890 h 283" name="T31"/>
              <a:gd fmla="*/ 6887642 w 282" name="T32"/>
              <a:gd fmla="*/ 12366525 h 283" name="T33"/>
              <a:gd fmla="*/ 6887642 w 282" name="T34"/>
              <a:gd fmla="*/ 9603811 h 283" name="T35"/>
              <a:gd fmla="*/ 2737311 w 282" name="T36"/>
              <a:gd fmla="*/ 6884890 h 283" name="T37"/>
              <a:gd fmla="*/ 6887642 w 282" name="T38"/>
              <a:gd fmla="*/ 2762715 h 283" name="T39"/>
              <a:gd fmla="*/ 6887642 w 282" name="T40"/>
              <a:gd fmla="*/ 0 h 283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b" l="0" r="r" t="0"/>
            <a:pathLst>
              <a:path h="283" w="282">
                <a:moveTo>
                  <a:pt x="156" y="0"/>
                </a:moveTo>
                <a:lnTo>
                  <a:pt x="156" y="0"/>
                </a:lnTo>
                <a:cubicBezTo>
                  <a:pt x="156" y="63"/>
                  <a:pt x="156" y="63"/>
                  <a:pt x="156" y="63"/>
                </a:cubicBezTo>
                <a:cubicBezTo>
                  <a:pt x="187" y="63"/>
                  <a:pt x="218" y="94"/>
                  <a:pt x="218" y="157"/>
                </a:cubicBezTo>
                <a:cubicBezTo>
                  <a:pt x="218" y="188"/>
                  <a:pt x="187" y="219"/>
                  <a:pt x="156" y="219"/>
                </a:cubicBezTo>
                <a:cubicBezTo>
                  <a:pt x="156" y="282"/>
                  <a:pt x="156" y="282"/>
                  <a:pt x="156" y="282"/>
                </a:cubicBezTo>
                <a:cubicBezTo>
                  <a:pt x="218" y="282"/>
                  <a:pt x="281" y="219"/>
                  <a:pt x="281" y="157"/>
                </a:cubicBezTo>
                <a:cubicBezTo>
                  <a:pt x="281" y="63"/>
                  <a:pt x="218" y="0"/>
                  <a:pt x="156" y="0"/>
                </a:cubicBezTo>
                <a:close/>
                <a:moveTo>
                  <a:pt x="156" y="0"/>
                </a:moveTo>
                <a:lnTo>
                  <a:pt x="156" y="0"/>
                </a:lnTo>
                <a:cubicBezTo>
                  <a:pt x="62" y="0"/>
                  <a:pt x="0" y="63"/>
                  <a:pt x="0" y="157"/>
                </a:cubicBezTo>
                <a:cubicBezTo>
                  <a:pt x="0" y="219"/>
                  <a:pt x="62" y="282"/>
                  <a:pt x="156" y="282"/>
                </a:cubicBezTo>
                <a:cubicBezTo>
                  <a:pt x="156" y="219"/>
                  <a:pt x="156" y="219"/>
                  <a:pt x="156" y="219"/>
                </a:cubicBezTo>
                <a:cubicBezTo>
                  <a:pt x="93" y="219"/>
                  <a:pt x="62" y="188"/>
                  <a:pt x="62" y="157"/>
                </a:cubicBezTo>
                <a:cubicBezTo>
                  <a:pt x="62" y="94"/>
                  <a:pt x="93" y="63"/>
                  <a:pt x="156" y="63"/>
                </a:cubicBezTo>
                <a:lnTo>
                  <a:pt x="1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wrap="none"/>
          <a:lstStyle/>
          <a:p>
            <a:endParaRPr altLang="en-US" lang="zh-CN"/>
          </a:p>
        </p:txBody>
      </p:sp>
      <p:sp>
        <p:nvSpPr>
          <p:cNvPr id="13372" name="Freeform 54"/>
          <p:cNvSpPr>
            <a:spLocks noChangeArrowheads="1"/>
          </p:cNvSpPr>
          <p:nvPr/>
        </p:nvSpPr>
        <p:spPr bwMode="auto">
          <a:xfrm>
            <a:off x="1362075" y="2574925"/>
            <a:ext cx="73025" cy="26988"/>
          </a:xfrm>
          <a:custGeom>
            <a:gdLst>
              <a:gd fmla="*/ 8403167 w 345" name="T0"/>
              <a:gd fmla="*/ 0 h 126" name="T1"/>
              <a:gd fmla="*/ 8403167 w 345" name="T2"/>
              <a:gd fmla="*/ 0 h 126" name="T3"/>
              <a:gd fmla="*/ 1430232 w 345" name="T4"/>
              <a:gd fmla="*/ 4329432 h 126" name="T5"/>
              <a:gd fmla="*/ 1430232 w 345" name="T6"/>
              <a:gd fmla="*/ 5757226 h 126" name="T7"/>
              <a:gd fmla="*/ 1430232 w 345" name="T8"/>
              <a:gd fmla="*/ 5757226 h 126" name="T9"/>
              <a:gd fmla="*/ 2816013 w 345" name="T10"/>
              <a:gd fmla="*/ 5757226 h 126" name="T11"/>
              <a:gd fmla="*/ 8403167 w 345" name="T12"/>
              <a:gd fmla="*/ 1427794 h 126" name="T13"/>
              <a:gd fmla="*/ 13990532 w 345" name="T14"/>
              <a:gd fmla="*/ 5757226 h 126" name="T15"/>
              <a:gd fmla="*/ 15376102 w 345" name="T16"/>
              <a:gd fmla="*/ 5757226 h 126" name="T17"/>
              <a:gd fmla="*/ 15376102 w 345" name="T18"/>
              <a:gd fmla="*/ 4329432 h 126" name="T19"/>
              <a:gd fmla="*/ 8403167 w 345" name="T20"/>
              <a:gd fmla="*/ 0 h 12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</a:gdLst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b="b" l="0" r="r" t="0"/>
            <a:pathLst>
              <a:path h="125" w="345">
                <a:moveTo>
                  <a:pt x="188" y="0"/>
                </a:moveTo>
                <a:lnTo>
                  <a:pt x="188" y="0"/>
                </a:lnTo>
                <a:cubicBezTo>
                  <a:pt x="125" y="0"/>
                  <a:pt x="63" y="31"/>
                  <a:pt x="32" y="94"/>
                </a:cubicBezTo>
                <a:cubicBezTo>
                  <a:pt x="0" y="94"/>
                  <a:pt x="0" y="125"/>
                  <a:pt x="32" y="125"/>
                </a:cubicBezTo>
                <a:lnTo>
                  <a:pt x="63" y="125"/>
                </a:lnTo>
                <a:cubicBezTo>
                  <a:pt x="94" y="62"/>
                  <a:pt x="125" y="31"/>
                  <a:pt x="188" y="31"/>
                </a:cubicBezTo>
                <a:cubicBezTo>
                  <a:pt x="219" y="31"/>
                  <a:pt x="282" y="62"/>
                  <a:pt x="313" y="125"/>
                </a:cubicBezTo>
                <a:cubicBezTo>
                  <a:pt x="313" y="125"/>
                  <a:pt x="313" y="125"/>
                  <a:pt x="344" y="125"/>
                </a:cubicBezTo>
                <a:lnTo>
                  <a:pt x="344" y="94"/>
                </a:lnTo>
                <a:cubicBezTo>
                  <a:pt x="313" y="31"/>
                  <a:pt x="250" y="0"/>
                  <a:pt x="188" y="0"/>
                </a:cubicBez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wrap="none"/>
          <a:lstStyle/>
          <a:p>
            <a:endParaRPr altLang="en-US" lang="zh-CN"/>
          </a:p>
        </p:txBody>
      </p:sp>
      <p:sp>
        <p:nvSpPr>
          <p:cNvPr id="13373" name="Freeform 55"/>
          <p:cNvSpPr>
            <a:spLocks noChangeArrowheads="1"/>
          </p:cNvSpPr>
          <p:nvPr/>
        </p:nvSpPr>
        <p:spPr bwMode="auto">
          <a:xfrm>
            <a:off x="1309688" y="2522538"/>
            <a:ext cx="106362" cy="125412"/>
          </a:xfrm>
          <a:custGeom>
            <a:gdLst>
              <a:gd fmla="*/ 15521634 w 501" name="T0"/>
              <a:gd fmla="*/ 9784876 h 595" name="T1"/>
              <a:gd fmla="*/ 15521634 w 501" name="T2"/>
              <a:gd fmla="*/ 9784876 h 595" name="T3"/>
              <a:gd fmla="*/ 15521634 w 501" name="T4"/>
              <a:gd fmla="*/ 9784876 h 595" name="T5"/>
              <a:gd fmla="*/ 22560420 w 501" name="T6"/>
              <a:gd fmla="*/ 6969956 h 595" name="T7"/>
              <a:gd fmla="*/ 22560420 w 501" name="T8"/>
              <a:gd fmla="*/ 5584944 h 595" name="T9"/>
              <a:gd fmla="*/ 21161792 w 501" name="T10"/>
              <a:gd fmla="*/ 4199932 h 595" name="T11"/>
              <a:gd fmla="*/ 16920475 w 501" name="T12"/>
              <a:gd fmla="*/ 6969956 h 595" name="T13"/>
              <a:gd fmla="*/ 16920475 w 501" name="T14"/>
              <a:gd fmla="*/ 6969956 h 595" name="T15"/>
              <a:gd fmla="*/ 9881476 w 501" name="T16"/>
              <a:gd fmla="*/ 0 h 595" name="T17"/>
              <a:gd fmla="*/ 9881476 w 501" name="T18"/>
              <a:gd fmla="*/ 0 h 595" name="T19"/>
              <a:gd fmla="*/ 0 w 501" name="T20"/>
              <a:gd fmla="*/ 9784876 h 595" name="T21"/>
              <a:gd fmla="*/ 0 w 501" name="T22"/>
              <a:gd fmla="*/ 9784876 h 595" name="T23"/>
              <a:gd fmla="*/ 7084006 w 501" name="T24"/>
              <a:gd fmla="*/ 15369820 h 595" name="T25"/>
              <a:gd fmla="*/ 7084006 w 501" name="T26"/>
              <a:gd fmla="*/ 15369820 h 595" name="T27"/>
              <a:gd fmla="*/ 4241317 w 501" name="T28"/>
              <a:gd fmla="*/ 22339777 h 595" name="T29"/>
              <a:gd fmla="*/ 4241317 w 501" name="T30"/>
              <a:gd fmla="*/ 22339777 h 595" name="T31"/>
              <a:gd fmla="*/ 5640158 w 501" name="T32"/>
              <a:gd fmla="*/ 25110012 h 595" name="T33"/>
              <a:gd fmla="*/ 7084006 w 501" name="T34"/>
              <a:gd fmla="*/ 26539709 h 595" name="T35"/>
              <a:gd fmla="*/ 8482847 w 501" name="T36"/>
              <a:gd fmla="*/ 26539709 h 595" name="T37"/>
              <a:gd fmla="*/ 8482847 w 501" name="T38"/>
              <a:gd fmla="*/ 23725000 h 595" name="T39"/>
              <a:gd fmla="*/ 8482847 w 501" name="T40"/>
              <a:gd fmla="*/ 22339777 h 595" name="T41"/>
              <a:gd fmla="*/ 8482847 w 501" name="T42"/>
              <a:gd fmla="*/ 22339777 h 595" name="T43"/>
              <a:gd fmla="*/ 11280316 w 501" name="T44"/>
              <a:gd fmla="*/ 13940123 h 595" name="T45"/>
              <a:gd fmla="*/ 11280316 w 501" name="T46"/>
              <a:gd fmla="*/ 13940123 h 595" name="T47"/>
              <a:gd fmla="*/ 7084006 w 501" name="T48"/>
              <a:gd fmla="*/ 11169888 h 595" name="T49"/>
              <a:gd fmla="*/ 7084006 w 501" name="T50"/>
              <a:gd fmla="*/ 9784876 h 595" name="T51"/>
              <a:gd fmla="*/ 11280316 w 501" name="T52"/>
              <a:gd fmla="*/ 6969956 h 595" name="T53"/>
              <a:gd fmla="*/ 11280316 w 501" name="T54"/>
              <a:gd fmla="*/ 6969956 h 595" name="T55"/>
              <a:gd fmla="*/ 15521634 w 501" name="T56"/>
              <a:gd fmla="*/ 9784876 h 595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</a:gdLst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b="b" l="0" r="r" t="0"/>
            <a:pathLst>
              <a:path h="595" w="501">
                <a:moveTo>
                  <a:pt x="344" y="219"/>
                </a:moveTo>
                <a:lnTo>
                  <a:pt x="344" y="219"/>
                </a:lnTo>
                <a:cubicBezTo>
                  <a:pt x="500" y="156"/>
                  <a:pt x="500" y="156"/>
                  <a:pt x="500" y="156"/>
                </a:cubicBezTo>
                <a:lnTo>
                  <a:pt x="500" y="125"/>
                </a:lnTo>
                <a:cubicBezTo>
                  <a:pt x="500" y="94"/>
                  <a:pt x="469" y="94"/>
                  <a:pt x="469" y="94"/>
                </a:cubicBezTo>
                <a:cubicBezTo>
                  <a:pt x="375" y="156"/>
                  <a:pt x="375" y="156"/>
                  <a:pt x="375" y="156"/>
                </a:cubicBezTo>
                <a:cubicBezTo>
                  <a:pt x="219" y="0"/>
                  <a:pt x="219" y="0"/>
                  <a:pt x="219" y="0"/>
                </a:cubicBezTo>
                <a:cubicBezTo>
                  <a:pt x="0" y="219"/>
                  <a:pt x="0" y="219"/>
                  <a:pt x="0" y="219"/>
                </a:cubicBezTo>
                <a:cubicBezTo>
                  <a:pt x="32" y="250"/>
                  <a:pt x="125" y="312"/>
                  <a:pt x="157" y="344"/>
                </a:cubicBezTo>
                <a:cubicBezTo>
                  <a:pt x="94" y="500"/>
                  <a:pt x="94" y="500"/>
                  <a:pt x="94" y="500"/>
                </a:cubicBezTo>
                <a:cubicBezTo>
                  <a:pt x="63" y="500"/>
                  <a:pt x="63" y="500"/>
                  <a:pt x="94" y="500"/>
                </a:cubicBezTo>
                <a:cubicBezTo>
                  <a:pt x="125" y="562"/>
                  <a:pt x="125" y="562"/>
                  <a:pt x="125" y="562"/>
                </a:cubicBezTo>
                <a:cubicBezTo>
                  <a:pt x="125" y="594"/>
                  <a:pt x="157" y="594"/>
                  <a:pt x="157" y="594"/>
                </a:cubicBezTo>
                <a:lnTo>
                  <a:pt x="188" y="594"/>
                </a:lnTo>
                <a:cubicBezTo>
                  <a:pt x="219" y="562"/>
                  <a:pt x="219" y="531"/>
                  <a:pt x="188" y="531"/>
                </a:cubicBezTo>
                <a:cubicBezTo>
                  <a:pt x="188" y="500"/>
                  <a:pt x="188" y="500"/>
                  <a:pt x="188" y="500"/>
                </a:cubicBezTo>
                <a:cubicBezTo>
                  <a:pt x="250" y="312"/>
                  <a:pt x="250" y="312"/>
                  <a:pt x="250" y="312"/>
                </a:cubicBezTo>
                <a:cubicBezTo>
                  <a:pt x="219" y="281"/>
                  <a:pt x="188" y="250"/>
                  <a:pt x="157" y="250"/>
                </a:cubicBezTo>
                <a:lnTo>
                  <a:pt x="157" y="219"/>
                </a:lnTo>
                <a:cubicBezTo>
                  <a:pt x="250" y="156"/>
                  <a:pt x="250" y="156"/>
                  <a:pt x="250" y="156"/>
                </a:cubicBezTo>
                <a:cubicBezTo>
                  <a:pt x="250" y="125"/>
                  <a:pt x="250" y="156"/>
                  <a:pt x="250" y="156"/>
                </a:cubicBezTo>
                <a:lnTo>
                  <a:pt x="344" y="219"/>
                </a:ln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 wrap="none"/>
          <a:lstStyle/>
          <a:p>
            <a:endParaRPr altLang="en-US" lang="zh-CN"/>
          </a:p>
        </p:txBody>
      </p:sp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8" name="矩形 95"/>
          <p:cNvSpPr>
            <a:spLocks noChangeArrowheads="1"/>
          </p:cNvSpPr>
          <p:nvPr/>
        </p:nvSpPr>
        <p:spPr bwMode="auto">
          <a:xfrm>
            <a:off x="0" y="-11113"/>
            <a:ext cx="9442450" cy="5170488"/>
          </a:xfrm>
          <a:prstGeom prst="rect">
            <a:avLst/>
          </a:prstGeom>
          <a:solidFill>
            <a:srgbClr val="595959"/>
          </a:solidFill>
          <a:ln w="6350">
            <a:solidFill>
              <a:srgbClr val="595959"/>
            </a:solidFill>
            <a:miter lim="800000"/>
          </a:ln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14339" name="Freeform 456"/>
          <p:cNvSpPr>
            <a:spLocks noChangeArrowheads="1"/>
          </p:cNvSpPr>
          <p:nvPr/>
        </p:nvSpPr>
        <p:spPr bwMode="auto">
          <a:xfrm>
            <a:off x="1273175" y="3092450"/>
            <a:ext cx="195263" cy="171450"/>
          </a:xfrm>
          <a:custGeom>
            <a:gdLst>
              <a:gd fmla="*/ 2147483646 w 68" name="T0"/>
              <a:gd fmla="*/ 2147483646 h 81" name="T1"/>
              <a:gd fmla="*/ 2147483646 w 68" name="T2"/>
              <a:gd fmla="*/ 2147483646 h 81" name="T3"/>
              <a:gd fmla="*/ 2147483646 w 68" name="T4"/>
              <a:gd fmla="*/ 2147483646 h 81" name="T5"/>
              <a:gd fmla="*/ 2147483646 w 68" name="T6"/>
              <a:gd fmla="*/ 2147483646 h 81" name="T7"/>
              <a:gd fmla="*/ 2147483646 w 68" name="T8"/>
              <a:gd fmla="*/ 2147483646 h 81" name="T9"/>
              <a:gd fmla="*/ 2147483646 w 68" name="T10"/>
              <a:gd fmla="*/ 2147483646 h 81" name="T11"/>
              <a:gd fmla="*/ 2147483646 w 68" name="T12"/>
              <a:gd fmla="*/ 2147483646 h 81" name="T13"/>
              <a:gd fmla="*/ 2147483646 w 68" name="T14"/>
              <a:gd fmla="*/ 2147483646 h 81" name="T15"/>
              <a:gd fmla="*/ 2147483646 w 68" name="T16"/>
              <a:gd fmla="*/ 2147483646 h 81" name="T17"/>
              <a:gd fmla="*/ 2147483646 w 68" name="T18"/>
              <a:gd fmla="*/ 2147483646 h 81" name="T19"/>
              <a:gd fmla="*/ 2147483646 w 68" name="T20"/>
              <a:gd fmla="*/ 2147483646 h 81" name="T21"/>
              <a:gd fmla="*/ 2147483646 w 68" name="T22"/>
              <a:gd fmla="*/ 2147483646 h 81" name="T23"/>
              <a:gd fmla="*/ 2147483646 w 68" name="T24"/>
              <a:gd fmla="*/ 2147483646 h 81" name="T25"/>
              <a:gd fmla="*/ 2147483646 w 68" name="T26"/>
              <a:gd fmla="*/ 2147483646 h 81" name="T27"/>
              <a:gd fmla="*/ 2147483646 w 68" name="T28"/>
              <a:gd fmla="*/ 2147483646 h 81" name="T29"/>
              <a:gd fmla="*/ 2147483646 w 68" name="T30"/>
              <a:gd fmla="*/ 2147483646 h 81" name="T31"/>
              <a:gd fmla="*/ 2147483646 w 68" name="T32"/>
              <a:gd fmla="*/ 2147483646 h 81" name="T33"/>
              <a:gd fmla="*/ 2147483646 w 68" name="T34"/>
              <a:gd fmla="*/ 2147483646 h 81" name="T35"/>
              <a:gd fmla="*/ 2147483646 w 68" name="T36"/>
              <a:gd fmla="*/ 2147483646 h 81" name="T37"/>
              <a:gd fmla="*/ 2147483646 w 68" name="T38"/>
              <a:gd fmla="*/ 2147483646 h 81" name="T39"/>
              <a:gd fmla="*/ 2147483646 w 68" name="T40"/>
              <a:gd fmla="*/ 2147483646 h 81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w 68" name="T63"/>
              <a:gd fmla="*/ 0 h 81" name="T64"/>
              <a:gd fmla="*/ 68 w 68" name="T65"/>
              <a:gd fmla="*/ 81 h 81" name="T66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T66" l="T63" r="T65" t="T64"/>
            <a:pathLst>
              <a:path h="81" w="68">
                <a:moveTo>
                  <a:pt x="58" y="51"/>
                </a:moveTo>
                <a:cubicBezTo>
                  <a:pt x="58" y="38"/>
                  <a:pt x="58" y="38"/>
                  <a:pt x="58" y="38"/>
                </a:cubicBezTo>
                <a:cubicBezTo>
                  <a:pt x="59" y="29"/>
                  <a:pt x="64" y="21"/>
                  <a:pt x="64" y="21"/>
                </a:cubicBezTo>
                <a:cubicBezTo>
                  <a:pt x="68" y="0"/>
                  <a:pt x="53" y="4"/>
                  <a:pt x="53" y="4"/>
                </a:cubicBezTo>
                <a:cubicBezTo>
                  <a:pt x="42" y="4"/>
                  <a:pt x="47" y="16"/>
                  <a:pt x="47" y="16"/>
                </a:cubicBezTo>
                <a:cubicBezTo>
                  <a:pt x="50" y="21"/>
                  <a:pt x="43" y="25"/>
                  <a:pt x="43" y="25"/>
                </a:cubicBezTo>
                <a:cubicBezTo>
                  <a:pt x="38" y="33"/>
                  <a:pt x="36" y="23"/>
                  <a:pt x="36" y="23"/>
                </a:cubicBezTo>
                <a:cubicBezTo>
                  <a:pt x="36" y="8"/>
                  <a:pt x="36" y="8"/>
                  <a:pt x="36" y="8"/>
                </a:cubicBezTo>
                <a:cubicBezTo>
                  <a:pt x="31" y="0"/>
                  <a:pt x="27" y="7"/>
                  <a:pt x="27" y="7"/>
                </a:cubicBezTo>
                <a:cubicBezTo>
                  <a:pt x="23" y="6"/>
                  <a:pt x="27" y="14"/>
                  <a:pt x="27" y="14"/>
                </a:cubicBezTo>
                <a:cubicBezTo>
                  <a:pt x="27" y="28"/>
                  <a:pt x="27" y="28"/>
                  <a:pt x="27" y="28"/>
                </a:cubicBezTo>
                <a:cubicBezTo>
                  <a:pt x="25" y="28"/>
                  <a:pt x="25" y="28"/>
                  <a:pt x="25" y="28"/>
                </a:cubicBezTo>
                <a:cubicBezTo>
                  <a:pt x="12" y="28"/>
                  <a:pt x="11" y="36"/>
                  <a:pt x="11" y="36"/>
                </a:cubicBezTo>
                <a:cubicBezTo>
                  <a:pt x="11" y="46"/>
                  <a:pt x="11" y="46"/>
                  <a:pt x="11" y="46"/>
                </a:cubicBezTo>
                <a:cubicBezTo>
                  <a:pt x="11" y="46"/>
                  <a:pt x="11" y="46"/>
                  <a:pt x="11" y="46"/>
                </a:cubicBezTo>
                <a:cubicBezTo>
                  <a:pt x="11" y="51"/>
                  <a:pt x="11" y="51"/>
                  <a:pt x="11" y="51"/>
                </a:cubicBezTo>
                <a:cubicBezTo>
                  <a:pt x="0" y="51"/>
                  <a:pt x="12" y="58"/>
                  <a:pt x="12" y="58"/>
                </a:cubicBezTo>
                <a:cubicBezTo>
                  <a:pt x="12" y="81"/>
                  <a:pt x="12" y="81"/>
                  <a:pt x="12" y="81"/>
                </a:cubicBezTo>
                <a:cubicBezTo>
                  <a:pt x="42" y="76"/>
                  <a:pt x="42" y="76"/>
                  <a:pt x="42" y="76"/>
                </a:cubicBezTo>
                <a:cubicBezTo>
                  <a:pt x="66" y="59"/>
                  <a:pt x="66" y="59"/>
                  <a:pt x="66" y="59"/>
                </a:cubicBezTo>
                <a:cubicBezTo>
                  <a:pt x="65" y="50"/>
                  <a:pt x="58" y="51"/>
                  <a:pt x="58" y="51"/>
                </a:cubicBezTo>
                <a:close/>
              </a:path>
            </a:pathLst>
          </a:custGeom>
          <a:solidFill>
            <a:srgbClr val="A00E1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40" name="Freeform 457"/>
          <p:cNvSpPr>
            <a:spLocks noChangeArrowheads="1"/>
          </p:cNvSpPr>
          <p:nvPr/>
        </p:nvSpPr>
        <p:spPr bwMode="auto">
          <a:xfrm>
            <a:off x="3070225" y="3092450"/>
            <a:ext cx="198438" cy="171450"/>
          </a:xfrm>
          <a:custGeom>
            <a:gdLst>
              <a:gd fmla="*/ 2147483646 w 68" name="T0"/>
              <a:gd fmla="*/ 2147483646 h 81" name="T1"/>
              <a:gd fmla="*/ 2147483646 w 68" name="T2"/>
              <a:gd fmla="*/ 2147483646 h 81" name="T3"/>
              <a:gd fmla="*/ 2147483646 w 68" name="T4"/>
              <a:gd fmla="*/ 2147483646 h 81" name="T5"/>
              <a:gd fmla="*/ 2147483646 w 68" name="T6"/>
              <a:gd fmla="*/ 2147483646 h 81" name="T7"/>
              <a:gd fmla="*/ 2147483646 w 68" name="T8"/>
              <a:gd fmla="*/ 2147483646 h 81" name="T9"/>
              <a:gd fmla="*/ 2147483646 w 68" name="T10"/>
              <a:gd fmla="*/ 2147483646 h 81" name="T11"/>
              <a:gd fmla="*/ 2147483646 w 68" name="T12"/>
              <a:gd fmla="*/ 2147483646 h 81" name="T13"/>
              <a:gd fmla="*/ 2147483646 w 68" name="T14"/>
              <a:gd fmla="*/ 2147483646 h 81" name="T15"/>
              <a:gd fmla="*/ 2147483646 w 68" name="T16"/>
              <a:gd fmla="*/ 2147483646 h 81" name="T17"/>
              <a:gd fmla="*/ 2147483646 w 68" name="T18"/>
              <a:gd fmla="*/ 2147483646 h 81" name="T19"/>
              <a:gd fmla="*/ 2147483646 w 68" name="T20"/>
              <a:gd fmla="*/ 2147483646 h 81" name="T21"/>
              <a:gd fmla="*/ 2147483646 w 68" name="T22"/>
              <a:gd fmla="*/ 2147483646 h 81" name="T23"/>
              <a:gd fmla="*/ 2147483646 w 68" name="T24"/>
              <a:gd fmla="*/ 2147483646 h 81" name="T25"/>
              <a:gd fmla="*/ 2147483646 w 68" name="T26"/>
              <a:gd fmla="*/ 2147483646 h 81" name="T27"/>
              <a:gd fmla="*/ 2147483646 w 68" name="T28"/>
              <a:gd fmla="*/ 2147483646 h 81" name="T29"/>
              <a:gd fmla="*/ 2147483646 w 68" name="T30"/>
              <a:gd fmla="*/ 2147483646 h 81" name="T31"/>
              <a:gd fmla="*/ 2147483646 w 68" name="T32"/>
              <a:gd fmla="*/ 2147483646 h 81" name="T33"/>
              <a:gd fmla="*/ 2147483646 w 68" name="T34"/>
              <a:gd fmla="*/ 2147483646 h 81" name="T35"/>
              <a:gd fmla="*/ 2147483646 w 68" name="T36"/>
              <a:gd fmla="*/ 2147483646 h 81" name="T37"/>
              <a:gd fmla="*/ 2147483646 w 68" name="T38"/>
              <a:gd fmla="*/ 2147483646 h 81" name="T39"/>
              <a:gd fmla="*/ 2147483646 w 68" name="T40"/>
              <a:gd fmla="*/ 2147483646 h 81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w 68" name="T63"/>
              <a:gd fmla="*/ 0 h 81" name="T64"/>
              <a:gd fmla="*/ 68 w 68" name="T65"/>
              <a:gd fmla="*/ 81 h 81" name="T66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T66" l="T63" r="T65" t="T64"/>
            <a:pathLst>
              <a:path h="81" w="68">
                <a:moveTo>
                  <a:pt x="10" y="51"/>
                </a:moveTo>
                <a:cubicBezTo>
                  <a:pt x="10" y="38"/>
                  <a:pt x="10" y="38"/>
                  <a:pt x="10" y="38"/>
                </a:cubicBezTo>
                <a:cubicBezTo>
                  <a:pt x="9" y="29"/>
                  <a:pt x="4" y="21"/>
                  <a:pt x="4" y="21"/>
                </a:cubicBezTo>
                <a:cubicBezTo>
                  <a:pt x="0" y="0"/>
                  <a:pt x="15" y="4"/>
                  <a:pt x="15" y="4"/>
                </a:cubicBezTo>
                <a:cubicBezTo>
                  <a:pt x="26" y="4"/>
                  <a:pt x="21" y="16"/>
                  <a:pt x="21" y="16"/>
                </a:cubicBezTo>
                <a:cubicBezTo>
                  <a:pt x="18" y="21"/>
                  <a:pt x="25" y="25"/>
                  <a:pt x="25" y="25"/>
                </a:cubicBezTo>
                <a:cubicBezTo>
                  <a:pt x="29" y="33"/>
                  <a:pt x="31" y="23"/>
                  <a:pt x="31" y="23"/>
                </a:cubicBezTo>
                <a:cubicBezTo>
                  <a:pt x="31" y="8"/>
                  <a:pt x="31" y="8"/>
                  <a:pt x="31" y="8"/>
                </a:cubicBezTo>
                <a:cubicBezTo>
                  <a:pt x="37" y="0"/>
                  <a:pt x="41" y="7"/>
                  <a:pt x="41" y="7"/>
                </a:cubicBezTo>
                <a:cubicBezTo>
                  <a:pt x="45" y="6"/>
                  <a:pt x="41" y="14"/>
                  <a:pt x="41" y="14"/>
                </a:cubicBezTo>
                <a:cubicBezTo>
                  <a:pt x="41" y="28"/>
                  <a:pt x="41" y="28"/>
                  <a:pt x="41" y="28"/>
                </a:cubicBezTo>
                <a:cubicBezTo>
                  <a:pt x="43" y="28"/>
                  <a:pt x="43" y="28"/>
                  <a:pt x="43" y="28"/>
                </a:cubicBezTo>
                <a:cubicBezTo>
                  <a:pt x="56" y="28"/>
                  <a:pt x="57" y="36"/>
                  <a:pt x="57" y="36"/>
                </a:cubicBezTo>
                <a:cubicBezTo>
                  <a:pt x="57" y="46"/>
                  <a:pt x="57" y="46"/>
                  <a:pt x="57" y="46"/>
                </a:cubicBezTo>
                <a:cubicBezTo>
                  <a:pt x="57" y="46"/>
                  <a:pt x="57" y="46"/>
                  <a:pt x="57" y="46"/>
                </a:cubicBezTo>
                <a:cubicBezTo>
                  <a:pt x="57" y="51"/>
                  <a:pt x="57" y="51"/>
                  <a:pt x="57" y="51"/>
                </a:cubicBezTo>
                <a:cubicBezTo>
                  <a:pt x="68" y="51"/>
                  <a:pt x="56" y="58"/>
                  <a:pt x="56" y="58"/>
                </a:cubicBezTo>
                <a:cubicBezTo>
                  <a:pt x="56" y="81"/>
                  <a:pt x="56" y="81"/>
                  <a:pt x="56" y="81"/>
                </a:cubicBezTo>
                <a:cubicBezTo>
                  <a:pt x="26" y="76"/>
                  <a:pt x="26" y="76"/>
                  <a:pt x="26" y="76"/>
                </a:cubicBezTo>
                <a:cubicBezTo>
                  <a:pt x="2" y="59"/>
                  <a:pt x="2" y="59"/>
                  <a:pt x="2" y="59"/>
                </a:cubicBezTo>
                <a:cubicBezTo>
                  <a:pt x="3" y="50"/>
                  <a:pt x="10" y="51"/>
                  <a:pt x="10" y="51"/>
                </a:cubicBezTo>
                <a:close/>
              </a:path>
            </a:pathLst>
          </a:custGeom>
          <a:solidFill>
            <a:srgbClr val="A00E1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41" name="Freeform 458"/>
          <p:cNvSpPr>
            <a:spLocks noChangeArrowheads="1"/>
          </p:cNvSpPr>
          <p:nvPr/>
        </p:nvSpPr>
        <p:spPr bwMode="auto">
          <a:xfrm>
            <a:off x="-46038" y="3816350"/>
            <a:ext cx="4618038" cy="330200"/>
          </a:xfrm>
          <a:custGeom>
            <a:gdLst>
              <a:gd fmla="*/ 2147483646 w 1592" name="T0"/>
              <a:gd fmla="*/ 2147483646 h 156" name="T1"/>
              <a:gd fmla="*/ 2147483646 w 1592" name="T2"/>
              <a:gd fmla="*/ 2147483646 h 156" name="T3"/>
              <a:gd fmla="*/ 2147483646 w 1592" name="T4"/>
              <a:gd fmla="*/ 2147483646 h 156" name="T5"/>
              <a:gd fmla="*/ 2147483646 w 1592" name="T6"/>
              <a:gd fmla="*/ 2147483646 h 156" name="T7"/>
              <a:gd fmla="*/ 2147483646 w 1592" name="T8"/>
              <a:gd fmla="*/ 2147483646 h 156" name="T9"/>
              <a:gd fmla="*/ 2147483646 w 1592" name="T10"/>
              <a:gd fmla="*/ 2147483646 h 156" name="T11"/>
              <a:gd fmla="*/ 2147483646 w 1592" name="T12"/>
              <a:gd fmla="*/ 2147483646 h 156" name="T13"/>
              <a:gd fmla="*/ 2147483646 w 1592" name="T14"/>
              <a:gd fmla="*/ 2147483646 h 156" name="T15"/>
              <a:gd fmla="*/ 2147483646 w 1592" name="T16"/>
              <a:gd fmla="*/ 2147483646 h 156" name="T17"/>
              <a:gd fmla="*/ 2147483646 w 1592" name="T18"/>
              <a:gd fmla="*/ 2147483646 h 156" name="T19"/>
              <a:gd fmla="*/ 2147483646 w 1592" name="T20"/>
              <a:gd fmla="*/ 2147483646 h 156" name="T21"/>
              <a:gd fmla="*/ 2147483646 w 1592" name="T22"/>
              <a:gd fmla="*/ 2147483646 h 156" name="T23"/>
              <a:gd fmla="*/ 2147483646 w 1592" name="T24"/>
              <a:gd fmla="*/ 2147483646 h 156" name="T25"/>
              <a:gd fmla="*/ 2147483646 w 1592" name="T26"/>
              <a:gd fmla="*/ 2147483646 h 156" name="T27"/>
              <a:gd fmla="*/ 2147483646 w 1592" name="T28"/>
              <a:gd fmla="*/ 2147483646 h 156" name="T29"/>
              <a:gd fmla="*/ 2147483646 w 1592" name="T30"/>
              <a:gd fmla="*/ 2147483646 h 156" name="T31"/>
              <a:gd fmla="*/ 2147483646 w 1592" name="T32"/>
              <a:gd fmla="*/ 2147483646 h 156" name="T33"/>
              <a:gd fmla="*/ 2147483646 w 1592" name="T34"/>
              <a:gd fmla="*/ 2147483646 h 156" name="T35"/>
              <a:gd fmla="*/ 2147483646 w 1592" name="T36"/>
              <a:gd fmla="*/ 2147483646 h 156" name="T37"/>
              <a:gd fmla="*/ 2147483646 w 1592" name="T38"/>
              <a:gd fmla="*/ 2147483646 h 156" name="T39"/>
              <a:gd fmla="*/ 2147483646 w 1592" name="T40"/>
              <a:gd fmla="*/ 2147483646 h 156" name="T41"/>
              <a:gd fmla="*/ 2147483646 w 1592" name="T42"/>
              <a:gd fmla="*/ 2147483646 h 156" name="T43"/>
              <a:gd fmla="*/ 2147483646 w 1592" name="T44"/>
              <a:gd fmla="*/ 2147483646 h 156" name="T45"/>
              <a:gd fmla="*/ 2147483646 w 1592" name="T46"/>
              <a:gd fmla="*/ 2147483646 h 156" name="T47"/>
              <a:gd fmla="*/ 2147483646 w 1592" name="T48"/>
              <a:gd fmla="*/ 2147483646 h 156" name="T49"/>
              <a:gd fmla="*/ 2147483646 w 1592" name="T50"/>
              <a:gd fmla="*/ 2147483646 h 156" name="T51"/>
              <a:gd fmla="*/ 2147483646 w 1592" name="T52"/>
              <a:gd fmla="*/ 0 h 156" name="T53"/>
              <a:gd fmla="*/ 2147483646 w 1592" name="T54"/>
              <a:gd fmla="*/ 2147483646 h 156" name="T55"/>
              <a:gd fmla="*/ 2147483646 w 1592" name="T56"/>
              <a:gd fmla="*/ 2147483646 h 156" name="T57"/>
              <a:gd fmla="*/ 2147483646 w 1592" name="T58"/>
              <a:gd fmla="*/ 2147483646 h 156" name="T59"/>
              <a:gd fmla="*/ 2147483646 w 1592" name="T60"/>
              <a:gd fmla="*/ 2147483646 h 156" name="T61"/>
              <a:gd fmla="*/ 2147483646 w 1592" name="T62"/>
              <a:gd fmla="*/ 2147483646 h 156" name="T63"/>
              <a:gd fmla="*/ 2147483646 w 1592" name="T64"/>
              <a:gd fmla="*/ 2147483646 h 156" name="T65"/>
              <a:gd fmla="*/ 2147483646 w 1592" name="T66"/>
              <a:gd fmla="*/ 2147483646 h 156" name="T67"/>
              <a:gd fmla="*/ 2147483646 w 1592" name="T68"/>
              <a:gd fmla="*/ 2147483646 h 156" name="T69"/>
              <a:gd fmla="*/ 2147483646 w 1592" name="T70"/>
              <a:gd fmla="*/ 2147483646 h 156" name="T71"/>
              <a:gd fmla="*/ 2147483646 w 1592" name="T72"/>
              <a:gd fmla="*/ 2147483646 h 156" name="T73"/>
              <a:gd fmla="*/ 2147483646 w 1592" name="T74"/>
              <a:gd fmla="*/ 2147483646 h 156" name="T75"/>
              <a:gd fmla="*/ 2147483646 w 1592" name="T76"/>
              <a:gd fmla="*/ 2147483646 h 156" name="T77"/>
              <a:gd fmla="*/ 2147483646 w 1592" name="T78"/>
              <a:gd fmla="*/ 2147483646 h 156" name="T79"/>
              <a:gd fmla="*/ 2147483646 w 1592" name="T80"/>
              <a:gd fmla="*/ 2147483646 h 156" name="T81"/>
              <a:gd fmla="*/ 2147483646 w 1592" name="T82"/>
              <a:gd fmla="*/ 2147483646 h 156" name="T83"/>
              <a:gd fmla="*/ 2147483646 w 1592" name="T84"/>
              <a:gd fmla="*/ 2147483646 h 156" name="T85"/>
              <a:gd fmla="*/ 2147483646 w 1592" name="T86"/>
              <a:gd fmla="*/ 2147483646 h 156" name="T87"/>
              <a:gd fmla="*/ 2147483646 w 1592" name="T88"/>
              <a:gd fmla="*/ 2147483646 h 156" name="T89"/>
              <a:gd fmla="*/ 2147483646 w 1592" name="T90"/>
              <a:gd fmla="*/ 2147483646 h 156" name="T91"/>
              <a:gd fmla="*/ 2147483646 w 1592" name="T92"/>
              <a:gd fmla="*/ 2147483646 h 156" name="T93"/>
              <a:gd fmla="*/ 2147483646 w 1592" name="T94"/>
              <a:gd fmla="*/ 2147483646 h 156" name="T95"/>
              <a:gd fmla="*/ 2147483646 w 1592" name="T96"/>
              <a:gd fmla="*/ 2147483646 h 156" name="T97"/>
              <a:gd fmla="*/ 2147483646 w 1592" name="T98"/>
              <a:gd fmla="*/ 2147483646 h 156" name="T99"/>
              <a:gd fmla="*/ 2147483646 w 1592" name="T100"/>
              <a:gd fmla="*/ 2147483646 h 156" name="T101"/>
              <a:gd fmla="*/ 2147483646 w 1592" name="T102"/>
              <a:gd fmla="*/ 2147483646 h 156" name="T103"/>
              <a:gd fmla="*/ 2147483646 w 1592" name="T104"/>
              <a:gd fmla="*/ 2147483646 h 156" name="T105"/>
              <a:gd fmla="*/ 0 w 1592" name="T106"/>
              <a:gd fmla="*/ 2147483646 h 156" name="T107"/>
              <a:gd fmla="*/ 2147483646 w 1592" name="T108"/>
              <a:gd fmla="*/ 2147483646 h 156" name="T109"/>
              <a:gd fmla="*/ 2147483646 w 1592" name="T110"/>
              <a:gd fmla="*/ 2147483646 h 156" name="T111"/>
              <a:gd fmla="*/ 2147483646 w 1592" name="T112"/>
              <a:gd fmla="*/ 2147483646 h 156" name="T113"/>
              <a:gd fmla="*/ 2147483646 w 1592" name="T114"/>
              <a:gd fmla="*/ 2147483646 h 156" name="T115"/>
              <a:gd fmla="*/ 2147483646 w 1592" name="T116"/>
              <a:gd fmla="*/ 2147483646 h 15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w 1592" name="T177"/>
              <a:gd fmla="*/ 0 h 156" name="T178"/>
              <a:gd fmla="*/ 1592 w 1592" name="T179"/>
              <a:gd fmla="*/ 156 h 156" name="T180"/>
            </a:gdLst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b="T180" l="T177" r="T179" t="T178"/>
            <a:pathLst>
              <a:path h="156" w="1592">
                <a:moveTo>
                  <a:pt x="1592" y="53"/>
                </a:moveTo>
                <a:cubicBezTo>
                  <a:pt x="1592" y="53"/>
                  <a:pt x="1592" y="53"/>
                  <a:pt x="1592" y="53"/>
                </a:cubicBezTo>
                <a:cubicBezTo>
                  <a:pt x="1592" y="53"/>
                  <a:pt x="1592" y="52"/>
                  <a:pt x="1591" y="52"/>
                </a:cubicBezTo>
                <a:cubicBezTo>
                  <a:pt x="1591" y="52"/>
                  <a:pt x="1591" y="51"/>
                  <a:pt x="1590" y="52"/>
                </a:cubicBezTo>
                <a:cubicBezTo>
                  <a:pt x="1590" y="52"/>
                  <a:pt x="1589" y="52"/>
                  <a:pt x="1589" y="53"/>
                </a:cubicBezTo>
                <a:cubicBezTo>
                  <a:pt x="1588" y="53"/>
                  <a:pt x="1588" y="52"/>
                  <a:pt x="1588" y="52"/>
                </a:cubicBezTo>
                <a:cubicBezTo>
                  <a:pt x="1588" y="52"/>
                  <a:pt x="1588" y="51"/>
                  <a:pt x="1587" y="51"/>
                </a:cubicBezTo>
                <a:cubicBezTo>
                  <a:pt x="1588" y="51"/>
                  <a:pt x="1588" y="51"/>
                  <a:pt x="1588" y="51"/>
                </a:cubicBezTo>
                <a:cubicBezTo>
                  <a:pt x="1588" y="50"/>
                  <a:pt x="1588" y="50"/>
                  <a:pt x="1588" y="50"/>
                </a:cubicBezTo>
                <a:cubicBezTo>
                  <a:pt x="1588" y="50"/>
                  <a:pt x="1588" y="50"/>
                  <a:pt x="1588" y="50"/>
                </a:cubicBezTo>
                <a:cubicBezTo>
                  <a:pt x="1588" y="50"/>
                  <a:pt x="1588" y="50"/>
                  <a:pt x="1588" y="50"/>
                </a:cubicBezTo>
                <a:cubicBezTo>
                  <a:pt x="1588" y="49"/>
                  <a:pt x="1588" y="49"/>
                  <a:pt x="1588" y="49"/>
                </a:cubicBezTo>
                <a:cubicBezTo>
                  <a:pt x="1588" y="49"/>
                  <a:pt x="1588" y="49"/>
                  <a:pt x="1588" y="49"/>
                </a:cubicBezTo>
                <a:cubicBezTo>
                  <a:pt x="1587" y="49"/>
                  <a:pt x="1587" y="49"/>
                  <a:pt x="1587" y="49"/>
                </a:cubicBezTo>
                <a:cubicBezTo>
                  <a:pt x="1587" y="49"/>
                  <a:pt x="1587" y="49"/>
                  <a:pt x="1587" y="49"/>
                </a:cubicBezTo>
                <a:cubicBezTo>
                  <a:pt x="1586" y="51"/>
                  <a:pt x="1586" y="51"/>
                  <a:pt x="1586" y="51"/>
                </a:cubicBezTo>
                <a:cubicBezTo>
                  <a:pt x="1586" y="51"/>
                  <a:pt x="1585" y="50"/>
                  <a:pt x="1585" y="53"/>
                </a:cubicBezTo>
                <a:cubicBezTo>
                  <a:pt x="1585" y="53"/>
                  <a:pt x="1585" y="55"/>
                  <a:pt x="1584" y="53"/>
                </a:cubicBezTo>
                <a:cubicBezTo>
                  <a:pt x="1584" y="53"/>
                  <a:pt x="1584" y="52"/>
                  <a:pt x="1583" y="52"/>
                </a:cubicBezTo>
                <a:cubicBezTo>
                  <a:pt x="1583" y="52"/>
                  <a:pt x="1583" y="51"/>
                  <a:pt x="1582" y="52"/>
                </a:cubicBezTo>
                <a:cubicBezTo>
                  <a:pt x="1582" y="52"/>
                  <a:pt x="1581" y="51"/>
                  <a:pt x="1580" y="52"/>
                </a:cubicBezTo>
                <a:cubicBezTo>
                  <a:pt x="1580" y="52"/>
                  <a:pt x="1578" y="51"/>
                  <a:pt x="1579" y="53"/>
                </a:cubicBezTo>
                <a:cubicBezTo>
                  <a:pt x="1579" y="53"/>
                  <a:pt x="1579" y="54"/>
                  <a:pt x="1579" y="55"/>
                </a:cubicBezTo>
                <a:cubicBezTo>
                  <a:pt x="1579" y="55"/>
                  <a:pt x="1579" y="56"/>
                  <a:pt x="1579" y="57"/>
                </a:cubicBezTo>
                <a:cubicBezTo>
                  <a:pt x="1579" y="59"/>
                  <a:pt x="1579" y="59"/>
                  <a:pt x="1579" y="59"/>
                </a:cubicBezTo>
                <a:cubicBezTo>
                  <a:pt x="1574" y="59"/>
                  <a:pt x="1574" y="59"/>
                  <a:pt x="1574" y="59"/>
                </a:cubicBezTo>
                <a:cubicBezTo>
                  <a:pt x="1575" y="57"/>
                  <a:pt x="1575" y="57"/>
                  <a:pt x="1575" y="57"/>
                </a:cubicBezTo>
                <a:cubicBezTo>
                  <a:pt x="1575" y="56"/>
                  <a:pt x="1575" y="56"/>
                  <a:pt x="1575" y="56"/>
                </a:cubicBezTo>
                <a:cubicBezTo>
                  <a:pt x="1575" y="55"/>
                  <a:pt x="1575" y="55"/>
                  <a:pt x="1575" y="55"/>
                </a:cubicBezTo>
                <a:cubicBezTo>
                  <a:pt x="1575" y="54"/>
                  <a:pt x="1575" y="54"/>
                  <a:pt x="1575" y="54"/>
                </a:cubicBezTo>
                <a:cubicBezTo>
                  <a:pt x="1575" y="54"/>
                  <a:pt x="1575" y="54"/>
                  <a:pt x="1575" y="54"/>
                </a:cubicBezTo>
                <a:cubicBezTo>
                  <a:pt x="1575" y="53"/>
                  <a:pt x="1575" y="53"/>
                  <a:pt x="1575" y="53"/>
                </a:cubicBezTo>
                <a:cubicBezTo>
                  <a:pt x="1575" y="53"/>
                  <a:pt x="1575" y="53"/>
                  <a:pt x="1575" y="53"/>
                </a:cubicBezTo>
                <a:cubicBezTo>
                  <a:pt x="1574" y="52"/>
                  <a:pt x="1574" y="52"/>
                  <a:pt x="1574" y="52"/>
                </a:cubicBezTo>
                <a:cubicBezTo>
                  <a:pt x="1575" y="52"/>
                  <a:pt x="1575" y="52"/>
                  <a:pt x="1575" y="52"/>
                </a:cubicBezTo>
                <a:cubicBezTo>
                  <a:pt x="1575" y="52"/>
                  <a:pt x="1575" y="52"/>
                  <a:pt x="1575" y="52"/>
                </a:cubicBezTo>
                <a:cubicBezTo>
                  <a:pt x="1575" y="52"/>
                  <a:pt x="1575" y="52"/>
                  <a:pt x="1575" y="52"/>
                </a:cubicBezTo>
                <a:cubicBezTo>
                  <a:pt x="1576" y="52"/>
                  <a:pt x="1576" y="52"/>
                  <a:pt x="1576" y="52"/>
                </a:cubicBezTo>
                <a:cubicBezTo>
                  <a:pt x="1576" y="51"/>
                  <a:pt x="1576" y="51"/>
                  <a:pt x="1576" y="51"/>
                </a:cubicBezTo>
                <a:cubicBezTo>
                  <a:pt x="1577" y="51"/>
                  <a:pt x="1577" y="51"/>
                  <a:pt x="1577" y="51"/>
                </a:cubicBezTo>
                <a:cubicBezTo>
                  <a:pt x="1577" y="51"/>
                  <a:pt x="1577" y="51"/>
                  <a:pt x="1577" y="51"/>
                </a:cubicBezTo>
                <a:cubicBezTo>
                  <a:pt x="1577" y="50"/>
                  <a:pt x="1577" y="50"/>
                  <a:pt x="1577" y="50"/>
                </a:cubicBezTo>
                <a:cubicBezTo>
                  <a:pt x="1577" y="50"/>
                  <a:pt x="1577" y="50"/>
                  <a:pt x="1577" y="50"/>
                </a:cubicBezTo>
                <a:cubicBezTo>
                  <a:pt x="1577" y="50"/>
                  <a:pt x="1577" y="50"/>
                  <a:pt x="1577" y="50"/>
                </a:cubicBezTo>
                <a:cubicBezTo>
                  <a:pt x="1577" y="49"/>
                  <a:pt x="1577" y="49"/>
                  <a:pt x="1577" y="49"/>
                </a:cubicBezTo>
                <a:cubicBezTo>
                  <a:pt x="1577" y="49"/>
                  <a:pt x="1577" y="48"/>
                  <a:pt x="1576" y="49"/>
                </a:cubicBezTo>
                <a:cubicBezTo>
                  <a:pt x="1576" y="49"/>
                  <a:pt x="1576" y="49"/>
                  <a:pt x="1576" y="49"/>
                </a:cubicBezTo>
                <a:cubicBezTo>
                  <a:pt x="1575" y="48"/>
                  <a:pt x="1575" y="48"/>
                  <a:pt x="1575" y="48"/>
                </a:cubicBezTo>
                <a:cubicBezTo>
                  <a:pt x="1575" y="48"/>
                  <a:pt x="1573" y="49"/>
                  <a:pt x="1573" y="50"/>
                </a:cubicBezTo>
                <a:cubicBezTo>
                  <a:pt x="1573" y="50"/>
                  <a:pt x="1574" y="50"/>
                  <a:pt x="1572" y="51"/>
                </a:cubicBezTo>
                <a:cubicBezTo>
                  <a:pt x="1572" y="51"/>
                  <a:pt x="1572" y="51"/>
                  <a:pt x="1572" y="51"/>
                </a:cubicBezTo>
                <a:cubicBezTo>
                  <a:pt x="1571" y="52"/>
                  <a:pt x="1571" y="52"/>
                  <a:pt x="1571" y="52"/>
                </a:cubicBezTo>
                <a:cubicBezTo>
                  <a:pt x="1572" y="52"/>
                  <a:pt x="1572" y="52"/>
                  <a:pt x="1572" y="52"/>
                </a:cubicBezTo>
                <a:cubicBezTo>
                  <a:pt x="1571" y="53"/>
                  <a:pt x="1571" y="53"/>
                  <a:pt x="1571" y="53"/>
                </a:cubicBezTo>
                <a:cubicBezTo>
                  <a:pt x="1570" y="54"/>
                  <a:pt x="1570" y="54"/>
                  <a:pt x="1570" y="54"/>
                </a:cubicBezTo>
                <a:cubicBezTo>
                  <a:pt x="1569" y="54"/>
                  <a:pt x="1569" y="54"/>
                  <a:pt x="1569" y="54"/>
                </a:cubicBezTo>
                <a:cubicBezTo>
                  <a:pt x="1570" y="54"/>
                  <a:pt x="1570" y="54"/>
                  <a:pt x="1570" y="54"/>
                </a:cubicBezTo>
                <a:cubicBezTo>
                  <a:pt x="1569" y="55"/>
                  <a:pt x="1569" y="55"/>
                  <a:pt x="1569" y="55"/>
                </a:cubicBezTo>
                <a:cubicBezTo>
                  <a:pt x="1568" y="55"/>
                  <a:pt x="1568" y="55"/>
                  <a:pt x="1568" y="55"/>
                </a:cubicBezTo>
                <a:cubicBezTo>
                  <a:pt x="1568" y="55"/>
                  <a:pt x="1568" y="56"/>
                  <a:pt x="1568" y="56"/>
                </a:cubicBezTo>
                <a:cubicBezTo>
                  <a:pt x="1565" y="56"/>
                  <a:pt x="1565" y="56"/>
                  <a:pt x="1565" y="56"/>
                </a:cubicBezTo>
                <a:cubicBezTo>
                  <a:pt x="1565" y="55"/>
                  <a:pt x="1565" y="53"/>
                  <a:pt x="1565" y="53"/>
                </a:cubicBezTo>
                <a:cubicBezTo>
                  <a:pt x="1565" y="53"/>
                  <a:pt x="1564" y="51"/>
                  <a:pt x="1565" y="51"/>
                </a:cubicBezTo>
                <a:cubicBezTo>
                  <a:pt x="1565" y="51"/>
                  <a:pt x="1566" y="52"/>
                  <a:pt x="1566" y="51"/>
                </a:cubicBezTo>
                <a:cubicBezTo>
                  <a:pt x="1566" y="51"/>
                  <a:pt x="1567" y="50"/>
                  <a:pt x="1567" y="49"/>
                </a:cubicBezTo>
                <a:cubicBezTo>
                  <a:pt x="1567" y="49"/>
                  <a:pt x="1567" y="48"/>
                  <a:pt x="1566" y="48"/>
                </a:cubicBezTo>
                <a:cubicBezTo>
                  <a:pt x="1565" y="48"/>
                  <a:pt x="1565" y="48"/>
                  <a:pt x="1565" y="48"/>
                </a:cubicBezTo>
                <a:cubicBezTo>
                  <a:pt x="1565" y="48"/>
                  <a:pt x="1565" y="48"/>
                  <a:pt x="1565" y="48"/>
                </a:cubicBezTo>
                <a:cubicBezTo>
                  <a:pt x="1564" y="48"/>
                  <a:pt x="1564" y="48"/>
                  <a:pt x="1564" y="48"/>
                </a:cubicBezTo>
                <a:cubicBezTo>
                  <a:pt x="1564" y="47"/>
                  <a:pt x="1564" y="47"/>
                  <a:pt x="1564" y="47"/>
                </a:cubicBezTo>
                <a:cubicBezTo>
                  <a:pt x="1564" y="47"/>
                  <a:pt x="1563" y="48"/>
                  <a:pt x="1563" y="49"/>
                </a:cubicBezTo>
                <a:cubicBezTo>
                  <a:pt x="1563" y="49"/>
                  <a:pt x="1561" y="51"/>
                  <a:pt x="1561" y="52"/>
                </a:cubicBezTo>
                <a:cubicBezTo>
                  <a:pt x="1561" y="52"/>
                  <a:pt x="1558" y="54"/>
                  <a:pt x="1559" y="55"/>
                </a:cubicBezTo>
                <a:cubicBezTo>
                  <a:pt x="1561" y="55"/>
                  <a:pt x="1561" y="55"/>
                  <a:pt x="1561" y="55"/>
                </a:cubicBezTo>
                <a:cubicBezTo>
                  <a:pt x="1561" y="55"/>
                  <a:pt x="1561" y="55"/>
                  <a:pt x="1560" y="55"/>
                </a:cubicBezTo>
                <a:cubicBezTo>
                  <a:pt x="1555" y="55"/>
                  <a:pt x="1555" y="55"/>
                  <a:pt x="1555" y="55"/>
                </a:cubicBezTo>
                <a:cubicBezTo>
                  <a:pt x="1555" y="54"/>
                  <a:pt x="1555" y="54"/>
                  <a:pt x="1555" y="54"/>
                </a:cubicBezTo>
                <a:cubicBezTo>
                  <a:pt x="1555" y="54"/>
                  <a:pt x="1555" y="54"/>
                  <a:pt x="1555" y="54"/>
                </a:cubicBezTo>
                <a:cubicBezTo>
                  <a:pt x="1555" y="53"/>
                  <a:pt x="1555" y="53"/>
                  <a:pt x="1555" y="53"/>
                </a:cubicBezTo>
                <a:cubicBezTo>
                  <a:pt x="1554" y="52"/>
                  <a:pt x="1554" y="52"/>
                  <a:pt x="1554" y="52"/>
                </a:cubicBezTo>
                <a:cubicBezTo>
                  <a:pt x="1554" y="52"/>
                  <a:pt x="1554" y="50"/>
                  <a:pt x="1556" y="50"/>
                </a:cubicBezTo>
                <a:cubicBezTo>
                  <a:pt x="1556" y="50"/>
                  <a:pt x="1556" y="50"/>
                  <a:pt x="1556" y="49"/>
                </a:cubicBezTo>
                <a:cubicBezTo>
                  <a:pt x="1556" y="49"/>
                  <a:pt x="1557" y="48"/>
                  <a:pt x="1556" y="48"/>
                </a:cubicBezTo>
                <a:cubicBezTo>
                  <a:pt x="1556" y="48"/>
                  <a:pt x="1555" y="46"/>
                  <a:pt x="1553" y="48"/>
                </a:cubicBezTo>
                <a:cubicBezTo>
                  <a:pt x="1552" y="49"/>
                  <a:pt x="1552" y="49"/>
                  <a:pt x="1552" y="49"/>
                </a:cubicBezTo>
                <a:cubicBezTo>
                  <a:pt x="1552" y="50"/>
                  <a:pt x="1552" y="50"/>
                  <a:pt x="1552" y="50"/>
                </a:cubicBezTo>
                <a:cubicBezTo>
                  <a:pt x="1552" y="51"/>
                  <a:pt x="1552" y="51"/>
                  <a:pt x="1552" y="51"/>
                </a:cubicBezTo>
                <a:cubicBezTo>
                  <a:pt x="1552" y="51"/>
                  <a:pt x="1550" y="52"/>
                  <a:pt x="1549" y="54"/>
                </a:cubicBezTo>
                <a:cubicBezTo>
                  <a:pt x="1549" y="54"/>
                  <a:pt x="1549" y="53"/>
                  <a:pt x="1548" y="54"/>
                </a:cubicBezTo>
                <a:cubicBezTo>
                  <a:pt x="1545" y="53"/>
                  <a:pt x="1545" y="53"/>
                  <a:pt x="1545" y="53"/>
                </a:cubicBezTo>
                <a:cubicBezTo>
                  <a:pt x="1545" y="52"/>
                  <a:pt x="1545" y="52"/>
                  <a:pt x="1545" y="52"/>
                </a:cubicBezTo>
                <a:cubicBezTo>
                  <a:pt x="1546" y="51"/>
                  <a:pt x="1546" y="51"/>
                  <a:pt x="1546" y="51"/>
                </a:cubicBezTo>
                <a:cubicBezTo>
                  <a:pt x="1546" y="51"/>
                  <a:pt x="1546" y="51"/>
                  <a:pt x="1545" y="50"/>
                </a:cubicBezTo>
                <a:cubicBezTo>
                  <a:pt x="1545" y="50"/>
                  <a:pt x="1544" y="49"/>
                  <a:pt x="1546" y="48"/>
                </a:cubicBezTo>
                <a:cubicBezTo>
                  <a:pt x="1546" y="48"/>
                  <a:pt x="1546" y="48"/>
                  <a:pt x="1546" y="48"/>
                </a:cubicBezTo>
                <a:cubicBezTo>
                  <a:pt x="1547" y="47"/>
                  <a:pt x="1547" y="47"/>
                  <a:pt x="1547" y="47"/>
                </a:cubicBezTo>
                <a:cubicBezTo>
                  <a:pt x="1547" y="47"/>
                  <a:pt x="1547" y="47"/>
                  <a:pt x="1547" y="47"/>
                </a:cubicBezTo>
                <a:cubicBezTo>
                  <a:pt x="1547" y="47"/>
                  <a:pt x="1547" y="47"/>
                  <a:pt x="1547" y="47"/>
                </a:cubicBezTo>
                <a:cubicBezTo>
                  <a:pt x="1547" y="46"/>
                  <a:pt x="1547" y="46"/>
                  <a:pt x="1547" y="46"/>
                </a:cubicBezTo>
                <a:cubicBezTo>
                  <a:pt x="1546" y="46"/>
                  <a:pt x="1546" y="46"/>
                  <a:pt x="1546" y="46"/>
                </a:cubicBezTo>
                <a:cubicBezTo>
                  <a:pt x="1546" y="46"/>
                  <a:pt x="1546" y="46"/>
                  <a:pt x="1546" y="46"/>
                </a:cubicBezTo>
                <a:cubicBezTo>
                  <a:pt x="1546" y="45"/>
                  <a:pt x="1546" y="45"/>
                  <a:pt x="1546" y="45"/>
                </a:cubicBezTo>
                <a:cubicBezTo>
                  <a:pt x="1546" y="46"/>
                  <a:pt x="1546" y="46"/>
                  <a:pt x="1546" y="46"/>
                </a:cubicBezTo>
                <a:cubicBezTo>
                  <a:pt x="1545" y="46"/>
                  <a:pt x="1545" y="46"/>
                  <a:pt x="1545" y="46"/>
                </a:cubicBezTo>
                <a:cubicBezTo>
                  <a:pt x="1544" y="47"/>
                  <a:pt x="1544" y="47"/>
                  <a:pt x="1544" y="47"/>
                </a:cubicBezTo>
                <a:cubicBezTo>
                  <a:pt x="1543" y="47"/>
                  <a:pt x="1543" y="47"/>
                  <a:pt x="1543" y="47"/>
                </a:cubicBezTo>
                <a:cubicBezTo>
                  <a:pt x="1543" y="48"/>
                  <a:pt x="1543" y="48"/>
                  <a:pt x="1543" y="48"/>
                </a:cubicBezTo>
                <a:cubicBezTo>
                  <a:pt x="1542" y="49"/>
                  <a:pt x="1542" y="49"/>
                  <a:pt x="1542" y="49"/>
                </a:cubicBezTo>
                <a:cubicBezTo>
                  <a:pt x="1542" y="49"/>
                  <a:pt x="1540" y="50"/>
                  <a:pt x="1540" y="51"/>
                </a:cubicBezTo>
                <a:cubicBezTo>
                  <a:pt x="1539" y="52"/>
                  <a:pt x="1539" y="52"/>
                  <a:pt x="1539" y="52"/>
                </a:cubicBezTo>
                <a:cubicBezTo>
                  <a:pt x="1539" y="52"/>
                  <a:pt x="1539" y="52"/>
                  <a:pt x="1539" y="52"/>
                </a:cubicBezTo>
                <a:cubicBezTo>
                  <a:pt x="1538" y="52"/>
                  <a:pt x="1538" y="52"/>
                  <a:pt x="1538" y="52"/>
                </a:cubicBezTo>
                <a:cubicBezTo>
                  <a:pt x="1538" y="52"/>
                  <a:pt x="1538" y="52"/>
                  <a:pt x="1538" y="52"/>
                </a:cubicBezTo>
                <a:cubicBezTo>
                  <a:pt x="1535" y="52"/>
                  <a:pt x="1535" y="52"/>
                  <a:pt x="1535" y="52"/>
                </a:cubicBezTo>
                <a:cubicBezTo>
                  <a:pt x="1536" y="51"/>
                  <a:pt x="1536" y="50"/>
                  <a:pt x="1536" y="49"/>
                </a:cubicBezTo>
                <a:cubicBezTo>
                  <a:pt x="1536" y="49"/>
                  <a:pt x="1534" y="48"/>
                  <a:pt x="1536" y="47"/>
                </a:cubicBezTo>
                <a:cubicBezTo>
                  <a:pt x="1537" y="46"/>
                  <a:pt x="1537" y="46"/>
                  <a:pt x="1537" y="46"/>
                </a:cubicBezTo>
                <a:cubicBezTo>
                  <a:pt x="1537" y="46"/>
                  <a:pt x="1537" y="46"/>
                  <a:pt x="1537" y="46"/>
                </a:cubicBezTo>
                <a:cubicBezTo>
                  <a:pt x="1537" y="46"/>
                  <a:pt x="1537" y="46"/>
                  <a:pt x="1537" y="46"/>
                </a:cubicBezTo>
                <a:cubicBezTo>
                  <a:pt x="1537" y="45"/>
                  <a:pt x="1537" y="45"/>
                  <a:pt x="1537" y="45"/>
                </a:cubicBezTo>
                <a:cubicBezTo>
                  <a:pt x="1537" y="45"/>
                  <a:pt x="1537" y="45"/>
                  <a:pt x="1537" y="45"/>
                </a:cubicBezTo>
                <a:cubicBezTo>
                  <a:pt x="1537" y="45"/>
                  <a:pt x="1537" y="45"/>
                  <a:pt x="1537" y="45"/>
                </a:cubicBezTo>
                <a:cubicBezTo>
                  <a:pt x="1536" y="44"/>
                  <a:pt x="1536" y="44"/>
                  <a:pt x="1536" y="44"/>
                </a:cubicBezTo>
                <a:cubicBezTo>
                  <a:pt x="1536" y="45"/>
                  <a:pt x="1536" y="45"/>
                  <a:pt x="1536" y="45"/>
                </a:cubicBezTo>
                <a:cubicBezTo>
                  <a:pt x="1535" y="44"/>
                  <a:pt x="1535" y="44"/>
                  <a:pt x="1535" y="44"/>
                </a:cubicBezTo>
                <a:cubicBezTo>
                  <a:pt x="1534" y="45"/>
                  <a:pt x="1534" y="45"/>
                  <a:pt x="1534" y="45"/>
                </a:cubicBezTo>
                <a:cubicBezTo>
                  <a:pt x="1534" y="46"/>
                  <a:pt x="1534" y="46"/>
                  <a:pt x="1534" y="46"/>
                </a:cubicBezTo>
                <a:cubicBezTo>
                  <a:pt x="1534" y="46"/>
                  <a:pt x="1532" y="47"/>
                  <a:pt x="1532" y="48"/>
                </a:cubicBezTo>
                <a:cubicBezTo>
                  <a:pt x="1532" y="48"/>
                  <a:pt x="1531" y="49"/>
                  <a:pt x="1530" y="50"/>
                </a:cubicBezTo>
                <a:cubicBezTo>
                  <a:pt x="1530" y="50"/>
                  <a:pt x="1530" y="50"/>
                  <a:pt x="1530" y="50"/>
                </a:cubicBezTo>
                <a:cubicBezTo>
                  <a:pt x="1529" y="50"/>
                  <a:pt x="1529" y="50"/>
                  <a:pt x="1529" y="50"/>
                </a:cubicBezTo>
                <a:cubicBezTo>
                  <a:pt x="1529" y="51"/>
                  <a:pt x="1529" y="51"/>
                  <a:pt x="1529" y="51"/>
                </a:cubicBezTo>
                <a:cubicBezTo>
                  <a:pt x="1529" y="51"/>
                  <a:pt x="1528" y="51"/>
                  <a:pt x="1528" y="51"/>
                </a:cubicBezTo>
                <a:cubicBezTo>
                  <a:pt x="1525" y="51"/>
                  <a:pt x="1525" y="51"/>
                  <a:pt x="1525" y="51"/>
                </a:cubicBezTo>
                <a:cubicBezTo>
                  <a:pt x="1525" y="51"/>
                  <a:pt x="1525" y="51"/>
                  <a:pt x="1525" y="51"/>
                </a:cubicBezTo>
                <a:cubicBezTo>
                  <a:pt x="1525" y="50"/>
                  <a:pt x="1526" y="49"/>
                  <a:pt x="1525" y="49"/>
                </a:cubicBezTo>
                <a:cubicBezTo>
                  <a:pt x="1525" y="49"/>
                  <a:pt x="1524" y="47"/>
                  <a:pt x="1525" y="47"/>
                </a:cubicBezTo>
                <a:cubicBezTo>
                  <a:pt x="1526" y="46"/>
                  <a:pt x="1526" y="46"/>
                  <a:pt x="1526" y="46"/>
                </a:cubicBezTo>
                <a:cubicBezTo>
                  <a:pt x="1527" y="46"/>
                  <a:pt x="1527" y="46"/>
                  <a:pt x="1527" y="46"/>
                </a:cubicBezTo>
                <a:cubicBezTo>
                  <a:pt x="1527" y="45"/>
                  <a:pt x="1527" y="45"/>
                  <a:pt x="1527" y="45"/>
                </a:cubicBezTo>
                <a:cubicBezTo>
                  <a:pt x="1527" y="45"/>
                  <a:pt x="1527" y="45"/>
                  <a:pt x="1527" y="45"/>
                </a:cubicBezTo>
                <a:cubicBezTo>
                  <a:pt x="1527" y="44"/>
                  <a:pt x="1527" y="44"/>
                  <a:pt x="1527" y="44"/>
                </a:cubicBezTo>
                <a:cubicBezTo>
                  <a:pt x="1527" y="44"/>
                  <a:pt x="1527" y="44"/>
                  <a:pt x="1527" y="44"/>
                </a:cubicBezTo>
                <a:cubicBezTo>
                  <a:pt x="1526" y="44"/>
                  <a:pt x="1526" y="44"/>
                  <a:pt x="1526" y="44"/>
                </a:cubicBezTo>
                <a:cubicBezTo>
                  <a:pt x="1525" y="43"/>
                  <a:pt x="1525" y="43"/>
                  <a:pt x="1525" y="43"/>
                </a:cubicBezTo>
                <a:cubicBezTo>
                  <a:pt x="1525" y="44"/>
                  <a:pt x="1525" y="44"/>
                  <a:pt x="1525" y="44"/>
                </a:cubicBezTo>
                <a:cubicBezTo>
                  <a:pt x="1525" y="44"/>
                  <a:pt x="1524" y="43"/>
                  <a:pt x="1524" y="44"/>
                </a:cubicBezTo>
                <a:cubicBezTo>
                  <a:pt x="1524" y="45"/>
                  <a:pt x="1524" y="45"/>
                  <a:pt x="1524" y="45"/>
                </a:cubicBezTo>
                <a:cubicBezTo>
                  <a:pt x="1523" y="45"/>
                  <a:pt x="1523" y="45"/>
                  <a:pt x="1523" y="45"/>
                </a:cubicBezTo>
                <a:cubicBezTo>
                  <a:pt x="1522" y="46"/>
                  <a:pt x="1522" y="46"/>
                  <a:pt x="1522" y="46"/>
                </a:cubicBezTo>
                <a:cubicBezTo>
                  <a:pt x="1521" y="47"/>
                  <a:pt x="1521" y="47"/>
                  <a:pt x="1521" y="47"/>
                </a:cubicBezTo>
                <a:cubicBezTo>
                  <a:pt x="1522" y="47"/>
                  <a:pt x="1522" y="47"/>
                  <a:pt x="1522" y="47"/>
                </a:cubicBezTo>
                <a:cubicBezTo>
                  <a:pt x="1522" y="47"/>
                  <a:pt x="1521" y="48"/>
                  <a:pt x="1521" y="48"/>
                </a:cubicBezTo>
                <a:cubicBezTo>
                  <a:pt x="1521" y="48"/>
                  <a:pt x="1520" y="49"/>
                  <a:pt x="1520" y="49"/>
                </a:cubicBezTo>
                <a:cubicBezTo>
                  <a:pt x="1519" y="49"/>
                  <a:pt x="1519" y="49"/>
                  <a:pt x="1519" y="49"/>
                </a:cubicBezTo>
                <a:cubicBezTo>
                  <a:pt x="1519" y="49"/>
                  <a:pt x="1520" y="50"/>
                  <a:pt x="1520" y="50"/>
                </a:cubicBezTo>
                <a:cubicBezTo>
                  <a:pt x="1520" y="50"/>
                  <a:pt x="1520" y="50"/>
                  <a:pt x="1520" y="50"/>
                </a:cubicBezTo>
                <a:cubicBezTo>
                  <a:pt x="1516" y="50"/>
                  <a:pt x="1516" y="50"/>
                  <a:pt x="1516" y="50"/>
                </a:cubicBezTo>
                <a:cubicBezTo>
                  <a:pt x="1517" y="49"/>
                  <a:pt x="1517" y="48"/>
                  <a:pt x="1517" y="47"/>
                </a:cubicBezTo>
                <a:cubicBezTo>
                  <a:pt x="1517" y="47"/>
                  <a:pt x="1516" y="46"/>
                  <a:pt x="1517" y="45"/>
                </a:cubicBezTo>
                <a:cubicBezTo>
                  <a:pt x="1517" y="45"/>
                  <a:pt x="1517" y="45"/>
                  <a:pt x="1517" y="45"/>
                </a:cubicBezTo>
                <a:cubicBezTo>
                  <a:pt x="1518" y="45"/>
                  <a:pt x="1518" y="45"/>
                  <a:pt x="1518" y="45"/>
                </a:cubicBezTo>
                <a:cubicBezTo>
                  <a:pt x="1518" y="44"/>
                  <a:pt x="1518" y="44"/>
                  <a:pt x="1518" y="44"/>
                </a:cubicBezTo>
                <a:cubicBezTo>
                  <a:pt x="1519" y="44"/>
                  <a:pt x="1519" y="44"/>
                  <a:pt x="1519" y="44"/>
                </a:cubicBezTo>
                <a:cubicBezTo>
                  <a:pt x="1519" y="43"/>
                  <a:pt x="1519" y="43"/>
                  <a:pt x="1519" y="43"/>
                </a:cubicBezTo>
                <a:cubicBezTo>
                  <a:pt x="1519" y="43"/>
                  <a:pt x="1519" y="43"/>
                  <a:pt x="1519" y="43"/>
                </a:cubicBezTo>
                <a:cubicBezTo>
                  <a:pt x="1519" y="42"/>
                  <a:pt x="1519" y="42"/>
                  <a:pt x="1519" y="42"/>
                </a:cubicBezTo>
                <a:cubicBezTo>
                  <a:pt x="1518" y="42"/>
                  <a:pt x="1518" y="42"/>
                  <a:pt x="1518" y="42"/>
                </a:cubicBezTo>
                <a:cubicBezTo>
                  <a:pt x="1517" y="42"/>
                  <a:pt x="1517" y="42"/>
                  <a:pt x="1517" y="42"/>
                </a:cubicBezTo>
                <a:cubicBezTo>
                  <a:pt x="1516" y="43"/>
                  <a:pt x="1516" y="43"/>
                  <a:pt x="1516" y="43"/>
                </a:cubicBezTo>
                <a:cubicBezTo>
                  <a:pt x="1516" y="43"/>
                  <a:pt x="1515" y="42"/>
                  <a:pt x="1515" y="43"/>
                </a:cubicBezTo>
                <a:cubicBezTo>
                  <a:pt x="1515" y="43"/>
                  <a:pt x="1515" y="45"/>
                  <a:pt x="1514" y="46"/>
                </a:cubicBezTo>
                <a:cubicBezTo>
                  <a:pt x="1514" y="46"/>
                  <a:pt x="1512" y="47"/>
                  <a:pt x="1512" y="48"/>
                </a:cubicBezTo>
                <a:cubicBezTo>
                  <a:pt x="1512" y="48"/>
                  <a:pt x="1511" y="47"/>
                  <a:pt x="1510" y="49"/>
                </a:cubicBezTo>
                <a:cubicBezTo>
                  <a:pt x="1507" y="48"/>
                  <a:pt x="1507" y="48"/>
                  <a:pt x="1507" y="48"/>
                </a:cubicBezTo>
                <a:cubicBezTo>
                  <a:pt x="1507" y="48"/>
                  <a:pt x="1507" y="48"/>
                  <a:pt x="1507" y="48"/>
                </a:cubicBezTo>
                <a:cubicBezTo>
                  <a:pt x="1508" y="47"/>
                  <a:pt x="1508" y="47"/>
                  <a:pt x="1508" y="47"/>
                </a:cubicBezTo>
                <a:cubicBezTo>
                  <a:pt x="1507" y="46"/>
                  <a:pt x="1507" y="46"/>
                  <a:pt x="1507" y="46"/>
                </a:cubicBezTo>
                <a:cubicBezTo>
                  <a:pt x="1507" y="46"/>
                  <a:pt x="1507" y="46"/>
                  <a:pt x="1507" y="46"/>
                </a:cubicBezTo>
                <a:cubicBezTo>
                  <a:pt x="1507" y="46"/>
                  <a:pt x="1507" y="44"/>
                  <a:pt x="1508" y="43"/>
                </a:cubicBezTo>
                <a:cubicBezTo>
                  <a:pt x="1508" y="43"/>
                  <a:pt x="1509" y="45"/>
                  <a:pt x="1510" y="43"/>
                </a:cubicBezTo>
                <a:cubicBezTo>
                  <a:pt x="1510" y="43"/>
                  <a:pt x="1510" y="43"/>
                  <a:pt x="1510" y="43"/>
                </a:cubicBezTo>
                <a:cubicBezTo>
                  <a:pt x="1510" y="42"/>
                  <a:pt x="1510" y="42"/>
                  <a:pt x="1510" y="42"/>
                </a:cubicBezTo>
                <a:cubicBezTo>
                  <a:pt x="1510" y="41"/>
                  <a:pt x="1510" y="41"/>
                  <a:pt x="1510" y="41"/>
                </a:cubicBezTo>
                <a:cubicBezTo>
                  <a:pt x="1509" y="41"/>
                  <a:pt x="1509" y="41"/>
                  <a:pt x="1509" y="41"/>
                </a:cubicBezTo>
                <a:cubicBezTo>
                  <a:pt x="1509" y="41"/>
                  <a:pt x="1509" y="41"/>
                  <a:pt x="1509" y="41"/>
                </a:cubicBezTo>
                <a:cubicBezTo>
                  <a:pt x="1508" y="41"/>
                  <a:pt x="1508" y="41"/>
                  <a:pt x="1508" y="41"/>
                </a:cubicBezTo>
                <a:cubicBezTo>
                  <a:pt x="1508" y="40"/>
                  <a:pt x="1508" y="40"/>
                  <a:pt x="1508" y="40"/>
                </a:cubicBezTo>
                <a:cubicBezTo>
                  <a:pt x="1507" y="41"/>
                  <a:pt x="1507" y="41"/>
                  <a:pt x="1507" y="41"/>
                </a:cubicBezTo>
                <a:cubicBezTo>
                  <a:pt x="1507" y="42"/>
                  <a:pt x="1507" y="42"/>
                  <a:pt x="1507" y="42"/>
                </a:cubicBezTo>
                <a:cubicBezTo>
                  <a:pt x="1506" y="43"/>
                  <a:pt x="1506" y="43"/>
                  <a:pt x="1506" y="43"/>
                </a:cubicBezTo>
                <a:cubicBezTo>
                  <a:pt x="1505" y="44"/>
                  <a:pt x="1505" y="44"/>
                  <a:pt x="1505" y="44"/>
                </a:cubicBezTo>
                <a:cubicBezTo>
                  <a:pt x="1505" y="44"/>
                  <a:pt x="1505" y="44"/>
                  <a:pt x="1505" y="44"/>
                </a:cubicBezTo>
                <a:cubicBezTo>
                  <a:pt x="1505" y="44"/>
                  <a:pt x="1504" y="45"/>
                  <a:pt x="1504" y="45"/>
                </a:cubicBezTo>
                <a:cubicBezTo>
                  <a:pt x="1504" y="45"/>
                  <a:pt x="1503" y="46"/>
                  <a:pt x="1503" y="46"/>
                </a:cubicBezTo>
                <a:cubicBezTo>
                  <a:pt x="1502" y="47"/>
                  <a:pt x="1502" y="47"/>
                  <a:pt x="1502" y="47"/>
                </a:cubicBezTo>
                <a:cubicBezTo>
                  <a:pt x="1502" y="46"/>
                  <a:pt x="1502" y="46"/>
                  <a:pt x="1502" y="46"/>
                </a:cubicBezTo>
                <a:cubicBezTo>
                  <a:pt x="1502" y="46"/>
                  <a:pt x="1501" y="46"/>
                  <a:pt x="1501" y="47"/>
                </a:cubicBezTo>
                <a:cubicBezTo>
                  <a:pt x="1498" y="46"/>
                  <a:pt x="1498" y="46"/>
                  <a:pt x="1498" y="46"/>
                </a:cubicBezTo>
                <a:cubicBezTo>
                  <a:pt x="1499" y="46"/>
                  <a:pt x="1499" y="45"/>
                  <a:pt x="1499" y="44"/>
                </a:cubicBezTo>
                <a:cubicBezTo>
                  <a:pt x="1499" y="44"/>
                  <a:pt x="1498" y="43"/>
                  <a:pt x="1500" y="42"/>
                </a:cubicBezTo>
                <a:cubicBezTo>
                  <a:pt x="1501" y="42"/>
                  <a:pt x="1501" y="42"/>
                  <a:pt x="1501" y="42"/>
                </a:cubicBezTo>
                <a:cubicBezTo>
                  <a:pt x="1502" y="41"/>
                  <a:pt x="1502" y="41"/>
                  <a:pt x="1502" y="41"/>
                </a:cubicBezTo>
                <a:cubicBezTo>
                  <a:pt x="1502" y="41"/>
                  <a:pt x="1502" y="41"/>
                  <a:pt x="1502" y="41"/>
                </a:cubicBezTo>
                <a:cubicBezTo>
                  <a:pt x="1501" y="40"/>
                  <a:pt x="1501" y="40"/>
                  <a:pt x="1501" y="40"/>
                </a:cubicBezTo>
                <a:cubicBezTo>
                  <a:pt x="1501" y="40"/>
                  <a:pt x="1501" y="40"/>
                  <a:pt x="1501" y="40"/>
                </a:cubicBezTo>
                <a:cubicBezTo>
                  <a:pt x="1501" y="40"/>
                  <a:pt x="1501" y="40"/>
                  <a:pt x="1501" y="40"/>
                </a:cubicBezTo>
                <a:cubicBezTo>
                  <a:pt x="1500" y="40"/>
                  <a:pt x="1500" y="40"/>
                  <a:pt x="1500" y="40"/>
                </a:cubicBezTo>
                <a:cubicBezTo>
                  <a:pt x="1499" y="40"/>
                  <a:pt x="1499" y="40"/>
                  <a:pt x="1499" y="40"/>
                </a:cubicBezTo>
                <a:cubicBezTo>
                  <a:pt x="1498" y="40"/>
                  <a:pt x="1498" y="40"/>
                  <a:pt x="1498" y="40"/>
                </a:cubicBezTo>
                <a:cubicBezTo>
                  <a:pt x="1499" y="40"/>
                  <a:pt x="1499" y="40"/>
                  <a:pt x="1499" y="40"/>
                </a:cubicBezTo>
                <a:cubicBezTo>
                  <a:pt x="1497" y="41"/>
                  <a:pt x="1497" y="41"/>
                  <a:pt x="1497" y="41"/>
                </a:cubicBezTo>
                <a:cubicBezTo>
                  <a:pt x="1496" y="42"/>
                  <a:pt x="1496" y="42"/>
                  <a:pt x="1496" y="42"/>
                </a:cubicBezTo>
                <a:cubicBezTo>
                  <a:pt x="1495" y="43"/>
                  <a:pt x="1495" y="43"/>
                  <a:pt x="1495" y="43"/>
                </a:cubicBezTo>
                <a:cubicBezTo>
                  <a:pt x="1495" y="44"/>
                  <a:pt x="1495" y="44"/>
                  <a:pt x="1495" y="44"/>
                </a:cubicBezTo>
                <a:cubicBezTo>
                  <a:pt x="1494" y="45"/>
                  <a:pt x="1494" y="45"/>
                  <a:pt x="1494" y="45"/>
                </a:cubicBezTo>
                <a:cubicBezTo>
                  <a:pt x="1494" y="45"/>
                  <a:pt x="1494" y="45"/>
                  <a:pt x="1494" y="45"/>
                </a:cubicBezTo>
                <a:cubicBezTo>
                  <a:pt x="1494" y="45"/>
                  <a:pt x="1493" y="44"/>
                  <a:pt x="1493" y="45"/>
                </a:cubicBezTo>
                <a:cubicBezTo>
                  <a:pt x="1489" y="45"/>
                  <a:pt x="1489" y="45"/>
                  <a:pt x="1489" y="45"/>
                </a:cubicBezTo>
                <a:cubicBezTo>
                  <a:pt x="1490" y="44"/>
                  <a:pt x="1490" y="44"/>
                  <a:pt x="1490" y="44"/>
                </a:cubicBezTo>
                <a:cubicBezTo>
                  <a:pt x="1490" y="43"/>
                  <a:pt x="1490" y="43"/>
                  <a:pt x="1490" y="43"/>
                </a:cubicBezTo>
                <a:cubicBezTo>
                  <a:pt x="1491" y="42"/>
                  <a:pt x="1491" y="42"/>
                  <a:pt x="1491" y="42"/>
                </a:cubicBezTo>
                <a:cubicBezTo>
                  <a:pt x="1491" y="42"/>
                  <a:pt x="1491" y="42"/>
                  <a:pt x="1491" y="42"/>
                </a:cubicBezTo>
                <a:cubicBezTo>
                  <a:pt x="1490" y="41"/>
                  <a:pt x="1490" y="41"/>
                  <a:pt x="1490" y="41"/>
                </a:cubicBezTo>
                <a:cubicBezTo>
                  <a:pt x="1490" y="40"/>
                  <a:pt x="1490" y="40"/>
                  <a:pt x="1490" y="40"/>
                </a:cubicBezTo>
                <a:cubicBezTo>
                  <a:pt x="1491" y="40"/>
                  <a:pt x="1491" y="40"/>
                  <a:pt x="1491" y="40"/>
                </a:cubicBezTo>
                <a:cubicBezTo>
                  <a:pt x="1491" y="39"/>
                  <a:pt x="1491" y="39"/>
                  <a:pt x="1491" y="39"/>
                </a:cubicBezTo>
                <a:cubicBezTo>
                  <a:pt x="1491" y="39"/>
                  <a:pt x="1491" y="39"/>
                  <a:pt x="1491" y="39"/>
                </a:cubicBezTo>
                <a:cubicBezTo>
                  <a:pt x="1491" y="38"/>
                  <a:pt x="1491" y="38"/>
                  <a:pt x="1491" y="38"/>
                </a:cubicBezTo>
                <a:cubicBezTo>
                  <a:pt x="1491" y="38"/>
                  <a:pt x="1491" y="38"/>
                  <a:pt x="1491" y="38"/>
                </a:cubicBezTo>
                <a:cubicBezTo>
                  <a:pt x="1490" y="38"/>
                  <a:pt x="1490" y="38"/>
                  <a:pt x="1490" y="38"/>
                </a:cubicBezTo>
                <a:cubicBezTo>
                  <a:pt x="1490" y="37"/>
                  <a:pt x="1490" y="37"/>
                  <a:pt x="1490" y="37"/>
                </a:cubicBezTo>
                <a:cubicBezTo>
                  <a:pt x="1489" y="39"/>
                  <a:pt x="1489" y="39"/>
                  <a:pt x="1489" y="39"/>
                </a:cubicBezTo>
                <a:cubicBezTo>
                  <a:pt x="1489" y="39"/>
                  <a:pt x="1489" y="39"/>
                  <a:pt x="1489" y="39"/>
                </a:cubicBezTo>
                <a:cubicBezTo>
                  <a:pt x="1489" y="39"/>
                  <a:pt x="1489" y="39"/>
                  <a:pt x="1489" y="39"/>
                </a:cubicBezTo>
                <a:cubicBezTo>
                  <a:pt x="1489" y="39"/>
                  <a:pt x="1489" y="37"/>
                  <a:pt x="1488" y="38"/>
                </a:cubicBezTo>
                <a:cubicBezTo>
                  <a:pt x="1488" y="38"/>
                  <a:pt x="1485" y="41"/>
                  <a:pt x="1487" y="41"/>
                </a:cubicBezTo>
                <a:cubicBezTo>
                  <a:pt x="1488" y="41"/>
                  <a:pt x="1487" y="41"/>
                  <a:pt x="1487" y="41"/>
                </a:cubicBezTo>
                <a:cubicBezTo>
                  <a:pt x="1487" y="41"/>
                  <a:pt x="1485" y="41"/>
                  <a:pt x="1485" y="43"/>
                </a:cubicBezTo>
                <a:cubicBezTo>
                  <a:pt x="1485" y="43"/>
                  <a:pt x="1484" y="43"/>
                  <a:pt x="1484" y="43"/>
                </a:cubicBezTo>
                <a:cubicBezTo>
                  <a:pt x="1480" y="42"/>
                  <a:pt x="1480" y="42"/>
                  <a:pt x="1480" y="42"/>
                </a:cubicBezTo>
                <a:cubicBezTo>
                  <a:pt x="1480" y="41"/>
                  <a:pt x="1481" y="41"/>
                  <a:pt x="1481" y="40"/>
                </a:cubicBezTo>
                <a:cubicBezTo>
                  <a:pt x="1481" y="40"/>
                  <a:pt x="1484" y="38"/>
                  <a:pt x="1485" y="36"/>
                </a:cubicBezTo>
                <a:cubicBezTo>
                  <a:pt x="1485" y="36"/>
                  <a:pt x="1488" y="35"/>
                  <a:pt x="1486" y="34"/>
                </a:cubicBezTo>
                <a:cubicBezTo>
                  <a:pt x="1486" y="34"/>
                  <a:pt x="1486" y="33"/>
                  <a:pt x="1485" y="33"/>
                </a:cubicBezTo>
                <a:cubicBezTo>
                  <a:pt x="1485" y="33"/>
                  <a:pt x="1485" y="31"/>
                  <a:pt x="1484" y="32"/>
                </a:cubicBezTo>
                <a:cubicBezTo>
                  <a:pt x="1484" y="32"/>
                  <a:pt x="1485" y="31"/>
                  <a:pt x="1487" y="31"/>
                </a:cubicBezTo>
                <a:cubicBezTo>
                  <a:pt x="1487" y="31"/>
                  <a:pt x="1489" y="31"/>
                  <a:pt x="1487" y="30"/>
                </a:cubicBezTo>
                <a:cubicBezTo>
                  <a:pt x="1487" y="30"/>
                  <a:pt x="1486" y="30"/>
                  <a:pt x="1484" y="31"/>
                </a:cubicBezTo>
                <a:cubicBezTo>
                  <a:pt x="1484" y="31"/>
                  <a:pt x="1484" y="30"/>
                  <a:pt x="1483" y="30"/>
                </a:cubicBezTo>
                <a:cubicBezTo>
                  <a:pt x="1483" y="30"/>
                  <a:pt x="1480" y="29"/>
                  <a:pt x="1484" y="27"/>
                </a:cubicBezTo>
                <a:cubicBezTo>
                  <a:pt x="1484" y="27"/>
                  <a:pt x="1485" y="26"/>
                  <a:pt x="1484" y="27"/>
                </a:cubicBezTo>
                <a:cubicBezTo>
                  <a:pt x="1484" y="27"/>
                  <a:pt x="1480" y="27"/>
                  <a:pt x="1482" y="31"/>
                </a:cubicBezTo>
                <a:cubicBezTo>
                  <a:pt x="1482" y="32"/>
                  <a:pt x="1482" y="32"/>
                  <a:pt x="1482" y="32"/>
                </a:cubicBezTo>
                <a:cubicBezTo>
                  <a:pt x="1482" y="32"/>
                  <a:pt x="1481" y="32"/>
                  <a:pt x="1479" y="32"/>
                </a:cubicBezTo>
                <a:cubicBezTo>
                  <a:pt x="1479" y="32"/>
                  <a:pt x="1479" y="32"/>
                  <a:pt x="1479" y="32"/>
                </a:cubicBezTo>
                <a:cubicBezTo>
                  <a:pt x="1478" y="32"/>
                  <a:pt x="1478" y="32"/>
                  <a:pt x="1478" y="32"/>
                </a:cubicBezTo>
                <a:cubicBezTo>
                  <a:pt x="1478" y="32"/>
                  <a:pt x="1478" y="30"/>
                  <a:pt x="1476" y="30"/>
                </a:cubicBezTo>
                <a:cubicBezTo>
                  <a:pt x="1476" y="30"/>
                  <a:pt x="1475" y="28"/>
                  <a:pt x="1474" y="28"/>
                </a:cubicBezTo>
                <a:cubicBezTo>
                  <a:pt x="1474" y="28"/>
                  <a:pt x="1474" y="26"/>
                  <a:pt x="1473" y="26"/>
                </a:cubicBezTo>
                <a:cubicBezTo>
                  <a:pt x="1473" y="26"/>
                  <a:pt x="1469" y="27"/>
                  <a:pt x="1470" y="31"/>
                </a:cubicBezTo>
                <a:cubicBezTo>
                  <a:pt x="1470" y="32"/>
                  <a:pt x="1470" y="32"/>
                  <a:pt x="1470" y="32"/>
                </a:cubicBezTo>
                <a:cubicBezTo>
                  <a:pt x="1470" y="32"/>
                  <a:pt x="1470" y="34"/>
                  <a:pt x="1469" y="35"/>
                </a:cubicBezTo>
                <a:cubicBezTo>
                  <a:pt x="1469" y="35"/>
                  <a:pt x="1467" y="36"/>
                  <a:pt x="1466" y="38"/>
                </a:cubicBezTo>
                <a:cubicBezTo>
                  <a:pt x="1465" y="43"/>
                  <a:pt x="1465" y="43"/>
                  <a:pt x="1465" y="43"/>
                </a:cubicBezTo>
                <a:cubicBezTo>
                  <a:pt x="1465" y="43"/>
                  <a:pt x="1465" y="43"/>
                  <a:pt x="1465" y="43"/>
                </a:cubicBezTo>
                <a:cubicBezTo>
                  <a:pt x="1465" y="43"/>
                  <a:pt x="1465" y="43"/>
                  <a:pt x="1465" y="43"/>
                </a:cubicBezTo>
                <a:cubicBezTo>
                  <a:pt x="1440" y="35"/>
                  <a:pt x="1411" y="25"/>
                  <a:pt x="1377" y="10"/>
                </a:cubicBezTo>
                <a:cubicBezTo>
                  <a:pt x="1030" y="6"/>
                  <a:pt x="1030" y="6"/>
                  <a:pt x="1030" y="6"/>
                </a:cubicBezTo>
                <a:cubicBezTo>
                  <a:pt x="1029" y="0"/>
                  <a:pt x="1029" y="0"/>
                  <a:pt x="1029" y="0"/>
                </a:cubicBezTo>
                <a:cubicBezTo>
                  <a:pt x="794" y="3"/>
                  <a:pt x="794" y="3"/>
                  <a:pt x="794" y="3"/>
                </a:cubicBezTo>
                <a:cubicBezTo>
                  <a:pt x="559" y="0"/>
                  <a:pt x="559" y="0"/>
                  <a:pt x="559" y="0"/>
                </a:cubicBezTo>
                <a:cubicBezTo>
                  <a:pt x="558" y="6"/>
                  <a:pt x="558" y="6"/>
                  <a:pt x="558" y="6"/>
                </a:cubicBezTo>
                <a:cubicBezTo>
                  <a:pt x="211" y="10"/>
                  <a:pt x="211" y="10"/>
                  <a:pt x="211" y="10"/>
                </a:cubicBezTo>
                <a:cubicBezTo>
                  <a:pt x="179" y="24"/>
                  <a:pt x="151" y="34"/>
                  <a:pt x="127" y="42"/>
                </a:cubicBezTo>
                <a:cubicBezTo>
                  <a:pt x="126" y="38"/>
                  <a:pt x="126" y="38"/>
                  <a:pt x="126" y="38"/>
                </a:cubicBezTo>
                <a:cubicBezTo>
                  <a:pt x="125" y="36"/>
                  <a:pt x="123" y="35"/>
                  <a:pt x="123" y="35"/>
                </a:cubicBezTo>
                <a:cubicBezTo>
                  <a:pt x="122" y="34"/>
                  <a:pt x="122" y="32"/>
                  <a:pt x="122" y="32"/>
                </a:cubicBezTo>
                <a:cubicBezTo>
                  <a:pt x="122" y="31"/>
                  <a:pt x="122" y="31"/>
                  <a:pt x="122" y="31"/>
                </a:cubicBezTo>
                <a:cubicBezTo>
                  <a:pt x="123" y="27"/>
                  <a:pt x="119" y="26"/>
                  <a:pt x="119" y="26"/>
                </a:cubicBezTo>
                <a:cubicBezTo>
                  <a:pt x="118" y="26"/>
                  <a:pt x="118" y="28"/>
                  <a:pt x="118" y="28"/>
                </a:cubicBezTo>
                <a:cubicBezTo>
                  <a:pt x="117" y="28"/>
                  <a:pt x="116" y="30"/>
                  <a:pt x="116" y="30"/>
                </a:cubicBezTo>
                <a:cubicBezTo>
                  <a:pt x="114" y="30"/>
                  <a:pt x="114" y="32"/>
                  <a:pt x="114" y="32"/>
                </a:cubicBezTo>
                <a:cubicBezTo>
                  <a:pt x="113" y="32"/>
                  <a:pt x="113" y="32"/>
                  <a:pt x="113" y="32"/>
                </a:cubicBezTo>
                <a:cubicBezTo>
                  <a:pt x="113" y="32"/>
                  <a:pt x="113" y="32"/>
                  <a:pt x="113" y="32"/>
                </a:cubicBezTo>
                <a:cubicBezTo>
                  <a:pt x="111" y="32"/>
                  <a:pt x="110" y="32"/>
                  <a:pt x="110" y="32"/>
                </a:cubicBezTo>
                <a:cubicBezTo>
                  <a:pt x="110" y="31"/>
                  <a:pt x="110" y="31"/>
                  <a:pt x="110" y="31"/>
                </a:cubicBezTo>
                <a:cubicBezTo>
                  <a:pt x="112" y="27"/>
                  <a:pt x="108" y="27"/>
                  <a:pt x="108" y="27"/>
                </a:cubicBezTo>
                <a:cubicBezTo>
                  <a:pt x="107" y="26"/>
                  <a:pt x="108" y="27"/>
                  <a:pt x="108" y="27"/>
                </a:cubicBezTo>
                <a:cubicBezTo>
                  <a:pt x="112" y="29"/>
                  <a:pt x="109" y="30"/>
                  <a:pt x="109" y="30"/>
                </a:cubicBezTo>
                <a:cubicBezTo>
                  <a:pt x="108" y="30"/>
                  <a:pt x="108" y="31"/>
                  <a:pt x="108" y="31"/>
                </a:cubicBezTo>
                <a:cubicBezTo>
                  <a:pt x="106" y="30"/>
                  <a:pt x="105" y="30"/>
                  <a:pt x="105" y="30"/>
                </a:cubicBezTo>
                <a:cubicBezTo>
                  <a:pt x="103" y="31"/>
                  <a:pt x="105" y="31"/>
                  <a:pt x="105" y="31"/>
                </a:cubicBezTo>
                <a:cubicBezTo>
                  <a:pt x="107" y="31"/>
                  <a:pt x="108" y="32"/>
                  <a:pt x="108" y="32"/>
                </a:cubicBezTo>
                <a:cubicBezTo>
                  <a:pt x="107" y="31"/>
                  <a:pt x="107" y="33"/>
                  <a:pt x="107" y="33"/>
                </a:cubicBezTo>
                <a:cubicBezTo>
                  <a:pt x="106" y="33"/>
                  <a:pt x="106" y="34"/>
                  <a:pt x="106" y="34"/>
                </a:cubicBezTo>
                <a:cubicBezTo>
                  <a:pt x="105" y="35"/>
                  <a:pt x="107" y="36"/>
                  <a:pt x="107" y="36"/>
                </a:cubicBezTo>
                <a:cubicBezTo>
                  <a:pt x="108" y="38"/>
                  <a:pt x="111" y="40"/>
                  <a:pt x="111" y="40"/>
                </a:cubicBezTo>
                <a:cubicBezTo>
                  <a:pt x="111" y="41"/>
                  <a:pt x="112" y="41"/>
                  <a:pt x="112" y="42"/>
                </a:cubicBezTo>
                <a:cubicBezTo>
                  <a:pt x="108" y="43"/>
                  <a:pt x="108" y="43"/>
                  <a:pt x="108" y="43"/>
                </a:cubicBezTo>
                <a:cubicBezTo>
                  <a:pt x="108" y="43"/>
                  <a:pt x="107" y="43"/>
                  <a:pt x="107" y="43"/>
                </a:cubicBezTo>
                <a:cubicBezTo>
                  <a:pt x="107" y="41"/>
                  <a:pt x="105" y="41"/>
                  <a:pt x="105" y="41"/>
                </a:cubicBezTo>
                <a:cubicBezTo>
                  <a:pt x="105" y="41"/>
                  <a:pt x="104" y="41"/>
                  <a:pt x="106" y="41"/>
                </a:cubicBezTo>
                <a:cubicBezTo>
                  <a:pt x="107" y="41"/>
                  <a:pt x="104" y="38"/>
                  <a:pt x="104" y="38"/>
                </a:cubicBezTo>
                <a:cubicBezTo>
                  <a:pt x="103" y="37"/>
                  <a:pt x="103" y="39"/>
                  <a:pt x="103" y="39"/>
                </a:cubicBezTo>
                <a:cubicBezTo>
                  <a:pt x="103" y="39"/>
                  <a:pt x="103" y="39"/>
                  <a:pt x="103" y="39"/>
                </a:cubicBezTo>
                <a:cubicBezTo>
                  <a:pt x="103" y="39"/>
                  <a:pt x="103" y="39"/>
                  <a:pt x="103" y="39"/>
                </a:cubicBezTo>
                <a:cubicBezTo>
                  <a:pt x="102" y="37"/>
                  <a:pt x="102" y="37"/>
                  <a:pt x="102" y="37"/>
                </a:cubicBezTo>
                <a:cubicBezTo>
                  <a:pt x="102" y="38"/>
                  <a:pt x="102" y="38"/>
                  <a:pt x="102" y="38"/>
                </a:cubicBezTo>
                <a:cubicBezTo>
                  <a:pt x="101" y="38"/>
                  <a:pt x="101" y="38"/>
                  <a:pt x="101" y="38"/>
                </a:cubicBezTo>
                <a:cubicBezTo>
                  <a:pt x="101" y="38"/>
                  <a:pt x="101" y="38"/>
                  <a:pt x="101" y="38"/>
                </a:cubicBezTo>
                <a:cubicBezTo>
                  <a:pt x="101" y="39"/>
                  <a:pt x="101" y="39"/>
                  <a:pt x="101" y="39"/>
                </a:cubicBezTo>
                <a:cubicBezTo>
                  <a:pt x="101" y="39"/>
                  <a:pt x="101" y="39"/>
                  <a:pt x="101" y="39"/>
                </a:cubicBezTo>
                <a:cubicBezTo>
                  <a:pt x="101" y="40"/>
                  <a:pt x="101" y="40"/>
                  <a:pt x="101" y="40"/>
                </a:cubicBezTo>
                <a:cubicBezTo>
                  <a:pt x="102" y="40"/>
                  <a:pt x="102" y="40"/>
                  <a:pt x="102" y="40"/>
                </a:cubicBezTo>
                <a:cubicBezTo>
                  <a:pt x="102" y="41"/>
                  <a:pt x="102" y="41"/>
                  <a:pt x="102" y="41"/>
                </a:cubicBezTo>
                <a:cubicBezTo>
                  <a:pt x="101" y="42"/>
                  <a:pt x="101" y="42"/>
                  <a:pt x="101" y="42"/>
                </a:cubicBezTo>
                <a:cubicBezTo>
                  <a:pt x="101" y="42"/>
                  <a:pt x="101" y="42"/>
                  <a:pt x="101" y="42"/>
                </a:cubicBezTo>
                <a:cubicBezTo>
                  <a:pt x="102" y="43"/>
                  <a:pt x="102" y="43"/>
                  <a:pt x="102" y="43"/>
                </a:cubicBezTo>
                <a:cubicBezTo>
                  <a:pt x="102" y="44"/>
                  <a:pt x="102" y="44"/>
                  <a:pt x="102" y="44"/>
                </a:cubicBezTo>
                <a:cubicBezTo>
                  <a:pt x="102" y="44"/>
                  <a:pt x="102" y="44"/>
                  <a:pt x="103" y="45"/>
                </a:cubicBezTo>
                <a:cubicBezTo>
                  <a:pt x="99" y="45"/>
                  <a:pt x="99" y="45"/>
                  <a:pt x="99" y="45"/>
                </a:cubicBezTo>
                <a:cubicBezTo>
                  <a:pt x="99" y="44"/>
                  <a:pt x="98" y="45"/>
                  <a:pt x="98" y="45"/>
                </a:cubicBezTo>
                <a:cubicBezTo>
                  <a:pt x="98" y="45"/>
                  <a:pt x="98" y="45"/>
                  <a:pt x="98" y="45"/>
                </a:cubicBezTo>
                <a:cubicBezTo>
                  <a:pt x="97" y="44"/>
                  <a:pt x="97" y="44"/>
                  <a:pt x="97" y="44"/>
                </a:cubicBezTo>
                <a:cubicBezTo>
                  <a:pt x="97" y="43"/>
                  <a:pt x="97" y="43"/>
                  <a:pt x="97" y="43"/>
                </a:cubicBezTo>
                <a:cubicBezTo>
                  <a:pt x="96" y="42"/>
                  <a:pt x="96" y="42"/>
                  <a:pt x="96" y="42"/>
                </a:cubicBezTo>
                <a:cubicBezTo>
                  <a:pt x="95" y="41"/>
                  <a:pt x="95" y="41"/>
                  <a:pt x="95" y="41"/>
                </a:cubicBezTo>
                <a:cubicBezTo>
                  <a:pt x="93" y="40"/>
                  <a:pt x="93" y="40"/>
                  <a:pt x="93" y="40"/>
                </a:cubicBezTo>
                <a:cubicBezTo>
                  <a:pt x="94" y="40"/>
                  <a:pt x="94" y="40"/>
                  <a:pt x="94" y="40"/>
                </a:cubicBezTo>
                <a:cubicBezTo>
                  <a:pt x="93" y="40"/>
                  <a:pt x="93" y="40"/>
                  <a:pt x="93" y="40"/>
                </a:cubicBezTo>
                <a:cubicBezTo>
                  <a:pt x="92" y="40"/>
                  <a:pt x="92" y="40"/>
                  <a:pt x="92" y="40"/>
                </a:cubicBezTo>
                <a:cubicBezTo>
                  <a:pt x="91" y="40"/>
                  <a:pt x="91" y="40"/>
                  <a:pt x="91" y="40"/>
                </a:cubicBezTo>
                <a:cubicBezTo>
                  <a:pt x="91" y="40"/>
                  <a:pt x="91" y="40"/>
                  <a:pt x="91" y="40"/>
                </a:cubicBezTo>
                <a:cubicBezTo>
                  <a:pt x="91" y="40"/>
                  <a:pt x="91" y="40"/>
                  <a:pt x="91" y="40"/>
                </a:cubicBezTo>
                <a:cubicBezTo>
                  <a:pt x="90" y="41"/>
                  <a:pt x="90" y="41"/>
                  <a:pt x="90" y="41"/>
                </a:cubicBezTo>
                <a:cubicBezTo>
                  <a:pt x="90" y="41"/>
                  <a:pt x="90" y="41"/>
                  <a:pt x="90" y="41"/>
                </a:cubicBezTo>
                <a:cubicBezTo>
                  <a:pt x="91" y="42"/>
                  <a:pt x="91" y="42"/>
                  <a:pt x="91" y="42"/>
                </a:cubicBezTo>
                <a:cubicBezTo>
                  <a:pt x="92" y="42"/>
                  <a:pt x="92" y="42"/>
                  <a:pt x="92" y="42"/>
                </a:cubicBezTo>
                <a:cubicBezTo>
                  <a:pt x="94" y="43"/>
                  <a:pt x="93" y="44"/>
                  <a:pt x="93" y="44"/>
                </a:cubicBezTo>
                <a:cubicBezTo>
                  <a:pt x="93" y="45"/>
                  <a:pt x="93" y="46"/>
                  <a:pt x="94" y="47"/>
                </a:cubicBezTo>
                <a:cubicBezTo>
                  <a:pt x="91" y="47"/>
                  <a:pt x="91" y="47"/>
                  <a:pt x="91" y="47"/>
                </a:cubicBezTo>
                <a:cubicBezTo>
                  <a:pt x="91" y="46"/>
                  <a:pt x="90" y="46"/>
                  <a:pt x="90" y="46"/>
                </a:cubicBezTo>
                <a:cubicBezTo>
                  <a:pt x="90" y="47"/>
                  <a:pt x="90" y="47"/>
                  <a:pt x="90" y="47"/>
                </a:cubicBezTo>
                <a:cubicBezTo>
                  <a:pt x="89" y="46"/>
                  <a:pt x="89" y="46"/>
                  <a:pt x="89" y="46"/>
                </a:cubicBezTo>
                <a:cubicBezTo>
                  <a:pt x="89" y="46"/>
                  <a:pt x="88" y="45"/>
                  <a:pt x="88" y="45"/>
                </a:cubicBezTo>
                <a:cubicBezTo>
                  <a:pt x="88" y="45"/>
                  <a:pt x="87" y="44"/>
                  <a:pt x="87" y="44"/>
                </a:cubicBezTo>
                <a:cubicBezTo>
                  <a:pt x="87" y="44"/>
                  <a:pt x="87" y="44"/>
                  <a:pt x="87" y="44"/>
                </a:cubicBezTo>
                <a:cubicBezTo>
                  <a:pt x="86" y="43"/>
                  <a:pt x="86" y="43"/>
                  <a:pt x="86" y="43"/>
                </a:cubicBezTo>
                <a:cubicBezTo>
                  <a:pt x="85" y="42"/>
                  <a:pt x="85" y="42"/>
                  <a:pt x="85" y="42"/>
                </a:cubicBezTo>
                <a:cubicBezTo>
                  <a:pt x="85" y="41"/>
                  <a:pt x="85" y="41"/>
                  <a:pt x="85" y="41"/>
                </a:cubicBezTo>
                <a:cubicBezTo>
                  <a:pt x="84" y="40"/>
                  <a:pt x="84" y="40"/>
                  <a:pt x="84" y="40"/>
                </a:cubicBezTo>
                <a:cubicBezTo>
                  <a:pt x="84" y="41"/>
                  <a:pt x="84" y="41"/>
                  <a:pt x="84" y="41"/>
                </a:cubicBezTo>
                <a:cubicBezTo>
                  <a:pt x="83" y="41"/>
                  <a:pt x="83" y="41"/>
                  <a:pt x="83" y="41"/>
                </a:cubicBezTo>
                <a:cubicBezTo>
                  <a:pt x="83" y="41"/>
                  <a:pt x="83" y="41"/>
                  <a:pt x="83" y="41"/>
                </a:cubicBezTo>
                <a:cubicBezTo>
                  <a:pt x="82" y="41"/>
                  <a:pt x="82" y="41"/>
                  <a:pt x="82" y="41"/>
                </a:cubicBezTo>
                <a:cubicBezTo>
                  <a:pt x="82" y="42"/>
                  <a:pt x="82" y="42"/>
                  <a:pt x="82" y="42"/>
                </a:cubicBezTo>
                <a:cubicBezTo>
                  <a:pt x="82" y="43"/>
                  <a:pt x="82" y="43"/>
                  <a:pt x="82" y="43"/>
                </a:cubicBezTo>
                <a:cubicBezTo>
                  <a:pt x="82" y="43"/>
                  <a:pt x="82" y="43"/>
                  <a:pt x="82" y="43"/>
                </a:cubicBezTo>
                <a:cubicBezTo>
                  <a:pt x="84" y="45"/>
                  <a:pt x="84" y="43"/>
                  <a:pt x="84" y="43"/>
                </a:cubicBezTo>
                <a:cubicBezTo>
                  <a:pt x="85" y="44"/>
                  <a:pt x="85" y="46"/>
                  <a:pt x="85" y="46"/>
                </a:cubicBezTo>
                <a:cubicBezTo>
                  <a:pt x="85" y="46"/>
                  <a:pt x="85" y="46"/>
                  <a:pt x="85" y="46"/>
                </a:cubicBezTo>
                <a:cubicBezTo>
                  <a:pt x="84" y="47"/>
                  <a:pt x="84" y="47"/>
                  <a:pt x="84" y="47"/>
                </a:cubicBezTo>
                <a:cubicBezTo>
                  <a:pt x="85" y="48"/>
                  <a:pt x="85" y="48"/>
                  <a:pt x="85" y="48"/>
                </a:cubicBezTo>
                <a:cubicBezTo>
                  <a:pt x="85" y="48"/>
                  <a:pt x="85" y="48"/>
                  <a:pt x="85" y="48"/>
                </a:cubicBezTo>
                <a:cubicBezTo>
                  <a:pt x="82" y="49"/>
                  <a:pt x="82" y="49"/>
                  <a:pt x="82" y="49"/>
                </a:cubicBezTo>
                <a:cubicBezTo>
                  <a:pt x="81" y="47"/>
                  <a:pt x="80" y="48"/>
                  <a:pt x="80" y="48"/>
                </a:cubicBezTo>
                <a:cubicBezTo>
                  <a:pt x="80" y="47"/>
                  <a:pt x="78" y="46"/>
                  <a:pt x="78" y="46"/>
                </a:cubicBezTo>
                <a:cubicBezTo>
                  <a:pt x="77" y="45"/>
                  <a:pt x="77" y="43"/>
                  <a:pt x="77" y="43"/>
                </a:cubicBezTo>
                <a:cubicBezTo>
                  <a:pt x="77" y="42"/>
                  <a:pt x="76" y="43"/>
                  <a:pt x="76" y="43"/>
                </a:cubicBezTo>
                <a:cubicBezTo>
                  <a:pt x="75" y="42"/>
                  <a:pt x="75" y="42"/>
                  <a:pt x="75" y="42"/>
                </a:cubicBezTo>
                <a:cubicBezTo>
                  <a:pt x="74" y="42"/>
                  <a:pt x="74" y="42"/>
                  <a:pt x="74" y="42"/>
                </a:cubicBezTo>
                <a:cubicBezTo>
                  <a:pt x="73" y="42"/>
                  <a:pt x="73" y="42"/>
                  <a:pt x="73" y="42"/>
                </a:cubicBezTo>
                <a:cubicBezTo>
                  <a:pt x="73" y="43"/>
                  <a:pt x="73" y="43"/>
                  <a:pt x="73" y="43"/>
                </a:cubicBezTo>
                <a:cubicBezTo>
                  <a:pt x="73" y="43"/>
                  <a:pt x="73" y="43"/>
                  <a:pt x="73" y="43"/>
                </a:cubicBezTo>
                <a:cubicBezTo>
                  <a:pt x="73" y="44"/>
                  <a:pt x="73" y="44"/>
                  <a:pt x="73" y="44"/>
                </a:cubicBezTo>
                <a:cubicBezTo>
                  <a:pt x="74" y="44"/>
                  <a:pt x="74" y="44"/>
                  <a:pt x="74" y="44"/>
                </a:cubicBezTo>
                <a:cubicBezTo>
                  <a:pt x="74" y="45"/>
                  <a:pt x="74" y="45"/>
                  <a:pt x="74" y="45"/>
                </a:cubicBezTo>
                <a:cubicBezTo>
                  <a:pt x="75" y="45"/>
                  <a:pt x="75" y="45"/>
                  <a:pt x="75" y="45"/>
                </a:cubicBezTo>
                <a:cubicBezTo>
                  <a:pt x="75" y="45"/>
                  <a:pt x="75" y="45"/>
                  <a:pt x="75" y="45"/>
                </a:cubicBezTo>
                <a:cubicBezTo>
                  <a:pt x="76" y="46"/>
                  <a:pt x="75" y="47"/>
                  <a:pt x="75" y="47"/>
                </a:cubicBezTo>
                <a:cubicBezTo>
                  <a:pt x="75" y="48"/>
                  <a:pt x="75" y="49"/>
                  <a:pt x="76" y="50"/>
                </a:cubicBezTo>
                <a:cubicBezTo>
                  <a:pt x="72" y="50"/>
                  <a:pt x="72" y="50"/>
                  <a:pt x="72" y="50"/>
                </a:cubicBezTo>
                <a:cubicBezTo>
                  <a:pt x="72" y="50"/>
                  <a:pt x="72" y="50"/>
                  <a:pt x="72" y="50"/>
                </a:cubicBezTo>
                <a:cubicBezTo>
                  <a:pt x="72" y="50"/>
                  <a:pt x="73" y="49"/>
                  <a:pt x="73" y="49"/>
                </a:cubicBezTo>
                <a:cubicBezTo>
                  <a:pt x="72" y="49"/>
                  <a:pt x="72" y="49"/>
                  <a:pt x="72" y="49"/>
                </a:cubicBezTo>
                <a:cubicBezTo>
                  <a:pt x="72" y="49"/>
                  <a:pt x="71" y="48"/>
                  <a:pt x="71" y="48"/>
                </a:cubicBezTo>
                <a:cubicBezTo>
                  <a:pt x="71" y="48"/>
                  <a:pt x="70" y="47"/>
                  <a:pt x="70" y="47"/>
                </a:cubicBezTo>
                <a:cubicBezTo>
                  <a:pt x="71" y="47"/>
                  <a:pt x="71" y="47"/>
                  <a:pt x="71" y="47"/>
                </a:cubicBezTo>
                <a:cubicBezTo>
                  <a:pt x="70" y="46"/>
                  <a:pt x="70" y="46"/>
                  <a:pt x="70" y="46"/>
                </a:cubicBezTo>
                <a:cubicBezTo>
                  <a:pt x="69" y="45"/>
                  <a:pt x="69" y="45"/>
                  <a:pt x="69" y="45"/>
                </a:cubicBezTo>
                <a:cubicBezTo>
                  <a:pt x="68" y="45"/>
                  <a:pt x="68" y="45"/>
                  <a:pt x="68" y="45"/>
                </a:cubicBezTo>
                <a:cubicBezTo>
                  <a:pt x="68" y="44"/>
                  <a:pt x="68" y="44"/>
                  <a:pt x="68" y="44"/>
                </a:cubicBezTo>
                <a:cubicBezTo>
                  <a:pt x="68" y="43"/>
                  <a:pt x="67" y="44"/>
                  <a:pt x="67" y="44"/>
                </a:cubicBezTo>
                <a:cubicBezTo>
                  <a:pt x="67" y="43"/>
                  <a:pt x="67" y="43"/>
                  <a:pt x="67" y="43"/>
                </a:cubicBezTo>
                <a:cubicBezTo>
                  <a:pt x="66" y="44"/>
                  <a:pt x="66" y="44"/>
                  <a:pt x="66" y="44"/>
                </a:cubicBezTo>
                <a:cubicBezTo>
                  <a:pt x="65" y="44"/>
                  <a:pt x="65" y="44"/>
                  <a:pt x="65" y="44"/>
                </a:cubicBezTo>
                <a:cubicBezTo>
                  <a:pt x="65" y="44"/>
                  <a:pt x="65" y="44"/>
                  <a:pt x="65" y="44"/>
                </a:cubicBezTo>
                <a:cubicBezTo>
                  <a:pt x="65" y="45"/>
                  <a:pt x="65" y="45"/>
                  <a:pt x="65" y="45"/>
                </a:cubicBezTo>
                <a:cubicBezTo>
                  <a:pt x="65" y="45"/>
                  <a:pt x="65" y="45"/>
                  <a:pt x="65" y="45"/>
                </a:cubicBezTo>
                <a:cubicBezTo>
                  <a:pt x="65" y="46"/>
                  <a:pt x="65" y="46"/>
                  <a:pt x="65" y="46"/>
                </a:cubicBezTo>
                <a:cubicBezTo>
                  <a:pt x="66" y="46"/>
                  <a:pt x="66" y="46"/>
                  <a:pt x="66" y="46"/>
                </a:cubicBezTo>
                <a:cubicBezTo>
                  <a:pt x="67" y="47"/>
                  <a:pt x="67" y="47"/>
                  <a:pt x="67" y="47"/>
                </a:cubicBezTo>
                <a:cubicBezTo>
                  <a:pt x="68" y="47"/>
                  <a:pt x="67" y="49"/>
                  <a:pt x="67" y="49"/>
                </a:cubicBezTo>
                <a:cubicBezTo>
                  <a:pt x="66" y="49"/>
                  <a:pt x="67" y="50"/>
                  <a:pt x="67" y="51"/>
                </a:cubicBezTo>
                <a:cubicBezTo>
                  <a:pt x="67" y="51"/>
                  <a:pt x="67" y="51"/>
                  <a:pt x="67" y="51"/>
                </a:cubicBezTo>
                <a:cubicBezTo>
                  <a:pt x="64" y="51"/>
                  <a:pt x="64" y="51"/>
                  <a:pt x="64" y="51"/>
                </a:cubicBezTo>
                <a:cubicBezTo>
                  <a:pt x="64" y="51"/>
                  <a:pt x="63" y="51"/>
                  <a:pt x="63" y="51"/>
                </a:cubicBezTo>
                <a:cubicBezTo>
                  <a:pt x="63" y="50"/>
                  <a:pt x="63" y="50"/>
                  <a:pt x="63" y="50"/>
                </a:cubicBezTo>
                <a:cubicBezTo>
                  <a:pt x="62" y="50"/>
                  <a:pt x="62" y="50"/>
                  <a:pt x="62" y="50"/>
                </a:cubicBezTo>
                <a:cubicBezTo>
                  <a:pt x="62" y="50"/>
                  <a:pt x="62" y="50"/>
                  <a:pt x="62" y="50"/>
                </a:cubicBezTo>
                <a:cubicBezTo>
                  <a:pt x="61" y="49"/>
                  <a:pt x="60" y="48"/>
                  <a:pt x="60" y="48"/>
                </a:cubicBezTo>
                <a:cubicBezTo>
                  <a:pt x="60" y="47"/>
                  <a:pt x="58" y="46"/>
                  <a:pt x="58" y="46"/>
                </a:cubicBezTo>
                <a:cubicBezTo>
                  <a:pt x="58" y="45"/>
                  <a:pt x="58" y="45"/>
                  <a:pt x="58" y="45"/>
                </a:cubicBezTo>
                <a:cubicBezTo>
                  <a:pt x="57" y="44"/>
                  <a:pt x="57" y="44"/>
                  <a:pt x="57" y="44"/>
                </a:cubicBezTo>
                <a:cubicBezTo>
                  <a:pt x="56" y="45"/>
                  <a:pt x="56" y="45"/>
                  <a:pt x="56" y="45"/>
                </a:cubicBezTo>
                <a:cubicBezTo>
                  <a:pt x="56" y="44"/>
                  <a:pt x="56" y="44"/>
                  <a:pt x="56" y="44"/>
                </a:cubicBezTo>
                <a:cubicBezTo>
                  <a:pt x="55" y="45"/>
                  <a:pt x="55" y="45"/>
                  <a:pt x="55" y="45"/>
                </a:cubicBezTo>
                <a:cubicBezTo>
                  <a:pt x="55" y="45"/>
                  <a:pt x="55" y="45"/>
                  <a:pt x="55" y="45"/>
                </a:cubicBezTo>
                <a:cubicBezTo>
                  <a:pt x="55" y="45"/>
                  <a:pt x="55" y="45"/>
                  <a:pt x="55" y="45"/>
                </a:cubicBezTo>
                <a:cubicBezTo>
                  <a:pt x="55" y="46"/>
                  <a:pt x="55" y="46"/>
                  <a:pt x="55" y="46"/>
                </a:cubicBezTo>
                <a:cubicBezTo>
                  <a:pt x="55" y="46"/>
                  <a:pt x="55" y="46"/>
                  <a:pt x="55" y="46"/>
                </a:cubicBezTo>
                <a:cubicBezTo>
                  <a:pt x="55" y="46"/>
                  <a:pt x="55" y="46"/>
                  <a:pt x="55" y="46"/>
                </a:cubicBezTo>
                <a:cubicBezTo>
                  <a:pt x="56" y="47"/>
                  <a:pt x="56" y="47"/>
                  <a:pt x="56" y="47"/>
                </a:cubicBezTo>
                <a:cubicBezTo>
                  <a:pt x="58" y="48"/>
                  <a:pt x="56" y="49"/>
                  <a:pt x="56" y="49"/>
                </a:cubicBezTo>
                <a:cubicBezTo>
                  <a:pt x="56" y="50"/>
                  <a:pt x="56" y="51"/>
                  <a:pt x="57" y="52"/>
                </a:cubicBezTo>
                <a:cubicBezTo>
                  <a:pt x="54" y="52"/>
                  <a:pt x="54" y="52"/>
                  <a:pt x="54" y="52"/>
                </a:cubicBezTo>
                <a:cubicBezTo>
                  <a:pt x="54" y="52"/>
                  <a:pt x="54" y="52"/>
                  <a:pt x="54" y="52"/>
                </a:cubicBezTo>
                <a:cubicBezTo>
                  <a:pt x="53" y="52"/>
                  <a:pt x="53" y="52"/>
                  <a:pt x="53" y="52"/>
                </a:cubicBezTo>
                <a:cubicBezTo>
                  <a:pt x="53" y="52"/>
                  <a:pt x="53" y="52"/>
                  <a:pt x="53" y="52"/>
                </a:cubicBezTo>
                <a:cubicBezTo>
                  <a:pt x="52" y="51"/>
                  <a:pt x="52" y="51"/>
                  <a:pt x="52" y="51"/>
                </a:cubicBezTo>
                <a:cubicBezTo>
                  <a:pt x="52" y="50"/>
                  <a:pt x="50" y="49"/>
                  <a:pt x="50" y="49"/>
                </a:cubicBezTo>
                <a:cubicBezTo>
                  <a:pt x="49" y="48"/>
                  <a:pt x="49" y="48"/>
                  <a:pt x="49" y="48"/>
                </a:cubicBezTo>
                <a:cubicBezTo>
                  <a:pt x="49" y="47"/>
                  <a:pt x="49" y="47"/>
                  <a:pt x="49" y="47"/>
                </a:cubicBezTo>
                <a:cubicBezTo>
                  <a:pt x="48" y="47"/>
                  <a:pt x="48" y="47"/>
                  <a:pt x="48" y="47"/>
                </a:cubicBezTo>
                <a:cubicBezTo>
                  <a:pt x="47" y="46"/>
                  <a:pt x="47" y="46"/>
                  <a:pt x="47" y="46"/>
                </a:cubicBezTo>
                <a:cubicBezTo>
                  <a:pt x="46" y="46"/>
                  <a:pt x="46" y="46"/>
                  <a:pt x="46" y="46"/>
                </a:cubicBezTo>
                <a:cubicBezTo>
                  <a:pt x="46" y="45"/>
                  <a:pt x="46" y="45"/>
                  <a:pt x="46" y="45"/>
                </a:cubicBezTo>
                <a:cubicBezTo>
                  <a:pt x="46" y="46"/>
                  <a:pt x="46" y="46"/>
                  <a:pt x="46" y="46"/>
                </a:cubicBezTo>
                <a:cubicBezTo>
                  <a:pt x="46" y="46"/>
                  <a:pt x="46" y="46"/>
                  <a:pt x="46" y="46"/>
                </a:cubicBezTo>
                <a:cubicBezTo>
                  <a:pt x="45" y="46"/>
                  <a:pt x="45" y="46"/>
                  <a:pt x="45" y="46"/>
                </a:cubicBezTo>
                <a:cubicBezTo>
                  <a:pt x="45" y="47"/>
                  <a:pt x="45" y="47"/>
                  <a:pt x="45" y="47"/>
                </a:cubicBezTo>
                <a:cubicBezTo>
                  <a:pt x="45" y="47"/>
                  <a:pt x="45" y="47"/>
                  <a:pt x="45" y="47"/>
                </a:cubicBezTo>
                <a:cubicBezTo>
                  <a:pt x="45" y="47"/>
                  <a:pt x="45" y="47"/>
                  <a:pt x="45" y="47"/>
                </a:cubicBezTo>
                <a:cubicBezTo>
                  <a:pt x="46" y="48"/>
                  <a:pt x="46" y="48"/>
                  <a:pt x="46" y="48"/>
                </a:cubicBezTo>
                <a:cubicBezTo>
                  <a:pt x="46" y="48"/>
                  <a:pt x="46" y="48"/>
                  <a:pt x="46" y="48"/>
                </a:cubicBezTo>
                <a:cubicBezTo>
                  <a:pt x="48" y="49"/>
                  <a:pt x="47" y="50"/>
                  <a:pt x="47" y="50"/>
                </a:cubicBezTo>
                <a:cubicBezTo>
                  <a:pt x="46" y="51"/>
                  <a:pt x="46" y="51"/>
                  <a:pt x="46" y="51"/>
                </a:cubicBezTo>
                <a:cubicBezTo>
                  <a:pt x="47" y="52"/>
                  <a:pt x="47" y="52"/>
                  <a:pt x="47" y="52"/>
                </a:cubicBezTo>
                <a:cubicBezTo>
                  <a:pt x="47" y="53"/>
                  <a:pt x="47" y="53"/>
                  <a:pt x="47" y="53"/>
                </a:cubicBezTo>
                <a:cubicBezTo>
                  <a:pt x="44" y="54"/>
                  <a:pt x="44" y="54"/>
                  <a:pt x="44" y="54"/>
                </a:cubicBezTo>
                <a:cubicBezTo>
                  <a:pt x="43" y="53"/>
                  <a:pt x="43" y="54"/>
                  <a:pt x="43" y="54"/>
                </a:cubicBezTo>
                <a:cubicBezTo>
                  <a:pt x="42" y="52"/>
                  <a:pt x="40" y="51"/>
                  <a:pt x="40" y="51"/>
                </a:cubicBezTo>
                <a:cubicBezTo>
                  <a:pt x="40" y="50"/>
                  <a:pt x="40" y="50"/>
                  <a:pt x="40" y="50"/>
                </a:cubicBezTo>
                <a:cubicBezTo>
                  <a:pt x="40" y="49"/>
                  <a:pt x="40" y="49"/>
                  <a:pt x="40" y="49"/>
                </a:cubicBezTo>
                <a:cubicBezTo>
                  <a:pt x="39" y="48"/>
                  <a:pt x="39" y="48"/>
                  <a:pt x="39" y="48"/>
                </a:cubicBezTo>
                <a:cubicBezTo>
                  <a:pt x="37" y="46"/>
                  <a:pt x="36" y="48"/>
                  <a:pt x="36" y="48"/>
                </a:cubicBezTo>
                <a:cubicBezTo>
                  <a:pt x="35" y="48"/>
                  <a:pt x="36" y="49"/>
                  <a:pt x="36" y="49"/>
                </a:cubicBezTo>
                <a:cubicBezTo>
                  <a:pt x="36" y="50"/>
                  <a:pt x="36" y="50"/>
                  <a:pt x="36" y="50"/>
                </a:cubicBezTo>
                <a:cubicBezTo>
                  <a:pt x="38" y="50"/>
                  <a:pt x="38" y="52"/>
                  <a:pt x="38" y="52"/>
                </a:cubicBezTo>
                <a:cubicBezTo>
                  <a:pt x="37" y="53"/>
                  <a:pt x="37" y="53"/>
                  <a:pt x="37" y="53"/>
                </a:cubicBezTo>
                <a:cubicBezTo>
                  <a:pt x="37" y="54"/>
                  <a:pt x="37" y="54"/>
                  <a:pt x="37" y="54"/>
                </a:cubicBezTo>
                <a:cubicBezTo>
                  <a:pt x="37" y="54"/>
                  <a:pt x="37" y="54"/>
                  <a:pt x="37" y="54"/>
                </a:cubicBezTo>
                <a:cubicBezTo>
                  <a:pt x="37" y="55"/>
                  <a:pt x="37" y="55"/>
                  <a:pt x="37" y="55"/>
                </a:cubicBezTo>
                <a:cubicBezTo>
                  <a:pt x="32" y="55"/>
                  <a:pt x="32" y="55"/>
                  <a:pt x="32" y="55"/>
                </a:cubicBezTo>
                <a:cubicBezTo>
                  <a:pt x="31" y="55"/>
                  <a:pt x="31" y="55"/>
                  <a:pt x="31" y="55"/>
                </a:cubicBezTo>
                <a:cubicBezTo>
                  <a:pt x="33" y="55"/>
                  <a:pt x="33" y="55"/>
                  <a:pt x="33" y="55"/>
                </a:cubicBezTo>
                <a:cubicBezTo>
                  <a:pt x="34" y="54"/>
                  <a:pt x="31" y="52"/>
                  <a:pt x="31" y="52"/>
                </a:cubicBezTo>
                <a:cubicBezTo>
                  <a:pt x="31" y="51"/>
                  <a:pt x="29" y="49"/>
                  <a:pt x="29" y="49"/>
                </a:cubicBezTo>
                <a:cubicBezTo>
                  <a:pt x="30" y="48"/>
                  <a:pt x="28" y="47"/>
                  <a:pt x="28" y="47"/>
                </a:cubicBezTo>
                <a:cubicBezTo>
                  <a:pt x="28" y="48"/>
                  <a:pt x="28" y="48"/>
                  <a:pt x="28" y="48"/>
                </a:cubicBezTo>
                <a:cubicBezTo>
                  <a:pt x="27" y="48"/>
                  <a:pt x="27" y="48"/>
                  <a:pt x="27" y="48"/>
                </a:cubicBezTo>
                <a:cubicBezTo>
                  <a:pt x="27" y="48"/>
                  <a:pt x="27" y="48"/>
                  <a:pt x="27" y="48"/>
                </a:cubicBezTo>
                <a:cubicBezTo>
                  <a:pt x="26" y="48"/>
                  <a:pt x="26" y="48"/>
                  <a:pt x="26" y="48"/>
                </a:cubicBezTo>
                <a:cubicBezTo>
                  <a:pt x="25" y="48"/>
                  <a:pt x="25" y="49"/>
                  <a:pt x="25" y="49"/>
                </a:cubicBezTo>
                <a:cubicBezTo>
                  <a:pt x="25" y="50"/>
                  <a:pt x="26" y="51"/>
                  <a:pt x="26" y="51"/>
                </a:cubicBezTo>
                <a:cubicBezTo>
                  <a:pt x="26" y="52"/>
                  <a:pt x="27" y="51"/>
                  <a:pt x="27" y="51"/>
                </a:cubicBezTo>
                <a:cubicBezTo>
                  <a:pt x="28" y="51"/>
                  <a:pt x="27" y="53"/>
                  <a:pt x="27" y="53"/>
                </a:cubicBezTo>
                <a:cubicBezTo>
                  <a:pt x="27" y="53"/>
                  <a:pt x="27" y="55"/>
                  <a:pt x="27" y="56"/>
                </a:cubicBezTo>
                <a:cubicBezTo>
                  <a:pt x="24" y="56"/>
                  <a:pt x="24" y="56"/>
                  <a:pt x="24" y="56"/>
                </a:cubicBezTo>
                <a:cubicBezTo>
                  <a:pt x="24" y="56"/>
                  <a:pt x="24" y="55"/>
                  <a:pt x="24" y="55"/>
                </a:cubicBezTo>
                <a:cubicBezTo>
                  <a:pt x="23" y="55"/>
                  <a:pt x="23" y="55"/>
                  <a:pt x="23" y="55"/>
                </a:cubicBezTo>
                <a:cubicBezTo>
                  <a:pt x="22" y="54"/>
                  <a:pt x="22" y="54"/>
                  <a:pt x="22" y="54"/>
                </a:cubicBezTo>
                <a:cubicBezTo>
                  <a:pt x="23" y="54"/>
                  <a:pt x="23" y="54"/>
                  <a:pt x="23" y="54"/>
                </a:cubicBezTo>
                <a:cubicBezTo>
                  <a:pt x="22" y="54"/>
                  <a:pt x="22" y="54"/>
                  <a:pt x="22" y="54"/>
                </a:cubicBezTo>
                <a:cubicBezTo>
                  <a:pt x="21" y="53"/>
                  <a:pt x="21" y="53"/>
                  <a:pt x="21" y="53"/>
                </a:cubicBezTo>
                <a:cubicBezTo>
                  <a:pt x="20" y="52"/>
                  <a:pt x="20" y="52"/>
                  <a:pt x="20" y="52"/>
                </a:cubicBezTo>
                <a:cubicBezTo>
                  <a:pt x="21" y="52"/>
                  <a:pt x="21" y="52"/>
                  <a:pt x="21" y="52"/>
                </a:cubicBezTo>
                <a:cubicBezTo>
                  <a:pt x="20" y="51"/>
                  <a:pt x="20" y="51"/>
                  <a:pt x="20" y="51"/>
                </a:cubicBezTo>
                <a:cubicBezTo>
                  <a:pt x="20" y="51"/>
                  <a:pt x="20" y="51"/>
                  <a:pt x="20" y="51"/>
                </a:cubicBezTo>
                <a:cubicBezTo>
                  <a:pt x="18" y="50"/>
                  <a:pt x="19" y="50"/>
                  <a:pt x="19" y="50"/>
                </a:cubicBezTo>
                <a:cubicBezTo>
                  <a:pt x="19" y="49"/>
                  <a:pt x="17" y="48"/>
                  <a:pt x="17" y="48"/>
                </a:cubicBezTo>
                <a:cubicBezTo>
                  <a:pt x="17" y="49"/>
                  <a:pt x="17" y="49"/>
                  <a:pt x="17" y="49"/>
                </a:cubicBezTo>
                <a:cubicBezTo>
                  <a:pt x="17" y="49"/>
                  <a:pt x="16" y="49"/>
                  <a:pt x="16" y="49"/>
                </a:cubicBezTo>
                <a:cubicBezTo>
                  <a:pt x="15" y="48"/>
                  <a:pt x="15" y="49"/>
                  <a:pt x="15" y="49"/>
                </a:cubicBezTo>
                <a:cubicBezTo>
                  <a:pt x="15" y="50"/>
                  <a:pt x="15" y="50"/>
                  <a:pt x="15" y="50"/>
                </a:cubicBezTo>
                <a:cubicBezTo>
                  <a:pt x="15" y="50"/>
                  <a:pt x="15" y="50"/>
                  <a:pt x="15" y="50"/>
                </a:cubicBezTo>
                <a:cubicBezTo>
                  <a:pt x="15" y="50"/>
                  <a:pt x="15" y="50"/>
                  <a:pt x="15" y="50"/>
                </a:cubicBezTo>
                <a:cubicBezTo>
                  <a:pt x="15" y="51"/>
                  <a:pt x="15" y="51"/>
                  <a:pt x="15" y="51"/>
                </a:cubicBezTo>
                <a:cubicBezTo>
                  <a:pt x="15" y="51"/>
                  <a:pt x="15" y="51"/>
                  <a:pt x="15" y="51"/>
                </a:cubicBezTo>
                <a:cubicBezTo>
                  <a:pt x="16" y="51"/>
                  <a:pt x="16" y="51"/>
                  <a:pt x="16" y="51"/>
                </a:cubicBezTo>
                <a:cubicBezTo>
                  <a:pt x="16" y="52"/>
                  <a:pt x="16" y="52"/>
                  <a:pt x="16" y="52"/>
                </a:cubicBezTo>
                <a:cubicBezTo>
                  <a:pt x="17" y="52"/>
                  <a:pt x="17" y="52"/>
                  <a:pt x="17" y="52"/>
                </a:cubicBezTo>
                <a:cubicBezTo>
                  <a:pt x="17" y="52"/>
                  <a:pt x="17" y="52"/>
                  <a:pt x="17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8" y="52"/>
                  <a:pt x="18" y="52"/>
                  <a:pt x="18" y="52"/>
                </a:cubicBezTo>
                <a:cubicBezTo>
                  <a:pt x="17" y="53"/>
                  <a:pt x="17" y="53"/>
                  <a:pt x="17" y="53"/>
                </a:cubicBezTo>
                <a:cubicBezTo>
                  <a:pt x="17" y="53"/>
                  <a:pt x="17" y="53"/>
                  <a:pt x="17" y="53"/>
                </a:cubicBezTo>
                <a:cubicBezTo>
                  <a:pt x="17" y="54"/>
                  <a:pt x="17" y="54"/>
                  <a:pt x="17" y="54"/>
                </a:cubicBezTo>
                <a:cubicBezTo>
                  <a:pt x="17" y="54"/>
                  <a:pt x="17" y="54"/>
                  <a:pt x="17" y="54"/>
                </a:cubicBezTo>
                <a:cubicBezTo>
                  <a:pt x="17" y="55"/>
                  <a:pt x="17" y="55"/>
                  <a:pt x="17" y="55"/>
                </a:cubicBezTo>
                <a:cubicBezTo>
                  <a:pt x="17" y="56"/>
                  <a:pt x="17" y="56"/>
                  <a:pt x="17" y="56"/>
                </a:cubicBezTo>
                <a:cubicBezTo>
                  <a:pt x="17" y="57"/>
                  <a:pt x="17" y="57"/>
                  <a:pt x="17" y="57"/>
                </a:cubicBezTo>
                <a:cubicBezTo>
                  <a:pt x="18" y="59"/>
                  <a:pt x="18" y="59"/>
                  <a:pt x="18" y="59"/>
                </a:cubicBezTo>
                <a:cubicBezTo>
                  <a:pt x="13" y="59"/>
                  <a:pt x="13" y="59"/>
                  <a:pt x="13" y="59"/>
                </a:cubicBezTo>
                <a:cubicBezTo>
                  <a:pt x="13" y="57"/>
                  <a:pt x="13" y="57"/>
                  <a:pt x="13" y="57"/>
                </a:cubicBezTo>
                <a:cubicBezTo>
                  <a:pt x="13" y="56"/>
                  <a:pt x="13" y="55"/>
                  <a:pt x="13" y="55"/>
                </a:cubicBezTo>
                <a:cubicBezTo>
                  <a:pt x="13" y="54"/>
                  <a:pt x="13" y="53"/>
                  <a:pt x="13" y="53"/>
                </a:cubicBezTo>
                <a:cubicBezTo>
                  <a:pt x="14" y="51"/>
                  <a:pt x="12" y="52"/>
                  <a:pt x="12" y="52"/>
                </a:cubicBezTo>
                <a:cubicBezTo>
                  <a:pt x="11" y="51"/>
                  <a:pt x="10" y="52"/>
                  <a:pt x="10" y="52"/>
                </a:cubicBezTo>
                <a:cubicBezTo>
                  <a:pt x="9" y="51"/>
                  <a:pt x="9" y="52"/>
                  <a:pt x="9" y="52"/>
                </a:cubicBezTo>
                <a:cubicBezTo>
                  <a:pt x="8" y="52"/>
                  <a:pt x="8" y="53"/>
                  <a:pt x="8" y="53"/>
                </a:cubicBezTo>
                <a:cubicBezTo>
                  <a:pt x="7" y="55"/>
                  <a:pt x="7" y="53"/>
                  <a:pt x="7" y="53"/>
                </a:cubicBezTo>
                <a:cubicBezTo>
                  <a:pt x="7" y="50"/>
                  <a:pt x="6" y="51"/>
                  <a:pt x="6" y="51"/>
                </a:cubicBezTo>
                <a:cubicBezTo>
                  <a:pt x="5" y="49"/>
                  <a:pt x="5" y="49"/>
                  <a:pt x="5" y="49"/>
                </a:cubicBezTo>
                <a:cubicBezTo>
                  <a:pt x="5" y="49"/>
                  <a:pt x="5" y="49"/>
                  <a:pt x="5" y="49"/>
                </a:cubicBezTo>
                <a:cubicBezTo>
                  <a:pt x="4" y="49"/>
                  <a:pt x="4" y="49"/>
                  <a:pt x="4" y="49"/>
                </a:cubicBezTo>
                <a:cubicBezTo>
                  <a:pt x="4" y="49"/>
                  <a:pt x="4" y="49"/>
                  <a:pt x="4" y="49"/>
                </a:cubicBezTo>
                <a:cubicBezTo>
                  <a:pt x="4" y="50"/>
                  <a:pt x="4" y="50"/>
                  <a:pt x="4" y="50"/>
                </a:cubicBezTo>
                <a:cubicBezTo>
                  <a:pt x="4" y="50"/>
                  <a:pt x="4" y="50"/>
                  <a:pt x="4" y="50"/>
                </a:cubicBezTo>
                <a:cubicBezTo>
                  <a:pt x="4" y="50"/>
                  <a:pt x="4" y="50"/>
                  <a:pt x="4" y="50"/>
                </a:cubicBezTo>
                <a:cubicBezTo>
                  <a:pt x="4" y="51"/>
                  <a:pt x="4" y="51"/>
                  <a:pt x="4" y="51"/>
                </a:cubicBezTo>
                <a:cubicBezTo>
                  <a:pt x="5" y="51"/>
                  <a:pt x="5" y="51"/>
                  <a:pt x="5" y="51"/>
                </a:cubicBezTo>
                <a:cubicBezTo>
                  <a:pt x="4" y="51"/>
                  <a:pt x="4" y="52"/>
                  <a:pt x="4" y="52"/>
                </a:cubicBezTo>
                <a:cubicBezTo>
                  <a:pt x="4" y="52"/>
                  <a:pt x="4" y="53"/>
                  <a:pt x="3" y="53"/>
                </a:cubicBezTo>
                <a:cubicBezTo>
                  <a:pt x="3" y="52"/>
                  <a:pt x="2" y="52"/>
                  <a:pt x="2" y="52"/>
                </a:cubicBezTo>
                <a:cubicBezTo>
                  <a:pt x="1" y="51"/>
                  <a:pt x="1" y="52"/>
                  <a:pt x="1" y="52"/>
                </a:cubicBezTo>
                <a:cubicBezTo>
                  <a:pt x="0" y="52"/>
                  <a:pt x="0" y="53"/>
                  <a:pt x="0" y="53"/>
                </a:cubicBezTo>
                <a:cubicBezTo>
                  <a:pt x="0" y="53"/>
                  <a:pt x="0" y="53"/>
                  <a:pt x="0" y="53"/>
                </a:cubicBezTo>
                <a:cubicBezTo>
                  <a:pt x="0" y="54"/>
                  <a:pt x="0" y="54"/>
                  <a:pt x="0" y="54"/>
                </a:cubicBezTo>
                <a:cubicBezTo>
                  <a:pt x="0" y="55"/>
                  <a:pt x="0" y="55"/>
                  <a:pt x="0" y="55"/>
                </a:cubicBezTo>
                <a:cubicBezTo>
                  <a:pt x="1" y="55"/>
                  <a:pt x="1" y="55"/>
                  <a:pt x="1" y="55"/>
                </a:cubicBezTo>
                <a:cubicBezTo>
                  <a:pt x="1" y="55"/>
                  <a:pt x="1" y="55"/>
                  <a:pt x="1" y="55"/>
                </a:cubicBezTo>
                <a:cubicBezTo>
                  <a:pt x="2" y="55"/>
                  <a:pt x="2" y="55"/>
                  <a:pt x="2" y="55"/>
                </a:cubicBezTo>
                <a:cubicBezTo>
                  <a:pt x="1" y="56"/>
                  <a:pt x="1" y="56"/>
                  <a:pt x="1" y="56"/>
                </a:cubicBezTo>
                <a:cubicBezTo>
                  <a:pt x="1" y="58"/>
                  <a:pt x="3" y="60"/>
                  <a:pt x="3" y="60"/>
                </a:cubicBezTo>
                <a:cubicBezTo>
                  <a:pt x="2" y="60"/>
                  <a:pt x="2" y="64"/>
                  <a:pt x="2" y="64"/>
                </a:cubicBezTo>
                <a:cubicBezTo>
                  <a:pt x="2" y="66"/>
                  <a:pt x="3" y="66"/>
                  <a:pt x="3" y="66"/>
                </a:cubicBezTo>
                <a:cubicBezTo>
                  <a:pt x="3" y="67"/>
                  <a:pt x="3" y="67"/>
                  <a:pt x="3" y="67"/>
                </a:cubicBezTo>
                <a:cubicBezTo>
                  <a:pt x="3" y="68"/>
                  <a:pt x="5" y="69"/>
                  <a:pt x="6" y="68"/>
                </a:cubicBezTo>
                <a:cubicBezTo>
                  <a:pt x="7" y="69"/>
                  <a:pt x="7" y="69"/>
                  <a:pt x="7" y="69"/>
                </a:cubicBezTo>
                <a:cubicBezTo>
                  <a:pt x="6" y="70"/>
                  <a:pt x="6" y="72"/>
                  <a:pt x="6" y="72"/>
                </a:cubicBezTo>
                <a:cubicBezTo>
                  <a:pt x="5" y="74"/>
                  <a:pt x="7" y="74"/>
                  <a:pt x="7" y="74"/>
                </a:cubicBezTo>
                <a:cubicBezTo>
                  <a:pt x="6" y="75"/>
                  <a:pt x="7" y="77"/>
                  <a:pt x="7" y="77"/>
                </a:cubicBezTo>
                <a:cubicBezTo>
                  <a:pt x="5" y="78"/>
                  <a:pt x="5" y="79"/>
                  <a:pt x="5" y="79"/>
                </a:cubicBezTo>
                <a:cubicBezTo>
                  <a:pt x="5" y="80"/>
                  <a:pt x="4" y="79"/>
                  <a:pt x="4" y="79"/>
                </a:cubicBezTo>
                <a:cubicBezTo>
                  <a:pt x="2" y="78"/>
                  <a:pt x="2" y="80"/>
                  <a:pt x="2" y="80"/>
                </a:cubicBezTo>
                <a:cubicBezTo>
                  <a:pt x="1" y="82"/>
                  <a:pt x="3" y="83"/>
                  <a:pt x="3" y="83"/>
                </a:cubicBezTo>
                <a:cubicBezTo>
                  <a:pt x="3" y="84"/>
                  <a:pt x="4" y="85"/>
                  <a:pt x="4" y="85"/>
                </a:cubicBezTo>
                <a:cubicBezTo>
                  <a:pt x="7" y="90"/>
                  <a:pt x="16" y="88"/>
                  <a:pt x="16" y="88"/>
                </a:cubicBezTo>
                <a:cubicBezTo>
                  <a:pt x="16" y="87"/>
                  <a:pt x="16" y="87"/>
                  <a:pt x="16" y="87"/>
                </a:cubicBezTo>
                <a:cubicBezTo>
                  <a:pt x="64" y="135"/>
                  <a:pt x="102" y="115"/>
                  <a:pt x="102" y="115"/>
                </a:cubicBezTo>
                <a:cubicBezTo>
                  <a:pt x="102" y="156"/>
                  <a:pt x="102" y="156"/>
                  <a:pt x="102" y="156"/>
                </a:cubicBezTo>
                <a:cubicBezTo>
                  <a:pt x="533" y="156"/>
                  <a:pt x="533" y="156"/>
                  <a:pt x="533" y="156"/>
                </a:cubicBezTo>
                <a:cubicBezTo>
                  <a:pt x="1055" y="156"/>
                  <a:pt x="1055" y="156"/>
                  <a:pt x="1055" y="156"/>
                </a:cubicBezTo>
                <a:cubicBezTo>
                  <a:pt x="1486" y="156"/>
                  <a:pt x="1486" y="156"/>
                  <a:pt x="1486" y="156"/>
                </a:cubicBezTo>
                <a:cubicBezTo>
                  <a:pt x="1486" y="115"/>
                  <a:pt x="1486" y="115"/>
                  <a:pt x="1486" y="115"/>
                </a:cubicBezTo>
                <a:cubicBezTo>
                  <a:pt x="1486" y="115"/>
                  <a:pt x="1525" y="135"/>
                  <a:pt x="1573" y="86"/>
                </a:cubicBezTo>
                <a:cubicBezTo>
                  <a:pt x="1574" y="86"/>
                  <a:pt x="1574" y="86"/>
                  <a:pt x="1574" y="86"/>
                </a:cubicBezTo>
                <a:cubicBezTo>
                  <a:pt x="1575" y="85"/>
                  <a:pt x="1575" y="85"/>
                  <a:pt x="1575" y="85"/>
                </a:cubicBezTo>
                <a:cubicBezTo>
                  <a:pt x="1575" y="84"/>
                  <a:pt x="1575" y="84"/>
                  <a:pt x="1576" y="84"/>
                </a:cubicBezTo>
                <a:cubicBezTo>
                  <a:pt x="1575" y="85"/>
                  <a:pt x="1575" y="85"/>
                  <a:pt x="1575" y="85"/>
                </a:cubicBezTo>
                <a:cubicBezTo>
                  <a:pt x="1576" y="88"/>
                  <a:pt x="1576" y="88"/>
                  <a:pt x="1576" y="88"/>
                </a:cubicBezTo>
                <a:cubicBezTo>
                  <a:pt x="1576" y="88"/>
                  <a:pt x="1585" y="90"/>
                  <a:pt x="1588" y="85"/>
                </a:cubicBezTo>
                <a:cubicBezTo>
                  <a:pt x="1588" y="85"/>
                  <a:pt x="1589" y="84"/>
                  <a:pt x="1589" y="83"/>
                </a:cubicBezTo>
                <a:cubicBezTo>
                  <a:pt x="1589" y="83"/>
                  <a:pt x="1591" y="82"/>
                  <a:pt x="1590" y="80"/>
                </a:cubicBezTo>
                <a:cubicBezTo>
                  <a:pt x="1590" y="80"/>
                  <a:pt x="1590" y="78"/>
                  <a:pt x="1588" y="79"/>
                </a:cubicBezTo>
                <a:cubicBezTo>
                  <a:pt x="1588" y="79"/>
                  <a:pt x="1587" y="80"/>
                  <a:pt x="1587" y="79"/>
                </a:cubicBezTo>
                <a:cubicBezTo>
                  <a:pt x="1587" y="79"/>
                  <a:pt x="1587" y="78"/>
                  <a:pt x="1585" y="77"/>
                </a:cubicBezTo>
                <a:cubicBezTo>
                  <a:pt x="1585" y="77"/>
                  <a:pt x="1586" y="75"/>
                  <a:pt x="1585" y="74"/>
                </a:cubicBezTo>
                <a:cubicBezTo>
                  <a:pt x="1585" y="74"/>
                  <a:pt x="1587" y="74"/>
                  <a:pt x="1586" y="72"/>
                </a:cubicBezTo>
                <a:cubicBezTo>
                  <a:pt x="1586" y="72"/>
                  <a:pt x="1586" y="69"/>
                  <a:pt x="1585" y="68"/>
                </a:cubicBezTo>
                <a:cubicBezTo>
                  <a:pt x="1585" y="68"/>
                  <a:pt x="1589" y="69"/>
                  <a:pt x="1589" y="67"/>
                </a:cubicBezTo>
                <a:cubicBezTo>
                  <a:pt x="1589" y="66"/>
                  <a:pt x="1589" y="66"/>
                  <a:pt x="1589" y="66"/>
                </a:cubicBezTo>
                <a:cubicBezTo>
                  <a:pt x="1589" y="66"/>
                  <a:pt x="1590" y="66"/>
                  <a:pt x="1590" y="64"/>
                </a:cubicBezTo>
                <a:cubicBezTo>
                  <a:pt x="1590" y="64"/>
                  <a:pt x="1590" y="60"/>
                  <a:pt x="1589" y="60"/>
                </a:cubicBezTo>
                <a:cubicBezTo>
                  <a:pt x="1589" y="60"/>
                  <a:pt x="1591" y="58"/>
                  <a:pt x="1591" y="56"/>
                </a:cubicBezTo>
                <a:cubicBezTo>
                  <a:pt x="1590" y="55"/>
                  <a:pt x="1590" y="55"/>
                  <a:pt x="1590" y="55"/>
                </a:cubicBezTo>
                <a:cubicBezTo>
                  <a:pt x="1591" y="55"/>
                  <a:pt x="1591" y="55"/>
                  <a:pt x="1591" y="55"/>
                </a:cubicBezTo>
                <a:cubicBezTo>
                  <a:pt x="1591" y="55"/>
                  <a:pt x="1591" y="55"/>
                  <a:pt x="1591" y="55"/>
                </a:cubicBezTo>
                <a:cubicBezTo>
                  <a:pt x="1592" y="55"/>
                  <a:pt x="1592" y="55"/>
                  <a:pt x="1592" y="55"/>
                </a:cubicBezTo>
                <a:cubicBezTo>
                  <a:pt x="1592" y="54"/>
                  <a:pt x="1592" y="54"/>
                  <a:pt x="1592" y="54"/>
                </a:cubicBezTo>
                <a:lnTo>
                  <a:pt x="1592" y="53"/>
                </a:lnTo>
                <a:close/>
              </a:path>
            </a:pathLst>
          </a:custGeom>
          <a:solidFill>
            <a:srgbClr val="A00E1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42" name="Rectangle 459"/>
          <p:cNvSpPr>
            <a:spLocks noChangeArrowheads="1"/>
          </p:cNvSpPr>
          <p:nvPr/>
        </p:nvSpPr>
        <p:spPr bwMode="auto">
          <a:xfrm>
            <a:off x="439738" y="3722688"/>
            <a:ext cx="3646487" cy="168275"/>
          </a:xfrm>
          <a:prstGeom prst="rect">
            <a:avLst/>
          </a:prstGeom>
          <a:solidFill>
            <a:srgbClr val="A00E1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4343" name="Freeform 460"/>
          <p:cNvSpPr>
            <a:spLocks noChangeArrowheads="1"/>
          </p:cNvSpPr>
          <p:nvPr/>
        </p:nvSpPr>
        <p:spPr bwMode="auto">
          <a:xfrm>
            <a:off x="185738" y="3225800"/>
            <a:ext cx="4154487" cy="601663"/>
          </a:xfrm>
          <a:custGeom>
            <a:gdLst>
              <a:gd fmla="*/ 2147483646 w 1432" name="T0"/>
              <a:gd fmla="*/ 2147483646 h 286" name="T1"/>
              <a:gd fmla="*/ 2147483646 w 1432" name="T2"/>
              <a:gd fmla="*/ 2147483646 h 286" name="T3"/>
              <a:gd fmla="*/ 2147483646 w 1432" name="T4"/>
              <a:gd fmla="*/ 2147483646 h 286" name="T5"/>
              <a:gd fmla="*/ 2147483646 w 1432" name="T6"/>
              <a:gd fmla="*/ 2147483646 h 286" name="T7"/>
              <a:gd fmla="*/ 2147483646 w 1432" name="T8"/>
              <a:gd fmla="*/ 2147483646 h 286" name="T9"/>
              <a:gd fmla="*/ 2147483646 w 1432" name="T10"/>
              <a:gd fmla="*/ 2147483646 h 286" name="T11"/>
              <a:gd fmla="*/ 2147483646 w 1432" name="T12"/>
              <a:gd fmla="*/ 2147483646 h 286" name="T13"/>
              <a:gd fmla="*/ 2147483646 w 1432" name="T14"/>
              <a:gd fmla="*/ 2147483646 h 286" name="T15"/>
              <a:gd fmla="*/ 2147483646 w 1432" name="T16"/>
              <a:gd fmla="*/ 2147483646 h 286" name="T17"/>
              <a:gd fmla="*/ 2147483646 w 1432" name="T18"/>
              <a:gd fmla="*/ 2147483646 h 286" name="T19"/>
              <a:gd fmla="*/ 2147483646 w 1432" name="T20"/>
              <a:gd fmla="*/ 2147483646 h 286" name="T21"/>
              <a:gd fmla="*/ 2147483646 w 1432" name="T22"/>
              <a:gd fmla="*/ 2147483646 h 286" name="T23"/>
              <a:gd fmla="*/ 2147483646 w 1432" name="T24"/>
              <a:gd fmla="*/ 2147483646 h 286" name="T25"/>
              <a:gd fmla="*/ 2147483646 w 1432" name="T26"/>
              <a:gd fmla="*/ 2147483646 h 286" name="T27"/>
              <a:gd fmla="*/ 2147483646 w 1432" name="T28"/>
              <a:gd fmla="*/ 2147483646 h 286" name="T29"/>
              <a:gd fmla="*/ 2147483646 w 1432" name="T30"/>
              <a:gd fmla="*/ 2147483646 h 286" name="T31"/>
              <a:gd fmla="*/ 2147483646 w 1432" name="T32"/>
              <a:gd fmla="*/ 2147483646 h 286" name="T33"/>
              <a:gd fmla="*/ 2147483646 w 1432" name="T34"/>
              <a:gd fmla="*/ 2147483646 h 286" name="T35"/>
              <a:gd fmla="*/ 2147483646 w 1432" name="T36"/>
              <a:gd fmla="*/ 2147483646 h 286" name="T37"/>
              <a:gd fmla="*/ 2147483646 w 1432" name="T38"/>
              <a:gd fmla="*/ 2147483646 h 286" name="T39"/>
              <a:gd fmla="*/ 2147483646 w 1432" name="T40"/>
              <a:gd fmla="*/ 2147483646 h 286" name="T41"/>
              <a:gd fmla="*/ 2147483646 w 1432" name="T42"/>
              <a:gd fmla="*/ 2147483646 h 286" name="T43"/>
              <a:gd fmla="*/ 2147483646 w 1432" name="T44"/>
              <a:gd fmla="*/ 2147483646 h 286" name="T45"/>
              <a:gd fmla="*/ 2147483646 w 1432" name="T46"/>
              <a:gd fmla="*/ 2147483646 h 286" name="T47"/>
              <a:gd fmla="*/ 2147483646 w 1432" name="T48"/>
              <a:gd fmla="*/ 2147483646 h 286" name="T49"/>
              <a:gd fmla="*/ 2147483646 w 1432" name="T50"/>
              <a:gd fmla="*/ 2147483646 h 286" name="T51"/>
              <a:gd fmla="*/ 2147483646 w 1432" name="T52"/>
              <a:gd fmla="*/ 2147483646 h 286" name="T53"/>
              <a:gd fmla="*/ 2147483646 w 1432" name="T54"/>
              <a:gd fmla="*/ 2147483646 h 286" name="T55"/>
              <a:gd fmla="*/ 2147483646 w 1432" name="T56"/>
              <a:gd fmla="*/ 2147483646 h 286" name="T57"/>
              <a:gd fmla="*/ 2147483646 w 1432" name="T58"/>
              <a:gd fmla="*/ 2147483646 h 286" name="T59"/>
              <a:gd fmla="*/ 2147483646 w 1432" name="T60"/>
              <a:gd fmla="*/ 2147483646 h 286" name="T61"/>
              <a:gd fmla="*/ 2147483646 w 1432" name="T62"/>
              <a:gd fmla="*/ 2147483646 h 286" name="T63"/>
              <a:gd fmla="*/ 2147483646 w 1432" name="T64"/>
              <a:gd fmla="*/ 2147483646 h 286" name="T65"/>
              <a:gd fmla="*/ 2147483646 w 1432" name="T66"/>
              <a:gd fmla="*/ 2147483646 h 286" name="T67"/>
              <a:gd fmla="*/ 2147483646 w 1432" name="T68"/>
              <a:gd fmla="*/ 2147483646 h 286" name="T69"/>
              <a:gd fmla="*/ 2147483646 w 1432" name="T70"/>
              <a:gd fmla="*/ 2147483646 h 286" name="T71"/>
              <a:gd fmla="*/ 2147483646 w 1432" name="T72"/>
              <a:gd fmla="*/ 2147483646 h 286" name="T73"/>
              <a:gd fmla="*/ 2147483646 w 1432" name="T74"/>
              <a:gd fmla="*/ 2147483646 h 286" name="T75"/>
              <a:gd fmla="*/ 2147483646 w 1432" name="T76"/>
              <a:gd fmla="*/ 2147483646 h 286" name="T77"/>
              <a:gd fmla="*/ 2147483646 w 1432" name="T78"/>
              <a:gd fmla="*/ 2147483646 h 286" name="T79"/>
              <a:gd fmla="*/ 2147483646 w 1432" name="T80"/>
              <a:gd fmla="*/ 2147483646 h 286" name="T81"/>
              <a:gd fmla="*/ 2147483646 w 1432" name="T82"/>
              <a:gd fmla="*/ 2147483646 h 286" name="T83"/>
              <a:gd fmla="*/ 2147483646 w 1432" name="T84"/>
              <a:gd fmla="*/ 2147483646 h 286" name="T85"/>
              <a:gd fmla="*/ 2147483646 w 1432" name="T86"/>
              <a:gd fmla="*/ 2147483646 h 286" name="T87"/>
              <a:gd fmla="*/ 2147483646 w 1432" name="T88"/>
              <a:gd fmla="*/ 2147483646 h 286" name="T89"/>
              <a:gd fmla="*/ 2147483646 w 1432" name="T90"/>
              <a:gd fmla="*/ 2147483646 h 286" name="T91"/>
              <a:gd fmla="*/ 2147483646 w 1432" name="T92"/>
              <a:gd fmla="*/ 2147483646 h 286" name="T93"/>
              <a:gd fmla="*/ 2147483646 w 1432" name="T94"/>
              <a:gd fmla="*/ 2147483646 h 286" name="T95"/>
              <a:gd fmla="*/ 2147483646 w 1432" name="T96"/>
              <a:gd fmla="*/ 2147483646 h 286" name="T97"/>
              <a:gd fmla="*/ 2147483646 w 1432" name="T98"/>
              <a:gd fmla="*/ 2147483646 h 286" name="T99"/>
              <a:gd fmla="*/ 2147483646 w 1432" name="T100"/>
              <a:gd fmla="*/ 2147483646 h 286" name="T101"/>
              <a:gd fmla="*/ 2147483646 w 1432" name="T102"/>
              <a:gd fmla="*/ 2147483646 h 286" name="T103"/>
              <a:gd fmla="*/ 2147483646 w 1432" name="T104"/>
              <a:gd fmla="*/ 2147483646 h 286" name="T105"/>
              <a:gd fmla="*/ 2147483646 w 1432" name="T106"/>
              <a:gd fmla="*/ 2147483646 h 286" name="T107"/>
              <a:gd fmla="*/ 2147483646 w 1432" name="T108"/>
              <a:gd fmla="*/ 2147483646 h 286" name="T109"/>
              <a:gd fmla="*/ 2147483646 w 1432" name="T110"/>
              <a:gd fmla="*/ 2147483646 h 286" name="T111"/>
              <a:gd fmla="*/ 2147483646 w 1432" name="T112"/>
              <a:gd fmla="*/ 2147483646 h 286" name="T113"/>
              <a:gd fmla="*/ 2147483646 w 1432" name="T114"/>
              <a:gd fmla="*/ 2147483646 h 28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w 1432" name="T174"/>
              <a:gd fmla="*/ 0 h 286" name="T175"/>
              <a:gd fmla="*/ 1432 w 1432" name="T176"/>
              <a:gd fmla="*/ 286 h 286" name="T177"/>
            </a:gdLst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b="T177" l="T174" r="T176" t="T175"/>
            <a:pathLst>
              <a:path h="286" w="1432">
                <a:moveTo>
                  <a:pt x="1432" y="195"/>
                </a:moveTo>
                <a:cubicBezTo>
                  <a:pt x="1432" y="195"/>
                  <a:pt x="1432" y="195"/>
                  <a:pt x="1431" y="195"/>
                </a:cubicBezTo>
                <a:cubicBezTo>
                  <a:pt x="1431" y="195"/>
                  <a:pt x="1431" y="194"/>
                  <a:pt x="1430" y="194"/>
                </a:cubicBezTo>
                <a:cubicBezTo>
                  <a:pt x="1430" y="194"/>
                  <a:pt x="1430" y="193"/>
                  <a:pt x="1429" y="194"/>
                </a:cubicBezTo>
                <a:cubicBezTo>
                  <a:pt x="1429" y="194"/>
                  <a:pt x="1428" y="194"/>
                  <a:pt x="1428" y="195"/>
                </a:cubicBezTo>
                <a:cubicBezTo>
                  <a:pt x="1428" y="195"/>
                  <a:pt x="1428" y="194"/>
                  <a:pt x="1427" y="194"/>
                </a:cubicBezTo>
                <a:cubicBezTo>
                  <a:pt x="1427" y="194"/>
                  <a:pt x="1427" y="193"/>
                  <a:pt x="1427" y="193"/>
                </a:cubicBezTo>
                <a:cubicBezTo>
                  <a:pt x="1427" y="193"/>
                  <a:pt x="1427" y="193"/>
                  <a:pt x="1427" y="193"/>
                </a:cubicBezTo>
                <a:cubicBezTo>
                  <a:pt x="1427" y="192"/>
                  <a:pt x="1427" y="192"/>
                  <a:pt x="1427" y="192"/>
                </a:cubicBezTo>
                <a:cubicBezTo>
                  <a:pt x="1427" y="192"/>
                  <a:pt x="1427" y="192"/>
                  <a:pt x="1427" y="192"/>
                </a:cubicBezTo>
                <a:cubicBezTo>
                  <a:pt x="1427" y="192"/>
                  <a:pt x="1427" y="192"/>
                  <a:pt x="1427" y="192"/>
                </a:cubicBezTo>
                <a:cubicBezTo>
                  <a:pt x="1427" y="191"/>
                  <a:pt x="1427" y="191"/>
                  <a:pt x="1427" y="191"/>
                </a:cubicBezTo>
                <a:cubicBezTo>
                  <a:pt x="1427" y="191"/>
                  <a:pt x="1427" y="191"/>
                  <a:pt x="1427" y="191"/>
                </a:cubicBezTo>
                <a:cubicBezTo>
                  <a:pt x="1427" y="191"/>
                  <a:pt x="1427" y="191"/>
                  <a:pt x="1427" y="191"/>
                </a:cubicBezTo>
                <a:cubicBezTo>
                  <a:pt x="1426" y="191"/>
                  <a:pt x="1426" y="191"/>
                  <a:pt x="1426" y="191"/>
                </a:cubicBezTo>
                <a:cubicBezTo>
                  <a:pt x="1426" y="192"/>
                  <a:pt x="1426" y="192"/>
                  <a:pt x="1426" y="192"/>
                </a:cubicBezTo>
                <a:cubicBezTo>
                  <a:pt x="1426" y="192"/>
                  <a:pt x="1424" y="192"/>
                  <a:pt x="1424" y="194"/>
                </a:cubicBezTo>
                <a:cubicBezTo>
                  <a:pt x="1424" y="194"/>
                  <a:pt x="1424" y="196"/>
                  <a:pt x="1423" y="195"/>
                </a:cubicBezTo>
                <a:cubicBezTo>
                  <a:pt x="1423" y="195"/>
                  <a:pt x="1423" y="194"/>
                  <a:pt x="1422" y="194"/>
                </a:cubicBezTo>
                <a:cubicBezTo>
                  <a:pt x="1422" y="194"/>
                  <a:pt x="1422" y="193"/>
                  <a:pt x="1421" y="194"/>
                </a:cubicBezTo>
                <a:cubicBezTo>
                  <a:pt x="1421" y="194"/>
                  <a:pt x="1420" y="193"/>
                  <a:pt x="1419" y="194"/>
                </a:cubicBezTo>
                <a:cubicBezTo>
                  <a:pt x="1419" y="194"/>
                  <a:pt x="1417" y="193"/>
                  <a:pt x="1418" y="195"/>
                </a:cubicBezTo>
                <a:cubicBezTo>
                  <a:pt x="1418" y="195"/>
                  <a:pt x="1418" y="196"/>
                  <a:pt x="1419" y="197"/>
                </a:cubicBezTo>
                <a:cubicBezTo>
                  <a:pt x="1419" y="197"/>
                  <a:pt x="1418" y="198"/>
                  <a:pt x="1419" y="199"/>
                </a:cubicBezTo>
                <a:cubicBezTo>
                  <a:pt x="1418" y="201"/>
                  <a:pt x="1418" y="201"/>
                  <a:pt x="1418" y="201"/>
                </a:cubicBezTo>
                <a:cubicBezTo>
                  <a:pt x="1414" y="201"/>
                  <a:pt x="1414" y="201"/>
                  <a:pt x="1414" y="201"/>
                </a:cubicBezTo>
                <a:cubicBezTo>
                  <a:pt x="1414" y="199"/>
                  <a:pt x="1414" y="199"/>
                  <a:pt x="1414" y="199"/>
                </a:cubicBezTo>
                <a:cubicBezTo>
                  <a:pt x="1414" y="198"/>
                  <a:pt x="1414" y="198"/>
                  <a:pt x="1414" y="198"/>
                </a:cubicBezTo>
                <a:cubicBezTo>
                  <a:pt x="1415" y="197"/>
                  <a:pt x="1415" y="197"/>
                  <a:pt x="1415" y="197"/>
                </a:cubicBezTo>
                <a:cubicBezTo>
                  <a:pt x="1415" y="196"/>
                  <a:pt x="1415" y="196"/>
                  <a:pt x="1415" y="196"/>
                </a:cubicBezTo>
                <a:cubicBezTo>
                  <a:pt x="1414" y="196"/>
                  <a:pt x="1414" y="196"/>
                  <a:pt x="1414" y="196"/>
                </a:cubicBezTo>
                <a:cubicBezTo>
                  <a:pt x="1414" y="195"/>
                  <a:pt x="1414" y="195"/>
                  <a:pt x="1414" y="195"/>
                </a:cubicBezTo>
                <a:cubicBezTo>
                  <a:pt x="1414" y="195"/>
                  <a:pt x="1414" y="195"/>
                  <a:pt x="1414" y="195"/>
                </a:cubicBezTo>
                <a:cubicBezTo>
                  <a:pt x="1414" y="194"/>
                  <a:pt x="1414" y="194"/>
                  <a:pt x="1414" y="194"/>
                </a:cubicBezTo>
                <a:cubicBezTo>
                  <a:pt x="1414" y="194"/>
                  <a:pt x="1414" y="194"/>
                  <a:pt x="1414" y="194"/>
                </a:cubicBezTo>
                <a:cubicBezTo>
                  <a:pt x="1415" y="194"/>
                  <a:pt x="1415" y="194"/>
                  <a:pt x="1415" y="194"/>
                </a:cubicBezTo>
                <a:cubicBezTo>
                  <a:pt x="1415" y="194"/>
                  <a:pt x="1415" y="194"/>
                  <a:pt x="1415" y="194"/>
                </a:cubicBezTo>
                <a:cubicBezTo>
                  <a:pt x="1415" y="194"/>
                  <a:pt x="1415" y="194"/>
                  <a:pt x="1415" y="194"/>
                </a:cubicBezTo>
                <a:cubicBezTo>
                  <a:pt x="1416" y="193"/>
                  <a:pt x="1416" y="193"/>
                  <a:pt x="1416" y="193"/>
                </a:cubicBezTo>
                <a:cubicBezTo>
                  <a:pt x="1416" y="193"/>
                  <a:pt x="1416" y="193"/>
                  <a:pt x="1416" y="193"/>
                </a:cubicBezTo>
                <a:cubicBezTo>
                  <a:pt x="1417" y="193"/>
                  <a:pt x="1417" y="193"/>
                  <a:pt x="1417" y="193"/>
                </a:cubicBezTo>
                <a:cubicBezTo>
                  <a:pt x="1417" y="192"/>
                  <a:pt x="1417" y="192"/>
                  <a:pt x="1417" y="192"/>
                </a:cubicBezTo>
                <a:cubicBezTo>
                  <a:pt x="1416" y="192"/>
                  <a:pt x="1416" y="192"/>
                  <a:pt x="1416" y="192"/>
                </a:cubicBezTo>
                <a:cubicBezTo>
                  <a:pt x="1416" y="192"/>
                  <a:pt x="1416" y="192"/>
                  <a:pt x="1416" y="192"/>
                </a:cubicBezTo>
                <a:cubicBezTo>
                  <a:pt x="1416" y="191"/>
                  <a:pt x="1416" y="191"/>
                  <a:pt x="1416" y="191"/>
                </a:cubicBezTo>
                <a:cubicBezTo>
                  <a:pt x="1416" y="191"/>
                  <a:pt x="1416" y="190"/>
                  <a:pt x="1416" y="190"/>
                </a:cubicBezTo>
                <a:cubicBezTo>
                  <a:pt x="1415" y="190"/>
                  <a:pt x="1415" y="191"/>
                  <a:pt x="1415" y="191"/>
                </a:cubicBezTo>
                <a:cubicBezTo>
                  <a:pt x="1414" y="190"/>
                  <a:pt x="1414" y="190"/>
                  <a:pt x="1414" y="190"/>
                </a:cubicBezTo>
                <a:cubicBezTo>
                  <a:pt x="1414" y="190"/>
                  <a:pt x="1412" y="191"/>
                  <a:pt x="1412" y="192"/>
                </a:cubicBezTo>
                <a:cubicBezTo>
                  <a:pt x="1412" y="192"/>
                  <a:pt x="1413" y="192"/>
                  <a:pt x="1411" y="193"/>
                </a:cubicBezTo>
                <a:cubicBezTo>
                  <a:pt x="1412" y="193"/>
                  <a:pt x="1412" y="193"/>
                  <a:pt x="1412" y="193"/>
                </a:cubicBezTo>
                <a:cubicBezTo>
                  <a:pt x="1411" y="194"/>
                  <a:pt x="1411" y="194"/>
                  <a:pt x="1411" y="194"/>
                </a:cubicBezTo>
                <a:cubicBezTo>
                  <a:pt x="1411" y="194"/>
                  <a:pt x="1411" y="194"/>
                  <a:pt x="1411" y="194"/>
                </a:cubicBezTo>
                <a:cubicBezTo>
                  <a:pt x="1410" y="195"/>
                  <a:pt x="1410" y="195"/>
                  <a:pt x="1410" y="195"/>
                </a:cubicBezTo>
                <a:cubicBezTo>
                  <a:pt x="1410" y="195"/>
                  <a:pt x="1410" y="195"/>
                  <a:pt x="1410" y="195"/>
                </a:cubicBezTo>
                <a:cubicBezTo>
                  <a:pt x="1409" y="196"/>
                  <a:pt x="1409" y="196"/>
                  <a:pt x="1409" y="196"/>
                </a:cubicBezTo>
                <a:cubicBezTo>
                  <a:pt x="1409" y="196"/>
                  <a:pt x="1409" y="196"/>
                  <a:pt x="1409" y="196"/>
                </a:cubicBezTo>
                <a:cubicBezTo>
                  <a:pt x="1408" y="197"/>
                  <a:pt x="1408" y="197"/>
                  <a:pt x="1408" y="197"/>
                </a:cubicBezTo>
                <a:cubicBezTo>
                  <a:pt x="1407" y="197"/>
                  <a:pt x="1407" y="197"/>
                  <a:pt x="1407" y="197"/>
                </a:cubicBezTo>
                <a:cubicBezTo>
                  <a:pt x="1407" y="197"/>
                  <a:pt x="1407" y="197"/>
                  <a:pt x="1407" y="198"/>
                </a:cubicBezTo>
                <a:cubicBezTo>
                  <a:pt x="1404" y="198"/>
                  <a:pt x="1404" y="198"/>
                  <a:pt x="1404" y="198"/>
                </a:cubicBezTo>
                <a:cubicBezTo>
                  <a:pt x="1404" y="197"/>
                  <a:pt x="1405" y="195"/>
                  <a:pt x="1404" y="195"/>
                </a:cubicBezTo>
                <a:cubicBezTo>
                  <a:pt x="1404" y="195"/>
                  <a:pt x="1403" y="193"/>
                  <a:pt x="1404" y="193"/>
                </a:cubicBezTo>
                <a:cubicBezTo>
                  <a:pt x="1404" y="193"/>
                  <a:pt x="1405" y="194"/>
                  <a:pt x="1405" y="192"/>
                </a:cubicBezTo>
                <a:cubicBezTo>
                  <a:pt x="1405" y="192"/>
                  <a:pt x="1407" y="192"/>
                  <a:pt x="1406" y="191"/>
                </a:cubicBezTo>
                <a:cubicBezTo>
                  <a:pt x="1406" y="191"/>
                  <a:pt x="1406" y="190"/>
                  <a:pt x="1405" y="190"/>
                </a:cubicBezTo>
                <a:cubicBezTo>
                  <a:pt x="1404" y="190"/>
                  <a:pt x="1404" y="190"/>
                  <a:pt x="1404" y="190"/>
                </a:cubicBezTo>
                <a:cubicBezTo>
                  <a:pt x="1404" y="190"/>
                  <a:pt x="1404" y="190"/>
                  <a:pt x="1404" y="190"/>
                </a:cubicBezTo>
                <a:cubicBezTo>
                  <a:pt x="1404" y="190"/>
                  <a:pt x="1404" y="190"/>
                  <a:pt x="1404" y="190"/>
                </a:cubicBezTo>
                <a:cubicBezTo>
                  <a:pt x="1403" y="189"/>
                  <a:pt x="1403" y="189"/>
                  <a:pt x="1403" y="189"/>
                </a:cubicBezTo>
                <a:cubicBezTo>
                  <a:pt x="1403" y="189"/>
                  <a:pt x="1402" y="190"/>
                  <a:pt x="1402" y="191"/>
                </a:cubicBezTo>
                <a:cubicBezTo>
                  <a:pt x="1402" y="191"/>
                  <a:pt x="1401" y="192"/>
                  <a:pt x="1400" y="194"/>
                </a:cubicBezTo>
                <a:cubicBezTo>
                  <a:pt x="1400" y="194"/>
                  <a:pt x="1398" y="196"/>
                  <a:pt x="1399" y="197"/>
                </a:cubicBezTo>
                <a:cubicBezTo>
                  <a:pt x="1400" y="197"/>
                  <a:pt x="1400" y="197"/>
                  <a:pt x="1400" y="197"/>
                </a:cubicBezTo>
                <a:cubicBezTo>
                  <a:pt x="1400" y="197"/>
                  <a:pt x="1400" y="197"/>
                  <a:pt x="1400" y="197"/>
                </a:cubicBezTo>
                <a:cubicBezTo>
                  <a:pt x="1394" y="196"/>
                  <a:pt x="1394" y="196"/>
                  <a:pt x="1394" y="196"/>
                </a:cubicBezTo>
                <a:cubicBezTo>
                  <a:pt x="1394" y="196"/>
                  <a:pt x="1394" y="196"/>
                  <a:pt x="1394" y="196"/>
                </a:cubicBezTo>
                <a:cubicBezTo>
                  <a:pt x="1394" y="196"/>
                  <a:pt x="1394" y="196"/>
                  <a:pt x="1394" y="196"/>
                </a:cubicBezTo>
                <a:cubicBezTo>
                  <a:pt x="1394" y="195"/>
                  <a:pt x="1394" y="195"/>
                  <a:pt x="1394" y="195"/>
                </a:cubicBezTo>
                <a:cubicBezTo>
                  <a:pt x="1394" y="194"/>
                  <a:pt x="1394" y="194"/>
                  <a:pt x="1394" y="194"/>
                </a:cubicBezTo>
                <a:cubicBezTo>
                  <a:pt x="1394" y="194"/>
                  <a:pt x="1394" y="192"/>
                  <a:pt x="1395" y="192"/>
                </a:cubicBezTo>
                <a:cubicBezTo>
                  <a:pt x="1395" y="192"/>
                  <a:pt x="1396" y="192"/>
                  <a:pt x="1396" y="191"/>
                </a:cubicBezTo>
                <a:cubicBezTo>
                  <a:pt x="1396" y="191"/>
                  <a:pt x="1396" y="190"/>
                  <a:pt x="1396" y="190"/>
                </a:cubicBezTo>
                <a:cubicBezTo>
                  <a:pt x="1396" y="190"/>
                  <a:pt x="1394" y="188"/>
                  <a:pt x="1392" y="190"/>
                </a:cubicBezTo>
                <a:cubicBezTo>
                  <a:pt x="1391" y="191"/>
                  <a:pt x="1391" y="191"/>
                  <a:pt x="1391" y="191"/>
                </a:cubicBezTo>
                <a:cubicBezTo>
                  <a:pt x="1391" y="192"/>
                  <a:pt x="1391" y="192"/>
                  <a:pt x="1391" y="192"/>
                </a:cubicBezTo>
                <a:cubicBezTo>
                  <a:pt x="1391" y="193"/>
                  <a:pt x="1391" y="193"/>
                  <a:pt x="1391" y="193"/>
                </a:cubicBezTo>
                <a:cubicBezTo>
                  <a:pt x="1391" y="193"/>
                  <a:pt x="1389" y="194"/>
                  <a:pt x="1389" y="196"/>
                </a:cubicBezTo>
                <a:cubicBezTo>
                  <a:pt x="1389" y="196"/>
                  <a:pt x="1388" y="195"/>
                  <a:pt x="1388" y="195"/>
                </a:cubicBezTo>
                <a:cubicBezTo>
                  <a:pt x="1384" y="195"/>
                  <a:pt x="1384" y="195"/>
                  <a:pt x="1384" y="195"/>
                </a:cubicBezTo>
                <a:cubicBezTo>
                  <a:pt x="1384" y="194"/>
                  <a:pt x="1384" y="194"/>
                  <a:pt x="1384" y="194"/>
                </a:cubicBezTo>
                <a:cubicBezTo>
                  <a:pt x="1385" y="193"/>
                  <a:pt x="1385" y="193"/>
                  <a:pt x="1385" y="193"/>
                </a:cubicBezTo>
                <a:cubicBezTo>
                  <a:pt x="1385" y="193"/>
                  <a:pt x="1385" y="193"/>
                  <a:pt x="1385" y="192"/>
                </a:cubicBezTo>
                <a:cubicBezTo>
                  <a:pt x="1385" y="192"/>
                  <a:pt x="1383" y="191"/>
                  <a:pt x="1385" y="190"/>
                </a:cubicBezTo>
                <a:cubicBezTo>
                  <a:pt x="1386" y="190"/>
                  <a:pt x="1386" y="190"/>
                  <a:pt x="1386" y="190"/>
                </a:cubicBezTo>
                <a:cubicBezTo>
                  <a:pt x="1386" y="189"/>
                  <a:pt x="1386" y="189"/>
                  <a:pt x="1386" y="189"/>
                </a:cubicBezTo>
                <a:cubicBezTo>
                  <a:pt x="1387" y="189"/>
                  <a:pt x="1387" y="189"/>
                  <a:pt x="1387" y="189"/>
                </a:cubicBezTo>
                <a:cubicBezTo>
                  <a:pt x="1387" y="189"/>
                  <a:pt x="1387" y="189"/>
                  <a:pt x="1387" y="189"/>
                </a:cubicBezTo>
                <a:cubicBezTo>
                  <a:pt x="1386" y="188"/>
                  <a:pt x="1386" y="188"/>
                  <a:pt x="1386" y="188"/>
                </a:cubicBezTo>
                <a:cubicBezTo>
                  <a:pt x="1386" y="188"/>
                  <a:pt x="1386" y="188"/>
                  <a:pt x="1386" y="188"/>
                </a:cubicBezTo>
                <a:cubicBezTo>
                  <a:pt x="1386" y="188"/>
                  <a:pt x="1386" y="188"/>
                  <a:pt x="1386" y="188"/>
                </a:cubicBezTo>
                <a:cubicBezTo>
                  <a:pt x="1386" y="187"/>
                  <a:pt x="1386" y="187"/>
                  <a:pt x="1386" y="187"/>
                </a:cubicBezTo>
                <a:cubicBezTo>
                  <a:pt x="1385" y="187"/>
                  <a:pt x="1385" y="187"/>
                  <a:pt x="1385" y="187"/>
                </a:cubicBezTo>
                <a:cubicBezTo>
                  <a:pt x="1384" y="188"/>
                  <a:pt x="1384" y="188"/>
                  <a:pt x="1384" y="188"/>
                </a:cubicBezTo>
                <a:cubicBezTo>
                  <a:pt x="1383" y="188"/>
                  <a:pt x="1383" y="188"/>
                  <a:pt x="1383" y="188"/>
                </a:cubicBezTo>
                <a:cubicBezTo>
                  <a:pt x="1382" y="189"/>
                  <a:pt x="1382" y="189"/>
                  <a:pt x="1382" y="189"/>
                </a:cubicBezTo>
                <a:cubicBezTo>
                  <a:pt x="1382" y="190"/>
                  <a:pt x="1382" y="190"/>
                  <a:pt x="1382" y="190"/>
                </a:cubicBezTo>
                <a:cubicBezTo>
                  <a:pt x="1382" y="191"/>
                  <a:pt x="1382" y="191"/>
                  <a:pt x="1382" y="191"/>
                </a:cubicBezTo>
                <a:cubicBezTo>
                  <a:pt x="1382" y="191"/>
                  <a:pt x="1380" y="192"/>
                  <a:pt x="1379" y="193"/>
                </a:cubicBezTo>
                <a:cubicBezTo>
                  <a:pt x="1379" y="194"/>
                  <a:pt x="1379" y="194"/>
                  <a:pt x="1379" y="194"/>
                </a:cubicBezTo>
                <a:cubicBezTo>
                  <a:pt x="1378" y="194"/>
                  <a:pt x="1378" y="194"/>
                  <a:pt x="1378" y="194"/>
                </a:cubicBezTo>
                <a:cubicBezTo>
                  <a:pt x="1377" y="194"/>
                  <a:pt x="1377" y="194"/>
                  <a:pt x="1377" y="194"/>
                </a:cubicBezTo>
                <a:cubicBezTo>
                  <a:pt x="1377" y="194"/>
                  <a:pt x="1377" y="194"/>
                  <a:pt x="1377" y="194"/>
                </a:cubicBezTo>
                <a:cubicBezTo>
                  <a:pt x="1375" y="194"/>
                  <a:pt x="1375" y="194"/>
                  <a:pt x="1375" y="194"/>
                </a:cubicBezTo>
                <a:cubicBezTo>
                  <a:pt x="1375" y="193"/>
                  <a:pt x="1375" y="192"/>
                  <a:pt x="1375" y="191"/>
                </a:cubicBezTo>
                <a:cubicBezTo>
                  <a:pt x="1375" y="191"/>
                  <a:pt x="1374" y="189"/>
                  <a:pt x="1375" y="189"/>
                </a:cubicBezTo>
                <a:cubicBezTo>
                  <a:pt x="1376" y="188"/>
                  <a:pt x="1376" y="188"/>
                  <a:pt x="1376" y="188"/>
                </a:cubicBezTo>
                <a:cubicBezTo>
                  <a:pt x="1377" y="188"/>
                  <a:pt x="1377" y="188"/>
                  <a:pt x="1377" y="188"/>
                </a:cubicBezTo>
                <a:cubicBezTo>
                  <a:pt x="1377" y="187"/>
                  <a:pt x="1377" y="187"/>
                  <a:pt x="1377" y="187"/>
                </a:cubicBezTo>
                <a:cubicBezTo>
                  <a:pt x="1377" y="187"/>
                  <a:pt x="1377" y="187"/>
                  <a:pt x="1377" y="187"/>
                </a:cubicBezTo>
                <a:cubicBezTo>
                  <a:pt x="1376" y="187"/>
                  <a:pt x="1376" y="187"/>
                  <a:pt x="1376" y="187"/>
                </a:cubicBezTo>
                <a:cubicBezTo>
                  <a:pt x="1376" y="186"/>
                  <a:pt x="1376" y="186"/>
                  <a:pt x="1376" y="186"/>
                </a:cubicBezTo>
                <a:cubicBezTo>
                  <a:pt x="1376" y="186"/>
                  <a:pt x="1376" y="186"/>
                  <a:pt x="1376" y="186"/>
                </a:cubicBezTo>
                <a:cubicBezTo>
                  <a:pt x="1375" y="186"/>
                  <a:pt x="1375" y="186"/>
                  <a:pt x="1375" y="186"/>
                </a:cubicBezTo>
                <a:cubicBezTo>
                  <a:pt x="1374" y="186"/>
                  <a:pt x="1374" y="186"/>
                  <a:pt x="1374" y="186"/>
                </a:cubicBezTo>
                <a:cubicBezTo>
                  <a:pt x="1374" y="187"/>
                  <a:pt x="1374" y="187"/>
                  <a:pt x="1374" y="187"/>
                </a:cubicBezTo>
                <a:cubicBezTo>
                  <a:pt x="1373" y="187"/>
                  <a:pt x="1373" y="187"/>
                  <a:pt x="1373" y="187"/>
                </a:cubicBezTo>
                <a:cubicBezTo>
                  <a:pt x="1373" y="187"/>
                  <a:pt x="1372" y="189"/>
                  <a:pt x="1372" y="190"/>
                </a:cubicBezTo>
                <a:cubicBezTo>
                  <a:pt x="1372" y="190"/>
                  <a:pt x="1370" y="191"/>
                  <a:pt x="1369" y="192"/>
                </a:cubicBezTo>
                <a:cubicBezTo>
                  <a:pt x="1369" y="192"/>
                  <a:pt x="1369" y="192"/>
                  <a:pt x="1369" y="192"/>
                </a:cubicBezTo>
                <a:cubicBezTo>
                  <a:pt x="1368" y="192"/>
                  <a:pt x="1368" y="192"/>
                  <a:pt x="1368" y="192"/>
                </a:cubicBezTo>
                <a:cubicBezTo>
                  <a:pt x="1368" y="193"/>
                  <a:pt x="1368" y="193"/>
                  <a:pt x="1368" y="193"/>
                </a:cubicBezTo>
                <a:cubicBezTo>
                  <a:pt x="1368" y="193"/>
                  <a:pt x="1368" y="193"/>
                  <a:pt x="1368" y="193"/>
                </a:cubicBezTo>
                <a:cubicBezTo>
                  <a:pt x="1365" y="193"/>
                  <a:pt x="1365" y="193"/>
                  <a:pt x="1365" y="193"/>
                </a:cubicBezTo>
                <a:cubicBezTo>
                  <a:pt x="1364" y="193"/>
                  <a:pt x="1364" y="193"/>
                  <a:pt x="1364" y="193"/>
                </a:cubicBezTo>
                <a:cubicBezTo>
                  <a:pt x="1365" y="192"/>
                  <a:pt x="1365" y="191"/>
                  <a:pt x="1365" y="191"/>
                </a:cubicBezTo>
                <a:cubicBezTo>
                  <a:pt x="1365" y="191"/>
                  <a:pt x="1363" y="189"/>
                  <a:pt x="1365" y="188"/>
                </a:cubicBezTo>
                <a:cubicBezTo>
                  <a:pt x="1366" y="188"/>
                  <a:pt x="1366" y="188"/>
                  <a:pt x="1366" y="188"/>
                </a:cubicBezTo>
                <a:cubicBezTo>
                  <a:pt x="1366" y="188"/>
                  <a:pt x="1366" y="188"/>
                  <a:pt x="1366" y="188"/>
                </a:cubicBezTo>
                <a:cubicBezTo>
                  <a:pt x="1366" y="187"/>
                  <a:pt x="1366" y="187"/>
                  <a:pt x="1366" y="187"/>
                </a:cubicBezTo>
                <a:cubicBezTo>
                  <a:pt x="1367" y="187"/>
                  <a:pt x="1367" y="187"/>
                  <a:pt x="1367" y="187"/>
                </a:cubicBezTo>
                <a:cubicBezTo>
                  <a:pt x="1366" y="186"/>
                  <a:pt x="1366" y="186"/>
                  <a:pt x="1366" y="186"/>
                </a:cubicBezTo>
                <a:cubicBezTo>
                  <a:pt x="1366" y="186"/>
                  <a:pt x="1366" y="186"/>
                  <a:pt x="1366" y="186"/>
                </a:cubicBezTo>
                <a:cubicBezTo>
                  <a:pt x="1365" y="186"/>
                  <a:pt x="1365" y="186"/>
                  <a:pt x="1365" y="186"/>
                </a:cubicBezTo>
                <a:cubicBezTo>
                  <a:pt x="1365" y="185"/>
                  <a:pt x="1365" y="185"/>
                  <a:pt x="1365" y="185"/>
                </a:cubicBezTo>
                <a:cubicBezTo>
                  <a:pt x="1364" y="185"/>
                  <a:pt x="1364" y="185"/>
                  <a:pt x="1364" y="185"/>
                </a:cubicBezTo>
                <a:cubicBezTo>
                  <a:pt x="1364" y="185"/>
                  <a:pt x="1363" y="185"/>
                  <a:pt x="1363" y="186"/>
                </a:cubicBezTo>
                <a:cubicBezTo>
                  <a:pt x="1363" y="187"/>
                  <a:pt x="1363" y="187"/>
                  <a:pt x="1363" y="187"/>
                </a:cubicBezTo>
                <a:cubicBezTo>
                  <a:pt x="1362" y="187"/>
                  <a:pt x="1362" y="187"/>
                  <a:pt x="1362" y="187"/>
                </a:cubicBezTo>
                <a:cubicBezTo>
                  <a:pt x="1362" y="188"/>
                  <a:pt x="1362" y="188"/>
                  <a:pt x="1362" y="188"/>
                </a:cubicBezTo>
                <a:cubicBezTo>
                  <a:pt x="1361" y="189"/>
                  <a:pt x="1361" y="189"/>
                  <a:pt x="1361" y="189"/>
                </a:cubicBezTo>
                <a:cubicBezTo>
                  <a:pt x="1361" y="189"/>
                  <a:pt x="1361" y="189"/>
                  <a:pt x="1361" y="189"/>
                </a:cubicBezTo>
                <a:cubicBezTo>
                  <a:pt x="1361" y="189"/>
                  <a:pt x="1361" y="190"/>
                  <a:pt x="1360" y="190"/>
                </a:cubicBezTo>
                <a:cubicBezTo>
                  <a:pt x="1360" y="190"/>
                  <a:pt x="1359" y="191"/>
                  <a:pt x="1359" y="191"/>
                </a:cubicBezTo>
                <a:cubicBezTo>
                  <a:pt x="1359" y="191"/>
                  <a:pt x="1359" y="191"/>
                  <a:pt x="1359" y="191"/>
                </a:cubicBezTo>
                <a:cubicBezTo>
                  <a:pt x="1359" y="191"/>
                  <a:pt x="1359" y="192"/>
                  <a:pt x="1359" y="192"/>
                </a:cubicBezTo>
                <a:cubicBezTo>
                  <a:pt x="1359" y="192"/>
                  <a:pt x="1359" y="192"/>
                  <a:pt x="1359" y="192"/>
                </a:cubicBezTo>
                <a:cubicBezTo>
                  <a:pt x="1355" y="192"/>
                  <a:pt x="1355" y="192"/>
                  <a:pt x="1355" y="192"/>
                </a:cubicBezTo>
                <a:cubicBezTo>
                  <a:pt x="1356" y="191"/>
                  <a:pt x="1356" y="189"/>
                  <a:pt x="1356" y="189"/>
                </a:cubicBezTo>
                <a:cubicBezTo>
                  <a:pt x="1356" y="189"/>
                  <a:pt x="1355" y="188"/>
                  <a:pt x="1356" y="187"/>
                </a:cubicBezTo>
                <a:cubicBezTo>
                  <a:pt x="1357" y="187"/>
                  <a:pt x="1357" y="187"/>
                  <a:pt x="1357" y="187"/>
                </a:cubicBezTo>
                <a:cubicBezTo>
                  <a:pt x="1358" y="187"/>
                  <a:pt x="1358" y="187"/>
                  <a:pt x="1358" y="187"/>
                </a:cubicBezTo>
                <a:cubicBezTo>
                  <a:pt x="1358" y="186"/>
                  <a:pt x="1358" y="186"/>
                  <a:pt x="1358" y="186"/>
                </a:cubicBezTo>
                <a:cubicBezTo>
                  <a:pt x="1359" y="185"/>
                  <a:pt x="1359" y="185"/>
                  <a:pt x="1359" y="185"/>
                </a:cubicBezTo>
                <a:cubicBezTo>
                  <a:pt x="1358" y="185"/>
                  <a:pt x="1358" y="185"/>
                  <a:pt x="1358" y="185"/>
                </a:cubicBezTo>
                <a:cubicBezTo>
                  <a:pt x="1358" y="185"/>
                  <a:pt x="1358" y="185"/>
                  <a:pt x="1358" y="185"/>
                </a:cubicBezTo>
                <a:cubicBezTo>
                  <a:pt x="1358" y="184"/>
                  <a:pt x="1358" y="184"/>
                  <a:pt x="1358" y="184"/>
                </a:cubicBezTo>
                <a:cubicBezTo>
                  <a:pt x="1358" y="184"/>
                  <a:pt x="1358" y="184"/>
                  <a:pt x="1358" y="184"/>
                </a:cubicBezTo>
                <a:cubicBezTo>
                  <a:pt x="1356" y="184"/>
                  <a:pt x="1356" y="184"/>
                  <a:pt x="1356" y="184"/>
                </a:cubicBezTo>
                <a:cubicBezTo>
                  <a:pt x="1356" y="184"/>
                  <a:pt x="1356" y="184"/>
                  <a:pt x="1356" y="184"/>
                </a:cubicBezTo>
                <a:cubicBezTo>
                  <a:pt x="1356" y="184"/>
                  <a:pt x="1354" y="184"/>
                  <a:pt x="1355" y="185"/>
                </a:cubicBezTo>
                <a:cubicBezTo>
                  <a:pt x="1355" y="185"/>
                  <a:pt x="1354" y="187"/>
                  <a:pt x="1353" y="188"/>
                </a:cubicBezTo>
                <a:cubicBezTo>
                  <a:pt x="1353" y="188"/>
                  <a:pt x="1351" y="189"/>
                  <a:pt x="1351" y="190"/>
                </a:cubicBezTo>
                <a:cubicBezTo>
                  <a:pt x="1351" y="190"/>
                  <a:pt x="1350" y="189"/>
                  <a:pt x="1350" y="191"/>
                </a:cubicBezTo>
                <a:cubicBezTo>
                  <a:pt x="1347" y="190"/>
                  <a:pt x="1347" y="190"/>
                  <a:pt x="1347" y="190"/>
                </a:cubicBezTo>
                <a:cubicBezTo>
                  <a:pt x="1347" y="190"/>
                  <a:pt x="1347" y="190"/>
                  <a:pt x="1347" y="190"/>
                </a:cubicBezTo>
                <a:cubicBezTo>
                  <a:pt x="1347" y="189"/>
                  <a:pt x="1347" y="189"/>
                  <a:pt x="1347" y="189"/>
                </a:cubicBezTo>
                <a:cubicBezTo>
                  <a:pt x="1347" y="188"/>
                  <a:pt x="1347" y="188"/>
                  <a:pt x="1347" y="188"/>
                </a:cubicBezTo>
                <a:cubicBezTo>
                  <a:pt x="1347" y="188"/>
                  <a:pt x="1347" y="188"/>
                  <a:pt x="1347" y="188"/>
                </a:cubicBezTo>
                <a:cubicBezTo>
                  <a:pt x="1347" y="188"/>
                  <a:pt x="1347" y="186"/>
                  <a:pt x="1348" y="185"/>
                </a:cubicBezTo>
                <a:cubicBezTo>
                  <a:pt x="1348" y="185"/>
                  <a:pt x="1348" y="187"/>
                  <a:pt x="1349" y="185"/>
                </a:cubicBezTo>
                <a:cubicBezTo>
                  <a:pt x="1349" y="185"/>
                  <a:pt x="1349" y="185"/>
                  <a:pt x="1349" y="185"/>
                </a:cubicBezTo>
                <a:cubicBezTo>
                  <a:pt x="1349" y="184"/>
                  <a:pt x="1349" y="184"/>
                  <a:pt x="1349" y="184"/>
                </a:cubicBezTo>
                <a:cubicBezTo>
                  <a:pt x="1349" y="183"/>
                  <a:pt x="1349" y="183"/>
                  <a:pt x="1349" y="183"/>
                </a:cubicBezTo>
                <a:cubicBezTo>
                  <a:pt x="1349" y="183"/>
                  <a:pt x="1349" y="183"/>
                  <a:pt x="1349" y="183"/>
                </a:cubicBezTo>
                <a:cubicBezTo>
                  <a:pt x="1348" y="183"/>
                  <a:pt x="1348" y="183"/>
                  <a:pt x="1348" y="183"/>
                </a:cubicBezTo>
                <a:cubicBezTo>
                  <a:pt x="1348" y="183"/>
                  <a:pt x="1348" y="183"/>
                  <a:pt x="1348" y="183"/>
                </a:cubicBezTo>
                <a:cubicBezTo>
                  <a:pt x="1347" y="182"/>
                  <a:pt x="1347" y="182"/>
                  <a:pt x="1347" y="182"/>
                </a:cubicBezTo>
                <a:cubicBezTo>
                  <a:pt x="1346" y="183"/>
                  <a:pt x="1346" y="183"/>
                  <a:pt x="1346" y="183"/>
                </a:cubicBezTo>
                <a:cubicBezTo>
                  <a:pt x="1346" y="184"/>
                  <a:pt x="1346" y="184"/>
                  <a:pt x="1346" y="184"/>
                </a:cubicBezTo>
                <a:cubicBezTo>
                  <a:pt x="1346" y="185"/>
                  <a:pt x="1346" y="185"/>
                  <a:pt x="1346" y="185"/>
                </a:cubicBezTo>
                <a:cubicBezTo>
                  <a:pt x="1344" y="186"/>
                  <a:pt x="1344" y="186"/>
                  <a:pt x="1344" y="186"/>
                </a:cubicBezTo>
                <a:cubicBezTo>
                  <a:pt x="1344" y="186"/>
                  <a:pt x="1344" y="186"/>
                  <a:pt x="1344" y="186"/>
                </a:cubicBezTo>
                <a:cubicBezTo>
                  <a:pt x="1344" y="186"/>
                  <a:pt x="1344" y="187"/>
                  <a:pt x="1343" y="187"/>
                </a:cubicBezTo>
                <a:cubicBezTo>
                  <a:pt x="1343" y="187"/>
                  <a:pt x="1343" y="188"/>
                  <a:pt x="1343" y="188"/>
                </a:cubicBezTo>
                <a:cubicBezTo>
                  <a:pt x="1342" y="188"/>
                  <a:pt x="1342" y="188"/>
                  <a:pt x="1342" y="188"/>
                </a:cubicBezTo>
                <a:cubicBezTo>
                  <a:pt x="1341" y="188"/>
                  <a:pt x="1341" y="188"/>
                  <a:pt x="1341" y="188"/>
                </a:cubicBezTo>
                <a:cubicBezTo>
                  <a:pt x="1341" y="188"/>
                  <a:pt x="1341" y="188"/>
                  <a:pt x="1341" y="189"/>
                </a:cubicBezTo>
                <a:cubicBezTo>
                  <a:pt x="1338" y="188"/>
                  <a:pt x="1338" y="188"/>
                  <a:pt x="1338" y="188"/>
                </a:cubicBezTo>
                <a:cubicBezTo>
                  <a:pt x="1338" y="188"/>
                  <a:pt x="1339" y="187"/>
                  <a:pt x="1338" y="186"/>
                </a:cubicBezTo>
                <a:cubicBezTo>
                  <a:pt x="1338" y="186"/>
                  <a:pt x="1338" y="185"/>
                  <a:pt x="1339" y="184"/>
                </a:cubicBezTo>
                <a:cubicBezTo>
                  <a:pt x="1340" y="184"/>
                  <a:pt x="1340" y="184"/>
                  <a:pt x="1340" y="184"/>
                </a:cubicBezTo>
                <a:cubicBezTo>
                  <a:pt x="1341" y="183"/>
                  <a:pt x="1341" y="183"/>
                  <a:pt x="1341" y="183"/>
                </a:cubicBezTo>
                <a:cubicBezTo>
                  <a:pt x="1341" y="183"/>
                  <a:pt x="1341" y="183"/>
                  <a:pt x="1341" y="183"/>
                </a:cubicBezTo>
                <a:cubicBezTo>
                  <a:pt x="1340" y="182"/>
                  <a:pt x="1340" y="182"/>
                  <a:pt x="1340" y="182"/>
                </a:cubicBezTo>
                <a:cubicBezTo>
                  <a:pt x="1340" y="182"/>
                  <a:pt x="1340" y="182"/>
                  <a:pt x="1340" y="182"/>
                </a:cubicBezTo>
                <a:cubicBezTo>
                  <a:pt x="1340" y="182"/>
                  <a:pt x="1340" y="182"/>
                  <a:pt x="1340" y="182"/>
                </a:cubicBezTo>
                <a:cubicBezTo>
                  <a:pt x="1340" y="181"/>
                  <a:pt x="1340" y="181"/>
                  <a:pt x="1340" y="181"/>
                </a:cubicBezTo>
                <a:cubicBezTo>
                  <a:pt x="1339" y="181"/>
                  <a:pt x="1339" y="181"/>
                  <a:pt x="1339" y="181"/>
                </a:cubicBezTo>
                <a:cubicBezTo>
                  <a:pt x="1338" y="181"/>
                  <a:pt x="1338" y="181"/>
                  <a:pt x="1338" y="181"/>
                </a:cubicBezTo>
                <a:cubicBezTo>
                  <a:pt x="1338" y="182"/>
                  <a:pt x="1338" y="182"/>
                  <a:pt x="1338" y="182"/>
                </a:cubicBezTo>
                <a:cubicBezTo>
                  <a:pt x="1336" y="183"/>
                  <a:pt x="1336" y="183"/>
                  <a:pt x="1336" y="183"/>
                </a:cubicBezTo>
                <a:cubicBezTo>
                  <a:pt x="1336" y="184"/>
                  <a:pt x="1336" y="184"/>
                  <a:pt x="1336" y="184"/>
                </a:cubicBezTo>
                <a:cubicBezTo>
                  <a:pt x="1335" y="185"/>
                  <a:pt x="1335" y="185"/>
                  <a:pt x="1335" y="185"/>
                </a:cubicBezTo>
                <a:cubicBezTo>
                  <a:pt x="1334" y="186"/>
                  <a:pt x="1334" y="186"/>
                  <a:pt x="1334" y="186"/>
                </a:cubicBezTo>
                <a:cubicBezTo>
                  <a:pt x="1333" y="186"/>
                  <a:pt x="1333" y="186"/>
                  <a:pt x="1333" y="186"/>
                </a:cubicBezTo>
                <a:cubicBezTo>
                  <a:pt x="1333" y="187"/>
                  <a:pt x="1333" y="187"/>
                  <a:pt x="1333" y="187"/>
                </a:cubicBezTo>
                <a:cubicBezTo>
                  <a:pt x="1333" y="187"/>
                  <a:pt x="1332" y="186"/>
                  <a:pt x="1332" y="187"/>
                </a:cubicBezTo>
                <a:cubicBezTo>
                  <a:pt x="1329" y="187"/>
                  <a:pt x="1329" y="187"/>
                  <a:pt x="1329" y="187"/>
                </a:cubicBezTo>
                <a:cubicBezTo>
                  <a:pt x="1329" y="186"/>
                  <a:pt x="1329" y="186"/>
                  <a:pt x="1329" y="186"/>
                </a:cubicBezTo>
                <a:cubicBezTo>
                  <a:pt x="1329" y="185"/>
                  <a:pt x="1329" y="185"/>
                  <a:pt x="1329" y="185"/>
                </a:cubicBezTo>
                <a:cubicBezTo>
                  <a:pt x="1330" y="184"/>
                  <a:pt x="1330" y="184"/>
                  <a:pt x="1330" y="184"/>
                </a:cubicBezTo>
                <a:cubicBezTo>
                  <a:pt x="1330" y="184"/>
                  <a:pt x="1330" y="184"/>
                  <a:pt x="1330" y="184"/>
                </a:cubicBezTo>
                <a:cubicBezTo>
                  <a:pt x="1330" y="183"/>
                  <a:pt x="1330" y="183"/>
                  <a:pt x="1330" y="183"/>
                </a:cubicBezTo>
                <a:cubicBezTo>
                  <a:pt x="1329" y="182"/>
                  <a:pt x="1329" y="182"/>
                  <a:pt x="1329" y="182"/>
                </a:cubicBezTo>
                <a:cubicBezTo>
                  <a:pt x="1330" y="182"/>
                  <a:pt x="1330" y="182"/>
                  <a:pt x="1330" y="182"/>
                </a:cubicBezTo>
                <a:cubicBezTo>
                  <a:pt x="1330" y="181"/>
                  <a:pt x="1330" y="181"/>
                  <a:pt x="1330" y="181"/>
                </a:cubicBezTo>
                <a:cubicBezTo>
                  <a:pt x="1330" y="181"/>
                  <a:pt x="1330" y="181"/>
                  <a:pt x="1330" y="181"/>
                </a:cubicBezTo>
                <a:cubicBezTo>
                  <a:pt x="1331" y="180"/>
                  <a:pt x="1331" y="180"/>
                  <a:pt x="1331" y="180"/>
                </a:cubicBezTo>
                <a:cubicBezTo>
                  <a:pt x="1330" y="180"/>
                  <a:pt x="1330" y="180"/>
                  <a:pt x="1330" y="180"/>
                </a:cubicBezTo>
                <a:cubicBezTo>
                  <a:pt x="1329" y="179"/>
                  <a:pt x="1329" y="179"/>
                  <a:pt x="1329" y="179"/>
                </a:cubicBezTo>
                <a:cubicBezTo>
                  <a:pt x="1329" y="179"/>
                  <a:pt x="1329" y="179"/>
                  <a:pt x="1329" y="179"/>
                </a:cubicBezTo>
                <a:cubicBezTo>
                  <a:pt x="1329" y="181"/>
                  <a:pt x="1329" y="181"/>
                  <a:pt x="1329" y="181"/>
                </a:cubicBezTo>
                <a:cubicBezTo>
                  <a:pt x="1328" y="181"/>
                  <a:pt x="1328" y="181"/>
                  <a:pt x="1328" y="181"/>
                </a:cubicBezTo>
                <a:cubicBezTo>
                  <a:pt x="1328" y="181"/>
                  <a:pt x="1328" y="181"/>
                  <a:pt x="1328" y="181"/>
                </a:cubicBezTo>
                <a:cubicBezTo>
                  <a:pt x="1328" y="181"/>
                  <a:pt x="1328" y="179"/>
                  <a:pt x="1327" y="180"/>
                </a:cubicBezTo>
                <a:cubicBezTo>
                  <a:pt x="1327" y="180"/>
                  <a:pt x="1325" y="183"/>
                  <a:pt x="1326" y="183"/>
                </a:cubicBezTo>
                <a:cubicBezTo>
                  <a:pt x="1327" y="183"/>
                  <a:pt x="1326" y="183"/>
                  <a:pt x="1326" y="183"/>
                </a:cubicBezTo>
                <a:cubicBezTo>
                  <a:pt x="1326" y="183"/>
                  <a:pt x="1325" y="183"/>
                  <a:pt x="1324" y="185"/>
                </a:cubicBezTo>
                <a:cubicBezTo>
                  <a:pt x="1324" y="185"/>
                  <a:pt x="1324" y="185"/>
                  <a:pt x="1323" y="185"/>
                </a:cubicBezTo>
                <a:cubicBezTo>
                  <a:pt x="1319" y="184"/>
                  <a:pt x="1319" y="184"/>
                  <a:pt x="1319" y="184"/>
                </a:cubicBezTo>
                <a:cubicBezTo>
                  <a:pt x="1320" y="183"/>
                  <a:pt x="1320" y="182"/>
                  <a:pt x="1320" y="182"/>
                </a:cubicBezTo>
                <a:cubicBezTo>
                  <a:pt x="1320" y="182"/>
                  <a:pt x="1323" y="180"/>
                  <a:pt x="1325" y="178"/>
                </a:cubicBezTo>
                <a:cubicBezTo>
                  <a:pt x="1325" y="178"/>
                  <a:pt x="1327" y="177"/>
                  <a:pt x="1326" y="176"/>
                </a:cubicBezTo>
                <a:cubicBezTo>
                  <a:pt x="1326" y="176"/>
                  <a:pt x="1326" y="175"/>
                  <a:pt x="1325" y="175"/>
                </a:cubicBezTo>
                <a:cubicBezTo>
                  <a:pt x="1325" y="175"/>
                  <a:pt x="1324" y="173"/>
                  <a:pt x="1324" y="173"/>
                </a:cubicBezTo>
                <a:cubicBezTo>
                  <a:pt x="1324" y="173"/>
                  <a:pt x="1324" y="172"/>
                  <a:pt x="1326" y="173"/>
                </a:cubicBezTo>
                <a:cubicBezTo>
                  <a:pt x="1326" y="173"/>
                  <a:pt x="1328" y="173"/>
                  <a:pt x="1326" y="172"/>
                </a:cubicBezTo>
                <a:cubicBezTo>
                  <a:pt x="1326" y="172"/>
                  <a:pt x="1325" y="172"/>
                  <a:pt x="1324" y="173"/>
                </a:cubicBezTo>
                <a:cubicBezTo>
                  <a:pt x="1324" y="173"/>
                  <a:pt x="1324" y="171"/>
                  <a:pt x="1323" y="172"/>
                </a:cubicBezTo>
                <a:cubicBezTo>
                  <a:pt x="1323" y="172"/>
                  <a:pt x="1319" y="171"/>
                  <a:pt x="1324" y="169"/>
                </a:cubicBezTo>
                <a:cubicBezTo>
                  <a:pt x="1324" y="169"/>
                  <a:pt x="1325" y="168"/>
                  <a:pt x="1323" y="168"/>
                </a:cubicBezTo>
                <a:cubicBezTo>
                  <a:pt x="1323" y="168"/>
                  <a:pt x="1319" y="169"/>
                  <a:pt x="1322" y="173"/>
                </a:cubicBezTo>
                <a:cubicBezTo>
                  <a:pt x="1321" y="173"/>
                  <a:pt x="1321" y="173"/>
                  <a:pt x="1321" y="173"/>
                </a:cubicBezTo>
                <a:cubicBezTo>
                  <a:pt x="1321" y="173"/>
                  <a:pt x="1320" y="174"/>
                  <a:pt x="1319" y="174"/>
                </a:cubicBezTo>
                <a:cubicBezTo>
                  <a:pt x="1318" y="174"/>
                  <a:pt x="1318" y="174"/>
                  <a:pt x="1318" y="174"/>
                </a:cubicBezTo>
                <a:cubicBezTo>
                  <a:pt x="1317" y="174"/>
                  <a:pt x="1317" y="174"/>
                  <a:pt x="1317" y="174"/>
                </a:cubicBezTo>
                <a:cubicBezTo>
                  <a:pt x="1317" y="174"/>
                  <a:pt x="1317" y="172"/>
                  <a:pt x="1315" y="172"/>
                </a:cubicBezTo>
                <a:cubicBezTo>
                  <a:pt x="1315" y="172"/>
                  <a:pt x="1314" y="170"/>
                  <a:pt x="1313" y="170"/>
                </a:cubicBezTo>
                <a:cubicBezTo>
                  <a:pt x="1313" y="170"/>
                  <a:pt x="1314" y="168"/>
                  <a:pt x="1312" y="168"/>
                </a:cubicBezTo>
                <a:cubicBezTo>
                  <a:pt x="1312" y="168"/>
                  <a:pt x="1308" y="169"/>
                  <a:pt x="1309" y="173"/>
                </a:cubicBezTo>
                <a:cubicBezTo>
                  <a:pt x="1310" y="174"/>
                  <a:pt x="1310" y="174"/>
                  <a:pt x="1310" y="174"/>
                </a:cubicBezTo>
                <a:cubicBezTo>
                  <a:pt x="1310" y="174"/>
                  <a:pt x="1310" y="176"/>
                  <a:pt x="1309" y="177"/>
                </a:cubicBezTo>
                <a:cubicBezTo>
                  <a:pt x="1309" y="177"/>
                  <a:pt x="1306" y="178"/>
                  <a:pt x="1305" y="180"/>
                </a:cubicBezTo>
                <a:cubicBezTo>
                  <a:pt x="1305" y="182"/>
                  <a:pt x="1305" y="182"/>
                  <a:pt x="1305" y="182"/>
                </a:cubicBezTo>
                <a:cubicBezTo>
                  <a:pt x="1219" y="154"/>
                  <a:pt x="1107" y="100"/>
                  <a:pt x="1040" y="0"/>
                </a:cubicBezTo>
                <a:cubicBezTo>
                  <a:pt x="818" y="0"/>
                  <a:pt x="818" y="0"/>
                  <a:pt x="818" y="0"/>
                </a:cubicBezTo>
                <a:cubicBezTo>
                  <a:pt x="616" y="0"/>
                  <a:pt x="616" y="0"/>
                  <a:pt x="616" y="0"/>
                </a:cubicBezTo>
                <a:cubicBezTo>
                  <a:pt x="394" y="0"/>
                  <a:pt x="394" y="0"/>
                  <a:pt x="394" y="0"/>
                </a:cubicBezTo>
                <a:cubicBezTo>
                  <a:pt x="327" y="101"/>
                  <a:pt x="213" y="155"/>
                  <a:pt x="127" y="183"/>
                </a:cubicBezTo>
                <a:cubicBezTo>
                  <a:pt x="127" y="180"/>
                  <a:pt x="127" y="180"/>
                  <a:pt x="127" y="180"/>
                </a:cubicBezTo>
                <a:cubicBezTo>
                  <a:pt x="126" y="178"/>
                  <a:pt x="123" y="177"/>
                  <a:pt x="123" y="177"/>
                </a:cubicBezTo>
                <a:cubicBezTo>
                  <a:pt x="122" y="176"/>
                  <a:pt x="122" y="174"/>
                  <a:pt x="122" y="174"/>
                </a:cubicBezTo>
                <a:cubicBezTo>
                  <a:pt x="123" y="173"/>
                  <a:pt x="123" y="173"/>
                  <a:pt x="123" y="173"/>
                </a:cubicBezTo>
                <a:cubicBezTo>
                  <a:pt x="124" y="169"/>
                  <a:pt x="120" y="168"/>
                  <a:pt x="120" y="168"/>
                </a:cubicBezTo>
                <a:cubicBezTo>
                  <a:pt x="118" y="168"/>
                  <a:pt x="119" y="170"/>
                  <a:pt x="119" y="170"/>
                </a:cubicBezTo>
                <a:cubicBezTo>
                  <a:pt x="118" y="170"/>
                  <a:pt x="117" y="172"/>
                  <a:pt x="117" y="172"/>
                </a:cubicBezTo>
                <a:cubicBezTo>
                  <a:pt x="115" y="172"/>
                  <a:pt x="115" y="174"/>
                  <a:pt x="115" y="174"/>
                </a:cubicBezTo>
                <a:cubicBezTo>
                  <a:pt x="114" y="174"/>
                  <a:pt x="114" y="174"/>
                  <a:pt x="114" y="174"/>
                </a:cubicBezTo>
                <a:cubicBezTo>
                  <a:pt x="113" y="174"/>
                  <a:pt x="113" y="174"/>
                  <a:pt x="113" y="174"/>
                </a:cubicBezTo>
                <a:cubicBezTo>
                  <a:pt x="112" y="174"/>
                  <a:pt x="111" y="173"/>
                  <a:pt x="111" y="173"/>
                </a:cubicBezTo>
                <a:cubicBezTo>
                  <a:pt x="110" y="173"/>
                  <a:pt x="110" y="173"/>
                  <a:pt x="110" y="173"/>
                </a:cubicBezTo>
                <a:cubicBezTo>
                  <a:pt x="113" y="169"/>
                  <a:pt x="109" y="168"/>
                  <a:pt x="109" y="168"/>
                </a:cubicBezTo>
                <a:cubicBezTo>
                  <a:pt x="107" y="168"/>
                  <a:pt x="108" y="169"/>
                  <a:pt x="108" y="169"/>
                </a:cubicBezTo>
                <a:cubicBezTo>
                  <a:pt x="113" y="171"/>
                  <a:pt x="109" y="172"/>
                  <a:pt x="109" y="172"/>
                </a:cubicBezTo>
                <a:cubicBezTo>
                  <a:pt x="108" y="171"/>
                  <a:pt x="108" y="173"/>
                  <a:pt x="108" y="173"/>
                </a:cubicBezTo>
                <a:cubicBezTo>
                  <a:pt x="107" y="172"/>
                  <a:pt x="106" y="172"/>
                  <a:pt x="106" y="172"/>
                </a:cubicBezTo>
                <a:cubicBezTo>
                  <a:pt x="104" y="173"/>
                  <a:pt x="106" y="173"/>
                  <a:pt x="106" y="173"/>
                </a:cubicBezTo>
                <a:cubicBezTo>
                  <a:pt x="108" y="172"/>
                  <a:pt x="108" y="173"/>
                  <a:pt x="108" y="173"/>
                </a:cubicBezTo>
                <a:cubicBezTo>
                  <a:pt x="108" y="173"/>
                  <a:pt x="107" y="175"/>
                  <a:pt x="107" y="175"/>
                </a:cubicBezTo>
                <a:cubicBezTo>
                  <a:pt x="106" y="175"/>
                  <a:pt x="107" y="176"/>
                  <a:pt x="107" y="176"/>
                </a:cubicBezTo>
                <a:cubicBezTo>
                  <a:pt x="105" y="177"/>
                  <a:pt x="107" y="178"/>
                  <a:pt x="107" y="178"/>
                </a:cubicBezTo>
                <a:cubicBezTo>
                  <a:pt x="109" y="180"/>
                  <a:pt x="112" y="182"/>
                  <a:pt x="112" y="182"/>
                </a:cubicBezTo>
                <a:cubicBezTo>
                  <a:pt x="112" y="182"/>
                  <a:pt x="112" y="183"/>
                  <a:pt x="113" y="184"/>
                </a:cubicBezTo>
                <a:cubicBezTo>
                  <a:pt x="109" y="185"/>
                  <a:pt x="109" y="185"/>
                  <a:pt x="109" y="185"/>
                </a:cubicBezTo>
                <a:cubicBezTo>
                  <a:pt x="108" y="185"/>
                  <a:pt x="108" y="185"/>
                  <a:pt x="108" y="185"/>
                </a:cubicBezTo>
                <a:cubicBezTo>
                  <a:pt x="107" y="183"/>
                  <a:pt x="106" y="183"/>
                  <a:pt x="106" y="183"/>
                </a:cubicBezTo>
                <a:cubicBezTo>
                  <a:pt x="106" y="183"/>
                  <a:pt x="105" y="183"/>
                  <a:pt x="106" y="183"/>
                </a:cubicBezTo>
                <a:cubicBezTo>
                  <a:pt x="107" y="183"/>
                  <a:pt x="105" y="180"/>
                  <a:pt x="105" y="180"/>
                </a:cubicBezTo>
                <a:cubicBezTo>
                  <a:pt x="104" y="179"/>
                  <a:pt x="104" y="181"/>
                  <a:pt x="104" y="181"/>
                </a:cubicBezTo>
                <a:cubicBezTo>
                  <a:pt x="104" y="181"/>
                  <a:pt x="104" y="181"/>
                  <a:pt x="104" y="181"/>
                </a:cubicBezTo>
                <a:cubicBezTo>
                  <a:pt x="103" y="181"/>
                  <a:pt x="103" y="181"/>
                  <a:pt x="103" y="181"/>
                </a:cubicBezTo>
                <a:cubicBezTo>
                  <a:pt x="103" y="179"/>
                  <a:pt x="103" y="179"/>
                  <a:pt x="103" y="179"/>
                </a:cubicBezTo>
                <a:cubicBezTo>
                  <a:pt x="103" y="179"/>
                  <a:pt x="103" y="179"/>
                  <a:pt x="103" y="179"/>
                </a:cubicBezTo>
                <a:cubicBezTo>
                  <a:pt x="102" y="180"/>
                  <a:pt x="102" y="180"/>
                  <a:pt x="102" y="180"/>
                </a:cubicBezTo>
                <a:cubicBezTo>
                  <a:pt x="101" y="180"/>
                  <a:pt x="101" y="180"/>
                  <a:pt x="101" y="180"/>
                </a:cubicBezTo>
                <a:cubicBezTo>
                  <a:pt x="102" y="181"/>
                  <a:pt x="102" y="181"/>
                  <a:pt x="102" y="181"/>
                </a:cubicBezTo>
                <a:cubicBezTo>
                  <a:pt x="102" y="181"/>
                  <a:pt x="102" y="181"/>
                  <a:pt x="102" y="181"/>
                </a:cubicBezTo>
                <a:cubicBezTo>
                  <a:pt x="102" y="182"/>
                  <a:pt x="102" y="182"/>
                  <a:pt x="102" y="182"/>
                </a:cubicBezTo>
                <a:cubicBezTo>
                  <a:pt x="103" y="182"/>
                  <a:pt x="103" y="182"/>
                  <a:pt x="103" y="182"/>
                </a:cubicBezTo>
                <a:cubicBezTo>
                  <a:pt x="102" y="183"/>
                  <a:pt x="102" y="183"/>
                  <a:pt x="102" y="183"/>
                </a:cubicBezTo>
                <a:cubicBezTo>
                  <a:pt x="102" y="184"/>
                  <a:pt x="102" y="184"/>
                  <a:pt x="102" y="184"/>
                </a:cubicBezTo>
                <a:cubicBezTo>
                  <a:pt x="102" y="184"/>
                  <a:pt x="102" y="184"/>
                  <a:pt x="102" y="184"/>
                </a:cubicBezTo>
                <a:cubicBezTo>
                  <a:pt x="103" y="185"/>
                  <a:pt x="103" y="185"/>
                  <a:pt x="103" y="185"/>
                </a:cubicBezTo>
                <a:cubicBezTo>
                  <a:pt x="103" y="186"/>
                  <a:pt x="103" y="186"/>
                  <a:pt x="103" y="186"/>
                </a:cubicBezTo>
                <a:cubicBezTo>
                  <a:pt x="103" y="186"/>
                  <a:pt x="103" y="186"/>
                  <a:pt x="103" y="187"/>
                </a:cubicBezTo>
                <a:cubicBezTo>
                  <a:pt x="100" y="187"/>
                  <a:pt x="100" y="187"/>
                  <a:pt x="100" y="187"/>
                </a:cubicBezTo>
                <a:cubicBezTo>
                  <a:pt x="100" y="186"/>
                  <a:pt x="99" y="187"/>
                  <a:pt x="99" y="187"/>
                </a:cubicBezTo>
                <a:cubicBezTo>
                  <a:pt x="99" y="186"/>
                  <a:pt x="99" y="186"/>
                  <a:pt x="99" y="186"/>
                </a:cubicBezTo>
                <a:cubicBezTo>
                  <a:pt x="98" y="186"/>
                  <a:pt x="98" y="186"/>
                  <a:pt x="98" y="186"/>
                </a:cubicBezTo>
                <a:cubicBezTo>
                  <a:pt x="97" y="185"/>
                  <a:pt x="97" y="185"/>
                  <a:pt x="97" y="185"/>
                </a:cubicBezTo>
                <a:cubicBezTo>
                  <a:pt x="96" y="184"/>
                  <a:pt x="96" y="184"/>
                  <a:pt x="96" y="184"/>
                </a:cubicBezTo>
                <a:cubicBezTo>
                  <a:pt x="96" y="183"/>
                  <a:pt x="96" y="183"/>
                  <a:pt x="96" y="183"/>
                </a:cubicBezTo>
                <a:cubicBezTo>
                  <a:pt x="94" y="182"/>
                  <a:pt x="94" y="182"/>
                  <a:pt x="94" y="182"/>
                </a:cubicBezTo>
                <a:cubicBezTo>
                  <a:pt x="94" y="181"/>
                  <a:pt x="94" y="181"/>
                  <a:pt x="94" y="181"/>
                </a:cubicBezTo>
                <a:cubicBezTo>
                  <a:pt x="93" y="181"/>
                  <a:pt x="93" y="181"/>
                  <a:pt x="93" y="181"/>
                </a:cubicBezTo>
                <a:cubicBezTo>
                  <a:pt x="92" y="181"/>
                  <a:pt x="92" y="181"/>
                  <a:pt x="92" y="181"/>
                </a:cubicBezTo>
                <a:cubicBezTo>
                  <a:pt x="92" y="182"/>
                  <a:pt x="92" y="182"/>
                  <a:pt x="92" y="182"/>
                </a:cubicBezTo>
                <a:cubicBezTo>
                  <a:pt x="92" y="182"/>
                  <a:pt x="92" y="182"/>
                  <a:pt x="92" y="182"/>
                </a:cubicBezTo>
                <a:cubicBezTo>
                  <a:pt x="92" y="182"/>
                  <a:pt x="92" y="182"/>
                  <a:pt x="92" y="182"/>
                </a:cubicBezTo>
                <a:cubicBezTo>
                  <a:pt x="91" y="183"/>
                  <a:pt x="91" y="183"/>
                  <a:pt x="91" y="183"/>
                </a:cubicBezTo>
                <a:cubicBezTo>
                  <a:pt x="91" y="183"/>
                  <a:pt x="91" y="183"/>
                  <a:pt x="91" y="183"/>
                </a:cubicBezTo>
                <a:cubicBezTo>
                  <a:pt x="92" y="184"/>
                  <a:pt x="92" y="184"/>
                  <a:pt x="92" y="184"/>
                </a:cubicBezTo>
                <a:cubicBezTo>
                  <a:pt x="93" y="184"/>
                  <a:pt x="93" y="184"/>
                  <a:pt x="93" y="184"/>
                </a:cubicBezTo>
                <a:cubicBezTo>
                  <a:pt x="95" y="185"/>
                  <a:pt x="94" y="186"/>
                  <a:pt x="94" y="186"/>
                </a:cubicBezTo>
                <a:cubicBezTo>
                  <a:pt x="93" y="187"/>
                  <a:pt x="94" y="188"/>
                  <a:pt x="94" y="188"/>
                </a:cubicBezTo>
                <a:cubicBezTo>
                  <a:pt x="91" y="189"/>
                  <a:pt x="91" y="189"/>
                  <a:pt x="91" y="189"/>
                </a:cubicBezTo>
                <a:cubicBezTo>
                  <a:pt x="91" y="188"/>
                  <a:pt x="91" y="188"/>
                  <a:pt x="91" y="188"/>
                </a:cubicBezTo>
                <a:cubicBezTo>
                  <a:pt x="90" y="188"/>
                  <a:pt x="90" y="188"/>
                  <a:pt x="90" y="188"/>
                </a:cubicBezTo>
                <a:cubicBezTo>
                  <a:pt x="89" y="188"/>
                  <a:pt x="89" y="188"/>
                  <a:pt x="89" y="188"/>
                </a:cubicBezTo>
                <a:cubicBezTo>
                  <a:pt x="89" y="188"/>
                  <a:pt x="89" y="187"/>
                  <a:pt x="89" y="187"/>
                </a:cubicBezTo>
                <a:cubicBezTo>
                  <a:pt x="88" y="187"/>
                  <a:pt x="88" y="186"/>
                  <a:pt x="88" y="186"/>
                </a:cubicBezTo>
                <a:cubicBezTo>
                  <a:pt x="88" y="186"/>
                  <a:pt x="88" y="186"/>
                  <a:pt x="88" y="186"/>
                </a:cubicBezTo>
                <a:cubicBezTo>
                  <a:pt x="87" y="185"/>
                  <a:pt x="87" y="185"/>
                  <a:pt x="87" y="185"/>
                </a:cubicBezTo>
                <a:cubicBezTo>
                  <a:pt x="86" y="184"/>
                  <a:pt x="86" y="184"/>
                  <a:pt x="86" y="184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5" y="182"/>
                  <a:pt x="85" y="182"/>
                  <a:pt x="85" y="182"/>
                </a:cubicBezTo>
                <a:cubicBezTo>
                  <a:pt x="84" y="183"/>
                  <a:pt x="84" y="183"/>
                  <a:pt x="84" y="183"/>
                </a:cubicBezTo>
                <a:cubicBezTo>
                  <a:pt x="84" y="183"/>
                  <a:pt x="84" y="183"/>
                  <a:pt x="84" y="183"/>
                </a:cubicBezTo>
                <a:cubicBezTo>
                  <a:pt x="83" y="183"/>
                  <a:pt x="83" y="183"/>
                  <a:pt x="83" y="183"/>
                </a:cubicBezTo>
                <a:cubicBezTo>
                  <a:pt x="83" y="183"/>
                  <a:pt x="83" y="183"/>
                  <a:pt x="83" y="183"/>
                </a:cubicBezTo>
                <a:cubicBezTo>
                  <a:pt x="83" y="184"/>
                  <a:pt x="83" y="184"/>
                  <a:pt x="83" y="184"/>
                </a:cubicBezTo>
                <a:cubicBezTo>
                  <a:pt x="83" y="185"/>
                  <a:pt x="83" y="185"/>
                  <a:pt x="83" y="185"/>
                </a:cubicBezTo>
                <a:cubicBezTo>
                  <a:pt x="83" y="185"/>
                  <a:pt x="83" y="185"/>
                  <a:pt x="83" y="185"/>
                </a:cubicBezTo>
                <a:cubicBezTo>
                  <a:pt x="84" y="187"/>
                  <a:pt x="84" y="185"/>
                  <a:pt x="84" y="185"/>
                </a:cubicBezTo>
                <a:cubicBezTo>
                  <a:pt x="85" y="186"/>
                  <a:pt x="85" y="188"/>
                  <a:pt x="85" y="188"/>
                </a:cubicBezTo>
                <a:cubicBezTo>
                  <a:pt x="85" y="188"/>
                  <a:pt x="85" y="188"/>
                  <a:pt x="85" y="188"/>
                </a:cubicBezTo>
                <a:cubicBezTo>
                  <a:pt x="85" y="189"/>
                  <a:pt x="85" y="189"/>
                  <a:pt x="85" y="189"/>
                </a:cubicBezTo>
                <a:cubicBezTo>
                  <a:pt x="85" y="190"/>
                  <a:pt x="85" y="190"/>
                  <a:pt x="85" y="190"/>
                </a:cubicBezTo>
                <a:cubicBezTo>
                  <a:pt x="85" y="190"/>
                  <a:pt x="85" y="190"/>
                  <a:pt x="85" y="190"/>
                </a:cubicBezTo>
                <a:cubicBezTo>
                  <a:pt x="82" y="191"/>
                  <a:pt x="82" y="191"/>
                  <a:pt x="82" y="191"/>
                </a:cubicBezTo>
                <a:cubicBezTo>
                  <a:pt x="82" y="189"/>
                  <a:pt x="81" y="190"/>
                  <a:pt x="81" y="190"/>
                </a:cubicBezTo>
                <a:cubicBezTo>
                  <a:pt x="81" y="189"/>
                  <a:pt x="79" y="188"/>
                  <a:pt x="79" y="188"/>
                </a:cubicBezTo>
                <a:cubicBezTo>
                  <a:pt x="78" y="187"/>
                  <a:pt x="77" y="185"/>
                  <a:pt x="77" y="185"/>
                </a:cubicBezTo>
                <a:cubicBezTo>
                  <a:pt x="78" y="184"/>
                  <a:pt x="76" y="184"/>
                  <a:pt x="76" y="184"/>
                </a:cubicBezTo>
                <a:cubicBezTo>
                  <a:pt x="76" y="184"/>
                  <a:pt x="76" y="184"/>
                  <a:pt x="76" y="184"/>
                </a:cubicBezTo>
                <a:cubicBezTo>
                  <a:pt x="74" y="184"/>
                  <a:pt x="74" y="184"/>
                  <a:pt x="74" y="184"/>
                </a:cubicBezTo>
                <a:cubicBezTo>
                  <a:pt x="74" y="184"/>
                  <a:pt x="74" y="184"/>
                  <a:pt x="74" y="184"/>
                </a:cubicBezTo>
                <a:cubicBezTo>
                  <a:pt x="74" y="185"/>
                  <a:pt x="74" y="185"/>
                  <a:pt x="74" y="185"/>
                </a:cubicBezTo>
                <a:cubicBezTo>
                  <a:pt x="74" y="185"/>
                  <a:pt x="74" y="185"/>
                  <a:pt x="74" y="185"/>
                </a:cubicBezTo>
                <a:cubicBezTo>
                  <a:pt x="73" y="185"/>
                  <a:pt x="73" y="185"/>
                  <a:pt x="73" y="185"/>
                </a:cubicBezTo>
                <a:cubicBezTo>
                  <a:pt x="74" y="186"/>
                  <a:pt x="74" y="186"/>
                  <a:pt x="74" y="186"/>
                </a:cubicBezTo>
                <a:cubicBezTo>
                  <a:pt x="74" y="187"/>
                  <a:pt x="74" y="187"/>
                  <a:pt x="74" y="187"/>
                </a:cubicBezTo>
                <a:cubicBezTo>
                  <a:pt x="75" y="187"/>
                  <a:pt x="75" y="187"/>
                  <a:pt x="75" y="187"/>
                </a:cubicBezTo>
                <a:cubicBezTo>
                  <a:pt x="76" y="187"/>
                  <a:pt x="76" y="187"/>
                  <a:pt x="76" y="187"/>
                </a:cubicBezTo>
                <a:cubicBezTo>
                  <a:pt x="77" y="188"/>
                  <a:pt x="76" y="189"/>
                  <a:pt x="76" y="189"/>
                </a:cubicBezTo>
                <a:cubicBezTo>
                  <a:pt x="76" y="189"/>
                  <a:pt x="76" y="191"/>
                  <a:pt x="77" y="192"/>
                </a:cubicBezTo>
                <a:cubicBezTo>
                  <a:pt x="73" y="192"/>
                  <a:pt x="73" y="192"/>
                  <a:pt x="73" y="192"/>
                </a:cubicBezTo>
                <a:cubicBezTo>
                  <a:pt x="73" y="192"/>
                  <a:pt x="73" y="192"/>
                  <a:pt x="73" y="192"/>
                </a:cubicBezTo>
                <a:cubicBezTo>
                  <a:pt x="73" y="192"/>
                  <a:pt x="73" y="191"/>
                  <a:pt x="73" y="191"/>
                </a:cubicBezTo>
                <a:cubicBezTo>
                  <a:pt x="73" y="191"/>
                  <a:pt x="73" y="191"/>
                  <a:pt x="73" y="191"/>
                </a:cubicBezTo>
                <a:cubicBezTo>
                  <a:pt x="73" y="191"/>
                  <a:pt x="72" y="190"/>
                  <a:pt x="72" y="190"/>
                </a:cubicBezTo>
                <a:cubicBezTo>
                  <a:pt x="71" y="190"/>
                  <a:pt x="71" y="189"/>
                  <a:pt x="71" y="189"/>
                </a:cubicBezTo>
                <a:cubicBezTo>
                  <a:pt x="71" y="189"/>
                  <a:pt x="71" y="189"/>
                  <a:pt x="71" y="189"/>
                </a:cubicBezTo>
                <a:cubicBezTo>
                  <a:pt x="70" y="188"/>
                  <a:pt x="70" y="188"/>
                  <a:pt x="70" y="188"/>
                </a:cubicBezTo>
                <a:cubicBezTo>
                  <a:pt x="70" y="187"/>
                  <a:pt x="70" y="187"/>
                  <a:pt x="70" y="187"/>
                </a:cubicBezTo>
                <a:cubicBezTo>
                  <a:pt x="69" y="187"/>
                  <a:pt x="69" y="187"/>
                  <a:pt x="69" y="187"/>
                </a:cubicBezTo>
                <a:cubicBezTo>
                  <a:pt x="69" y="186"/>
                  <a:pt x="69" y="186"/>
                  <a:pt x="69" y="186"/>
                </a:cubicBezTo>
                <a:cubicBezTo>
                  <a:pt x="69" y="185"/>
                  <a:pt x="68" y="185"/>
                  <a:pt x="68" y="185"/>
                </a:cubicBezTo>
                <a:cubicBezTo>
                  <a:pt x="67" y="185"/>
                  <a:pt x="67" y="185"/>
                  <a:pt x="67" y="185"/>
                </a:cubicBezTo>
                <a:cubicBezTo>
                  <a:pt x="67" y="186"/>
                  <a:pt x="67" y="186"/>
                  <a:pt x="67" y="186"/>
                </a:cubicBezTo>
                <a:cubicBezTo>
                  <a:pt x="66" y="186"/>
                  <a:pt x="66" y="186"/>
                  <a:pt x="66" y="186"/>
                </a:cubicBezTo>
                <a:cubicBezTo>
                  <a:pt x="66" y="186"/>
                  <a:pt x="66" y="186"/>
                  <a:pt x="66" y="186"/>
                </a:cubicBezTo>
                <a:cubicBezTo>
                  <a:pt x="65" y="187"/>
                  <a:pt x="65" y="187"/>
                  <a:pt x="65" y="187"/>
                </a:cubicBezTo>
                <a:cubicBezTo>
                  <a:pt x="66" y="187"/>
                  <a:pt x="66" y="187"/>
                  <a:pt x="66" y="187"/>
                </a:cubicBezTo>
                <a:cubicBezTo>
                  <a:pt x="66" y="188"/>
                  <a:pt x="66" y="188"/>
                  <a:pt x="66" y="188"/>
                </a:cubicBezTo>
                <a:cubicBezTo>
                  <a:pt x="66" y="188"/>
                  <a:pt x="66" y="188"/>
                  <a:pt x="66" y="188"/>
                </a:cubicBezTo>
                <a:cubicBezTo>
                  <a:pt x="67" y="188"/>
                  <a:pt x="67" y="188"/>
                  <a:pt x="67" y="188"/>
                </a:cubicBezTo>
                <a:cubicBezTo>
                  <a:pt x="69" y="189"/>
                  <a:pt x="67" y="191"/>
                  <a:pt x="67" y="191"/>
                </a:cubicBezTo>
                <a:cubicBezTo>
                  <a:pt x="67" y="191"/>
                  <a:pt x="67" y="192"/>
                  <a:pt x="68" y="193"/>
                </a:cubicBezTo>
                <a:cubicBezTo>
                  <a:pt x="67" y="193"/>
                  <a:pt x="67" y="193"/>
                  <a:pt x="67" y="193"/>
                </a:cubicBezTo>
                <a:cubicBezTo>
                  <a:pt x="64" y="193"/>
                  <a:pt x="64" y="193"/>
                  <a:pt x="64" y="193"/>
                </a:cubicBezTo>
                <a:cubicBezTo>
                  <a:pt x="64" y="193"/>
                  <a:pt x="64" y="193"/>
                  <a:pt x="64" y="193"/>
                </a:cubicBezTo>
                <a:cubicBezTo>
                  <a:pt x="64" y="192"/>
                  <a:pt x="64" y="192"/>
                  <a:pt x="64" y="192"/>
                </a:cubicBezTo>
                <a:cubicBezTo>
                  <a:pt x="63" y="192"/>
                  <a:pt x="63" y="192"/>
                  <a:pt x="63" y="192"/>
                </a:cubicBezTo>
                <a:cubicBezTo>
                  <a:pt x="63" y="192"/>
                  <a:pt x="63" y="192"/>
                  <a:pt x="63" y="192"/>
                </a:cubicBezTo>
                <a:cubicBezTo>
                  <a:pt x="62" y="191"/>
                  <a:pt x="61" y="190"/>
                  <a:pt x="61" y="190"/>
                </a:cubicBezTo>
                <a:cubicBezTo>
                  <a:pt x="60" y="189"/>
                  <a:pt x="59" y="187"/>
                  <a:pt x="59" y="187"/>
                </a:cubicBezTo>
                <a:cubicBezTo>
                  <a:pt x="58" y="187"/>
                  <a:pt x="58" y="187"/>
                  <a:pt x="58" y="187"/>
                </a:cubicBezTo>
                <a:cubicBezTo>
                  <a:pt x="58" y="186"/>
                  <a:pt x="58" y="186"/>
                  <a:pt x="58" y="186"/>
                </a:cubicBezTo>
                <a:cubicBezTo>
                  <a:pt x="57" y="186"/>
                  <a:pt x="57" y="186"/>
                  <a:pt x="57" y="186"/>
                </a:cubicBezTo>
                <a:cubicBezTo>
                  <a:pt x="56" y="186"/>
                  <a:pt x="56" y="186"/>
                  <a:pt x="56" y="186"/>
                </a:cubicBezTo>
                <a:cubicBezTo>
                  <a:pt x="56" y="186"/>
                  <a:pt x="56" y="186"/>
                  <a:pt x="56" y="186"/>
                </a:cubicBezTo>
                <a:cubicBezTo>
                  <a:pt x="56" y="187"/>
                  <a:pt x="56" y="187"/>
                  <a:pt x="56" y="187"/>
                </a:cubicBezTo>
                <a:cubicBezTo>
                  <a:pt x="55" y="187"/>
                  <a:pt x="55" y="187"/>
                  <a:pt x="55" y="187"/>
                </a:cubicBezTo>
                <a:cubicBezTo>
                  <a:pt x="55" y="187"/>
                  <a:pt x="55" y="187"/>
                  <a:pt x="55" y="187"/>
                </a:cubicBezTo>
                <a:cubicBezTo>
                  <a:pt x="55" y="188"/>
                  <a:pt x="55" y="188"/>
                  <a:pt x="55" y="188"/>
                </a:cubicBezTo>
                <a:cubicBezTo>
                  <a:pt x="56" y="188"/>
                  <a:pt x="56" y="188"/>
                  <a:pt x="56" y="188"/>
                </a:cubicBezTo>
                <a:cubicBezTo>
                  <a:pt x="57" y="189"/>
                  <a:pt x="57" y="189"/>
                  <a:pt x="57" y="189"/>
                </a:cubicBezTo>
                <a:cubicBezTo>
                  <a:pt x="58" y="189"/>
                  <a:pt x="57" y="191"/>
                  <a:pt x="57" y="191"/>
                </a:cubicBezTo>
                <a:cubicBezTo>
                  <a:pt x="57" y="192"/>
                  <a:pt x="57" y="193"/>
                  <a:pt x="57" y="194"/>
                </a:cubicBezTo>
                <a:cubicBezTo>
                  <a:pt x="55" y="194"/>
                  <a:pt x="55" y="194"/>
                  <a:pt x="55" y="194"/>
                </a:cubicBezTo>
                <a:cubicBezTo>
                  <a:pt x="55" y="194"/>
                  <a:pt x="55" y="194"/>
                  <a:pt x="55" y="194"/>
                </a:cubicBezTo>
                <a:cubicBezTo>
                  <a:pt x="54" y="194"/>
                  <a:pt x="54" y="194"/>
                  <a:pt x="54" y="194"/>
                </a:cubicBezTo>
                <a:cubicBezTo>
                  <a:pt x="53" y="194"/>
                  <a:pt x="53" y="194"/>
                  <a:pt x="53" y="194"/>
                </a:cubicBezTo>
                <a:cubicBezTo>
                  <a:pt x="53" y="193"/>
                  <a:pt x="53" y="193"/>
                  <a:pt x="53" y="193"/>
                </a:cubicBezTo>
                <a:cubicBezTo>
                  <a:pt x="52" y="192"/>
                  <a:pt x="50" y="191"/>
                  <a:pt x="50" y="191"/>
                </a:cubicBezTo>
                <a:cubicBezTo>
                  <a:pt x="50" y="190"/>
                  <a:pt x="50" y="190"/>
                  <a:pt x="50" y="190"/>
                </a:cubicBezTo>
                <a:cubicBezTo>
                  <a:pt x="50" y="189"/>
                  <a:pt x="50" y="189"/>
                  <a:pt x="50" y="189"/>
                </a:cubicBezTo>
                <a:cubicBezTo>
                  <a:pt x="49" y="188"/>
                  <a:pt x="49" y="188"/>
                  <a:pt x="49" y="188"/>
                </a:cubicBezTo>
                <a:cubicBezTo>
                  <a:pt x="48" y="188"/>
                  <a:pt x="48" y="188"/>
                  <a:pt x="48" y="188"/>
                </a:cubicBezTo>
                <a:cubicBezTo>
                  <a:pt x="47" y="187"/>
                  <a:pt x="47" y="187"/>
                  <a:pt x="47" y="187"/>
                </a:cubicBezTo>
                <a:cubicBezTo>
                  <a:pt x="46" y="187"/>
                  <a:pt x="46" y="187"/>
                  <a:pt x="46" y="187"/>
                </a:cubicBezTo>
                <a:cubicBezTo>
                  <a:pt x="46" y="188"/>
                  <a:pt x="46" y="188"/>
                  <a:pt x="46" y="188"/>
                </a:cubicBezTo>
                <a:cubicBezTo>
                  <a:pt x="46" y="188"/>
                  <a:pt x="46" y="188"/>
                  <a:pt x="46" y="188"/>
                </a:cubicBezTo>
                <a:cubicBezTo>
                  <a:pt x="46" y="188"/>
                  <a:pt x="46" y="188"/>
                  <a:pt x="46" y="188"/>
                </a:cubicBezTo>
                <a:cubicBezTo>
                  <a:pt x="45" y="189"/>
                  <a:pt x="45" y="189"/>
                  <a:pt x="45" y="189"/>
                </a:cubicBezTo>
                <a:cubicBezTo>
                  <a:pt x="45" y="189"/>
                  <a:pt x="45" y="189"/>
                  <a:pt x="45" y="189"/>
                </a:cubicBezTo>
                <a:cubicBezTo>
                  <a:pt x="46" y="189"/>
                  <a:pt x="46" y="189"/>
                  <a:pt x="46" y="189"/>
                </a:cubicBezTo>
                <a:cubicBezTo>
                  <a:pt x="46" y="190"/>
                  <a:pt x="46" y="190"/>
                  <a:pt x="46" y="190"/>
                </a:cubicBezTo>
                <a:cubicBezTo>
                  <a:pt x="47" y="190"/>
                  <a:pt x="47" y="190"/>
                  <a:pt x="47" y="190"/>
                </a:cubicBezTo>
                <a:cubicBezTo>
                  <a:pt x="49" y="191"/>
                  <a:pt x="47" y="192"/>
                  <a:pt x="47" y="192"/>
                </a:cubicBezTo>
                <a:cubicBezTo>
                  <a:pt x="47" y="193"/>
                  <a:pt x="47" y="193"/>
                  <a:pt x="47" y="193"/>
                </a:cubicBezTo>
                <a:cubicBezTo>
                  <a:pt x="48" y="194"/>
                  <a:pt x="48" y="194"/>
                  <a:pt x="48" y="194"/>
                </a:cubicBezTo>
                <a:cubicBezTo>
                  <a:pt x="48" y="195"/>
                  <a:pt x="48" y="195"/>
                  <a:pt x="48" y="195"/>
                </a:cubicBezTo>
                <a:cubicBezTo>
                  <a:pt x="44" y="195"/>
                  <a:pt x="44" y="195"/>
                  <a:pt x="44" y="195"/>
                </a:cubicBezTo>
                <a:cubicBezTo>
                  <a:pt x="44" y="195"/>
                  <a:pt x="43" y="196"/>
                  <a:pt x="43" y="196"/>
                </a:cubicBezTo>
                <a:cubicBezTo>
                  <a:pt x="43" y="194"/>
                  <a:pt x="41" y="193"/>
                  <a:pt x="41" y="193"/>
                </a:cubicBezTo>
                <a:cubicBezTo>
                  <a:pt x="41" y="192"/>
                  <a:pt x="41" y="192"/>
                  <a:pt x="41" y="192"/>
                </a:cubicBezTo>
                <a:cubicBezTo>
                  <a:pt x="41" y="191"/>
                  <a:pt x="41" y="191"/>
                  <a:pt x="41" y="191"/>
                </a:cubicBezTo>
                <a:cubicBezTo>
                  <a:pt x="40" y="190"/>
                  <a:pt x="40" y="190"/>
                  <a:pt x="40" y="190"/>
                </a:cubicBezTo>
                <a:cubicBezTo>
                  <a:pt x="38" y="188"/>
                  <a:pt x="36" y="190"/>
                  <a:pt x="36" y="190"/>
                </a:cubicBezTo>
                <a:cubicBezTo>
                  <a:pt x="36" y="190"/>
                  <a:pt x="36" y="191"/>
                  <a:pt x="36" y="191"/>
                </a:cubicBezTo>
                <a:cubicBezTo>
                  <a:pt x="36" y="192"/>
                  <a:pt x="37" y="192"/>
                  <a:pt x="37" y="192"/>
                </a:cubicBezTo>
                <a:cubicBezTo>
                  <a:pt x="38" y="192"/>
                  <a:pt x="38" y="194"/>
                  <a:pt x="38" y="194"/>
                </a:cubicBezTo>
                <a:cubicBezTo>
                  <a:pt x="38" y="195"/>
                  <a:pt x="38" y="195"/>
                  <a:pt x="38" y="195"/>
                </a:cubicBezTo>
                <a:cubicBezTo>
                  <a:pt x="38" y="196"/>
                  <a:pt x="38" y="196"/>
                  <a:pt x="38" y="196"/>
                </a:cubicBezTo>
                <a:cubicBezTo>
                  <a:pt x="38" y="196"/>
                  <a:pt x="38" y="196"/>
                  <a:pt x="38" y="196"/>
                </a:cubicBezTo>
                <a:cubicBezTo>
                  <a:pt x="38" y="196"/>
                  <a:pt x="38" y="196"/>
                  <a:pt x="38" y="196"/>
                </a:cubicBezTo>
                <a:cubicBezTo>
                  <a:pt x="32" y="197"/>
                  <a:pt x="32" y="197"/>
                  <a:pt x="32" y="197"/>
                </a:cubicBezTo>
                <a:cubicBezTo>
                  <a:pt x="32" y="197"/>
                  <a:pt x="32" y="197"/>
                  <a:pt x="32" y="197"/>
                </a:cubicBezTo>
                <a:cubicBezTo>
                  <a:pt x="33" y="197"/>
                  <a:pt x="33" y="197"/>
                  <a:pt x="33" y="197"/>
                </a:cubicBezTo>
                <a:cubicBezTo>
                  <a:pt x="34" y="196"/>
                  <a:pt x="32" y="194"/>
                  <a:pt x="32" y="194"/>
                </a:cubicBezTo>
                <a:cubicBezTo>
                  <a:pt x="31" y="192"/>
                  <a:pt x="30" y="191"/>
                  <a:pt x="30" y="191"/>
                </a:cubicBezTo>
                <a:cubicBezTo>
                  <a:pt x="30" y="190"/>
                  <a:pt x="29" y="189"/>
                  <a:pt x="29" y="189"/>
                </a:cubicBezTo>
                <a:cubicBezTo>
                  <a:pt x="28" y="190"/>
                  <a:pt x="28" y="190"/>
                  <a:pt x="28" y="190"/>
                </a:cubicBezTo>
                <a:cubicBezTo>
                  <a:pt x="28" y="190"/>
                  <a:pt x="28" y="190"/>
                  <a:pt x="28" y="190"/>
                </a:cubicBezTo>
                <a:cubicBezTo>
                  <a:pt x="28" y="190"/>
                  <a:pt x="28" y="190"/>
                  <a:pt x="28" y="190"/>
                </a:cubicBezTo>
                <a:cubicBezTo>
                  <a:pt x="27" y="190"/>
                  <a:pt x="27" y="190"/>
                  <a:pt x="27" y="190"/>
                </a:cubicBezTo>
                <a:cubicBezTo>
                  <a:pt x="26" y="190"/>
                  <a:pt x="26" y="191"/>
                  <a:pt x="26" y="191"/>
                </a:cubicBezTo>
                <a:cubicBezTo>
                  <a:pt x="25" y="192"/>
                  <a:pt x="27" y="192"/>
                  <a:pt x="27" y="192"/>
                </a:cubicBezTo>
                <a:cubicBezTo>
                  <a:pt x="27" y="194"/>
                  <a:pt x="28" y="193"/>
                  <a:pt x="28" y="193"/>
                </a:cubicBezTo>
                <a:cubicBezTo>
                  <a:pt x="29" y="193"/>
                  <a:pt x="28" y="195"/>
                  <a:pt x="28" y="195"/>
                </a:cubicBezTo>
                <a:cubicBezTo>
                  <a:pt x="27" y="195"/>
                  <a:pt x="28" y="197"/>
                  <a:pt x="28" y="198"/>
                </a:cubicBezTo>
                <a:cubicBezTo>
                  <a:pt x="25" y="198"/>
                  <a:pt x="25" y="198"/>
                  <a:pt x="25" y="198"/>
                </a:cubicBezTo>
                <a:cubicBezTo>
                  <a:pt x="25" y="197"/>
                  <a:pt x="25" y="197"/>
                  <a:pt x="25" y="197"/>
                </a:cubicBezTo>
                <a:cubicBezTo>
                  <a:pt x="24" y="197"/>
                  <a:pt x="24" y="197"/>
                  <a:pt x="24" y="197"/>
                </a:cubicBezTo>
                <a:cubicBezTo>
                  <a:pt x="23" y="196"/>
                  <a:pt x="23" y="196"/>
                  <a:pt x="23" y="196"/>
                </a:cubicBezTo>
                <a:cubicBezTo>
                  <a:pt x="23" y="196"/>
                  <a:pt x="23" y="196"/>
                  <a:pt x="23" y="196"/>
                </a:cubicBezTo>
                <a:cubicBezTo>
                  <a:pt x="22" y="195"/>
                  <a:pt x="22" y="195"/>
                  <a:pt x="22" y="195"/>
                </a:cubicBezTo>
                <a:cubicBezTo>
                  <a:pt x="22" y="195"/>
                  <a:pt x="22" y="195"/>
                  <a:pt x="22" y="195"/>
                </a:cubicBezTo>
                <a:cubicBezTo>
                  <a:pt x="21" y="194"/>
                  <a:pt x="21" y="194"/>
                  <a:pt x="21" y="194"/>
                </a:cubicBezTo>
                <a:cubicBezTo>
                  <a:pt x="21" y="194"/>
                  <a:pt x="21" y="194"/>
                  <a:pt x="21" y="194"/>
                </a:cubicBezTo>
                <a:cubicBezTo>
                  <a:pt x="20" y="193"/>
                  <a:pt x="20" y="193"/>
                  <a:pt x="20" y="193"/>
                </a:cubicBezTo>
                <a:cubicBezTo>
                  <a:pt x="21" y="193"/>
                  <a:pt x="21" y="193"/>
                  <a:pt x="21" y="193"/>
                </a:cubicBezTo>
                <a:cubicBezTo>
                  <a:pt x="19" y="192"/>
                  <a:pt x="20" y="192"/>
                  <a:pt x="20" y="192"/>
                </a:cubicBezTo>
                <a:cubicBezTo>
                  <a:pt x="20" y="191"/>
                  <a:pt x="18" y="190"/>
                  <a:pt x="18" y="190"/>
                </a:cubicBezTo>
                <a:cubicBezTo>
                  <a:pt x="17" y="191"/>
                  <a:pt x="17" y="191"/>
                  <a:pt x="17" y="191"/>
                </a:cubicBezTo>
                <a:cubicBezTo>
                  <a:pt x="17" y="191"/>
                  <a:pt x="17" y="190"/>
                  <a:pt x="16" y="190"/>
                </a:cubicBezTo>
                <a:cubicBezTo>
                  <a:pt x="16" y="190"/>
                  <a:pt x="16" y="191"/>
                  <a:pt x="16" y="191"/>
                </a:cubicBezTo>
                <a:cubicBezTo>
                  <a:pt x="16" y="192"/>
                  <a:pt x="16" y="192"/>
                  <a:pt x="16" y="192"/>
                </a:cubicBezTo>
                <a:cubicBezTo>
                  <a:pt x="16" y="192"/>
                  <a:pt x="16" y="192"/>
                  <a:pt x="16" y="192"/>
                </a:cubicBezTo>
                <a:cubicBezTo>
                  <a:pt x="16" y="192"/>
                  <a:pt x="16" y="192"/>
                  <a:pt x="16" y="192"/>
                </a:cubicBezTo>
                <a:cubicBezTo>
                  <a:pt x="15" y="193"/>
                  <a:pt x="15" y="193"/>
                  <a:pt x="15" y="193"/>
                </a:cubicBezTo>
                <a:cubicBezTo>
                  <a:pt x="16" y="193"/>
                  <a:pt x="16" y="193"/>
                  <a:pt x="16" y="193"/>
                </a:cubicBezTo>
                <a:cubicBezTo>
                  <a:pt x="16" y="193"/>
                  <a:pt x="16" y="193"/>
                  <a:pt x="16" y="193"/>
                </a:cubicBezTo>
                <a:cubicBezTo>
                  <a:pt x="17" y="194"/>
                  <a:pt x="17" y="194"/>
                  <a:pt x="17" y="194"/>
                </a:cubicBezTo>
                <a:cubicBezTo>
                  <a:pt x="17" y="194"/>
                  <a:pt x="17" y="194"/>
                  <a:pt x="17" y="194"/>
                </a:cubicBezTo>
                <a:cubicBezTo>
                  <a:pt x="17" y="194"/>
                  <a:pt x="17" y="194"/>
                  <a:pt x="17" y="194"/>
                </a:cubicBezTo>
                <a:cubicBezTo>
                  <a:pt x="18" y="194"/>
                  <a:pt x="18" y="194"/>
                  <a:pt x="18" y="194"/>
                </a:cubicBezTo>
                <a:cubicBezTo>
                  <a:pt x="18" y="194"/>
                  <a:pt x="18" y="194"/>
                  <a:pt x="18" y="194"/>
                </a:cubicBezTo>
                <a:cubicBezTo>
                  <a:pt x="18" y="195"/>
                  <a:pt x="18" y="195"/>
                  <a:pt x="18" y="195"/>
                </a:cubicBezTo>
                <a:cubicBezTo>
                  <a:pt x="18" y="195"/>
                  <a:pt x="18" y="195"/>
                  <a:pt x="18" y="195"/>
                </a:cubicBezTo>
                <a:cubicBezTo>
                  <a:pt x="18" y="196"/>
                  <a:pt x="18" y="196"/>
                  <a:pt x="18" y="196"/>
                </a:cubicBezTo>
                <a:cubicBezTo>
                  <a:pt x="17" y="196"/>
                  <a:pt x="17" y="196"/>
                  <a:pt x="17" y="196"/>
                </a:cubicBezTo>
                <a:cubicBezTo>
                  <a:pt x="17" y="197"/>
                  <a:pt x="17" y="197"/>
                  <a:pt x="17" y="197"/>
                </a:cubicBezTo>
                <a:cubicBezTo>
                  <a:pt x="18" y="198"/>
                  <a:pt x="18" y="198"/>
                  <a:pt x="18" y="198"/>
                </a:cubicBezTo>
                <a:cubicBezTo>
                  <a:pt x="18" y="199"/>
                  <a:pt x="18" y="199"/>
                  <a:pt x="18" y="199"/>
                </a:cubicBezTo>
                <a:cubicBezTo>
                  <a:pt x="18" y="201"/>
                  <a:pt x="18" y="201"/>
                  <a:pt x="18" y="201"/>
                </a:cubicBezTo>
                <a:cubicBezTo>
                  <a:pt x="14" y="201"/>
                  <a:pt x="14" y="201"/>
                  <a:pt x="14" y="201"/>
                </a:cubicBezTo>
                <a:cubicBezTo>
                  <a:pt x="13" y="199"/>
                  <a:pt x="13" y="199"/>
                  <a:pt x="13" y="199"/>
                </a:cubicBezTo>
                <a:cubicBezTo>
                  <a:pt x="14" y="198"/>
                  <a:pt x="13" y="197"/>
                  <a:pt x="13" y="197"/>
                </a:cubicBezTo>
                <a:cubicBezTo>
                  <a:pt x="14" y="196"/>
                  <a:pt x="14" y="195"/>
                  <a:pt x="14" y="195"/>
                </a:cubicBezTo>
                <a:cubicBezTo>
                  <a:pt x="15" y="193"/>
                  <a:pt x="13" y="194"/>
                  <a:pt x="13" y="194"/>
                </a:cubicBezTo>
                <a:cubicBezTo>
                  <a:pt x="12" y="193"/>
                  <a:pt x="11" y="194"/>
                  <a:pt x="11" y="194"/>
                </a:cubicBezTo>
                <a:cubicBezTo>
                  <a:pt x="10" y="193"/>
                  <a:pt x="10" y="194"/>
                  <a:pt x="10" y="194"/>
                </a:cubicBezTo>
                <a:cubicBezTo>
                  <a:pt x="9" y="194"/>
                  <a:pt x="9" y="195"/>
                  <a:pt x="9" y="195"/>
                </a:cubicBezTo>
                <a:cubicBezTo>
                  <a:pt x="8" y="196"/>
                  <a:pt x="8" y="194"/>
                  <a:pt x="8" y="194"/>
                </a:cubicBezTo>
                <a:cubicBezTo>
                  <a:pt x="8" y="192"/>
                  <a:pt x="6" y="192"/>
                  <a:pt x="6" y="192"/>
                </a:cubicBezTo>
                <a:cubicBezTo>
                  <a:pt x="6" y="191"/>
                  <a:pt x="6" y="191"/>
                  <a:pt x="6" y="191"/>
                </a:cubicBezTo>
                <a:cubicBezTo>
                  <a:pt x="5" y="191"/>
                  <a:pt x="5" y="191"/>
                  <a:pt x="5" y="191"/>
                </a:cubicBezTo>
                <a:cubicBezTo>
                  <a:pt x="5" y="191"/>
                  <a:pt x="5" y="191"/>
                  <a:pt x="5" y="191"/>
                </a:cubicBezTo>
                <a:cubicBezTo>
                  <a:pt x="5" y="191"/>
                  <a:pt x="5" y="191"/>
                  <a:pt x="5" y="191"/>
                </a:cubicBezTo>
                <a:cubicBezTo>
                  <a:pt x="5" y="192"/>
                  <a:pt x="5" y="192"/>
                  <a:pt x="5" y="192"/>
                </a:cubicBezTo>
                <a:cubicBezTo>
                  <a:pt x="5" y="192"/>
                  <a:pt x="5" y="192"/>
                  <a:pt x="5" y="192"/>
                </a:cubicBezTo>
                <a:cubicBezTo>
                  <a:pt x="5" y="192"/>
                  <a:pt x="5" y="192"/>
                  <a:pt x="5" y="192"/>
                </a:cubicBezTo>
                <a:cubicBezTo>
                  <a:pt x="5" y="193"/>
                  <a:pt x="5" y="193"/>
                  <a:pt x="5" y="193"/>
                </a:cubicBezTo>
                <a:cubicBezTo>
                  <a:pt x="5" y="193"/>
                  <a:pt x="5" y="193"/>
                  <a:pt x="5" y="193"/>
                </a:cubicBezTo>
                <a:cubicBezTo>
                  <a:pt x="5" y="193"/>
                  <a:pt x="5" y="194"/>
                  <a:pt x="5" y="194"/>
                </a:cubicBezTo>
                <a:cubicBezTo>
                  <a:pt x="4" y="194"/>
                  <a:pt x="4" y="195"/>
                  <a:pt x="4" y="195"/>
                </a:cubicBezTo>
                <a:cubicBezTo>
                  <a:pt x="4" y="194"/>
                  <a:pt x="3" y="194"/>
                  <a:pt x="3" y="194"/>
                </a:cubicBezTo>
                <a:cubicBezTo>
                  <a:pt x="2" y="193"/>
                  <a:pt x="2" y="194"/>
                  <a:pt x="2" y="194"/>
                </a:cubicBezTo>
                <a:cubicBezTo>
                  <a:pt x="1" y="194"/>
                  <a:pt x="1" y="195"/>
                  <a:pt x="1" y="195"/>
                </a:cubicBezTo>
                <a:cubicBezTo>
                  <a:pt x="0" y="195"/>
                  <a:pt x="0" y="195"/>
                  <a:pt x="0" y="195"/>
                </a:cubicBezTo>
                <a:cubicBezTo>
                  <a:pt x="1" y="196"/>
                  <a:pt x="1" y="196"/>
                  <a:pt x="1" y="196"/>
                </a:cubicBezTo>
                <a:cubicBezTo>
                  <a:pt x="1" y="197"/>
                  <a:pt x="1" y="197"/>
                  <a:pt x="1" y="197"/>
                </a:cubicBezTo>
                <a:cubicBezTo>
                  <a:pt x="1" y="197"/>
                  <a:pt x="1" y="197"/>
                  <a:pt x="1" y="197"/>
                </a:cubicBezTo>
                <a:cubicBezTo>
                  <a:pt x="2" y="197"/>
                  <a:pt x="2" y="197"/>
                  <a:pt x="2" y="197"/>
                </a:cubicBezTo>
                <a:cubicBezTo>
                  <a:pt x="2" y="197"/>
                  <a:pt x="2" y="197"/>
                  <a:pt x="2" y="197"/>
                </a:cubicBezTo>
                <a:cubicBezTo>
                  <a:pt x="2" y="198"/>
                  <a:pt x="2" y="198"/>
                  <a:pt x="2" y="198"/>
                </a:cubicBezTo>
                <a:cubicBezTo>
                  <a:pt x="2" y="200"/>
                  <a:pt x="4" y="202"/>
                  <a:pt x="4" y="202"/>
                </a:cubicBezTo>
                <a:cubicBezTo>
                  <a:pt x="3" y="202"/>
                  <a:pt x="3" y="206"/>
                  <a:pt x="3" y="206"/>
                </a:cubicBezTo>
                <a:cubicBezTo>
                  <a:pt x="2" y="208"/>
                  <a:pt x="4" y="208"/>
                  <a:pt x="4" y="208"/>
                </a:cubicBezTo>
                <a:cubicBezTo>
                  <a:pt x="4" y="209"/>
                  <a:pt x="4" y="209"/>
                  <a:pt x="4" y="209"/>
                </a:cubicBezTo>
                <a:cubicBezTo>
                  <a:pt x="4" y="211"/>
                  <a:pt x="8" y="210"/>
                  <a:pt x="8" y="210"/>
                </a:cubicBezTo>
                <a:cubicBezTo>
                  <a:pt x="6" y="211"/>
                  <a:pt x="7" y="214"/>
                  <a:pt x="7" y="214"/>
                </a:cubicBezTo>
                <a:cubicBezTo>
                  <a:pt x="6" y="216"/>
                  <a:pt x="8" y="216"/>
                  <a:pt x="8" y="216"/>
                </a:cubicBezTo>
                <a:cubicBezTo>
                  <a:pt x="7" y="217"/>
                  <a:pt x="8" y="219"/>
                  <a:pt x="8" y="219"/>
                </a:cubicBezTo>
                <a:cubicBezTo>
                  <a:pt x="6" y="220"/>
                  <a:pt x="6" y="221"/>
                  <a:pt x="6" y="221"/>
                </a:cubicBezTo>
                <a:cubicBezTo>
                  <a:pt x="5" y="222"/>
                  <a:pt x="4" y="221"/>
                  <a:pt x="4" y="221"/>
                </a:cubicBezTo>
                <a:cubicBezTo>
                  <a:pt x="3" y="220"/>
                  <a:pt x="2" y="222"/>
                  <a:pt x="2" y="222"/>
                </a:cubicBezTo>
                <a:cubicBezTo>
                  <a:pt x="2" y="223"/>
                  <a:pt x="4" y="225"/>
                  <a:pt x="4" y="225"/>
                </a:cubicBezTo>
                <a:cubicBezTo>
                  <a:pt x="4" y="226"/>
                  <a:pt x="4" y="227"/>
                  <a:pt x="4" y="227"/>
                </a:cubicBezTo>
                <a:cubicBezTo>
                  <a:pt x="7" y="231"/>
                  <a:pt x="14" y="230"/>
                  <a:pt x="16" y="230"/>
                </a:cubicBezTo>
                <a:cubicBezTo>
                  <a:pt x="43" y="261"/>
                  <a:pt x="96" y="286"/>
                  <a:pt x="96" y="286"/>
                </a:cubicBezTo>
                <a:cubicBezTo>
                  <a:pt x="96" y="269"/>
                  <a:pt x="96" y="269"/>
                  <a:pt x="96" y="269"/>
                </a:cubicBezTo>
                <a:cubicBezTo>
                  <a:pt x="122" y="244"/>
                  <a:pt x="122" y="244"/>
                  <a:pt x="122" y="244"/>
                </a:cubicBezTo>
                <a:cubicBezTo>
                  <a:pt x="616" y="244"/>
                  <a:pt x="616" y="244"/>
                  <a:pt x="616" y="244"/>
                </a:cubicBezTo>
                <a:cubicBezTo>
                  <a:pt x="818" y="244"/>
                  <a:pt x="818" y="244"/>
                  <a:pt x="818" y="244"/>
                </a:cubicBezTo>
                <a:cubicBezTo>
                  <a:pt x="1311" y="244"/>
                  <a:pt x="1311" y="244"/>
                  <a:pt x="1311" y="244"/>
                </a:cubicBezTo>
                <a:cubicBezTo>
                  <a:pt x="1338" y="269"/>
                  <a:pt x="1338" y="269"/>
                  <a:pt x="1338" y="269"/>
                </a:cubicBezTo>
                <a:cubicBezTo>
                  <a:pt x="1338" y="286"/>
                  <a:pt x="1338" y="286"/>
                  <a:pt x="1338" y="286"/>
                </a:cubicBezTo>
                <a:cubicBezTo>
                  <a:pt x="1338" y="286"/>
                  <a:pt x="1390" y="261"/>
                  <a:pt x="1418" y="230"/>
                </a:cubicBezTo>
                <a:cubicBezTo>
                  <a:pt x="1421" y="230"/>
                  <a:pt x="1426" y="230"/>
                  <a:pt x="1428" y="227"/>
                </a:cubicBezTo>
                <a:cubicBezTo>
                  <a:pt x="1428" y="227"/>
                  <a:pt x="1428" y="226"/>
                  <a:pt x="1428" y="225"/>
                </a:cubicBezTo>
                <a:cubicBezTo>
                  <a:pt x="1428" y="225"/>
                  <a:pt x="1430" y="223"/>
                  <a:pt x="1430" y="222"/>
                </a:cubicBezTo>
                <a:cubicBezTo>
                  <a:pt x="1430" y="222"/>
                  <a:pt x="1429" y="220"/>
                  <a:pt x="1428" y="221"/>
                </a:cubicBezTo>
                <a:cubicBezTo>
                  <a:pt x="1428" y="221"/>
                  <a:pt x="1427" y="222"/>
                  <a:pt x="1426" y="221"/>
                </a:cubicBezTo>
                <a:cubicBezTo>
                  <a:pt x="1426" y="221"/>
                  <a:pt x="1426" y="220"/>
                  <a:pt x="1424" y="219"/>
                </a:cubicBezTo>
                <a:cubicBezTo>
                  <a:pt x="1424" y="219"/>
                  <a:pt x="1425" y="217"/>
                  <a:pt x="1424" y="216"/>
                </a:cubicBezTo>
                <a:cubicBezTo>
                  <a:pt x="1424" y="216"/>
                  <a:pt x="1426" y="216"/>
                  <a:pt x="1425" y="214"/>
                </a:cubicBezTo>
                <a:cubicBezTo>
                  <a:pt x="1425" y="214"/>
                  <a:pt x="1426" y="211"/>
                  <a:pt x="1424" y="210"/>
                </a:cubicBezTo>
                <a:cubicBezTo>
                  <a:pt x="1424" y="210"/>
                  <a:pt x="1428" y="211"/>
                  <a:pt x="1428" y="209"/>
                </a:cubicBezTo>
                <a:cubicBezTo>
                  <a:pt x="1428" y="208"/>
                  <a:pt x="1428" y="208"/>
                  <a:pt x="1428" y="208"/>
                </a:cubicBezTo>
                <a:cubicBezTo>
                  <a:pt x="1428" y="208"/>
                  <a:pt x="1430" y="208"/>
                  <a:pt x="1429" y="206"/>
                </a:cubicBezTo>
                <a:cubicBezTo>
                  <a:pt x="1429" y="206"/>
                  <a:pt x="1429" y="202"/>
                  <a:pt x="1428" y="202"/>
                </a:cubicBezTo>
                <a:cubicBezTo>
                  <a:pt x="1428" y="202"/>
                  <a:pt x="1430" y="200"/>
                  <a:pt x="1430" y="198"/>
                </a:cubicBezTo>
                <a:cubicBezTo>
                  <a:pt x="1430" y="197"/>
                  <a:pt x="1430" y="197"/>
                  <a:pt x="1430" y="197"/>
                </a:cubicBezTo>
                <a:cubicBezTo>
                  <a:pt x="1430" y="197"/>
                  <a:pt x="1430" y="197"/>
                  <a:pt x="1430" y="197"/>
                </a:cubicBezTo>
                <a:cubicBezTo>
                  <a:pt x="1431" y="197"/>
                  <a:pt x="1431" y="197"/>
                  <a:pt x="1431" y="197"/>
                </a:cubicBezTo>
                <a:cubicBezTo>
                  <a:pt x="1431" y="197"/>
                  <a:pt x="1431" y="197"/>
                  <a:pt x="1431" y="197"/>
                </a:cubicBezTo>
                <a:cubicBezTo>
                  <a:pt x="1431" y="196"/>
                  <a:pt x="1431" y="196"/>
                  <a:pt x="1431" y="196"/>
                </a:cubicBezTo>
                <a:lnTo>
                  <a:pt x="1432" y="195"/>
                </a:lnTo>
                <a:close/>
              </a:path>
            </a:pathLst>
          </a:custGeom>
          <a:solidFill>
            <a:srgbClr val="A00E1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pic>
        <p:nvPicPr>
          <p:cNvPr id="14344" name="Picture 461"/>
          <p:cNvPicPr>
            <a:picLocks noChangeArrowheads="1"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220663" y="4048125"/>
            <a:ext cx="4084637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5" name="Rectangle 462"/>
          <p:cNvSpPr>
            <a:spLocks noChangeArrowheads="1"/>
          </p:cNvSpPr>
          <p:nvPr/>
        </p:nvSpPr>
        <p:spPr bwMode="auto">
          <a:xfrm>
            <a:off x="476250" y="3757613"/>
            <a:ext cx="3573463" cy="61912"/>
          </a:xfrm>
          <a:prstGeom prst="rect">
            <a:avLst/>
          </a:prstGeom>
          <a:solidFill>
            <a:srgbClr val="BD1A2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4346" name="Freeform 463"/>
          <p:cNvSpPr>
            <a:spLocks noChangeArrowheads="1"/>
          </p:cNvSpPr>
          <p:nvPr/>
        </p:nvSpPr>
        <p:spPr bwMode="auto">
          <a:xfrm>
            <a:off x="2001838" y="4168775"/>
            <a:ext cx="517525" cy="280988"/>
          </a:xfrm>
          <a:custGeom>
            <a:gdLst>
              <a:gd fmla="*/ 2147483646 w 130" name="T0"/>
              <a:gd fmla="*/ 2147483646 h 97" name="T1"/>
              <a:gd fmla="*/ 2147483646 w 130" name="T2"/>
              <a:gd fmla="*/ 2147483646 h 97" name="T3"/>
              <a:gd fmla="*/ 2147483646 w 130" name="T4"/>
              <a:gd fmla="*/ 2147483646 h 97" name="T5"/>
              <a:gd fmla="*/ 2147483646 w 130" name="T6"/>
              <a:gd fmla="*/ 0 h 97" name="T7"/>
              <a:gd fmla="*/ 2147483646 w 130" name="T8"/>
              <a:gd fmla="*/ 2147483646 h 97" name="T9"/>
              <a:gd fmla="*/ 2147483646 w 130" name="T10"/>
              <a:gd fmla="*/ 0 h 97" name="T11"/>
              <a:gd fmla="*/ 2147483646 w 130" name="T12"/>
              <a:gd fmla="*/ 2147483646 h 97" name="T13"/>
              <a:gd fmla="*/ 2147483646 w 130" name="T14"/>
              <a:gd fmla="*/ 2147483646 h 97" name="T15"/>
              <a:gd fmla="*/ 2147483646 w 130" name="T16"/>
              <a:gd fmla="*/ 2147483646 h 97" name="T17"/>
              <a:gd fmla="*/ 0 w 130" name="T18"/>
              <a:gd fmla="*/ 2147483646 h 97" name="T19"/>
              <a:gd fmla="*/ 2147483646 w 130" name="T20"/>
              <a:gd fmla="*/ 2147483646 h 97" name="T21"/>
              <a:gd fmla="*/ 2147483646 w 130" name="T22"/>
              <a:gd fmla="*/ 2147483646 h 97" name="T23"/>
              <a:gd fmla="*/ 2147483646 w 130" name="T24"/>
              <a:gd fmla="*/ 2147483646 h 97" name="T25"/>
              <a:gd fmla="*/ 2147483646 w 130" name="T26"/>
              <a:gd fmla="*/ 2147483646 h 97" name="T27"/>
              <a:gd fmla="*/ 2147483646 w 130" name="T28"/>
              <a:gd fmla="*/ 2147483646 h 97" name="T29"/>
              <a:gd fmla="*/ 2147483646 w 130" name="T30"/>
              <a:gd fmla="*/ 2147483646 h 97" name="T31"/>
              <a:gd fmla="*/ 2147483646 w 130" name="T32"/>
              <a:gd fmla="*/ 2147483646 h 97" name="T33"/>
              <a:gd fmla="*/ 2147483646 w 130" name="T34"/>
              <a:gd fmla="*/ 2147483646 h 97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w 130" name="T54"/>
              <a:gd fmla="*/ 0 h 97" name="T55"/>
              <a:gd fmla="*/ 130 w 130" name="T56"/>
              <a:gd fmla="*/ 97 h 97" name="T57"/>
            </a:gdLst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b="T57" l="T54" r="T56" t="T55"/>
            <a:pathLst>
              <a:path h="97" w="130">
                <a:moveTo>
                  <a:pt x="96" y="6"/>
                </a:moveTo>
                <a:lnTo>
                  <a:pt x="96" y="1"/>
                </a:lnTo>
                <a:lnTo>
                  <a:pt x="80" y="1"/>
                </a:lnTo>
                <a:lnTo>
                  <a:pt x="80" y="0"/>
                </a:lnTo>
                <a:lnTo>
                  <a:pt x="65" y="1"/>
                </a:lnTo>
                <a:lnTo>
                  <a:pt x="49" y="0"/>
                </a:lnTo>
                <a:lnTo>
                  <a:pt x="49" y="1"/>
                </a:lnTo>
                <a:lnTo>
                  <a:pt x="34" y="1"/>
                </a:lnTo>
                <a:lnTo>
                  <a:pt x="34" y="6"/>
                </a:lnTo>
                <a:lnTo>
                  <a:pt x="0" y="20"/>
                </a:lnTo>
                <a:lnTo>
                  <a:pt x="5" y="97"/>
                </a:lnTo>
                <a:lnTo>
                  <a:pt x="20" y="97"/>
                </a:lnTo>
                <a:lnTo>
                  <a:pt x="63" y="97"/>
                </a:lnTo>
                <a:lnTo>
                  <a:pt x="66" y="97"/>
                </a:lnTo>
                <a:lnTo>
                  <a:pt x="109" y="97"/>
                </a:lnTo>
                <a:lnTo>
                  <a:pt x="124" y="97"/>
                </a:lnTo>
                <a:lnTo>
                  <a:pt x="130" y="20"/>
                </a:lnTo>
                <a:lnTo>
                  <a:pt x="96" y="6"/>
                </a:lnTo>
                <a:close/>
              </a:path>
            </a:pathLst>
          </a:custGeom>
          <a:solidFill>
            <a:srgbClr val="C0192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47" name="Freeform 464"/>
          <p:cNvSpPr>
            <a:spLocks noChangeArrowheads="1"/>
          </p:cNvSpPr>
          <p:nvPr/>
        </p:nvSpPr>
        <p:spPr bwMode="auto">
          <a:xfrm>
            <a:off x="2555875" y="4168775"/>
            <a:ext cx="334963" cy="280988"/>
          </a:xfrm>
          <a:custGeom>
            <a:gdLst>
              <a:gd fmla="*/ 2147483646 w 84" name="T0"/>
              <a:gd fmla="*/ 2147483646 h 97" name="T1"/>
              <a:gd fmla="*/ 2147483646 w 84" name="T2"/>
              <a:gd fmla="*/ 2147483646 h 97" name="T3"/>
              <a:gd fmla="*/ 2147483646 w 84" name="T4"/>
              <a:gd fmla="*/ 2147483646 h 97" name="T5"/>
              <a:gd fmla="*/ 2147483646 w 84" name="T6"/>
              <a:gd fmla="*/ 0 h 97" name="T7"/>
              <a:gd fmla="*/ 2147483646 w 84" name="T8"/>
              <a:gd fmla="*/ 2147483646 h 97" name="T9"/>
              <a:gd fmla="*/ 2147483646 w 84" name="T10"/>
              <a:gd fmla="*/ 0 h 97" name="T11"/>
              <a:gd fmla="*/ 2147483646 w 84" name="T12"/>
              <a:gd fmla="*/ 2147483646 h 97" name="T13"/>
              <a:gd fmla="*/ 2147483646 w 84" name="T14"/>
              <a:gd fmla="*/ 2147483646 h 97" name="T15"/>
              <a:gd fmla="*/ 2147483646 w 84" name="T16"/>
              <a:gd fmla="*/ 2147483646 h 97" name="T17"/>
              <a:gd fmla="*/ 0 w 84" name="T18"/>
              <a:gd fmla="*/ 2147483646 h 97" name="T19"/>
              <a:gd fmla="*/ 2147483646 w 84" name="T20"/>
              <a:gd fmla="*/ 2147483646 h 97" name="T21"/>
              <a:gd fmla="*/ 2147483646 w 84" name="T22"/>
              <a:gd fmla="*/ 2147483646 h 97" name="T23"/>
              <a:gd fmla="*/ 2147483646 w 84" name="T24"/>
              <a:gd fmla="*/ 2147483646 h 97" name="T25"/>
              <a:gd fmla="*/ 2147483646 w 84" name="T26"/>
              <a:gd fmla="*/ 2147483646 h 97" name="T27"/>
              <a:gd fmla="*/ 2147483646 w 84" name="T28"/>
              <a:gd fmla="*/ 2147483646 h 97" name="T29"/>
              <a:gd fmla="*/ 2147483646 w 84" name="T30"/>
              <a:gd fmla="*/ 2147483646 h 97" name="T31"/>
              <a:gd fmla="*/ 2147483646 w 84" name="T32"/>
              <a:gd fmla="*/ 2147483646 h 97" name="T33"/>
              <a:gd fmla="*/ 2147483646 w 84" name="T34"/>
              <a:gd fmla="*/ 2147483646 h 97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w 84" name="T54"/>
              <a:gd fmla="*/ 0 h 97" name="T55"/>
              <a:gd fmla="*/ 84 w 84" name="T56"/>
              <a:gd fmla="*/ 97 h 97" name="T57"/>
            </a:gdLst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b="T57" l="T54" r="T56" t="T55"/>
            <a:pathLst>
              <a:path h="97" w="84">
                <a:moveTo>
                  <a:pt x="62" y="6"/>
                </a:moveTo>
                <a:lnTo>
                  <a:pt x="62" y="1"/>
                </a:lnTo>
                <a:lnTo>
                  <a:pt x="52" y="1"/>
                </a:lnTo>
                <a:lnTo>
                  <a:pt x="52" y="0"/>
                </a:lnTo>
                <a:lnTo>
                  <a:pt x="42" y="1"/>
                </a:lnTo>
                <a:lnTo>
                  <a:pt x="32" y="0"/>
                </a:lnTo>
                <a:lnTo>
                  <a:pt x="32" y="1"/>
                </a:lnTo>
                <a:lnTo>
                  <a:pt x="22" y="1"/>
                </a:lnTo>
                <a:lnTo>
                  <a:pt x="22" y="6"/>
                </a:lnTo>
                <a:lnTo>
                  <a:pt x="0" y="20"/>
                </a:lnTo>
                <a:lnTo>
                  <a:pt x="3" y="97"/>
                </a:lnTo>
                <a:lnTo>
                  <a:pt x="13" y="97"/>
                </a:lnTo>
                <a:lnTo>
                  <a:pt x="40" y="97"/>
                </a:lnTo>
                <a:lnTo>
                  <a:pt x="43" y="97"/>
                </a:lnTo>
                <a:lnTo>
                  <a:pt x="71" y="97"/>
                </a:lnTo>
                <a:lnTo>
                  <a:pt x="80" y="97"/>
                </a:lnTo>
                <a:lnTo>
                  <a:pt x="84" y="20"/>
                </a:lnTo>
                <a:lnTo>
                  <a:pt x="62" y="6"/>
                </a:lnTo>
                <a:close/>
              </a:path>
            </a:pathLst>
          </a:custGeom>
          <a:solidFill>
            <a:srgbClr val="C0192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48" name="Freeform 465"/>
          <p:cNvSpPr>
            <a:spLocks noChangeArrowheads="1"/>
          </p:cNvSpPr>
          <p:nvPr/>
        </p:nvSpPr>
        <p:spPr bwMode="auto">
          <a:xfrm>
            <a:off x="527050" y="4168775"/>
            <a:ext cx="334963" cy="280988"/>
          </a:xfrm>
          <a:custGeom>
            <a:gdLst>
              <a:gd fmla="*/ 2147483646 w 84" name="T0"/>
              <a:gd fmla="*/ 2147483646 h 97" name="T1"/>
              <a:gd fmla="*/ 2147483646 w 84" name="T2"/>
              <a:gd fmla="*/ 2147483646 h 97" name="T3"/>
              <a:gd fmla="*/ 2147483646 w 84" name="T4"/>
              <a:gd fmla="*/ 2147483646 h 97" name="T5"/>
              <a:gd fmla="*/ 2147483646 w 84" name="T6"/>
              <a:gd fmla="*/ 0 h 97" name="T7"/>
              <a:gd fmla="*/ 2147483646 w 84" name="T8"/>
              <a:gd fmla="*/ 2147483646 h 97" name="T9"/>
              <a:gd fmla="*/ 2147483646 w 84" name="T10"/>
              <a:gd fmla="*/ 0 h 97" name="T11"/>
              <a:gd fmla="*/ 2147483646 w 84" name="T12"/>
              <a:gd fmla="*/ 2147483646 h 97" name="T13"/>
              <a:gd fmla="*/ 2147483646 w 84" name="T14"/>
              <a:gd fmla="*/ 2147483646 h 97" name="T15"/>
              <a:gd fmla="*/ 2147483646 w 84" name="T16"/>
              <a:gd fmla="*/ 2147483646 h 97" name="T17"/>
              <a:gd fmla="*/ 0 w 84" name="T18"/>
              <a:gd fmla="*/ 2147483646 h 97" name="T19"/>
              <a:gd fmla="*/ 2147483646 w 84" name="T20"/>
              <a:gd fmla="*/ 2147483646 h 97" name="T21"/>
              <a:gd fmla="*/ 2147483646 w 84" name="T22"/>
              <a:gd fmla="*/ 2147483646 h 97" name="T23"/>
              <a:gd fmla="*/ 2147483646 w 84" name="T24"/>
              <a:gd fmla="*/ 2147483646 h 97" name="T25"/>
              <a:gd fmla="*/ 2147483646 w 84" name="T26"/>
              <a:gd fmla="*/ 2147483646 h 97" name="T27"/>
              <a:gd fmla="*/ 2147483646 w 84" name="T28"/>
              <a:gd fmla="*/ 2147483646 h 97" name="T29"/>
              <a:gd fmla="*/ 2147483646 w 84" name="T30"/>
              <a:gd fmla="*/ 2147483646 h 97" name="T31"/>
              <a:gd fmla="*/ 2147483646 w 84" name="T32"/>
              <a:gd fmla="*/ 2147483646 h 97" name="T33"/>
              <a:gd fmla="*/ 2147483646 w 84" name="T34"/>
              <a:gd fmla="*/ 2147483646 h 97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w 84" name="T54"/>
              <a:gd fmla="*/ 0 h 97" name="T55"/>
              <a:gd fmla="*/ 84 w 84" name="T56"/>
              <a:gd fmla="*/ 97 h 97" name="T57"/>
            </a:gdLst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b="T57" l="T54" r="T56" t="T55"/>
            <a:pathLst>
              <a:path h="97" w="84">
                <a:moveTo>
                  <a:pt x="62" y="6"/>
                </a:moveTo>
                <a:lnTo>
                  <a:pt x="62" y="1"/>
                </a:lnTo>
                <a:lnTo>
                  <a:pt x="53" y="1"/>
                </a:lnTo>
                <a:lnTo>
                  <a:pt x="53" y="0"/>
                </a:lnTo>
                <a:lnTo>
                  <a:pt x="42" y="1"/>
                </a:lnTo>
                <a:lnTo>
                  <a:pt x="32" y="0"/>
                </a:lnTo>
                <a:lnTo>
                  <a:pt x="32" y="1"/>
                </a:lnTo>
                <a:lnTo>
                  <a:pt x="22" y="1"/>
                </a:lnTo>
                <a:lnTo>
                  <a:pt x="22" y="6"/>
                </a:lnTo>
                <a:lnTo>
                  <a:pt x="0" y="20"/>
                </a:lnTo>
                <a:lnTo>
                  <a:pt x="4" y="97"/>
                </a:lnTo>
                <a:lnTo>
                  <a:pt x="13" y="97"/>
                </a:lnTo>
                <a:lnTo>
                  <a:pt x="41" y="97"/>
                </a:lnTo>
                <a:lnTo>
                  <a:pt x="44" y="97"/>
                </a:lnTo>
                <a:lnTo>
                  <a:pt x="71" y="97"/>
                </a:lnTo>
                <a:lnTo>
                  <a:pt x="81" y="97"/>
                </a:lnTo>
                <a:lnTo>
                  <a:pt x="84" y="20"/>
                </a:lnTo>
                <a:lnTo>
                  <a:pt x="62" y="6"/>
                </a:lnTo>
                <a:close/>
              </a:path>
            </a:pathLst>
          </a:custGeom>
          <a:solidFill>
            <a:srgbClr val="C0192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49" name="Freeform 466"/>
          <p:cNvSpPr>
            <a:spLocks noChangeArrowheads="1"/>
          </p:cNvSpPr>
          <p:nvPr/>
        </p:nvSpPr>
        <p:spPr bwMode="auto">
          <a:xfrm>
            <a:off x="898525" y="4168775"/>
            <a:ext cx="338138" cy="280988"/>
          </a:xfrm>
          <a:custGeom>
            <a:gdLst>
              <a:gd fmla="*/ 2147483646 w 85" name="T0"/>
              <a:gd fmla="*/ 2147483646 h 97" name="T1"/>
              <a:gd fmla="*/ 2147483646 w 85" name="T2"/>
              <a:gd fmla="*/ 2147483646 h 97" name="T3"/>
              <a:gd fmla="*/ 2147483646 w 85" name="T4"/>
              <a:gd fmla="*/ 2147483646 h 97" name="T5"/>
              <a:gd fmla="*/ 2147483646 w 85" name="T6"/>
              <a:gd fmla="*/ 0 h 97" name="T7"/>
              <a:gd fmla="*/ 2147483646 w 85" name="T8"/>
              <a:gd fmla="*/ 2147483646 h 97" name="T9"/>
              <a:gd fmla="*/ 2147483646 w 85" name="T10"/>
              <a:gd fmla="*/ 0 h 97" name="T11"/>
              <a:gd fmla="*/ 2147483646 w 85" name="T12"/>
              <a:gd fmla="*/ 2147483646 h 97" name="T13"/>
              <a:gd fmla="*/ 2147483646 w 85" name="T14"/>
              <a:gd fmla="*/ 2147483646 h 97" name="T15"/>
              <a:gd fmla="*/ 2147483646 w 85" name="T16"/>
              <a:gd fmla="*/ 2147483646 h 97" name="T17"/>
              <a:gd fmla="*/ 0 w 85" name="T18"/>
              <a:gd fmla="*/ 2147483646 h 97" name="T19"/>
              <a:gd fmla="*/ 2147483646 w 85" name="T20"/>
              <a:gd fmla="*/ 2147483646 h 97" name="T21"/>
              <a:gd fmla="*/ 2147483646 w 85" name="T22"/>
              <a:gd fmla="*/ 2147483646 h 97" name="T23"/>
              <a:gd fmla="*/ 2147483646 w 85" name="T24"/>
              <a:gd fmla="*/ 2147483646 h 97" name="T25"/>
              <a:gd fmla="*/ 2147483646 w 85" name="T26"/>
              <a:gd fmla="*/ 2147483646 h 97" name="T27"/>
              <a:gd fmla="*/ 2147483646 w 85" name="T28"/>
              <a:gd fmla="*/ 2147483646 h 97" name="T29"/>
              <a:gd fmla="*/ 2147483646 w 85" name="T30"/>
              <a:gd fmla="*/ 2147483646 h 97" name="T31"/>
              <a:gd fmla="*/ 2147483646 w 85" name="T32"/>
              <a:gd fmla="*/ 2147483646 h 97" name="T33"/>
              <a:gd fmla="*/ 2147483646 w 85" name="T34"/>
              <a:gd fmla="*/ 2147483646 h 97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w 85" name="T54"/>
              <a:gd fmla="*/ 0 h 97" name="T55"/>
              <a:gd fmla="*/ 85 w 85" name="T56"/>
              <a:gd fmla="*/ 97 h 97" name="T57"/>
            </a:gdLst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b="T57" l="T54" r="T56" t="T55"/>
            <a:pathLst>
              <a:path h="97" w="85">
                <a:moveTo>
                  <a:pt x="62" y="6"/>
                </a:moveTo>
                <a:lnTo>
                  <a:pt x="62" y="1"/>
                </a:lnTo>
                <a:lnTo>
                  <a:pt x="53" y="1"/>
                </a:lnTo>
                <a:lnTo>
                  <a:pt x="53" y="0"/>
                </a:lnTo>
                <a:lnTo>
                  <a:pt x="43" y="1"/>
                </a:lnTo>
                <a:lnTo>
                  <a:pt x="32" y="0"/>
                </a:lnTo>
                <a:lnTo>
                  <a:pt x="32" y="1"/>
                </a:lnTo>
                <a:lnTo>
                  <a:pt x="23" y="1"/>
                </a:lnTo>
                <a:lnTo>
                  <a:pt x="23" y="6"/>
                </a:lnTo>
                <a:lnTo>
                  <a:pt x="0" y="20"/>
                </a:lnTo>
                <a:lnTo>
                  <a:pt x="4" y="97"/>
                </a:lnTo>
                <a:lnTo>
                  <a:pt x="13" y="97"/>
                </a:lnTo>
                <a:lnTo>
                  <a:pt x="41" y="97"/>
                </a:lnTo>
                <a:lnTo>
                  <a:pt x="44" y="97"/>
                </a:lnTo>
                <a:lnTo>
                  <a:pt x="72" y="97"/>
                </a:lnTo>
                <a:lnTo>
                  <a:pt x="81" y="97"/>
                </a:lnTo>
                <a:lnTo>
                  <a:pt x="85" y="20"/>
                </a:lnTo>
                <a:lnTo>
                  <a:pt x="62" y="6"/>
                </a:lnTo>
                <a:close/>
              </a:path>
            </a:pathLst>
          </a:custGeom>
          <a:solidFill>
            <a:srgbClr val="C0192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50" name="Freeform 467"/>
          <p:cNvSpPr>
            <a:spLocks noChangeArrowheads="1"/>
          </p:cNvSpPr>
          <p:nvPr/>
        </p:nvSpPr>
        <p:spPr bwMode="auto">
          <a:xfrm>
            <a:off x="1265238" y="4168775"/>
            <a:ext cx="334962" cy="280988"/>
          </a:xfrm>
          <a:custGeom>
            <a:gdLst>
              <a:gd fmla="*/ 2147483646 w 84" name="T0"/>
              <a:gd fmla="*/ 2147483646 h 97" name="T1"/>
              <a:gd fmla="*/ 2147483646 w 84" name="T2"/>
              <a:gd fmla="*/ 2147483646 h 97" name="T3"/>
              <a:gd fmla="*/ 2147483646 w 84" name="T4"/>
              <a:gd fmla="*/ 2147483646 h 97" name="T5"/>
              <a:gd fmla="*/ 2147483646 w 84" name="T6"/>
              <a:gd fmla="*/ 0 h 97" name="T7"/>
              <a:gd fmla="*/ 2147483646 w 84" name="T8"/>
              <a:gd fmla="*/ 2147483646 h 97" name="T9"/>
              <a:gd fmla="*/ 2147483646 w 84" name="T10"/>
              <a:gd fmla="*/ 0 h 97" name="T11"/>
              <a:gd fmla="*/ 2147483646 w 84" name="T12"/>
              <a:gd fmla="*/ 2147483646 h 97" name="T13"/>
              <a:gd fmla="*/ 2147483646 w 84" name="T14"/>
              <a:gd fmla="*/ 2147483646 h 97" name="T15"/>
              <a:gd fmla="*/ 2147483646 w 84" name="T16"/>
              <a:gd fmla="*/ 2147483646 h 97" name="T17"/>
              <a:gd fmla="*/ 0 w 84" name="T18"/>
              <a:gd fmla="*/ 2147483646 h 97" name="T19"/>
              <a:gd fmla="*/ 2147483646 w 84" name="T20"/>
              <a:gd fmla="*/ 2147483646 h 97" name="T21"/>
              <a:gd fmla="*/ 2147483646 w 84" name="T22"/>
              <a:gd fmla="*/ 2147483646 h 97" name="T23"/>
              <a:gd fmla="*/ 2147483646 w 84" name="T24"/>
              <a:gd fmla="*/ 2147483646 h 97" name="T25"/>
              <a:gd fmla="*/ 2147483646 w 84" name="T26"/>
              <a:gd fmla="*/ 2147483646 h 97" name="T27"/>
              <a:gd fmla="*/ 2147483646 w 84" name="T28"/>
              <a:gd fmla="*/ 2147483646 h 97" name="T29"/>
              <a:gd fmla="*/ 2147483646 w 84" name="T30"/>
              <a:gd fmla="*/ 2147483646 h 97" name="T31"/>
              <a:gd fmla="*/ 2147483646 w 84" name="T32"/>
              <a:gd fmla="*/ 2147483646 h 97" name="T33"/>
              <a:gd fmla="*/ 2147483646 w 84" name="T34"/>
              <a:gd fmla="*/ 2147483646 h 97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w 84" name="T54"/>
              <a:gd fmla="*/ 0 h 97" name="T55"/>
              <a:gd fmla="*/ 84 w 84" name="T56"/>
              <a:gd fmla="*/ 97 h 97" name="T57"/>
            </a:gdLst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b="T57" l="T54" r="T56" t="T55"/>
            <a:pathLst>
              <a:path h="97" w="84">
                <a:moveTo>
                  <a:pt x="62" y="6"/>
                </a:moveTo>
                <a:lnTo>
                  <a:pt x="62" y="1"/>
                </a:lnTo>
                <a:lnTo>
                  <a:pt x="53" y="1"/>
                </a:lnTo>
                <a:lnTo>
                  <a:pt x="53" y="0"/>
                </a:lnTo>
                <a:lnTo>
                  <a:pt x="42" y="1"/>
                </a:lnTo>
                <a:lnTo>
                  <a:pt x="31" y="0"/>
                </a:lnTo>
                <a:lnTo>
                  <a:pt x="31" y="1"/>
                </a:lnTo>
                <a:lnTo>
                  <a:pt x="22" y="1"/>
                </a:lnTo>
                <a:lnTo>
                  <a:pt x="22" y="6"/>
                </a:lnTo>
                <a:lnTo>
                  <a:pt x="0" y="20"/>
                </a:lnTo>
                <a:lnTo>
                  <a:pt x="4" y="97"/>
                </a:lnTo>
                <a:lnTo>
                  <a:pt x="13" y="97"/>
                </a:lnTo>
                <a:lnTo>
                  <a:pt x="41" y="97"/>
                </a:lnTo>
                <a:lnTo>
                  <a:pt x="43" y="97"/>
                </a:lnTo>
                <a:lnTo>
                  <a:pt x="71" y="97"/>
                </a:lnTo>
                <a:lnTo>
                  <a:pt x="80" y="97"/>
                </a:lnTo>
                <a:lnTo>
                  <a:pt x="84" y="20"/>
                </a:lnTo>
                <a:lnTo>
                  <a:pt x="62" y="6"/>
                </a:lnTo>
                <a:close/>
              </a:path>
            </a:pathLst>
          </a:custGeom>
          <a:solidFill>
            <a:srgbClr val="C0192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51" name="Freeform 468"/>
          <p:cNvSpPr>
            <a:spLocks noChangeArrowheads="1"/>
          </p:cNvSpPr>
          <p:nvPr/>
        </p:nvSpPr>
        <p:spPr bwMode="auto">
          <a:xfrm>
            <a:off x="1643063" y="4168775"/>
            <a:ext cx="334962" cy="280988"/>
          </a:xfrm>
          <a:custGeom>
            <a:gdLst>
              <a:gd fmla="*/ 2147483646 w 84" name="T0"/>
              <a:gd fmla="*/ 2147483646 h 97" name="T1"/>
              <a:gd fmla="*/ 2147483646 w 84" name="T2"/>
              <a:gd fmla="*/ 2147483646 h 97" name="T3"/>
              <a:gd fmla="*/ 2147483646 w 84" name="T4"/>
              <a:gd fmla="*/ 2147483646 h 97" name="T5"/>
              <a:gd fmla="*/ 2147483646 w 84" name="T6"/>
              <a:gd fmla="*/ 0 h 97" name="T7"/>
              <a:gd fmla="*/ 2147483646 w 84" name="T8"/>
              <a:gd fmla="*/ 2147483646 h 97" name="T9"/>
              <a:gd fmla="*/ 2147483646 w 84" name="T10"/>
              <a:gd fmla="*/ 0 h 97" name="T11"/>
              <a:gd fmla="*/ 2147483646 w 84" name="T12"/>
              <a:gd fmla="*/ 2147483646 h 97" name="T13"/>
              <a:gd fmla="*/ 2147483646 w 84" name="T14"/>
              <a:gd fmla="*/ 2147483646 h 97" name="T15"/>
              <a:gd fmla="*/ 2147483646 w 84" name="T16"/>
              <a:gd fmla="*/ 2147483646 h 97" name="T17"/>
              <a:gd fmla="*/ 0 w 84" name="T18"/>
              <a:gd fmla="*/ 2147483646 h 97" name="T19"/>
              <a:gd fmla="*/ 2147483646 w 84" name="T20"/>
              <a:gd fmla="*/ 2147483646 h 97" name="T21"/>
              <a:gd fmla="*/ 2147483646 w 84" name="T22"/>
              <a:gd fmla="*/ 2147483646 h 97" name="T23"/>
              <a:gd fmla="*/ 2147483646 w 84" name="T24"/>
              <a:gd fmla="*/ 2147483646 h 97" name="T25"/>
              <a:gd fmla="*/ 2147483646 w 84" name="T26"/>
              <a:gd fmla="*/ 2147483646 h 97" name="T27"/>
              <a:gd fmla="*/ 2147483646 w 84" name="T28"/>
              <a:gd fmla="*/ 2147483646 h 97" name="T29"/>
              <a:gd fmla="*/ 2147483646 w 84" name="T30"/>
              <a:gd fmla="*/ 2147483646 h 97" name="T31"/>
              <a:gd fmla="*/ 2147483646 w 84" name="T32"/>
              <a:gd fmla="*/ 2147483646 h 97" name="T33"/>
              <a:gd fmla="*/ 2147483646 w 84" name="T34"/>
              <a:gd fmla="*/ 2147483646 h 97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w 84" name="T54"/>
              <a:gd fmla="*/ 0 h 97" name="T55"/>
              <a:gd fmla="*/ 84 w 84" name="T56"/>
              <a:gd fmla="*/ 97 h 97" name="T57"/>
            </a:gdLst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b="T57" l="T54" r="T56" t="T55"/>
            <a:pathLst>
              <a:path h="97" w="84">
                <a:moveTo>
                  <a:pt x="62" y="6"/>
                </a:moveTo>
                <a:lnTo>
                  <a:pt x="62" y="1"/>
                </a:lnTo>
                <a:lnTo>
                  <a:pt x="51" y="1"/>
                </a:lnTo>
                <a:lnTo>
                  <a:pt x="51" y="0"/>
                </a:lnTo>
                <a:lnTo>
                  <a:pt x="41" y="1"/>
                </a:lnTo>
                <a:lnTo>
                  <a:pt x="31" y="0"/>
                </a:lnTo>
                <a:lnTo>
                  <a:pt x="31" y="1"/>
                </a:lnTo>
                <a:lnTo>
                  <a:pt x="22" y="1"/>
                </a:lnTo>
                <a:lnTo>
                  <a:pt x="22" y="6"/>
                </a:lnTo>
                <a:lnTo>
                  <a:pt x="0" y="20"/>
                </a:lnTo>
                <a:lnTo>
                  <a:pt x="3" y="97"/>
                </a:lnTo>
                <a:lnTo>
                  <a:pt x="13" y="97"/>
                </a:lnTo>
                <a:lnTo>
                  <a:pt x="40" y="97"/>
                </a:lnTo>
                <a:lnTo>
                  <a:pt x="43" y="97"/>
                </a:lnTo>
                <a:lnTo>
                  <a:pt x="70" y="97"/>
                </a:lnTo>
                <a:lnTo>
                  <a:pt x="80" y="97"/>
                </a:lnTo>
                <a:lnTo>
                  <a:pt x="84" y="20"/>
                </a:lnTo>
                <a:lnTo>
                  <a:pt x="62" y="6"/>
                </a:lnTo>
                <a:close/>
              </a:path>
            </a:pathLst>
          </a:custGeom>
          <a:solidFill>
            <a:srgbClr val="C0192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52" name="Freeform 469"/>
          <p:cNvSpPr>
            <a:spLocks noChangeArrowheads="1"/>
          </p:cNvSpPr>
          <p:nvPr/>
        </p:nvSpPr>
        <p:spPr bwMode="auto">
          <a:xfrm>
            <a:off x="2946400" y="4168775"/>
            <a:ext cx="334963" cy="280988"/>
          </a:xfrm>
          <a:custGeom>
            <a:gdLst>
              <a:gd fmla="*/ 2147483646 w 84" name="T0"/>
              <a:gd fmla="*/ 2147483646 h 97" name="T1"/>
              <a:gd fmla="*/ 2147483646 w 84" name="T2"/>
              <a:gd fmla="*/ 2147483646 h 97" name="T3"/>
              <a:gd fmla="*/ 2147483646 w 84" name="T4"/>
              <a:gd fmla="*/ 2147483646 h 97" name="T5"/>
              <a:gd fmla="*/ 2147483646 w 84" name="T6"/>
              <a:gd fmla="*/ 0 h 97" name="T7"/>
              <a:gd fmla="*/ 2147483646 w 84" name="T8"/>
              <a:gd fmla="*/ 2147483646 h 97" name="T9"/>
              <a:gd fmla="*/ 2147483646 w 84" name="T10"/>
              <a:gd fmla="*/ 0 h 97" name="T11"/>
              <a:gd fmla="*/ 2147483646 w 84" name="T12"/>
              <a:gd fmla="*/ 2147483646 h 97" name="T13"/>
              <a:gd fmla="*/ 2147483646 w 84" name="T14"/>
              <a:gd fmla="*/ 2147483646 h 97" name="T15"/>
              <a:gd fmla="*/ 2147483646 w 84" name="T16"/>
              <a:gd fmla="*/ 2147483646 h 97" name="T17"/>
              <a:gd fmla="*/ 0 w 84" name="T18"/>
              <a:gd fmla="*/ 2147483646 h 97" name="T19"/>
              <a:gd fmla="*/ 2147483646 w 84" name="T20"/>
              <a:gd fmla="*/ 2147483646 h 97" name="T21"/>
              <a:gd fmla="*/ 2147483646 w 84" name="T22"/>
              <a:gd fmla="*/ 2147483646 h 97" name="T23"/>
              <a:gd fmla="*/ 2147483646 w 84" name="T24"/>
              <a:gd fmla="*/ 2147483646 h 97" name="T25"/>
              <a:gd fmla="*/ 2147483646 w 84" name="T26"/>
              <a:gd fmla="*/ 2147483646 h 97" name="T27"/>
              <a:gd fmla="*/ 2147483646 w 84" name="T28"/>
              <a:gd fmla="*/ 2147483646 h 97" name="T29"/>
              <a:gd fmla="*/ 2147483646 w 84" name="T30"/>
              <a:gd fmla="*/ 2147483646 h 97" name="T31"/>
              <a:gd fmla="*/ 2147483646 w 84" name="T32"/>
              <a:gd fmla="*/ 2147483646 h 97" name="T33"/>
              <a:gd fmla="*/ 2147483646 w 84" name="T34"/>
              <a:gd fmla="*/ 2147483646 h 97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w 84" name="T54"/>
              <a:gd fmla="*/ 0 h 97" name="T55"/>
              <a:gd fmla="*/ 84 w 84" name="T56"/>
              <a:gd fmla="*/ 97 h 97" name="T57"/>
            </a:gdLst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b="T57" l="T54" r="T56" t="T55"/>
            <a:pathLst>
              <a:path h="97" w="84">
                <a:moveTo>
                  <a:pt x="62" y="6"/>
                </a:moveTo>
                <a:lnTo>
                  <a:pt x="62" y="1"/>
                </a:lnTo>
                <a:lnTo>
                  <a:pt x="52" y="1"/>
                </a:lnTo>
                <a:lnTo>
                  <a:pt x="52" y="0"/>
                </a:lnTo>
                <a:lnTo>
                  <a:pt x="41" y="1"/>
                </a:lnTo>
                <a:lnTo>
                  <a:pt x="31" y="0"/>
                </a:lnTo>
                <a:lnTo>
                  <a:pt x="31" y="1"/>
                </a:lnTo>
                <a:lnTo>
                  <a:pt x="22" y="1"/>
                </a:lnTo>
                <a:lnTo>
                  <a:pt x="22" y="6"/>
                </a:lnTo>
                <a:lnTo>
                  <a:pt x="0" y="20"/>
                </a:lnTo>
                <a:lnTo>
                  <a:pt x="3" y="97"/>
                </a:lnTo>
                <a:lnTo>
                  <a:pt x="13" y="97"/>
                </a:lnTo>
                <a:lnTo>
                  <a:pt x="40" y="97"/>
                </a:lnTo>
                <a:lnTo>
                  <a:pt x="43" y="97"/>
                </a:lnTo>
                <a:lnTo>
                  <a:pt x="70" y="97"/>
                </a:lnTo>
                <a:lnTo>
                  <a:pt x="80" y="97"/>
                </a:lnTo>
                <a:lnTo>
                  <a:pt x="84" y="20"/>
                </a:lnTo>
                <a:lnTo>
                  <a:pt x="62" y="6"/>
                </a:lnTo>
                <a:close/>
              </a:path>
            </a:pathLst>
          </a:custGeom>
          <a:solidFill>
            <a:srgbClr val="C0192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53" name="Freeform 470"/>
          <p:cNvSpPr>
            <a:spLocks noChangeArrowheads="1"/>
          </p:cNvSpPr>
          <p:nvPr/>
        </p:nvSpPr>
        <p:spPr bwMode="auto">
          <a:xfrm>
            <a:off x="3300413" y="4168775"/>
            <a:ext cx="331787" cy="280988"/>
          </a:xfrm>
          <a:custGeom>
            <a:gdLst>
              <a:gd fmla="*/ 2147483646 w 83" name="T0"/>
              <a:gd fmla="*/ 2147483646 h 97" name="T1"/>
              <a:gd fmla="*/ 2147483646 w 83" name="T2"/>
              <a:gd fmla="*/ 2147483646 h 97" name="T3"/>
              <a:gd fmla="*/ 2147483646 w 83" name="T4"/>
              <a:gd fmla="*/ 2147483646 h 97" name="T5"/>
              <a:gd fmla="*/ 2147483646 w 83" name="T6"/>
              <a:gd fmla="*/ 0 h 97" name="T7"/>
              <a:gd fmla="*/ 2147483646 w 83" name="T8"/>
              <a:gd fmla="*/ 2147483646 h 97" name="T9"/>
              <a:gd fmla="*/ 2147483646 w 83" name="T10"/>
              <a:gd fmla="*/ 0 h 97" name="T11"/>
              <a:gd fmla="*/ 2147483646 w 83" name="T12"/>
              <a:gd fmla="*/ 2147483646 h 97" name="T13"/>
              <a:gd fmla="*/ 2147483646 w 83" name="T14"/>
              <a:gd fmla="*/ 2147483646 h 97" name="T15"/>
              <a:gd fmla="*/ 2147483646 w 83" name="T16"/>
              <a:gd fmla="*/ 2147483646 h 97" name="T17"/>
              <a:gd fmla="*/ 0 w 83" name="T18"/>
              <a:gd fmla="*/ 2147483646 h 97" name="T19"/>
              <a:gd fmla="*/ 2147483646 w 83" name="T20"/>
              <a:gd fmla="*/ 2147483646 h 97" name="T21"/>
              <a:gd fmla="*/ 2147483646 w 83" name="T22"/>
              <a:gd fmla="*/ 2147483646 h 97" name="T23"/>
              <a:gd fmla="*/ 2147483646 w 83" name="T24"/>
              <a:gd fmla="*/ 2147483646 h 97" name="T25"/>
              <a:gd fmla="*/ 2147483646 w 83" name="T26"/>
              <a:gd fmla="*/ 2147483646 h 97" name="T27"/>
              <a:gd fmla="*/ 2147483646 w 83" name="T28"/>
              <a:gd fmla="*/ 2147483646 h 97" name="T29"/>
              <a:gd fmla="*/ 2147483646 w 83" name="T30"/>
              <a:gd fmla="*/ 2147483646 h 97" name="T31"/>
              <a:gd fmla="*/ 2147483646 w 83" name="T32"/>
              <a:gd fmla="*/ 2147483646 h 97" name="T33"/>
              <a:gd fmla="*/ 2147483646 w 83" name="T34"/>
              <a:gd fmla="*/ 2147483646 h 97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w 83" name="T54"/>
              <a:gd fmla="*/ 0 h 97" name="T55"/>
              <a:gd fmla="*/ 83 w 83" name="T56"/>
              <a:gd fmla="*/ 97 h 97" name="T57"/>
            </a:gdLst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b="T57" l="T54" r="T56" t="T55"/>
            <a:pathLst>
              <a:path h="97" w="83">
                <a:moveTo>
                  <a:pt x="62" y="6"/>
                </a:moveTo>
                <a:lnTo>
                  <a:pt x="62" y="1"/>
                </a:lnTo>
                <a:lnTo>
                  <a:pt x="52" y="1"/>
                </a:lnTo>
                <a:lnTo>
                  <a:pt x="52" y="0"/>
                </a:lnTo>
                <a:lnTo>
                  <a:pt x="42" y="1"/>
                </a:lnTo>
                <a:lnTo>
                  <a:pt x="32" y="0"/>
                </a:lnTo>
                <a:lnTo>
                  <a:pt x="32" y="1"/>
                </a:lnTo>
                <a:lnTo>
                  <a:pt x="22" y="1"/>
                </a:lnTo>
                <a:lnTo>
                  <a:pt x="22" y="6"/>
                </a:lnTo>
                <a:lnTo>
                  <a:pt x="0" y="20"/>
                </a:lnTo>
                <a:lnTo>
                  <a:pt x="3" y="97"/>
                </a:lnTo>
                <a:lnTo>
                  <a:pt x="13" y="97"/>
                </a:lnTo>
                <a:lnTo>
                  <a:pt x="40" y="97"/>
                </a:lnTo>
                <a:lnTo>
                  <a:pt x="43" y="97"/>
                </a:lnTo>
                <a:lnTo>
                  <a:pt x="71" y="97"/>
                </a:lnTo>
                <a:lnTo>
                  <a:pt x="81" y="97"/>
                </a:lnTo>
                <a:lnTo>
                  <a:pt x="83" y="20"/>
                </a:lnTo>
                <a:lnTo>
                  <a:pt x="62" y="6"/>
                </a:lnTo>
                <a:close/>
              </a:path>
            </a:pathLst>
          </a:custGeom>
          <a:solidFill>
            <a:srgbClr val="C0192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54" name="Freeform 471"/>
          <p:cNvSpPr>
            <a:spLocks noChangeArrowheads="1"/>
          </p:cNvSpPr>
          <p:nvPr/>
        </p:nvSpPr>
        <p:spPr bwMode="auto">
          <a:xfrm>
            <a:off x="3683000" y="4168775"/>
            <a:ext cx="334963" cy="280988"/>
          </a:xfrm>
          <a:custGeom>
            <a:gdLst>
              <a:gd fmla="*/ 2147483646 w 84" name="T0"/>
              <a:gd fmla="*/ 2147483646 h 97" name="T1"/>
              <a:gd fmla="*/ 2147483646 w 84" name="T2"/>
              <a:gd fmla="*/ 2147483646 h 97" name="T3"/>
              <a:gd fmla="*/ 2147483646 w 84" name="T4"/>
              <a:gd fmla="*/ 2147483646 h 97" name="T5"/>
              <a:gd fmla="*/ 2147483646 w 84" name="T6"/>
              <a:gd fmla="*/ 0 h 97" name="T7"/>
              <a:gd fmla="*/ 2147483646 w 84" name="T8"/>
              <a:gd fmla="*/ 2147483646 h 97" name="T9"/>
              <a:gd fmla="*/ 2147483646 w 84" name="T10"/>
              <a:gd fmla="*/ 0 h 97" name="T11"/>
              <a:gd fmla="*/ 2147483646 w 84" name="T12"/>
              <a:gd fmla="*/ 2147483646 h 97" name="T13"/>
              <a:gd fmla="*/ 2147483646 w 84" name="T14"/>
              <a:gd fmla="*/ 2147483646 h 97" name="T15"/>
              <a:gd fmla="*/ 2147483646 w 84" name="T16"/>
              <a:gd fmla="*/ 2147483646 h 97" name="T17"/>
              <a:gd fmla="*/ 0 w 84" name="T18"/>
              <a:gd fmla="*/ 2147483646 h 97" name="T19"/>
              <a:gd fmla="*/ 2147483646 w 84" name="T20"/>
              <a:gd fmla="*/ 2147483646 h 97" name="T21"/>
              <a:gd fmla="*/ 2147483646 w 84" name="T22"/>
              <a:gd fmla="*/ 2147483646 h 97" name="T23"/>
              <a:gd fmla="*/ 2147483646 w 84" name="T24"/>
              <a:gd fmla="*/ 2147483646 h 97" name="T25"/>
              <a:gd fmla="*/ 2147483646 w 84" name="T26"/>
              <a:gd fmla="*/ 2147483646 h 97" name="T27"/>
              <a:gd fmla="*/ 2147483646 w 84" name="T28"/>
              <a:gd fmla="*/ 2147483646 h 97" name="T29"/>
              <a:gd fmla="*/ 2147483646 w 84" name="T30"/>
              <a:gd fmla="*/ 2147483646 h 97" name="T31"/>
              <a:gd fmla="*/ 2147483646 w 84" name="T32"/>
              <a:gd fmla="*/ 2147483646 h 97" name="T33"/>
              <a:gd fmla="*/ 2147483646 w 84" name="T34"/>
              <a:gd fmla="*/ 2147483646 h 97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w 84" name="T54"/>
              <a:gd fmla="*/ 0 h 97" name="T55"/>
              <a:gd fmla="*/ 84 w 84" name="T56"/>
              <a:gd fmla="*/ 97 h 97" name="T57"/>
            </a:gdLst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b="T57" l="T54" r="T56" t="T55"/>
            <a:pathLst>
              <a:path h="97" w="84">
                <a:moveTo>
                  <a:pt x="61" y="6"/>
                </a:moveTo>
                <a:lnTo>
                  <a:pt x="61" y="1"/>
                </a:lnTo>
                <a:lnTo>
                  <a:pt x="52" y="1"/>
                </a:lnTo>
                <a:lnTo>
                  <a:pt x="52" y="0"/>
                </a:lnTo>
                <a:lnTo>
                  <a:pt x="41" y="1"/>
                </a:lnTo>
                <a:lnTo>
                  <a:pt x="31" y="0"/>
                </a:lnTo>
                <a:lnTo>
                  <a:pt x="31" y="1"/>
                </a:lnTo>
                <a:lnTo>
                  <a:pt x="22" y="1"/>
                </a:lnTo>
                <a:lnTo>
                  <a:pt x="22" y="6"/>
                </a:lnTo>
                <a:lnTo>
                  <a:pt x="0" y="20"/>
                </a:lnTo>
                <a:lnTo>
                  <a:pt x="3" y="97"/>
                </a:lnTo>
                <a:lnTo>
                  <a:pt x="12" y="97"/>
                </a:lnTo>
                <a:lnTo>
                  <a:pt x="40" y="97"/>
                </a:lnTo>
                <a:lnTo>
                  <a:pt x="43" y="97"/>
                </a:lnTo>
                <a:lnTo>
                  <a:pt x="70" y="97"/>
                </a:lnTo>
                <a:lnTo>
                  <a:pt x="80" y="97"/>
                </a:lnTo>
                <a:lnTo>
                  <a:pt x="84" y="20"/>
                </a:lnTo>
                <a:lnTo>
                  <a:pt x="61" y="6"/>
                </a:lnTo>
                <a:close/>
              </a:path>
            </a:pathLst>
          </a:custGeom>
          <a:solidFill>
            <a:srgbClr val="C0192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55" name="Freeform 472"/>
          <p:cNvSpPr>
            <a:spLocks noChangeArrowheads="1"/>
          </p:cNvSpPr>
          <p:nvPr/>
        </p:nvSpPr>
        <p:spPr bwMode="auto">
          <a:xfrm>
            <a:off x="4049713" y="4168775"/>
            <a:ext cx="179387" cy="280988"/>
          </a:xfrm>
          <a:custGeom>
            <a:gdLst>
              <a:gd fmla="*/ 2147483646 w 45" name="T0"/>
              <a:gd fmla="*/ 2147483646 h 97" name="T1"/>
              <a:gd fmla="*/ 2147483646 w 45" name="T2"/>
              <a:gd fmla="*/ 2147483646 h 97" name="T3"/>
              <a:gd fmla="*/ 2147483646 w 45" name="T4"/>
              <a:gd fmla="*/ 2147483646 h 97" name="T5"/>
              <a:gd fmla="*/ 2147483646 w 45" name="T6"/>
              <a:gd fmla="*/ 0 h 97" name="T7"/>
              <a:gd fmla="*/ 2147483646 w 45" name="T8"/>
              <a:gd fmla="*/ 2147483646 h 97" name="T9"/>
              <a:gd fmla="*/ 2147483646 w 45" name="T10"/>
              <a:gd fmla="*/ 0 h 97" name="T11"/>
              <a:gd fmla="*/ 2147483646 w 45" name="T12"/>
              <a:gd fmla="*/ 2147483646 h 97" name="T13"/>
              <a:gd fmla="*/ 2147483646 w 45" name="T14"/>
              <a:gd fmla="*/ 2147483646 h 97" name="T15"/>
              <a:gd fmla="*/ 2147483646 w 45" name="T16"/>
              <a:gd fmla="*/ 2147483646 h 97" name="T17"/>
              <a:gd fmla="*/ 0 w 45" name="T18"/>
              <a:gd fmla="*/ 2147483646 h 97" name="T19"/>
              <a:gd fmla="*/ 2147483646 w 45" name="T20"/>
              <a:gd fmla="*/ 2147483646 h 97" name="T21"/>
              <a:gd fmla="*/ 2147483646 w 45" name="T22"/>
              <a:gd fmla="*/ 2147483646 h 97" name="T23"/>
              <a:gd fmla="*/ 2147483646 w 45" name="T24"/>
              <a:gd fmla="*/ 2147483646 h 97" name="T25"/>
              <a:gd fmla="*/ 2147483646 w 45" name="T26"/>
              <a:gd fmla="*/ 2147483646 h 97" name="T27"/>
              <a:gd fmla="*/ 2147483646 w 45" name="T28"/>
              <a:gd fmla="*/ 2147483646 h 97" name="T29"/>
              <a:gd fmla="*/ 2147483646 w 45" name="T30"/>
              <a:gd fmla="*/ 2147483646 h 97" name="T31"/>
              <a:gd fmla="*/ 2147483646 w 45" name="T32"/>
              <a:gd fmla="*/ 2147483646 h 97" name="T33"/>
              <a:gd fmla="*/ 2147483646 w 45" name="T34"/>
              <a:gd fmla="*/ 2147483646 h 97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w 45" name="T54"/>
              <a:gd fmla="*/ 0 h 97" name="T55"/>
              <a:gd fmla="*/ 45 w 45" name="T56"/>
              <a:gd fmla="*/ 97 h 97" name="T57"/>
            </a:gdLst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b="T57" l="T54" r="T56" t="T55"/>
            <a:pathLst>
              <a:path h="97" w="45">
                <a:moveTo>
                  <a:pt x="33" y="6"/>
                </a:moveTo>
                <a:lnTo>
                  <a:pt x="33" y="1"/>
                </a:lnTo>
                <a:lnTo>
                  <a:pt x="27" y="1"/>
                </a:lnTo>
                <a:lnTo>
                  <a:pt x="28" y="0"/>
                </a:lnTo>
                <a:lnTo>
                  <a:pt x="22" y="1"/>
                </a:lnTo>
                <a:lnTo>
                  <a:pt x="16" y="0"/>
                </a:lnTo>
                <a:lnTo>
                  <a:pt x="17" y="1"/>
                </a:lnTo>
                <a:lnTo>
                  <a:pt x="11" y="1"/>
                </a:lnTo>
                <a:lnTo>
                  <a:pt x="11" y="6"/>
                </a:lnTo>
                <a:lnTo>
                  <a:pt x="0" y="20"/>
                </a:lnTo>
                <a:lnTo>
                  <a:pt x="2" y="97"/>
                </a:lnTo>
                <a:lnTo>
                  <a:pt x="7" y="97"/>
                </a:lnTo>
                <a:lnTo>
                  <a:pt x="21" y="97"/>
                </a:lnTo>
                <a:lnTo>
                  <a:pt x="23" y="97"/>
                </a:lnTo>
                <a:lnTo>
                  <a:pt x="37" y="97"/>
                </a:lnTo>
                <a:lnTo>
                  <a:pt x="43" y="97"/>
                </a:lnTo>
                <a:lnTo>
                  <a:pt x="45" y="20"/>
                </a:lnTo>
                <a:lnTo>
                  <a:pt x="33" y="6"/>
                </a:lnTo>
                <a:close/>
              </a:path>
            </a:pathLst>
          </a:custGeom>
          <a:solidFill>
            <a:srgbClr val="C0192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56" name="Freeform 473"/>
          <p:cNvSpPr>
            <a:spLocks noChangeArrowheads="1"/>
          </p:cNvSpPr>
          <p:nvPr/>
        </p:nvSpPr>
        <p:spPr bwMode="auto">
          <a:xfrm>
            <a:off x="300038" y="4168775"/>
            <a:ext cx="179387" cy="280988"/>
          </a:xfrm>
          <a:custGeom>
            <a:gdLst>
              <a:gd fmla="*/ 2147483646 w 45" name="T0"/>
              <a:gd fmla="*/ 2147483646 h 97" name="T1"/>
              <a:gd fmla="*/ 2147483646 w 45" name="T2"/>
              <a:gd fmla="*/ 2147483646 h 97" name="T3"/>
              <a:gd fmla="*/ 2147483646 w 45" name="T4"/>
              <a:gd fmla="*/ 2147483646 h 97" name="T5"/>
              <a:gd fmla="*/ 2147483646 w 45" name="T6"/>
              <a:gd fmla="*/ 0 h 97" name="T7"/>
              <a:gd fmla="*/ 2147483646 w 45" name="T8"/>
              <a:gd fmla="*/ 2147483646 h 97" name="T9"/>
              <a:gd fmla="*/ 2147483646 w 45" name="T10"/>
              <a:gd fmla="*/ 0 h 97" name="T11"/>
              <a:gd fmla="*/ 2147483646 w 45" name="T12"/>
              <a:gd fmla="*/ 2147483646 h 97" name="T13"/>
              <a:gd fmla="*/ 2147483646 w 45" name="T14"/>
              <a:gd fmla="*/ 2147483646 h 97" name="T15"/>
              <a:gd fmla="*/ 2147483646 w 45" name="T16"/>
              <a:gd fmla="*/ 2147483646 h 97" name="T17"/>
              <a:gd fmla="*/ 0 w 45" name="T18"/>
              <a:gd fmla="*/ 2147483646 h 97" name="T19"/>
              <a:gd fmla="*/ 2147483646 w 45" name="T20"/>
              <a:gd fmla="*/ 2147483646 h 97" name="T21"/>
              <a:gd fmla="*/ 2147483646 w 45" name="T22"/>
              <a:gd fmla="*/ 2147483646 h 97" name="T23"/>
              <a:gd fmla="*/ 2147483646 w 45" name="T24"/>
              <a:gd fmla="*/ 2147483646 h 97" name="T25"/>
              <a:gd fmla="*/ 2147483646 w 45" name="T26"/>
              <a:gd fmla="*/ 2147483646 h 97" name="T27"/>
              <a:gd fmla="*/ 2147483646 w 45" name="T28"/>
              <a:gd fmla="*/ 2147483646 h 97" name="T29"/>
              <a:gd fmla="*/ 2147483646 w 45" name="T30"/>
              <a:gd fmla="*/ 2147483646 h 97" name="T31"/>
              <a:gd fmla="*/ 2147483646 w 45" name="T32"/>
              <a:gd fmla="*/ 2147483646 h 97" name="T33"/>
              <a:gd fmla="*/ 2147483646 w 45" name="T34"/>
              <a:gd fmla="*/ 2147483646 h 97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w 45" name="T54"/>
              <a:gd fmla="*/ 0 h 97" name="T55"/>
              <a:gd fmla="*/ 45 w 45" name="T56"/>
              <a:gd fmla="*/ 97 h 97" name="T57"/>
            </a:gdLst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b="T57" l="T54" r="T56" t="T55"/>
            <a:pathLst>
              <a:path h="97" w="45">
                <a:moveTo>
                  <a:pt x="33" y="6"/>
                </a:moveTo>
                <a:lnTo>
                  <a:pt x="33" y="1"/>
                </a:lnTo>
                <a:lnTo>
                  <a:pt x="27" y="1"/>
                </a:lnTo>
                <a:lnTo>
                  <a:pt x="28" y="0"/>
                </a:lnTo>
                <a:lnTo>
                  <a:pt x="22" y="1"/>
                </a:lnTo>
                <a:lnTo>
                  <a:pt x="16" y="0"/>
                </a:lnTo>
                <a:lnTo>
                  <a:pt x="17" y="1"/>
                </a:lnTo>
                <a:lnTo>
                  <a:pt x="11" y="1"/>
                </a:lnTo>
                <a:lnTo>
                  <a:pt x="11" y="6"/>
                </a:lnTo>
                <a:lnTo>
                  <a:pt x="0" y="20"/>
                </a:lnTo>
                <a:lnTo>
                  <a:pt x="2" y="97"/>
                </a:lnTo>
                <a:lnTo>
                  <a:pt x="7" y="97"/>
                </a:lnTo>
                <a:lnTo>
                  <a:pt x="21" y="97"/>
                </a:lnTo>
                <a:lnTo>
                  <a:pt x="23" y="97"/>
                </a:lnTo>
                <a:lnTo>
                  <a:pt x="37" y="97"/>
                </a:lnTo>
                <a:lnTo>
                  <a:pt x="43" y="97"/>
                </a:lnTo>
                <a:lnTo>
                  <a:pt x="45" y="20"/>
                </a:lnTo>
                <a:lnTo>
                  <a:pt x="33" y="6"/>
                </a:lnTo>
                <a:close/>
              </a:path>
            </a:pathLst>
          </a:custGeom>
          <a:solidFill>
            <a:srgbClr val="C0192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pic>
        <p:nvPicPr>
          <p:cNvPr id="14357" name="Picture 474"/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2157413" y="3676650"/>
            <a:ext cx="211137" cy="211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8" name="Rectangle 475"/>
          <p:cNvSpPr>
            <a:spLocks noChangeArrowheads="1"/>
          </p:cNvSpPr>
          <p:nvPr/>
        </p:nvSpPr>
        <p:spPr bwMode="auto">
          <a:xfrm>
            <a:off x="2189163" y="3705225"/>
            <a:ext cx="150812" cy="153988"/>
          </a:xfrm>
          <a:prstGeom prst="rect">
            <a:avLst/>
          </a:prstGeom>
          <a:solidFill>
            <a:srgbClr val="C0192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4359" name="Freeform 476"/>
          <p:cNvSpPr>
            <a:spLocks noChangeArrowheads="1"/>
          </p:cNvSpPr>
          <p:nvPr/>
        </p:nvSpPr>
        <p:spPr bwMode="auto">
          <a:xfrm>
            <a:off x="96838" y="4429125"/>
            <a:ext cx="4335462" cy="706438"/>
          </a:xfrm>
          <a:custGeom>
            <a:gdLst>
              <a:gd fmla="*/ 0 w 1494" name="T0"/>
              <a:gd fmla="*/ 0 h 335" name="T1"/>
              <a:gd fmla="*/ 0 w 1494" name="T2"/>
              <a:gd fmla="*/ 2147483646 h 335" name="T3"/>
              <a:gd fmla="*/ 2147483646 w 1494" name="T4"/>
              <a:gd fmla="*/ 2147483646 h 335" name="T5"/>
              <a:gd fmla="*/ 2147483646 w 1494" name="T6"/>
              <a:gd fmla="*/ 2147483646 h 335" name="T7"/>
              <a:gd fmla="*/ 2147483646 w 1494" name="T8"/>
              <a:gd fmla="*/ 2147483646 h 335" name="T9"/>
              <a:gd fmla="*/ 2147483646 w 1494" name="T10"/>
              <a:gd fmla="*/ 0 h 335" name="T11"/>
              <a:gd fmla="*/ 2147483646 w 1494" name="T12"/>
              <a:gd fmla="*/ 0 h 335" name="T13"/>
              <a:gd fmla="*/ 0 w 1494" name="T14"/>
              <a:gd fmla="*/ 0 h 335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1494" name="T24"/>
              <a:gd fmla="*/ 0 h 335" name="T25"/>
              <a:gd fmla="*/ 1494 w 1494" name="T26"/>
              <a:gd fmla="*/ 335 h 335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335" w="1494">
                <a:moveTo>
                  <a:pt x="0" y="0"/>
                </a:moveTo>
                <a:cubicBezTo>
                  <a:pt x="0" y="227"/>
                  <a:pt x="0" y="227"/>
                  <a:pt x="0" y="227"/>
                </a:cubicBezTo>
                <a:cubicBezTo>
                  <a:pt x="0" y="287"/>
                  <a:pt x="48" y="335"/>
                  <a:pt x="108" y="335"/>
                </a:cubicBezTo>
                <a:cubicBezTo>
                  <a:pt x="1386" y="335"/>
                  <a:pt x="1386" y="335"/>
                  <a:pt x="1386" y="335"/>
                </a:cubicBezTo>
                <a:cubicBezTo>
                  <a:pt x="1446" y="335"/>
                  <a:pt x="1494" y="287"/>
                  <a:pt x="1494" y="227"/>
                </a:cubicBezTo>
                <a:cubicBezTo>
                  <a:pt x="1494" y="0"/>
                  <a:pt x="1494" y="0"/>
                  <a:pt x="1494" y="0"/>
                </a:cubicBezTo>
                <a:cubicBezTo>
                  <a:pt x="780" y="0"/>
                  <a:pt x="780" y="0"/>
                  <a:pt x="780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A00E1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60" name="Freeform 477"/>
          <p:cNvSpPr>
            <a:spLocks noChangeArrowheads="1" noEditPoints="1"/>
          </p:cNvSpPr>
          <p:nvPr/>
        </p:nvSpPr>
        <p:spPr bwMode="auto">
          <a:xfrm>
            <a:off x="149225" y="4460875"/>
            <a:ext cx="4232275" cy="646113"/>
          </a:xfrm>
          <a:custGeom>
            <a:gdLst>
              <a:gd fmla="*/ 2147483646 w 1458" name="T0"/>
              <a:gd fmla="*/ 0 h 306" name="T1"/>
              <a:gd fmla="*/ 0 w 1458" name="T2"/>
              <a:gd fmla="*/ 0 h 306" name="T3"/>
              <a:gd fmla="*/ 0 w 1458" name="T4"/>
              <a:gd fmla="*/ 2147483646 h 306" name="T5"/>
              <a:gd fmla="*/ 2147483646 w 1458" name="T6"/>
              <a:gd fmla="*/ 2147483646 h 306" name="T7"/>
              <a:gd fmla="*/ 2147483646 w 1458" name="T8"/>
              <a:gd fmla="*/ 2147483646 h 306" name="T9"/>
              <a:gd fmla="*/ 2147483646 w 1458" name="T10"/>
              <a:gd fmla="*/ 2147483646 h 306" name="T11"/>
              <a:gd fmla="*/ 2147483646 w 1458" name="T12"/>
              <a:gd fmla="*/ 0 h 306" name="T13"/>
              <a:gd fmla="*/ 2147483646 w 1458" name="T14"/>
              <a:gd fmla="*/ 0 h 306" name="T15"/>
              <a:gd fmla="*/ 2147483646 w 1458" name="T16"/>
              <a:gd fmla="*/ 2147483646 h 306" name="T17"/>
              <a:gd fmla="*/ 2147483646 w 1458" name="T18"/>
              <a:gd fmla="*/ 2147483646 h 306" name="T19"/>
              <a:gd fmla="*/ 2147483646 w 1458" name="T20"/>
              <a:gd fmla="*/ 2147483646 h 306" name="T21"/>
              <a:gd fmla="*/ 2147483646 w 1458" name="T22"/>
              <a:gd fmla="*/ 2147483646 h 306" name="T23"/>
              <a:gd fmla="*/ 2147483646 w 1458" name="T24"/>
              <a:gd fmla="*/ 2147483646 h 306" name="T25"/>
              <a:gd fmla="*/ 2147483646 w 1458" name="T26"/>
              <a:gd fmla="*/ 2147483646 h 306" name="T27"/>
              <a:gd fmla="*/ 2147483646 w 1458" name="T28"/>
              <a:gd fmla="*/ 2147483646 h 306" name="T29"/>
              <a:gd fmla="*/ 2147483646 w 1458" name="T30"/>
              <a:gd fmla="*/ 2147483646 h 30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w 1458" name="T48"/>
              <a:gd fmla="*/ 0 h 306" name="T49"/>
              <a:gd fmla="*/ 1458 w 1458" name="T50"/>
              <a:gd fmla="*/ 306 h 306" name="T51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T51" l="T48" r="T50" t="T49"/>
            <a:pathLst>
              <a:path h="306" w="1458">
                <a:moveTo>
                  <a:pt x="76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208"/>
                  <a:pt x="0" y="208"/>
                  <a:pt x="0" y="208"/>
                </a:cubicBezTo>
                <a:cubicBezTo>
                  <a:pt x="0" y="262"/>
                  <a:pt x="47" y="306"/>
                  <a:pt x="106" y="306"/>
                </a:cubicBezTo>
                <a:cubicBezTo>
                  <a:pt x="1352" y="306"/>
                  <a:pt x="1352" y="306"/>
                  <a:pt x="1352" y="306"/>
                </a:cubicBezTo>
                <a:cubicBezTo>
                  <a:pt x="1411" y="306"/>
                  <a:pt x="1458" y="262"/>
                  <a:pt x="1458" y="208"/>
                </a:cubicBezTo>
                <a:cubicBezTo>
                  <a:pt x="1458" y="0"/>
                  <a:pt x="1458" y="0"/>
                  <a:pt x="1458" y="0"/>
                </a:cubicBezTo>
                <a:lnTo>
                  <a:pt x="761" y="0"/>
                </a:lnTo>
                <a:close/>
                <a:moveTo>
                  <a:pt x="1441" y="203"/>
                </a:moveTo>
                <a:cubicBezTo>
                  <a:pt x="1441" y="252"/>
                  <a:pt x="1395" y="293"/>
                  <a:pt x="1338" y="293"/>
                </a:cubicBezTo>
                <a:cubicBezTo>
                  <a:pt x="120" y="293"/>
                  <a:pt x="120" y="293"/>
                  <a:pt x="120" y="293"/>
                </a:cubicBezTo>
                <a:cubicBezTo>
                  <a:pt x="63" y="293"/>
                  <a:pt x="17" y="252"/>
                  <a:pt x="17" y="203"/>
                </a:cubicBezTo>
                <a:cubicBezTo>
                  <a:pt x="17" y="14"/>
                  <a:pt x="17" y="14"/>
                  <a:pt x="17" y="14"/>
                </a:cubicBezTo>
                <a:cubicBezTo>
                  <a:pt x="760" y="14"/>
                  <a:pt x="760" y="14"/>
                  <a:pt x="760" y="14"/>
                </a:cubicBezTo>
                <a:cubicBezTo>
                  <a:pt x="1441" y="14"/>
                  <a:pt x="1441" y="14"/>
                  <a:pt x="1441" y="14"/>
                </a:cubicBezTo>
                <a:lnTo>
                  <a:pt x="1441" y="20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61" name="Freeform 478"/>
          <p:cNvSpPr>
            <a:spLocks noChangeArrowheads="1" noEditPoints="1"/>
          </p:cNvSpPr>
          <p:nvPr/>
        </p:nvSpPr>
        <p:spPr bwMode="auto">
          <a:xfrm>
            <a:off x="1355725" y="4678363"/>
            <a:ext cx="268288" cy="266700"/>
          </a:xfrm>
          <a:custGeom>
            <a:gdLst>
              <a:gd fmla="*/ 0 w 93" name="T0"/>
              <a:gd fmla="*/ 2147483646 h 127" name="T1"/>
              <a:gd fmla="*/ 2147483646 w 93" name="T2"/>
              <a:gd fmla="*/ 0 h 127" name="T3"/>
              <a:gd fmla="*/ 2147483646 w 93" name="T4"/>
              <a:gd fmla="*/ 2147483646 h 127" name="T5"/>
              <a:gd fmla="*/ 2147483646 w 93" name="T6"/>
              <a:gd fmla="*/ 2147483646 h 127" name="T7"/>
              <a:gd fmla="*/ 2147483646 w 93" name="T8"/>
              <a:gd fmla="*/ 2147483646 h 127" name="T9"/>
              <a:gd fmla="*/ 2147483646 w 93" name="T10"/>
              <a:gd fmla="*/ 2147483646 h 127" name="T11"/>
              <a:gd fmla="*/ 2147483646 w 93" name="T12"/>
              <a:gd fmla="*/ 2147483646 h 127" name="T13"/>
              <a:gd fmla="*/ 2147483646 w 93" name="T14"/>
              <a:gd fmla="*/ 2147483646 h 127" name="T15"/>
              <a:gd fmla="*/ 2147483646 w 93" name="T16"/>
              <a:gd fmla="*/ 2147483646 h 127" name="T17"/>
              <a:gd fmla="*/ 0 w 93" name="T18"/>
              <a:gd fmla="*/ 2147483646 h 127" name="T19"/>
              <a:gd fmla="*/ 0 w 93" name="T20"/>
              <a:gd fmla="*/ 2147483646 h 127" name="T21"/>
              <a:gd fmla="*/ 2147483646 w 93" name="T22"/>
              <a:gd fmla="*/ 2147483646 h 127" name="T23"/>
              <a:gd fmla="*/ 2147483646 w 93" name="T24"/>
              <a:gd fmla="*/ 2147483646 h 127" name="T25"/>
              <a:gd fmla="*/ 2147483646 w 93" name="T26"/>
              <a:gd fmla="*/ 2147483646 h 127" name="T27"/>
              <a:gd fmla="*/ 2147483646 w 93" name="T28"/>
              <a:gd fmla="*/ 2147483646 h 127" name="T29"/>
              <a:gd fmla="*/ 2147483646 w 93" name="T30"/>
              <a:gd fmla="*/ 2147483646 h 127" name="T31"/>
              <a:gd fmla="*/ 2147483646 w 93" name="T32"/>
              <a:gd fmla="*/ 2147483646 h 127" name="T33"/>
              <a:gd fmla="*/ 2147483646 w 93" name="T34"/>
              <a:gd fmla="*/ 2147483646 h 127" name="T35"/>
              <a:gd fmla="*/ 2147483646 w 93" name="T36"/>
              <a:gd fmla="*/ 2147483646 h 127" name="T37"/>
              <a:gd fmla="*/ 2147483646 w 93" name="T38"/>
              <a:gd fmla="*/ 2147483646 h 127" name="T39"/>
              <a:gd fmla="*/ 2147483646 w 93" name="T40"/>
              <a:gd fmla="*/ 2147483646 h 127" name="T41"/>
              <a:gd fmla="*/ 2147483646 w 93" name="T42"/>
              <a:gd fmla="*/ 2147483646 h 127" name="T43"/>
              <a:gd fmla="*/ 2147483646 w 93" name="T44"/>
              <a:gd fmla="*/ 2147483646 h 127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w 93" name="T69"/>
              <a:gd fmla="*/ 0 h 127" name="T70"/>
              <a:gd fmla="*/ 93 w 93" name="T71"/>
              <a:gd fmla="*/ 127 h 127" name="T72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T72" l="T69" r="T71" t="T70"/>
            <a:pathLst>
              <a:path h="127" w="93">
                <a:moveTo>
                  <a:pt x="0" y="3"/>
                </a:moveTo>
                <a:cubicBezTo>
                  <a:pt x="8" y="1"/>
                  <a:pt x="23" y="0"/>
                  <a:pt x="37" y="0"/>
                </a:cubicBezTo>
                <a:cubicBezTo>
                  <a:pt x="54" y="0"/>
                  <a:pt x="65" y="2"/>
                  <a:pt x="74" y="7"/>
                </a:cubicBezTo>
                <a:cubicBezTo>
                  <a:pt x="82" y="12"/>
                  <a:pt x="89" y="20"/>
                  <a:pt x="89" y="32"/>
                </a:cubicBezTo>
                <a:cubicBezTo>
                  <a:pt x="89" y="43"/>
                  <a:pt x="82" y="53"/>
                  <a:pt x="68" y="58"/>
                </a:cubicBezTo>
                <a:cubicBezTo>
                  <a:pt x="68" y="59"/>
                  <a:pt x="68" y="59"/>
                  <a:pt x="68" y="59"/>
                </a:cubicBezTo>
                <a:cubicBezTo>
                  <a:pt x="82" y="63"/>
                  <a:pt x="93" y="73"/>
                  <a:pt x="93" y="89"/>
                </a:cubicBezTo>
                <a:cubicBezTo>
                  <a:pt x="93" y="101"/>
                  <a:pt x="88" y="110"/>
                  <a:pt x="80" y="116"/>
                </a:cubicBezTo>
                <a:cubicBezTo>
                  <a:pt x="71" y="123"/>
                  <a:pt x="56" y="127"/>
                  <a:pt x="31" y="127"/>
                </a:cubicBezTo>
                <a:cubicBezTo>
                  <a:pt x="17" y="127"/>
                  <a:pt x="7" y="126"/>
                  <a:pt x="0" y="125"/>
                </a:cubicBezTo>
                <a:lnTo>
                  <a:pt x="0" y="3"/>
                </a:lnTo>
                <a:close/>
                <a:moveTo>
                  <a:pt x="28" y="51"/>
                </a:moveTo>
                <a:cubicBezTo>
                  <a:pt x="37" y="51"/>
                  <a:pt x="37" y="51"/>
                  <a:pt x="37" y="51"/>
                </a:cubicBezTo>
                <a:cubicBezTo>
                  <a:pt x="52" y="51"/>
                  <a:pt x="60" y="44"/>
                  <a:pt x="60" y="35"/>
                </a:cubicBezTo>
                <a:cubicBezTo>
                  <a:pt x="60" y="26"/>
                  <a:pt x="53" y="21"/>
                  <a:pt x="40" y="21"/>
                </a:cubicBezTo>
                <a:cubicBezTo>
                  <a:pt x="34" y="21"/>
                  <a:pt x="31" y="21"/>
                  <a:pt x="28" y="21"/>
                </a:cubicBezTo>
                <a:lnTo>
                  <a:pt x="28" y="51"/>
                </a:lnTo>
                <a:close/>
                <a:moveTo>
                  <a:pt x="28" y="106"/>
                </a:moveTo>
                <a:cubicBezTo>
                  <a:pt x="31" y="106"/>
                  <a:pt x="34" y="106"/>
                  <a:pt x="39" y="106"/>
                </a:cubicBezTo>
                <a:cubicBezTo>
                  <a:pt x="52" y="106"/>
                  <a:pt x="63" y="101"/>
                  <a:pt x="63" y="88"/>
                </a:cubicBezTo>
                <a:cubicBezTo>
                  <a:pt x="63" y="76"/>
                  <a:pt x="52" y="71"/>
                  <a:pt x="38" y="71"/>
                </a:cubicBezTo>
                <a:cubicBezTo>
                  <a:pt x="28" y="71"/>
                  <a:pt x="28" y="71"/>
                  <a:pt x="28" y="71"/>
                </a:cubicBezTo>
                <a:lnTo>
                  <a:pt x="28" y="10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62" name="Freeform 479"/>
          <p:cNvSpPr>
            <a:spLocks noChangeArrowheads="1"/>
          </p:cNvSpPr>
          <p:nvPr/>
        </p:nvSpPr>
        <p:spPr bwMode="auto">
          <a:xfrm>
            <a:off x="1679575" y="4678363"/>
            <a:ext cx="234950" cy="263525"/>
          </a:xfrm>
          <a:custGeom>
            <a:gdLst>
              <a:gd fmla="*/ 2147483646 w 59" name="T0"/>
              <a:gd fmla="*/ 2147483646 h 91" name="T1"/>
              <a:gd fmla="*/ 2147483646 w 59" name="T2"/>
              <a:gd fmla="*/ 2147483646 h 91" name="T3"/>
              <a:gd fmla="*/ 2147483646 w 59" name="T4"/>
              <a:gd fmla="*/ 2147483646 h 91" name="T5"/>
              <a:gd fmla="*/ 2147483646 w 59" name="T6"/>
              <a:gd fmla="*/ 2147483646 h 91" name="T7"/>
              <a:gd fmla="*/ 2147483646 w 59" name="T8"/>
              <a:gd fmla="*/ 2147483646 h 91" name="T9"/>
              <a:gd fmla="*/ 0 w 59" name="T10"/>
              <a:gd fmla="*/ 2147483646 h 91" name="T11"/>
              <a:gd fmla="*/ 0 w 59" name="T12"/>
              <a:gd fmla="*/ 0 h 91" name="T13"/>
              <a:gd fmla="*/ 2147483646 w 59" name="T14"/>
              <a:gd fmla="*/ 0 h 91" name="T15"/>
              <a:gd fmla="*/ 2147483646 w 59" name="T16"/>
              <a:gd fmla="*/ 2147483646 h 91" name="T17"/>
              <a:gd fmla="*/ 2147483646 w 59" name="T18"/>
              <a:gd fmla="*/ 2147483646 h 91" name="T19"/>
              <a:gd fmla="*/ 2147483646 w 59" name="T20"/>
              <a:gd fmla="*/ 2147483646 h 91" name="T21"/>
              <a:gd fmla="*/ 2147483646 w 59" name="T22"/>
              <a:gd fmla="*/ 2147483646 h 91" name="T23"/>
              <a:gd fmla="*/ 2147483646 w 59" name="T24"/>
              <a:gd fmla="*/ 2147483646 h 91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w 59" name="T39"/>
              <a:gd fmla="*/ 0 h 91" name="T40"/>
              <a:gd fmla="*/ 59 w 59" name="T41"/>
              <a:gd fmla="*/ 91 h 91" name="T42"/>
            </a:gdLst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b="T42" l="T39" r="T41" t="T40"/>
            <a:pathLst>
              <a:path h="91" w="59">
                <a:moveTo>
                  <a:pt x="55" y="53"/>
                </a:moveTo>
                <a:lnTo>
                  <a:pt x="21" y="53"/>
                </a:lnTo>
                <a:lnTo>
                  <a:pt x="21" y="75"/>
                </a:lnTo>
                <a:lnTo>
                  <a:pt x="59" y="75"/>
                </a:lnTo>
                <a:lnTo>
                  <a:pt x="59" y="91"/>
                </a:lnTo>
                <a:lnTo>
                  <a:pt x="0" y="91"/>
                </a:lnTo>
                <a:lnTo>
                  <a:pt x="0" y="0"/>
                </a:lnTo>
                <a:lnTo>
                  <a:pt x="56" y="0"/>
                </a:lnTo>
                <a:lnTo>
                  <a:pt x="56" y="17"/>
                </a:lnTo>
                <a:lnTo>
                  <a:pt x="21" y="17"/>
                </a:lnTo>
                <a:lnTo>
                  <a:pt x="21" y="36"/>
                </a:lnTo>
                <a:lnTo>
                  <a:pt x="55" y="36"/>
                </a:lnTo>
                <a:lnTo>
                  <a:pt x="55" y="5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63" name="Rectangle 480"/>
          <p:cNvSpPr>
            <a:spLocks noChangeArrowheads="1"/>
          </p:cNvSpPr>
          <p:nvPr/>
        </p:nvSpPr>
        <p:spPr bwMode="auto">
          <a:xfrm>
            <a:off x="1966913" y="4678363"/>
            <a:ext cx="82550" cy="2635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4364" name="Freeform 481"/>
          <p:cNvSpPr>
            <a:spLocks noChangeArrowheads="1"/>
          </p:cNvSpPr>
          <p:nvPr/>
        </p:nvSpPr>
        <p:spPr bwMode="auto">
          <a:xfrm>
            <a:off x="2085975" y="4678363"/>
            <a:ext cx="190500" cy="269875"/>
          </a:xfrm>
          <a:custGeom>
            <a:gdLst>
              <a:gd fmla="*/ 2147483646 w 65" name="T0"/>
              <a:gd fmla="*/ 0 h 127" name="T1"/>
              <a:gd fmla="*/ 2147483646 w 65" name="T2"/>
              <a:gd fmla="*/ 0 h 127" name="T3"/>
              <a:gd fmla="*/ 2147483646 w 65" name="T4"/>
              <a:gd fmla="*/ 2147483646 h 127" name="T5"/>
              <a:gd fmla="*/ 2147483646 w 65" name="T6"/>
              <a:gd fmla="*/ 2147483646 h 127" name="T7"/>
              <a:gd fmla="*/ 0 w 65" name="T8"/>
              <a:gd fmla="*/ 2147483646 h 127" name="T9"/>
              <a:gd fmla="*/ 2147483646 w 65" name="T10"/>
              <a:gd fmla="*/ 2147483646 h 127" name="T11"/>
              <a:gd fmla="*/ 2147483646 w 65" name="T12"/>
              <a:gd fmla="*/ 2147483646 h 127" name="T13"/>
              <a:gd fmla="*/ 2147483646 w 65" name="T14"/>
              <a:gd fmla="*/ 2147483646 h 127" name="T15"/>
              <a:gd fmla="*/ 2147483646 w 65" name="T16"/>
              <a:gd fmla="*/ 0 h 127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65" name="T27"/>
              <a:gd fmla="*/ 0 h 127" name="T28"/>
              <a:gd fmla="*/ 65 w 65" name="T29"/>
              <a:gd fmla="*/ 127 h 127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27" w="65">
                <a:moveTo>
                  <a:pt x="37" y="0"/>
                </a:moveTo>
                <a:cubicBezTo>
                  <a:pt x="65" y="0"/>
                  <a:pt x="65" y="0"/>
                  <a:pt x="65" y="0"/>
                </a:cubicBezTo>
                <a:cubicBezTo>
                  <a:pt x="65" y="79"/>
                  <a:pt x="65" y="79"/>
                  <a:pt x="65" y="79"/>
                </a:cubicBezTo>
                <a:cubicBezTo>
                  <a:pt x="65" y="115"/>
                  <a:pt x="48" y="127"/>
                  <a:pt x="20" y="127"/>
                </a:cubicBezTo>
                <a:cubicBezTo>
                  <a:pt x="14" y="127"/>
                  <a:pt x="5" y="126"/>
                  <a:pt x="0" y="124"/>
                </a:cubicBezTo>
                <a:cubicBezTo>
                  <a:pt x="3" y="101"/>
                  <a:pt x="3" y="101"/>
                  <a:pt x="3" y="101"/>
                </a:cubicBezTo>
                <a:cubicBezTo>
                  <a:pt x="7" y="103"/>
                  <a:pt x="12" y="104"/>
                  <a:pt x="17" y="104"/>
                </a:cubicBezTo>
                <a:cubicBezTo>
                  <a:pt x="29" y="104"/>
                  <a:pt x="37" y="98"/>
                  <a:pt x="37" y="79"/>
                </a:cubicBezTo>
                <a:lnTo>
                  <a:pt x="3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65" name="Rectangle 482"/>
          <p:cNvSpPr>
            <a:spLocks noChangeArrowheads="1"/>
          </p:cNvSpPr>
          <p:nvPr/>
        </p:nvSpPr>
        <p:spPr bwMode="auto">
          <a:xfrm>
            <a:off x="2339975" y="4678363"/>
            <a:ext cx="84138" cy="2635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4366" name="Freeform 483"/>
          <p:cNvSpPr>
            <a:spLocks noChangeArrowheads="1"/>
          </p:cNvSpPr>
          <p:nvPr/>
        </p:nvSpPr>
        <p:spPr bwMode="auto">
          <a:xfrm>
            <a:off x="2495550" y="4678363"/>
            <a:ext cx="303213" cy="263525"/>
          </a:xfrm>
          <a:custGeom>
            <a:gdLst>
              <a:gd fmla="*/ 0 w 104" name="T0"/>
              <a:gd fmla="*/ 2147483646 h 125" name="T1"/>
              <a:gd fmla="*/ 0 w 104" name="T2"/>
              <a:gd fmla="*/ 0 h 125" name="T3"/>
              <a:gd fmla="*/ 2147483646 w 104" name="T4"/>
              <a:gd fmla="*/ 0 h 125" name="T5"/>
              <a:gd fmla="*/ 2147483646 w 104" name="T6"/>
              <a:gd fmla="*/ 2147483646 h 125" name="T7"/>
              <a:gd fmla="*/ 2147483646 w 104" name="T8"/>
              <a:gd fmla="*/ 2147483646 h 125" name="T9"/>
              <a:gd fmla="*/ 2147483646 w 104" name="T10"/>
              <a:gd fmla="*/ 2147483646 h 125" name="T11"/>
              <a:gd fmla="*/ 2147483646 w 104" name="T12"/>
              <a:gd fmla="*/ 2147483646 h 125" name="T13"/>
              <a:gd fmla="*/ 2147483646 w 104" name="T14"/>
              <a:gd fmla="*/ 0 h 125" name="T15"/>
              <a:gd fmla="*/ 2147483646 w 104" name="T16"/>
              <a:gd fmla="*/ 0 h 125" name="T17"/>
              <a:gd fmla="*/ 2147483646 w 104" name="T18"/>
              <a:gd fmla="*/ 2147483646 h 125" name="T19"/>
              <a:gd fmla="*/ 2147483646 w 104" name="T20"/>
              <a:gd fmla="*/ 2147483646 h 125" name="T21"/>
              <a:gd fmla="*/ 2147483646 w 104" name="T22"/>
              <a:gd fmla="*/ 2147483646 h 125" name="T23"/>
              <a:gd fmla="*/ 2147483646 w 104" name="T24"/>
              <a:gd fmla="*/ 2147483646 h 125" name="T25"/>
              <a:gd fmla="*/ 2147483646 w 104" name="T26"/>
              <a:gd fmla="*/ 2147483646 h 125" name="T27"/>
              <a:gd fmla="*/ 2147483646 w 104" name="T28"/>
              <a:gd fmla="*/ 2147483646 h 125" name="T29"/>
              <a:gd fmla="*/ 2147483646 w 104" name="T30"/>
              <a:gd fmla="*/ 2147483646 h 125" name="T31"/>
              <a:gd fmla="*/ 0 w 104" name="T32"/>
              <a:gd fmla="*/ 2147483646 h 125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w 104" name="T51"/>
              <a:gd fmla="*/ 0 h 125" name="T52"/>
              <a:gd fmla="*/ 104 w 104" name="T53"/>
              <a:gd fmla="*/ 125 h 125" name="T54"/>
            </a:gdLst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b="T54" l="T51" r="T53" t="T52"/>
            <a:pathLst>
              <a:path h="125" w="104">
                <a:moveTo>
                  <a:pt x="0" y="125"/>
                </a:moveTo>
                <a:cubicBezTo>
                  <a:pt x="0" y="0"/>
                  <a:pt x="0" y="0"/>
                  <a:pt x="0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59" y="46"/>
                  <a:pt x="59" y="46"/>
                  <a:pt x="59" y="46"/>
                </a:cubicBezTo>
                <a:cubicBezTo>
                  <a:pt x="67" y="59"/>
                  <a:pt x="74" y="75"/>
                  <a:pt x="80" y="89"/>
                </a:cubicBezTo>
                <a:cubicBezTo>
                  <a:pt x="80" y="89"/>
                  <a:pt x="80" y="89"/>
                  <a:pt x="80" y="89"/>
                </a:cubicBezTo>
                <a:cubicBezTo>
                  <a:pt x="78" y="72"/>
                  <a:pt x="78" y="55"/>
                  <a:pt x="78" y="36"/>
                </a:cubicBezTo>
                <a:cubicBezTo>
                  <a:pt x="78" y="0"/>
                  <a:pt x="78" y="0"/>
                  <a:pt x="78" y="0"/>
                </a:cubicBezTo>
                <a:cubicBezTo>
                  <a:pt x="104" y="0"/>
                  <a:pt x="104" y="0"/>
                  <a:pt x="104" y="0"/>
                </a:cubicBezTo>
                <a:cubicBezTo>
                  <a:pt x="104" y="125"/>
                  <a:pt x="104" y="125"/>
                  <a:pt x="104" y="125"/>
                </a:cubicBezTo>
                <a:cubicBezTo>
                  <a:pt x="74" y="125"/>
                  <a:pt x="74" y="125"/>
                  <a:pt x="74" y="125"/>
                </a:cubicBezTo>
                <a:cubicBezTo>
                  <a:pt x="47" y="77"/>
                  <a:pt x="47" y="77"/>
                  <a:pt x="47" y="77"/>
                </a:cubicBezTo>
                <a:cubicBezTo>
                  <a:pt x="40" y="63"/>
                  <a:pt x="32" y="47"/>
                  <a:pt x="26" y="33"/>
                </a:cubicBezTo>
                <a:cubicBezTo>
                  <a:pt x="25" y="33"/>
                  <a:pt x="25" y="33"/>
                  <a:pt x="25" y="33"/>
                </a:cubicBezTo>
                <a:cubicBezTo>
                  <a:pt x="26" y="49"/>
                  <a:pt x="26" y="67"/>
                  <a:pt x="26" y="87"/>
                </a:cubicBezTo>
                <a:cubicBezTo>
                  <a:pt x="26" y="125"/>
                  <a:pt x="26" y="125"/>
                  <a:pt x="26" y="125"/>
                </a:cubicBezTo>
                <a:lnTo>
                  <a:pt x="0" y="12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67" name="Freeform 484"/>
          <p:cNvSpPr>
            <a:spLocks noChangeArrowheads="1"/>
          </p:cNvSpPr>
          <p:nvPr/>
        </p:nvSpPr>
        <p:spPr bwMode="auto">
          <a:xfrm>
            <a:off x="2851150" y="4678363"/>
            <a:ext cx="322263" cy="266700"/>
          </a:xfrm>
          <a:custGeom>
            <a:gdLst>
              <a:gd fmla="*/ 2147483646 w 111" name="T0"/>
              <a:gd fmla="*/ 2147483646 h 127" name="T1"/>
              <a:gd fmla="*/ 2147483646 w 111" name="T2"/>
              <a:gd fmla="*/ 2147483646 h 127" name="T3"/>
              <a:gd fmla="*/ 2147483646 w 111" name="T4"/>
              <a:gd fmla="*/ 2147483646 h 127" name="T5"/>
              <a:gd fmla="*/ 2147483646 w 111" name="T6"/>
              <a:gd fmla="*/ 2147483646 h 127" name="T7"/>
              <a:gd fmla="*/ 2147483646 w 111" name="T8"/>
              <a:gd fmla="*/ 0 h 127" name="T9"/>
              <a:gd fmla="*/ 2147483646 w 111" name="T10"/>
              <a:gd fmla="*/ 2147483646 h 127" name="T11"/>
              <a:gd fmla="*/ 2147483646 w 111" name="T12"/>
              <a:gd fmla="*/ 2147483646 h 127" name="T13"/>
              <a:gd fmla="*/ 2147483646 w 111" name="T14"/>
              <a:gd fmla="*/ 2147483646 h 127" name="T15"/>
              <a:gd fmla="*/ 2147483646 w 111" name="T16"/>
              <a:gd fmla="*/ 2147483646 h 127" name="T17"/>
              <a:gd fmla="*/ 2147483646 w 111" name="T18"/>
              <a:gd fmla="*/ 2147483646 h 127" name="T19"/>
              <a:gd fmla="*/ 2147483646 w 111" name="T20"/>
              <a:gd fmla="*/ 2147483646 h 127" name="T21"/>
              <a:gd fmla="*/ 2147483646 w 111" name="T22"/>
              <a:gd fmla="*/ 2147483646 h 127" name="T23"/>
              <a:gd fmla="*/ 2147483646 w 111" name="T24"/>
              <a:gd fmla="*/ 2147483646 h 127" name="T25"/>
              <a:gd fmla="*/ 2147483646 w 111" name="T26"/>
              <a:gd fmla="*/ 2147483646 h 127" name="T27"/>
              <a:gd fmla="*/ 2147483646 w 111" name="T28"/>
              <a:gd fmla="*/ 2147483646 h 127" name="T29"/>
              <a:gd fmla="*/ 2147483646 w 111" name="T30"/>
              <a:gd fmla="*/ 2147483646 h 127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w 111" name="T48"/>
              <a:gd fmla="*/ 0 h 127" name="T49"/>
              <a:gd fmla="*/ 111 w 111" name="T50"/>
              <a:gd fmla="*/ 127 h 127" name="T51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T51" l="T48" r="T50" t="T49"/>
            <a:pathLst>
              <a:path h="127" w="110">
                <a:moveTo>
                  <a:pt x="111" y="120"/>
                </a:moveTo>
                <a:cubicBezTo>
                  <a:pt x="102" y="123"/>
                  <a:pt x="86" y="127"/>
                  <a:pt x="69" y="127"/>
                </a:cubicBezTo>
                <a:cubicBezTo>
                  <a:pt x="46" y="127"/>
                  <a:pt x="30" y="122"/>
                  <a:pt x="18" y="110"/>
                </a:cubicBezTo>
                <a:cubicBezTo>
                  <a:pt x="7" y="100"/>
                  <a:pt x="0" y="83"/>
                  <a:pt x="1" y="65"/>
                </a:cubicBezTo>
                <a:cubicBezTo>
                  <a:pt x="1" y="23"/>
                  <a:pt x="31" y="0"/>
                  <a:pt x="72" y="0"/>
                </a:cubicBezTo>
                <a:cubicBezTo>
                  <a:pt x="88" y="0"/>
                  <a:pt x="101" y="3"/>
                  <a:pt x="107" y="6"/>
                </a:cubicBezTo>
                <a:cubicBezTo>
                  <a:pt x="101" y="28"/>
                  <a:pt x="101" y="28"/>
                  <a:pt x="101" y="28"/>
                </a:cubicBezTo>
                <a:cubicBezTo>
                  <a:pt x="94" y="25"/>
                  <a:pt x="85" y="23"/>
                  <a:pt x="72" y="23"/>
                </a:cubicBezTo>
                <a:cubicBezTo>
                  <a:pt x="48" y="23"/>
                  <a:pt x="30" y="36"/>
                  <a:pt x="30" y="64"/>
                </a:cubicBezTo>
                <a:cubicBezTo>
                  <a:pt x="30" y="89"/>
                  <a:pt x="46" y="105"/>
                  <a:pt x="70" y="105"/>
                </a:cubicBezTo>
                <a:cubicBezTo>
                  <a:pt x="76" y="105"/>
                  <a:pt x="81" y="104"/>
                  <a:pt x="84" y="103"/>
                </a:cubicBezTo>
                <a:cubicBezTo>
                  <a:pt x="84" y="76"/>
                  <a:pt x="84" y="76"/>
                  <a:pt x="84" y="76"/>
                </a:cubicBezTo>
                <a:cubicBezTo>
                  <a:pt x="64" y="76"/>
                  <a:pt x="64" y="76"/>
                  <a:pt x="64" y="76"/>
                </a:cubicBezTo>
                <a:cubicBezTo>
                  <a:pt x="64" y="54"/>
                  <a:pt x="64" y="54"/>
                  <a:pt x="64" y="54"/>
                </a:cubicBezTo>
                <a:cubicBezTo>
                  <a:pt x="111" y="54"/>
                  <a:pt x="111" y="54"/>
                  <a:pt x="111" y="54"/>
                </a:cubicBezTo>
                <a:lnTo>
                  <a:pt x="111" y="12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68" name="Freeform 8"/>
          <p:cNvSpPr>
            <a:spLocks noChangeArrowheads="1" noEditPoints="1"/>
          </p:cNvSpPr>
          <p:nvPr/>
        </p:nvSpPr>
        <p:spPr bwMode="auto">
          <a:xfrm>
            <a:off x="1196975" y="555625"/>
            <a:ext cx="2124075" cy="2173288"/>
          </a:xfrm>
          <a:custGeom>
            <a:gdLst>
              <a:gd fmla="*/ 2147483646 w 108" name="T0"/>
              <a:gd fmla="*/ 2147483646 h 107" name="T1"/>
              <a:gd fmla="*/ 2147483646 w 108" name="T2"/>
              <a:gd fmla="*/ 2147483646 h 107" name="T3"/>
              <a:gd fmla="*/ 2147483646 w 108" name="T4"/>
              <a:gd fmla="*/ 2147483646 h 107" name="T5"/>
              <a:gd fmla="*/ 2147483646 w 108" name="T6"/>
              <a:gd fmla="*/ 2147483646 h 107" name="T7"/>
              <a:gd fmla="*/ 2147483646 w 108" name="T8"/>
              <a:gd fmla="*/ 2147483646 h 107" name="T9"/>
              <a:gd fmla="*/ 2147483646 w 108" name="T10"/>
              <a:gd fmla="*/ 2147483646 h 107" name="T11"/>
              <a:gd fmla="*/ 2147483646 w 108" name="T12"/>
              <a:gd fmla="*/ 2147483646 h 107" name="T13"/>
              <a:gd fmla="*/ 2147483646 w 108" name="T14"/>
              <a:gd fmla="*/ 2147483646 h 107" name="T15"/>
              <a:gd fmla="*/ 2147483646 w 108" name="T16"/>
              <a:gd fmla="*/ 2147483646 h 107" name="T17"/>
              <a:gd fmla="*/ 2147483646 w 108" name="T18"/>
              <a:gd fmla="*/ 2147483646 h 107" name="T19"/>
              <a:gd fmla="*/ 2147483646 w 108" name="T20"/>
              <a:gd fmla="*/ 2147483646 h 107" name="T21"/>
              <a:gd fmla="*/ 2147483646 w 108" name="T22"/>
              <a:gd fmla="*/ 2147483646 h 107" name="T23"/>
              <a:gd fmla="*/ 2147483646 w 108" name="T24"/>
              <a:gd fmla="*/ 2147483646 h 107" name="T25"/>
              <a:gd fmla="*/ 2147483646 w 108" name="T26"/>
              <a:gd fmla="*/ 2147483646 h 107" name="T27"/>
              <a:gd fmla="*/ 2147483646 w 108" name="T28"/>
              <a:gd fmla="*/ 2147483646 h 107" name="T29"/>
              <a:gd fmla="*/ 2147483646 w 108" name="T30"/>
              <a:gd fmla="*/ 2147483646 h 107" name="T31"/>
              <a:gd fmla="*/ 2147483646 w 108" name="T32"/>
              <a:gd fmla="*/ 2147483646 h 107" name="T33"/>
              <a:gd fmla="*/ 2147483646 w 108" name="T34"/>
              <a:gd fmla="*/ 2147483646 h 107" name="T35"/>
              <a:gd fmla="*/ 2147483646 w 108" name="T36"/>
              <a:gd fmla="*/ 2147483646 h 107" name="T37"/>
              <a:gd fmla="*/ 2147483646 w 108" name="T38"/>
              <a:gd fmla="*/ 2147483646 h 107" name="T39"/>
              <a:gd fmla="*/ 2147483646 w 108" name="T40"/>
              <a:gd fmla="*/ 2147483646 h 107" name="T41"/>
              <a:gd fmla="*/ 2147483646 w 108" name="T42"/>
              <a:gd fmla="*/ 2147483646 h 107" name="T43"/>
              <a:gd fmla="*/ 2147483646 w 108" name="T44"/>
              <a:gd fmla="*/ 2147483646 h 107" name="T45"/>
              <a:gd fmla="*/ 2147483646 w 108" name="T46"/>
              <a:gd fmla="*/ 2147483646 h 107" name="T47"/>
              <a:gd fmla="*/ 2147483646 w 108" name="T48"/>
              <a:gd fmla="*/ 2147483646 h 107" name="T49"/>
              <a:gd fmla="*/ 2147483646 w 108" name="T50"/>
              <a:gd fmla="*/ 2147483646 h 107" name="T51"/>
              <a:gd fmla="*/ 2147483646 w 108" name="T52"/>
              <a:gd fmla="*/ 2147483646 h 107" name="T53"/>
              <a:gd fmla="*/ 2147483646 w 108" name="T54"/>
              <a:gd fmla="*/ 2147483646 h 107" name="T55"/>
              <a:gd fmla="*/ 2147483646 w 108" name="T56"/>
              <a:gd fmla="*/ 2147483646 h 107" name="T57"/>
              <a:gd fmla="*/ 2147483646 w 108" name="T58"/>
              <a:gd fmla="*/ 2147483646 h 107" name="T59"/>
              <a:gd fmla="*/ 2147483646 w 108" name="T60"/>
              <a:gd fmla="*/ 2147483646 h 107" name="T61"/>
              <a:gd fmla="*/ 2147483646 w 108" name="T62"/>
              <a:gd fmla="*/ 2147483646 h 107" name="T63"/>
              <a:gd fmla="*/ 2147483646 w 108" name="T64"/>
              <a:gd fmla="*/ 2147483646 h 107" name="T65"/>
              <a:gd fmla="*/ 2147483646 w 108" name="T66"/>
              <a:gd fmla="*/ 2147483646 h 107" name="T67"/>
              <a:gd fmla="*/ 2147483646 w 108" name="T68"/>
              <a:gd fmla="*/ 2147483646 h 107" name="T69"/>
              <a:gd fmla="*/ 2147483646 w 108" name="T70"/>
              <a:gd fmla="*/ 2147483646 h 107" name="T71"/>
              <a:gd fmla="*/ 2147483646 w 108" name="T72"/>
              <a:gd fmla="*/ 2147483646 h 107" name="T73"/>
              <a:gd fmla="*/ 2147483646 w 108" name="T74"/>
              <a:gd fmla="*/ 2147483646 h 107" name="T75"/>
              <a:gd fmla="*/ 2147483646 w 108" name="T76"/>
              <a:gd fmla="*/ 2147483646 h 107" name="T77"/>
              <a:gd fmla="*/ 2147483646 w 108" name="T78"/>
              <a:gd fmla="*/ 2147483646 h 107" name="T79"/>
              <a:gd fmla="*/ 2147483646 w 108" name="T80"/>
              <a:gd fmla="*/ 2147483646 h 107" name="T81"/>
              <a:gd fmla="*/ 2147483646 w 108" name="T82"/>
              <a:gd fmla="*/ 2147483646 h 107" name="T83"/>
              <a:gd fmla="*/ 2147483646 w 108" name="T84"/>
              <a:gd fmla="*/ 2147483646 h 107" name="T85"/>
              <a:gd fmla="*/ 2147483646 w 108" name="T86"/>
              <a:gd fmla="*/ 2147483646 h 107" name="T87"/>
              <a:gd fmla="*/ 2147483646 w 108" name="T88"/>
              <a:gd fmla="*/ 2147483646 h 107" name="T89"/>
              <a:gd fmla="*/ 2147483646 w 108" name="T90"/>
              <a:gd fmla="*/ 2147483646 h 107" name="T91"/>
              <a:gd fmla="*/ 2147483646 w 108" name="T92"/>
              <a:gd fmla="*/ 2147483646 h 107" name="T93"/>
              <a:gd fmla="*/ 2147483646 w 108" name="T94"/>
              <a:gd fmla="*/ 2147483646 h 107" name="T95"/>
              <a:gd fmla="*/ 2147483646 w 108" name="T96"/>
              <a:gd fmla="*/ 2147483646 h 107" name="T97"/>
              <a:gd fmla="*/ 2147483646 w 108" name="T98"/>
              <a:gd fmla="*/ 2147483646 h 107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w 108" name="T150"/>
              <a:gd fmla="*/ 0 h 107" name="T151"/>
              <a:gd fmla="*/ 108 w 108" name="T152"/>
              <a:gd fmla="*/ 107 h 107" name="T153"/>
            </a:gdLst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b="T153" l="T150" r="T152" t="T151"/>
            <a:pathLst>
              <a:path h="107" w="108">
                <a:moveTo>
                  <a:pt x="39" y="4"/>
                </a:moveTo>
                <a:cubicBezTo>
                  <a:pt x="39" y="4"/>
                  <a:pt x="39" y="4"/>
                  <a:pt x="39" y="4"/>
                </a:cubicBezTo>
                <a:cubicBezTo>
                  <a:pt x="39" y="4"/>
                  <a:pt x="39" y="4"/>
                  <a:pt x="39" y="4"/>
                </a:cubicBezTo>
                <a:cubicBezTo>
                  <a:pt x="53" y="0"/>
                  <a:pt x="67" y="2"/>
                  <a:pt x="78" y="8"/>
                </a:cubicBezTo>
                <a:cubicBezTo>
                  <a:pt x="90" y="14"/>
                  <a:pt x="99" y="24"/>
                  <a:pt x="103" y="38"/>
                </a:cubicBezTo>
                <a:cubicBezTo>
                  <a:pt x="104" y="38"/>
                  <a:pt x="104" y="38"/>
                  <a:pt x="104" y="38"/>
                </a:cubicBezTo>
                <a:cubicBezTo>
                  <a:pt x="104" y="38"/>
                  <a:pt x="104" y="38"/>
                  <a:pt x="104" y="38"/>
                </a:cubicBezTo>
                <a:cubicBezTo>
                  <a:pt x="108" y="52"/>
                  <a:pt x="106" y="66"/>
                  <a:pt x="100" y="78"/>
                </a:cubicBezTo>
                <a:cubicBezTo>
                  <a:pt x="94" y="89"/>
                  <a:pt x="83" y="99"/>
                  <a:pt x="70" y="103"/>
                </a:cubicBezTo>
                <a:cubicBezTo>
                  <a:pt x="70" y="103"/>
                  <a:pt x="70" y="103"/>
                  <a:pt x="70" y="103"/>
                </a:cubicBezTo>
                <a:cubicBezTo>
                  <a:pt x="69" y="103"/>
                  <a:pt x="69" y="103"/>
                  <a:pt x="69" y="103"/>
                </a:cubicBezTo>
                <a:cubicBezTo>
                  <a:pt x="56" y="107"/>
                  <a:pt x="42" y="106"/>
                  <a:pt x="30" y="99"/>
                </a:cubicBezTo>
                <a:cubicBezTo>
                  <a:pt x="18" y="93"/>
                  <a:pt x="9" y="83"/>
                  <a:pt x="5" y="69"/>
                </a:cubicBezTo>
                <a:cubicBezTo>
                  <a:pt x="5" y="69"/>
                  <a:pt x="5" y="69"/>
                  <a:pt x="5" y="69"/>
                </a:cubicBezTo>
                <a:cubicBezTo>
                  <a:pt x="5" y="69"/>
                  <a:pt x="5" y="69"/>
                  <a:pt x="5" y="69"/>
                </a:cubicBezTo>
                <a:cubicBezTo>
                  <a:pt x="0" y="55"/>
                  <a:pt x="2" y="41"/>
                  <a:pt x="8" y="29"/>
                </a:cubicBezTo>
                <a:cubicBezTo>
                  <a:pt x="15" y="18"/>
                  <a:pt x="25" y="8"/>
                  <a:pt x="39" y="4"/>
                </a:cubicBezTo>
                <a:close/>
                <a:moveTo>
                  <a:pt x="95" y="61"/>
                </a:moveTo>
                <a:cubicBezTo>
                  <a:pt x="92" y="54"/>
                  <a:pt x="92" y="54"/>
                  <a:pt x="92" y="54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5"/>
                  <a:pt x="90" y="45"/>
                  <a:pt x="90" y="45"/>
                </a:cubicBezTo>
                <a:cubicBezTo>
                  <a:pt x="84" y="47"/>
                  <a:pt x="84" y="47"/>
                  <a:pt x="84" y="47"/>
                </a:cubicBezTo>
                <a:cubicBezTo>
                  <a:pt x="81" y="46"/>
                  <a:pt x="81" y="46"/>
                  <a:pt x="81" y="46"/>
                </a:cubicBezTo>
                <a:cubicBezTo>
                  <a:pt x="81" y="46"/>
                  <a:pt x="79" y="43"/>
                  <a:pt x="79" y="42"/>
                </a:cubicBezTo>
                <a:cubicBezTo>
                  <a:pt x="79" y="41"/>
                  <a:pt x="77" y="40"/>
                  <a:pt x="77" y="40"/>
                </a:cubicBezTo>
                <a:cubicBezTo>
                  <a:pt x="75" y="38"/>
                  <a:pt x="75" y="38"/>
                  <a:pt x="75" y="38"/>
                </a:cubicBezTo>
                <a:cubicBezTo>
                  <a:pt x="74" y="35"/>
                  <a:pt x="74" y="35"/>
                  <a:pt x="74" y="35"/>
                </a:cubicBezTo>
                <a:cubicBezTo>
                  <a:pt x="75" y="27"/>
                  <a:pt x="75" y="27"/>
                  <a:pt x="75" y="27"/>
                </a:cubicBezTo>
                <a:cubicBezTo>
                  <a:pt x="76" y="26"/>
                  <a:pt x="76" y="26"/>
                  <a:pt x="76" y="26"/>
                </a:cubicBezTo>
                <a:cubicBezTo>
                  <a:pt x="76" y="26"/>
                  <a:pt x="78" y="25"/>
                  <a:pt x="78" y="25"/>
                </a:cubicBezTo>
                <a:cubicBezTo>
                  <a:pt x="79" y="25"/>
                  <a:pt x="79" y="23"/>
                  <a:pt x="79" y="23"/>
                </a:cubicBezTo>
                <a:cubicBezTo>
                  <a:pt x="79" y="23"/>
                  <a:pt x="77" y="23"/>
                  <a:pt x="76" y="23"/>
                </a:cubicBezTo>
                <a:cubicBezTo>
                  <a:pt x="75" y="23"/>
                  <a:pt x="73" y="24"/>
                  <a:pt x="72" y="24"/>
                </a:cubicBezTo>
                <a:cubicBezTo>
                  <a:pt x="71" y="25"/>
                  <a:pt x="73" y="27"/>
                  <a:pt x="73" y="27"/>
                </a:cubicBezTo>
                <a:cubicBezTo>
                  <a:pt x="72" y="31"/>
                  <a:pt x="72" y="31"/>
                  <a:pt x="72" y="31"/>
                </a:cubicBezTo>
                <a:cubicBezTo>
                  <a:pt x="69" y="31"/>
                  <a:pt x="69" y="31"/>
                  <a:pt x="69" y="31"/>
                </a:cubicBezTo>
                <a:cubicBezTo>
                  <a:pt x="69" y="29"/>
                  <a:pt x="69" y="29"/>
                  <a:pt x="69" y="29"/>
                </a:cubicBezTo>
                <a:cubicBezTo>
                  <a:pt x="66" y="28"/>
                  <a:pt x="66" y="28"/>
                  <a:pt x="66" y="28"/>
                </a:cubicBezTo>
                <a:cubicBezTo>
                  <a:pt x="66" y="25"/>
                  <a:pt x="66" y="25"/>
                  <a:pt x="66" y="25"/>
                </a:cubicBezTo>
                <a:cubicBezTo>
                  <a:pt x="67" y="21"/>
                  <a:pt x="67" y="21"/>
                  <a:pt x="67" y="21"/>
                </a:cubicBezTo>
                <a:cubicBezTo>
                  <a:pt x="64" y="18"/>
                  <a:pt x="64" y="18"/>
                  <a:pt x="64" y="18"/>
                </a:cubicBezTo>
                <a:cubicBezTo>
                  <a:pt x="65" y="15"/>
                  <a:pt x="65" y="15"/>
                  <a:pt x="65" y="15"/>
                </a:cubicBezTo>
                <a:cubicBezTo>
                  <a:pt x="58" y="17"/>
                  <a:pt x="58" y="17"/>
                  <a:pt x="58" y="17"/>
                </a:cubicBezTo>
                <a:cubicBezTo>
                  <a:pt x="56" y="16"/>
                  <a:pt x="56" y="16"/>
                  <a:pt x="56" y="16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2"/>
                  <a:pt x="58" y="12"/>
                  <a:pt x="58" y="12"/>
                </a:cubicBezTo>
                <a:cubicBezTo>
                  <a:pt x="54" y="12"/>
                  <a:pt x="49" y="12"/>
                  <a:pt x="44" y="14"/>
                </a:cubicBezTo>
                <a:cubicBezTo>
                  <a:pt x="46" y="15"/>
                  <a:pt x="46" y="15"/>
                  <a:pt x="46" y="15"/>
                </a:cubicBezTo>
                <a:cubicBezTo>
                  <a:pt x="46" y="15"/>
                  <a:pt x="46" y="21"/>
                  <a:pt x="45" y="21"/>
                </a:cubicBezTo>
                <a:cubicBezTo>
                  <a:pt x="45" y="22"/>
                  <a:pt x="43" y="22"/>
                  <a:pt x="43" y="22"/>
                </a:cubicBezTo>
                <a:cubicBezTo>
                  <a:pt x="40" y="23"/>
                  <a:pt x="40" y="23"/>
                  <a:pt x="40" y="23"/>
                </a:cubicBezTo>
                <a:cubicBezTo>
                  <a:pt x="39" y="18"/>
                  <a:pt x="39" y="18"/>
                  <a:pt x="39" y="18"/>
                </a:cubicBezTo>
                <a:cubicBezTo>
                  <a:pt x="38" y="18"/>
                  <a:pt x="38" y="18"/>
                  <a:pt x="38" y="18"/>
                </a:cubicBezTo>
                <a:cubicBezTo>
                  <a:pt x="36" y="20"/>
                  <a:pt x="36" y="20"/>
                  <a:pt x="36" y="20"/>
                </a:cubicBezTo>
                <a:cubicBezTo>
                  <a:pt x="34" y="26"/>
                  <a:pt x="34" y="26"/>
                  <a:pt x="34" y="26"/>
                </a:cubicBezTo>
                <a:cubicBezTo>
                  <a:pt x="34" y="28"/>
                  <a:pt x="34" y="28"/>
                  <a:pt x="34" y="28"/>
                </a:cubicBezTo>
                <a:cubicBezTo>
                  <a:pt x="31" y="28"/>
                  <a:pt x="31" y="28"/>
                  <a:pt x="31" y="28"/>
                </a:cubicBezTo>
                <a:cubicBezTo>
                  <a:pt x="28" y="28"/>
                  <a:pt x="28" y="28"/>
                  <a:pt x="28" y="28"/>
                </a:cubicBezTo>
                <a:cubicBezTo>
                  <a:pt x="26" y="30"/>
                  <a:pt x="26" y="30"/>
                  <a:pt x="26" y="30"/>
                </a:cubicBezTo>
                <a:cubicBezTo>
                  <a:pt x="25" y="31"/>
                  <a:pt x="25" y="31"/>
                  <a:pt x="25" y="31"/>
                </a:cubicBezTo>
                <a:cubicBezTo>
                  <a:pt x="26" y="34"/>
                  <a:pt x="26" y="34"/>
                  <a:pt x="26" y="34"/>
                </a:cubicBezTo>
                <a:cubicBezTo>
                  <a:pt x="28" y="36"/>
                  <a:pt x="28" y="36"/>
                  <a:pt x="28" y="36"/>
                </a:cubicBezTo>
                <a:cubicBezTo>
                  <a:pt x="29" y="34"/>
                  <a:pt x="29" y="34"/>
                  <a:pt x="29" y="34"/>
                </a:cubicBezTo>
                <a:cubicBezTo>
                  <a:pt x="29" y="31"/>
                  <a:pt x="29" y="31"/>
                  <a:pt x="29" y="31"/>
                </a:cubicBezTo>
                <a:cubicBezTo>
                  <a:pt x="31" y="30"/>
                  <a:pt x="31" y="30"/>
                  <a:pt x="31" y="30"/>
                </a:cubicBezTo>
                <a:cubicBezTo>
                  <a:pt x="34" y="29"/>
                  <a:pt x="34" y="29"/>
                  <a:pt x="34" y="29"/>
                </a:cubicBezTo>
                <a:cubicBezTo>
                  <a:pt x="36" y="31"/>
                  <a:pt x="36" y="31"/>
                  <a:pt x="36" y="31"/>
                </a:cubicBezTo>
                <a:cubicBezTo>
                  <a:pt x="39" y="32"/>
                  <a:pt x="39" y="32"/>
                  <a:pt x="39" y="32"/>
                </a:cubicBezTo>
                <a:cubicBezTo>
                  <a:pt x="39" y="32"/>
                  <a:pt x="40" y="35"/>
                  <a:pt x="39" y="35"/>
                </a:cubicBezTo>
                <a:cubicBezTo>
                  <a:pt x="35" y="36"/>
                  <a:pt x="35" y="36"/>
                  <a:pt x="35" y="36"/>
                </a:cubicBezTo>
                <a:cubicBezTo>
                  <a:pt x="35" y="36"/>
                  <a:pt x="38" y="39"/>
                  <a:pt x="36" y="39"/>
                </a:cubicBezTo>
                <a:cubicBezTo>
                  <a:pt x="33" y="40"/>
                  <a:pt x="33" y="40"/>
                  <a:pt x="33" y="40"/>
                </a:cubicBezTo>
                <a:cubicBezTo>
                  <a:pt x="31" y="44"/>
                  <a:pt x="31" y="44"/>
                  <a:pt x="31" y="44"/>
                </a:cubicBezTo>
                <a:cubicBezTo>
                  <a:pt x="33" y="43"/>
                  <a:pt x="33" y="43"/>
                  <a:pt x="33" y="43"/>
                </a:cubicBezTo>
                <a:cubicBezTo>
                  <a:pt x="32" y="46"/>
                  <a:pt x="32" y="46"/>
                  <a:pt x="32" y="46"/>
                </a:cubicBezTo>
                <a:cubicBezTo>
                  <a:pt x="31" y="48"/>
                  <a:pt x="31" y="48"/>
                  <a:pt x="31" y="48"/>
                </a:cubicBezTo>
                <a:cubicBezTo>
                  <a:pt x="31" y="48"/>
                  <a:pt x="31" y="51"/>
                  <a:pt x="32" y="52"/>
                </a:cubicBezTo>
                <a:cubicBezTo>
                  <a:pt x="32" y="52"/>
                  <a:pt x="31" y="52"/>
                  <a:pt x="30" y="52"/>
                </a:cubicBezTo>
                <a:cubicBezTo>
                  <a:pt x="29" y="53"/>
                  <a:pt x="28" y="49"/>
                  <a:pt x="28" y="49"/>
                </a:cubicBezTo>
                <a:cubicBezTo>
                  <a:pt x="26" y="51"/>
                  <a:pt x="26" y="51"/>
                  <a:pt x="26" y="51"/>
                </a:cubicBezTo>
                <a:cubicBezTo>
                  <a:pt x="22" y="52"/>
                  <a:pt x="22" y="52"/>
                  <a:pt x="22" y="52"/>
                </a:cubicBezTo>
                <a:cubicBezTo>
                  <a:pt x="21" y="56"/>
                  <a:pt x="21" y="56"/>
                  <a:pt x="21" y="56"/>
                </a:cubicBezTo>
                <a:cubicBezTo>
                  <a:pt x="22" y="59"/>
                  <a:pt x="22" y="59"/>
                  <a:pt x="22" y="59"/>
                </a:cubicBezTo>
                <a:cubicBezTo>
                  <a:pt x="24" y="60"/>
                  <a:pt x="24" y="60"/>
                  <a:pt x="24" y="60"/>
                </a:cubicBezTo>
                <a:cubicBezTo>
                  <a:pt x="24" y="57"/>
                  <a:pt x="24" y="57"/>
                  <a:pt x="24" y="57"/>
                </a:cubicBezTo>
                <a:cubicBezTo>
                  <a:pt x="26" y="57"/>
                  <a:pt x="26" y="57"/>
                  <a:pt x="26" y="57"/>
                </a:cubicBezTo>
                <a:cubicBezTo>
                  <a:pt x="26" y="60"/>
                  <a:pt x="26" y="60"/>
                  <a:pt x="26" y="60"/>
                </a:cubicBezTo>
                <a:cubicBezTo>
                  <a:pt x="30" y="60"/>
                  <a:pt x="30" y="60"/>
                  <a:pt x="30" y="60"/>
                </a:cubicBezTo>
                <a:cubicBezTo>
                  <a:pt x="31" y="62"/>
                  <a:pt x="31" y="62"/>
                  <a:pt x="31" y="62"/>
                </a:cubicBezTo>
                <a:cubicBezTo>
                  <a:pt x="32" y="64"/>
                  <a:pt x="32" y="64"/>
                  <a:pt x="32" y="64"/>
                </a:cubicBezTo>
                <a:cubicBezTo>
                  <a:pt x="34" y="66"/>
                  <a:pt x="34" y="66"/>
                  <a:pt x="34" y="66"/>
                </a:cubicBezTo>
                <a:cubicBezTo>
                  <a:pt x="38" y="67"/>
                  <a:pt x="38" y="67"/>
                  <a:pt x="38" y="67"/>
                </a:cubicBezTo>
                <a:cubicBezTo>
                  <a:pt x="38" y="67"/>
                  <a:pt x="38" y="66"/>
                  <a:pt x="38" y="66"/>
                </a:cubicBezTo>
                <a:cubicBezTo>
                  <a:pt x="39" y="65"/>
                  <a:pt x="38" y="65"/>
                  <a:pt x="40" y="64"/>
                </a:cubicBezTo>
                <a:cubicBezTo>
                  <a:pt x="41" y="63"/>
                  <a:pt x="44" y="62"/>
                  <a:pt x="44" y="62"/>
                </a:cubicBezTo>
                <a:cubicBezTo>
                  <a:pt x="45" y="62"/>
                  <a:pt x="45" y="62"/>
                  <a:pt x="46" y="62"/>
                </a:cubicBezTo>
                <a:cubicBezTo>
                  <a:pt x="47" y="62"/>
                  <a:pt x="48" y="62"/>
                  <a:pt x="48" y="62"/>
                </a:cubicBezTo>
                <a:cubicBezTo>
                  <a:pt x="49" y="62"/>
                  <a:pt x="50" y="61"/>
                  <a:pt x="51" y="62"/>
                </a:cubicBezTo>
                <a:cubicBezTo>
                  <a:pt x="52" y="62"/>
                  <a:pt x="55" y="62"/>
                  <a:pt x="56" y="63"/>
                </a:cubicBezTo>
                <a:cubicBezTo>
                  <a:pt x="56" y="63"/>
                  <a:pt x="57" y="63"/>
                  <a:pt x="57" y="63"/>
                </a:cubicBezTo>
                <a:cubicBezTo>
                  <a:pt x="58" y="64"/>
                  <a:pt x="58" y="64"/>
                  <a:pt x="59" y="65"/>
                </a:cubicBezTo>
                <a:cubicBezTo>
                  <a:pt x="61" y="65"/>
                  <a:pt x="61" y="66"/>
                  <a:pt x="62" y="66"/>
                </a:cubicBezTo>
                <a:cubicBezTo>
                  <a:pt x="64" y="66"/>
                  <a:pt x="65" y="66"/>
                  <a:pt x="66" y="66"/>
                </a:cubicBezTo>
                <a:cubicBezTo>
                  <a:pt x="67" y="66"/>
                  <a:pt x="68" y="66"/>
                  <a:pt x="69" y="66"/>
                </a:cubicBezTo>
                <a:cubicBezTo>
                  <a:pt x="69" y="66"/>
                  <a:pt x="71" y="66"/>
                  <a:pt x="71" y="66"/>
                </a:cubicBezTo>
                <a:cubicBezTo>
                  <a:pt x="72" y="68"/>
                  <a:pt x="72" y="68"/>
                  <a:pt x="72" y="68"/>
                </a:cubicBezTo>
                <a:cubicBezTo>
                  <a:pt x="72" y="68"/>
                  <a:pt x="71" y="70"/>
                  <a:pt x="71" y="71"/>
                </a:cubicBezTo>
                <a:cubicBezTo>
                  <a:pt x="72" y="72"/>
                  <a:pt x="72" y="72"/>
                  <a:pt x="72" y="73"/>
                </a:cubicBezTo>
                <a:cubicBezTo>
                  <a:pt x="72" y="74"/>
                  <a:pt x="73" y="75"/>
                  <a:pt x="72" y="76"/>
                </a:cubicBezTo>
                <a:cubicBezTo>
                  <a:pt x="71" y="76"/>
                  <a:pt x="71" y="77"/>
                  <a:pt x="70" y="77"/>
                </a:cubicBezTo>
                <a:cubicBezTo>
                  <a:pt x="70" y="78"/>
                  <a:pt x="70" y="77"/>
                  <a:pt x="69" y="79"/>
                </a:cubicBezTo>
                <a:cubicBezTo>
                  <a:pt x="69" y="80"/>
                  <a:pt x="68" y="81"/>
                  <a:pt x="68" y="81"/>
                </a:cubicBezTo>
                <a:cubicBezTo>
                  <a:pt x="68" y="81"/>
                  <a:pt x="68" y="81"/>
                  <a:pt x="68" y="82"/>
                </a:cubicBezTo>
                <a:cubicBezTo>
                  <a:pt x="68" y="84"/>
                  <a:pt x="69" y="84"/>
                  <a:pt x="68" y="85"/>
                </a:cubicBezTo>
                <a:cubicBezTo>
                  <a:pt x="67" y="86"/>
                  <a:pt x="68" y="87"/>
                  <a:pt x="67" y="88"/>
                </a:cubicBezTo>
                <a:cubicBezTo>
                  <a:pt x="66" y="88"/>
                  <a:pt x="64" y="89"/>
                  <a:pt x="64" y="89"/>
                </a:cubicBezTo>
                <a:cubicBezTo>
                  <a:pt x="64" y="89"/>
                  <a:pt x="64" y="89"/>
                  <a:pt x="64" y="90"/>
                </a:cubicBezTo>
                <a:cubicBezTo>
                  <a:pt x="64" y="91"/>
                  <a:pt x="65" y="91"/>
                  <a:pt x="63" y="92"/>
                </a:cubicBezTo>
                <a:cubicBezTo>
                  <a:pt x="62" y="93"/>
                  <a:pt x="60" y="93"/>
                  <a:pt x="60" y="93"/>
                </a:cubicBezTo>
                <a:cubicBezTo>
                  <a:pt x="60" y="93"/>
                  <a:pt x="61" y="94"/>
                  <a:pt x="61" y="94"/>
                </a:cubicBezTo>
                <a:cubicBezTo>
                  <a:pt x="63" y="94"/>
                  <a:pt x="64" y="94"/>
                  <a:pt x="66" y="93"/>
                </a:cubicBezTo>
                <a:cubicBezTo>
                  <a:pt x="66" y="93"/>
                  <a:pt x="66" y="93"/>
                  <a:pt x="66" y="93"/>
                </a:cubicBezTo>
                <a:cubicBezTo>
                  <a:pt x="77" y="90"/>
                  <a:pt x="86" y="82"/>
                  <a:pt x="91" y="73"/>
                </a:cubicBezTo>
                <a:cubicBezTo>
                  <a:pt x="93" y="69"/>
                  <a:pt x="94" y="65"/>
                  <a:pt x="95" y="61"/>
                </a:cubicBezTo>
                <a:close/>
                <a:moveTo>
                  <a:pt x="53" y="95"/>
                </a:moveTo>
                <a:cubicBezTo>
                  <a:pt x="53" y="94"/>
                  <a:pt x="52" y="94"/>
                  <a:pt x="52" y="94"/>
                </a:cubicBezTo>
                <a:cubicBezTo>
                  <a:pt x="52" y="94"/>
                  <a:pt x="52" y="90"/>
                  <a:pt x="52" y="89"/>
                </a:cubicBezTo>
                <a:cubicBezTo>
                  <a:pt x="52" y="88"/>
                  <a:pt x="49" y="84"/>
                  <a:pt x="49" y="84"/>
                </a:cubicBezTo>
                <a:cubicBezTo>
                  <a:pt x="45" y="84"/>
                  <a:pt x="45" y="84"/>
                  <a:pt x="45" y="84"/>
                </a:cubicBezTo>
                <a:cubicBezTo>
                  <a:pt x="45" y="84"/>
                  <a:pt x="44" y="84"/>
                  <a:pt x="44" y="84"/>
                </a:cubicBezTo>
                <a:cubicBezTo>
                  <a:pt x="44" y="83"/>
                  <a:pt x="41" y="82"/>
                  <a:pt x="41" y="82"/>
                </a:cubicBezTo>
                <a:cubicBezTo>
                  <a:pt x="41" y="82"/>
                  <a:pt x="41" y="81"/>
                  <a:pt x="41" y="80"/>
                </a:cubicBezTo>
                <a:cubicBezTo>
                  <a:pt x="40" y="79"/>
                  <a:pt x="40" y="79"/>
                  <a:pt x="39" y="79"/>
                </a:cubicBezTo>
                <a:cubicBezTo>
                  <a:pt x="38" y="78"/>
                  <a:pt x="38" y="78"/>
                  <a:pt x="37" y="77"/>
                </a:cubicBezTo>
                <a:cubicBezTo>
                  <a:pt x="37" y="76"/>
                  <a:pt x="37" y="76"/>
                  <a:pt x="36" y="75"/>
                </a:cubicBezTo>
                <a:cubicBezTo>
                  <a:pt x="36" y="74"/>
                  <a:pt x="38" y="71"/>
                  <a:pt x="38" y="70"/>
                </a:cubicBezTo>
                <a:cubicBezTo>
                  <a:pt x="38" y="70"/>
                  <a:pt x="37" y="68"/>
                  <a:pt x="37" y="68"/>
                </a:cubicBezTo>
                <a:cubicBezTo>
                  <a:pt x="37" y="68"/>
                  <a:pt x="37" y="68"/>
                  <a:pt x="38" y="67"/>
                </a:cubicBezTo>
                <a:cubicBezTo>
                  <a:pt x="34" y="68"/>
                  <a:pt x="34" y="68"/>
                  <a:pt x="34" y="68"/>
                </a:cubicBezTo>
                <a:cubicBezTo>
                  <a:pt x="31" y="66"/>
                  <a:pt x="31" y="66"/>
                  <a:pt x="31" y="66"/>
                </a:cubicBezTo>
                <a:cubicBezTo>
                  <a:pt x="29" y="64"/>
                  <a:pt x="29" y="64"/>
                  <a:pt x="29" y="64"/>
                </a:cubicBezTo>
                <a:cubicBezTo>
                  <a:pt x="25" y="63"/>
                  <a:pt x="25" y="63"/>
                  <a:pt x="25" y="63"/>
                </a:cubicBezTo>
                <a:cubicBezTo>
                  <a:pt x="22" y="63"/>
                  <a:pt x="22" y="63"/>
                  <a:pt x="22" y="63"/>
                </a:cubicBezTo>
                <a:cubicBezTo>
                  <a:pt x="22" y="63"/>
                  <a:pt x="21" y="62"/>
                  <a:pt x="20" y="62"/>
                </a:cubicBezTo>
                <a:cubicBezTo>
                  <a:pt x="20" y="61"/>
                  <a:pt x="19" y="61"/>
                  <a:pt x="17" y="60"/>
                </a:cubicBezTo>
                <a:cubicBezTo>
                  <a:pt x="14" y="53"/>
                  <a:pt x="14" y="53"/>
                  <a:pt x="14" y="53"/>
                </a:cubicBezTo>
                <a:cubicBezTo>
                  <a:pt x="13" y="56"/>
                  <a:pt x="13" y="56"/>
                  <a:pt x="13" y="56"/>
                </a:cubicBezTo>
                <a:cubicBezTo>
                  <a:pt x="13" y="59"/>
                  <a:pt x="14" y="62"/>
                  <a:pt x="15" y="66"/>
                </a:cubicBezTo>
                <a:cubicBezTo>
                  <a:pt x="15" y="66"/>
                  <a:pt x="15" y="66"/>
                  <a:pt x="15" y="66"/>
                </a:cubicBezTo>
                <a:cubicBezTo>
                  <a:pt x="18" y="77"/>
                  <a:pt x="25" y="85"/>
                  <a:pt x="35" y="90"/>
                </a:cubicBezTo>
                <a:cubicBezTo>
                  <a:pt x="40" y="93"/>
                  <a:pt x="47" y="95"/>
                  <a:pt x="53" y="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grpSp>
        <p:nvGrpSpPr>
          <p:cNvPr id="14369" name="Group 34"/>
          <p:cNvGrpSpPr/>
          <p:nvPr/>
        </p:nvGrpSpPr>
        <p:grpSpPr>
          <a:xfrm>
            <a:off x="7693025" y="4795838"/>
            <a:ext cx="193675" cy="223837"/>
            <a:chExt cx="900000" cy="900000"/>
          </a:xfrm>
        </p:grpSpPr>
        <p:sp>
          <p:nvSpPr>
            <p:cNvPr id="14572" name="Oval 3793"/>
            <p:cNvSpPr>
              <a:spLocks noChangeArrowheads="1"/>
            </p:cNvSpPr>
            <p:nvPr/>
          </p:nvSpPr>
          <p:spPr bwMode="auto">
            <a:xfrm>
              <a:off x="0" y="0"/>
              <a:ext cx="900000" cy="900000"/>
            </a:xfrm>
            <a:prstGeom prst="ellipse">
              <a:avLst/>
            </a:prstGeom>
            <a:solidFill>
              <a:srgbClr val="87AB6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14573" name="AutoShape 17"/>
            <p:cNvSpPr>
              <a:spLocks noChangeArrowheads="1" noChangeAspect="1" noTextEdit="1"/>
            </p:cNvSpPr>
            <p:nvPr/>
          </p:nvSpPr>
          <p:spPr bwMode="auto">
            <a:xfrm>
              <a:off x="153861" y="140786"/>
              <a:ext cx="582935" cy="552905"/>
            </a:xfrm>
            <a:prstGeom prst="rect">
              <a:avLst/>
            </a:prstGeom>
            <a:solidFill>
              <a:srgbClr val="87AB6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14370" name="Group 37"/>
          <p:cNvGrpSpPr/>
          <p:nvPr/>
        </p:nvGrpSpPr>
        <p:grpSpPr>
          <a:xfrm>
            <a:off x="7693025" y="4487863"/>
            <a:ext cx="193675" cy="223837"/>
            <a:chExt cx="900000" cy="900000"/>
          </a:xfrm>
        </p:grpSpPr>
        <p:sp>
          <p:nvSpPr>
            <p:cNvPr id="14570" name="Oval 3793"/>
            <p:cNvSpPr>
              <a:spLocks noChangeArrowheads="1"/>
            </p:cNvSpPr>
            <p:nvPr/>
          </p:nvSpPr>
          <p:spPr bwMode="auto">
            <a:xfrm>
              <a:off x="0" y="0"/>
              <a:ext cx="900000" cy="900000"/>
            </a:xfrm>
            <a:prstGeom prst="ellipse">
              <a:avLst/>
            </a:prstGeom>
            <a:solidFill>
              <a:srgbClr val="D94D4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14571" name="AutoShape 17"/>
            <p:cNvSpPr>
              <a:spLocks noChangeArrowheads="1" noChangeAspect="1" noTextEdit="1"/>
            </p:cNvSpPr>
            <p:nvPr/>
          </p:nvSpPr>
          <p:spPr bwMode="auto">
            <a:xfrm>
              <a:off x="153861" y="140786"/>
              <a:ext cx="582935" cy="552905"/>
            </a:xfrm>
            <a:prstGeom prst="rect">
              <a:avLst/>
            </a:prstGeom>
            <a:solidFill>
              <a:srgbClr val="D94D4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14371" name="Group 40"/>
          <p:cNvGrpSpPr/>
          <p:nvPr/>
        </p:nvGrpSpPr>
        <p:grpSpPr>
          <a:xfrm>
            <a:off x="7688263" y="4186238"/>
            <a:ext cx="193675" cy="223837"/>
            <a:chExt cx="900000" cy="900000"/>
          </a:xfrm>
        </p:grpSpPr>
        <p:sp>
          <p:nvSpPr>
            <p:cNvPr id="14568" name="Oval 3793"/>
            <p:cNvSpPr>
              <a:spLocks noChangeArrowheads="1"/>
            </p:cNvSpPr>
            <p:nvPr/>
          </p:nvSpPr>
          <p:spPr bwMode="auto">
            <a:xfrm>
              <a:off x="0" y="0"/>
              <a:ext cx="900000" cy="900000"/>
            </a:xfrm>
            <a:prstGeom prst="ellipse">
              <a:avLst/>
            </a:prstGeom>
            <a:solidFill>
              <a:srgbClr val="EBA53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14569" name="AutoShape 17"/>
            <p:cNvSpPr>
              <a:spLocks noChangeArrowheads="1" noChangeAspect="1" noTextEdit="1"/>
            </p:cNvSpPr>
            <p:nvPr/>
          </p:nvSpPr>
          <p:spPr bwMode="auto">
            <a:xfrm>
              <a:off x="153861" y="140786"/>
              <a:ext cx="582935" cy="552905"/>
            </a:xfrm>
            <a:prstGeom prst="rect">
              <a:avLst/>
            </a:prstGeom>
            <a:solidFill>
              <a:srgbClr val="EBA53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14372" name="Group 43"/>
          <p:cNvGrpSpPr/>
          <p:nvPr/>
        </p:nvGrpSpPr>
        <p:grpSpPr>
          <a:xfrm>
            <a:off x="7693025" y="3876675"/>
            <a:ext cx="193675" cy="223838"/>
            <a:chExt cx="900000" cy="900000"/>
          </a:xfrm>
        </p:grpSpPr>
        <p:sp>
          <p:nvSpPr>
            <p:cNvPr id="14566" name="Oval 3793"/>
            <p:cNvSpPr>
              <a:spLocks noChangeArrowheads="1"/>
            </p:cNvSpPr>
            <p:nvPr/>
          </p:nvSpPr>
          <p:spPr bwMode="auto">
            <a:xfrm>
              <a:off x="0" y="0"/>
              <a:ext cx="900000" cy="900000"/>
            </a:xfrm>
            <a:prstGeom prst="ellipse">
              <a:avLst/>
            </a:prstGeom>
            <a:solidFill>
              <a:srgbClr val="4BB3D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14567" name="AutoShape 17"/>
            <p:cNvSpPr>
              <a:spLocks noChangeArrowheads="1" noChangeAspect="1" noTextEdit="1"/>
            </p:cNvSpPr>
            <p:nvPr/>
          </p:nvSpPr>
          <p:spPr bwMode="auto">
            <a:xfrm>
              <a:off x="153861" y="140786"/>
              <a:ext cx="582935" cy="552905"/>
            </a:xfrm>
            <a:prstGeom prst="rect">
              <a:avLst/>
            </a:prstGeom>
            <a:solidFill>
              <a:srgbClr val="4BB3D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14373" name="AutoShape 4"/>
          <p:cNvSpPr>
            <a:spLocks noChangeArrowheads="1" noChangeAspect="1" noTextEdit="1"/>
          </p:cNvSpPr>
          <p:nvPr/>
        </p:nvSpPr>
        <p:spPr bwMode="auto">
          <a:xfrm>
            <a:off x="5240338" y="876300"/>
            <a:ext cx="2746375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74" name="Freeform 6"/>
          <p:cNvSpPr>
            <a:spLocks noChangeArrowheads="1"/>
          </p:cNvSpPr>
          <p:nvPr/>
        </p:nvSpPr>
        <p:spPr bwMode="auto">
          <a:xfrm>
            <a:off x="5240338" y="917575"/>
            <a:ext cx="569912" cy="677863"/>
          </a:xfrm>
          <a:custGeom>
            <a:gdLst>
              <a:gd fmla="*/ 0 w 111" name="T0"/>
              <a:gd fmla="*/ 2147483646 h 114" name="T1"/>
              <a:gd fmla="*/ 2147483646 w 111" name="T2"/>
              <a:gd fmla="*/ 0 h 114" name="T3"/>
              <a:gd fmla="*/ 2147483646 w 111" name="T4"/>
              <a:gd fmla="*/ 2147483646 h 114" name="T5"/>
              <a:gd fmla="*/ 2147483646 w 111" name="T6"/>
              <a:gd fmla="*/ 2147483646 h 114" name="T7"/>
              <a:gd fmla="*/ 0 w 111" name="T8"/>
              <a:gd fmla="*/ 2147483646 h 114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111" name="T15"/>
              <a:gd fmla="*/ 0 h 114" name="T16"/>
              <a:gd fmla="*/ 111 w 111" name="T17"/>
              <a:gd fmla="*/ 114 h 114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114" w="110">
                <a:moveTo>
                  <a:pt x="0" y="4"/>
                </a:moveTo>
                <a:cubicBezTo>
                  <a:pt x="1" y="3"/>
                  <a:pt x="2" y="1"/>
                  <a:pt x="3" y="0"/>
                </a:cubicBezTo>
                <a:cubicBezTo>
                  <a:pt x="111" y="107"/>
                  <a:pt x="111" y="107"/>
                  <a:pt x="111" y="107"/>
                </a:cubicBezTo>
                <a:cubicBezTo>
                  <a:pt x="111" y="114"/>
                  <a:pt x="111" y="114"/>
                  <a:pt x="111" y="114"/>
                </a:cubicBezTo>
                <a:lnTo>
                  <a:pt x="0" y="4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75" name="Freeform 7"/>
          <p:cNvSpPr>
            <a:spLocks noChangeArrowheads="1"/>
          </p:cNvSpPr>
          <p:nvPr/>
        </p:nvSpPr>
        <p:spPr bwMode="auto">
          <a:xfrm>
            <a:off x="5235575" y="1624013"/>
            <a:ext cx="576263" cy="712787"/>
          </a:xfrm>
          <a:custGeom>
            <a:gdLst>
              <a:gd fmla="*/ 0 w 675" name="T0"/>
              <a:gd fmla="*/ 2147483646 h 723" name="T1"/>
              <a:gd fmla="*/ 0 w 675" name="T2"/>
              <a:gd fmla="*/ 0 h 723" name="T3"/>
              <a:gd fmla="*/ 2147483646 w 675" name="T4"/>
              <a:gd fmla="*/ 2147483646 h 723" name="T5"/>
              <a:gd fmla="*/ 2147483646 w 675" name="T6"/>
              <a:gd fmla="*/ 2147483646 h 723" name="T7"/>
              <a:gd fmla="*/ 0 w 675" name="T8"/>
              <a:gd fmla="*/ 2147483646 h 72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23" name="T16"/>
              <a:gd fmla="*/ 675 w 675" name="T17"/>
              <a:gd fmla="*/ 723 h 723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23" w="675">
                <a:moveTo>
                  <a:pt x="0" y="48"/>
                </a:moveTo>
                <a:lnTo>
                  <a:pt x="0" y="0"/>
                </a:lnTo>
                <a:lnTo>
                  <a:pt x="675" y="681"/>
                </a:lnTo>
                <a:lnTo>
                  <a:pt x="675" y="723"/>
                </a:lnTo>
                <a:lnTo>
                  <a:pt x="0" y="48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76" name="Freeform 8"/>
          <p:cNvSpPr>
            <a:spLocks noChangeArrowheads="1"/>
          </p:cNvSpPr>
          <p:nvPr/>
        </p:nvSpPr>
        <p:spPr bwMode="auto">
          <a:xfrm>
            <a:off x="5235575" y="3400425"/>
            <a:ext cx="98425" cy="120650"/>
          </a:xfrm>
          <a:custGeom>
            <a:gdLst>
              <a:gd fmla="*/ 0 w 115" name="T0"/>
              <a:gd fmla="*/ 2147483646 h 121" name="T1"/>
              <a:gd fmla="*/ 0 w 115" name="T2"/>
              <a:gd fmla="*/ 0 h 121" name="T3"/>
              <a:gd fmla="*/ 2147483646 w 115" name="T4"/>
              <a:gd fmla="*/ 2147483646 h 121" name="T5"/>
              <a:gd fmla="*/ 2147483646 w 115" name="T6"/>
              <a:gd fmla="*/ 2147483646 h 121" name="T7"/>
              <a:gd fmla="*/ 0 w 115" name="T8"/>
              <a:gd fmla="*/ 2147483646 h 12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115" name="T15"/>
              <a:gd fmla="*/ 0 h 121" name="T16"/>
              <a:gd fmla="*/ 115 w 115" name="T17"/>
              <a:gd fmla="*/ 121 h 121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120" w="115">
                <a:moveTo>
                  <a:pt x="0" y="42"/>
                </a:moveTo>
                <a:lnTo>
                  <a:pt x="0" y="0"/>
                </a:lnTo>
                <a:lnTo>
                  <a:pt x="115" y="121"/>
                </a:lnTo>
                <a:lnTo>
                  <a:pt x="72" y="121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77" name="Freeform 9"/>
          <p:cNvSpPr>
            <a:spLocks noChangeArrowheads="1"/>
          </p:cNvSpPr>
          <p:nvPr/>
        </p:nvSpPr>
        <p:spPr bwMode="auto">
          <a:xfrm>
            <a:off x="5235575" y="965200"/>
            <a:ext cx="576263" cy="706438"/>
          </a:xfrm>
          <a:custGeom>
            <a:gdLst>
              <a:gd fmla="*/ 0 w 112" name="T0"/>
              <a:gd fmla="*/ 2147483646 h 119" name="T1"/>
              <a:gd fmla="*/ 0 w 112" name="T2"/>
              <a:gd fmla="*/ 2147483646 h 119" name="T3"/>
              <a:gd fmla="*/ 0 w 112" name="T4"/>
              <a:gd fmla="*/ 0 h 119" name="T5"/>
              <a:gd fmla="*/ 2147483646 w 112" name="T6"/>
              <a:gd fmla="*/ 2147483646 h 119" name="T7"/>
              <a:gd fmla="*/ 2147483646 w 112" name="T8"/>
              <a:gd fmla="*/ 2147483646 h 119" name="T9"/>
              <a:gd fmla="*/ 0 w 112" name="T10"/>
              <a:gd fmla="*/ 2147483646 h 119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12" name="T18"/>
              <a:gd fmla="*/ 0 h 119" name="T19"/>
              <a:gd fmla="*/ 112 w 112" name="T20"/>
              <a:gd fmla="*/ 119 h 119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119" w="112">
                <a:moveTo>
                  <a:pt x="0" y="7"/>
                </a:moveTo>
                <a:cubicBezTo>
                  <a:pt x="0" y="5"/>
                  <a:pt x="0" y="5"/>
                  <a:pt x="0" y="5"/>
                </a:cubicBezTo>
                <a:cubicBezTo>
                  <a:pt x="0" y="3"/>
                  <a:pt x="0" y="2"/>
                  <a:pt x="0" y="0"/>
                </a:cubicBezTo>
                <a:cubicBezTo>
                  <a:pt x="112" y="112"/>
                  <a:pt x="112" y="112"/>
                  <a:pt x="112" y="112"/>
                </a:cubicBezTo>
                <a:cubicBezTo>
                  <a:pt x="112" y="119"/>
                  <a:pt x="112" y="119"/>
                  <a:pt x="112" y="119"/>
                </a:cubicBezTo>
                <a:lnTo>
                  <a:pt x="0" y="7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78" name="Freeform 10"/>
          <p:cNvSpPr>
            <a:spLocks noChangeArrowheads="1"/>
          </p:cNvSpPr>
          <p:nvPr/>
        </p:nvSpPr>
        <p:spPr bwMode="auto">
          <a:xfrm>
            <a:off x="5235575" y="1035050"/>
            <a:ext cx="576263" cy="708025"/>
          </a:xfrm>
          <a:custGeom>
            <a:gdLst>
              <a:gd fmla="*/ 0 w 675" name="T0"/>
              <a:gd fmla="*/ 2147483646 h 718" name="T1"/>
              <a:gd fmla="*/ 0 w 675" name="T2"/>
              <a:gd fmla="*/ 0 h 718" name="T3"/>
              <a:gd fmla="*/ 2147483646 w 675" name="T4"/>
              <a:gd fmla="*/ 2147483646 h 718" name="T5"/>
              <a:gd fmla="*/ 2147483646 w 675" name="T6"/>
              <a:gd fmla="*/ 2147483646 h 718" name="T7"/>
              <a:gd fmla="*/ 0 w 675" name="T8"/>
              <a:gd fmla="*/ 2147483646 h 71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18" name="T16"/>
              <a:gd fmla="*/ 675 w 675" name="T17"/>
              <a:gd fmla="*/ 718 h 718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8" w="675">
                <a:moveTo>
                  <a:pt x="0" y="43"/>
                </a:moveTo>
                <a:lnTo>
                  <a:pt x="0" y="0"/>
                </a:lnTo>
                <a:lnTo>
                  <a:pt x="675" y="675"/>
                </a:lnTo>
                <a:lnTo>
                  <a:pt x="675" y="718"/>
                </a:lnTo>
                <a:lnTo>
                  <a:pt x="0" y="43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79" name="Freeform 11"/>
          <p:cNvSpPr>
            <a:spLocks noChangeArrowheads="1"/>
          </p:cNvSpPr>
          <p:nvPr/>
        </p:nvSpPr>
        <p:spPr bwMode="auto">
          <a:xfrm>
            <a:off x="5235575" y="1108075"/>
            <a:ext cx="576263" cy="712788"/>
          </a:xfrm>
          <a:custGeom>
            <a:gdLst>
              <a:gd fmla="*/ 0 w 675" name="T0"/>
              <a:gd fmla="*/ 2147483646 h 723" name="T1"/>
              <a:gd fmla="*/ 0 w 675" name="T2"/>
              <a:gd fmla="*/ 0 h 723" name="T3"/>
              <a:gd fmla="*/ 2147483646 w 675" name="T4"/>
              <a:gd fmla="*/ 2147483646 h 723" name="T5"/>
              <a:gd fmla="*/ 2147483646 w 675" name="T6"/>
              <a:gd fmla="*/ 2147483646 h 723" name="T7"/>
              <a:gd fmla="*/ 0 w 675" name="T8"/>
              <a:gd fmla="*/ 2147483646 h 72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23" name="T16"/>
              <a:gd fmla="*/ 675 w 675" name="T17"/>
              <a:gd fmla="*/ 723 h 723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23" w="675">
                <a:moveTo>
                  <a:pt x="0" y="48"/>
                </a:moveTo>
                <a:lnTo>
                  <a:pt x="0" y="0"/>
                </a:lnTo>
                <a:lnTo>
                  <a:pt x="675" y="681"/>
                </a:lnTo>
                <a:lnTo>
                  <a:pt x="675" y="723"/>
                </a:lnTo>
                <a:lnTo>
                  <a:pt x="0" y="48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80" name="Freeform 12"/>
          <p:cNvSpPr>
            <a:spLocks noChangeArrowheads="1"/>
          </p:cNvSpPr>
          <p:nvPr/>
        </p:nvSpPr>
        <p:spPr bwMode="auto">
          <a:xfrm>
            <a:off x="5235575" y="1552575"/>
            <a:ext cx="576263" cy="708025"/>
          </a:xfrm>
          <a:custGeom>
            <a:gdLst>
              <a:gd fmla="*/ 0 w 675" name="T0"/>
              <a:gd fmla="*/ 2147483646 h 717" name="T1"/>
              <a:gd fmla="*/ 0 w 675" name="T2"/>
              <a:gd fmla="*/ 0 h 717" name="T3"/>
              <a:gd fmla="*/ 2147483646 w 675" name="T4"/>
              <a:gd fmla="*/ 2147483646 h 717" name="T5"/>
              <a:gd fmla="*/ 2147483646 w 675" name="T6"/>
              <a:gd fmla="*/ 2147483646 h 717" name="T7"/>
              <a:gd fmla="*/ 0 w 675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17" name="T16"/>
              <a:gd fmla="*/ 675 w 675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5">
                <a:moveTo>
                  <a:pt x="0" y="42"/>
                </a:moveTo>
                <a:lnTo>
                  <a:pt x="0" y="0"/>
                </a:lnTo>
                <a:lnTo>
                  <a:pt x="675" y="675"/>
                </a:lnTo>
                <a:lnTo>
                  <a:pt x="675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81" name="Freeform 13"/>
          <p:cNvSpPr>
            <a:spLocks noChangeArrowheads="1"/>
          </p:cNvSpPr>
          <p:nvPr/>
        </p:nvSpPr>
        <p:spPr bwMode="auto">
          <a:xfrm>
            <a:off x="5235575" y="1481138"/>
            <a:ext cx="576263" cy="708025"/>
          </a:xfrm>
          <a:custGeom>
            <a:gdLst>
              <a:gd fmla="*/ 0 w 675" name="T0"/>
              <a:gd fmla="*/ 2147483646 h 718" name="T1"/>
              <a:gd fmla="*/ 0 w 675" name="T2"/>
              <a:gd fmla="*/ 0 h 718" name="T3"/>
              <a:gd fmla="*/ 2147483646 w 675" name="T4"/>
              <a:gd fmla="*/ 2147483646 h 718" name="T5"/>
              <a:gd fmla="*/ 2147483646 w 675" name="T6"/>
              <a:gd fmla="*/ 2147483646 h 718" name="T7"/>
              <a:gd fmla="*/ 0 w 675" name="T8"/>
              <a:gd fmla="*/ 2147483646 h 71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18" name="T16"/>
              <a:gd fmla="*/ 675 w 675" name="T17"/>
              <a:gd fmla="*/ 718 h 718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8" w="675">
                <a:moveTo>
                  <a:pt x="0" y="43"/>
                </a:moveTo>
                <a:lnTo>
                  <a:pt x="0" y="0"/>
                </a:lnTo>
                <a:lnTo>
                  <a:pt x="675" y="676"/>
                </a:lnTo>
                <a:lnTo>
                  <a:pt x="675" y="718"/>
                </a:lnTo>
                <a:lnTo>
                  <a:pt x="0" y="43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82" name="Freeform 14"/>
          <p:cNvSpPr>
            <a:spLocks noChangeArrowheads="1"/>
          </p:cNvSpPr>
          <p:nvPr/>
        </p:nvSpPr>
        <p:spPr bwMode="auto">
          <a:xfrm>
            <a:off x="5235575" y="1333500"/>
            <a:ext cx="576263" cy="706438"/>
          </a:xfrm>
          <a:custGeom>
            <a:gdLst>
              <a:gd fmla="*/ 0 w 675" name="T0"/>
              <a:gd fmla="*/ 2147483646 h 717" name="T1"/>
              <a:gd fmla="*/ 0 w 675" name="T2"/>
              <a:gd fmla="*/ 0 h 717" name="T3"/>
              <a:gd fmla="*/ 2147483646 w 675" name="T4"/>
              <a:gd fmla="*/ 2147483646 h 717" name="T5"/>
              <a:gd fmla="*/ 2147483646 w 675" name="T6"/>
              <a:gd fmla="*/ 2147483646 h 717" name="T7"/>
              <a:gd fmla="*/ 0 w 675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17" name="T16"/>
              <a:gd fmla="*/ 675 w 675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5">
                <a:moveTo>
                  <a:pt x="0" y="42"/>
                </a:moveTo>
                <a:lnTo>
                  <a:pt x="0" y="0"/>
                </a:lnTo>
                <a:lnTo>
                  <a:pt x="675" y="675"/>
                </a:lnTo>
                <a:lnTo>
                  <a:pt x="675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83" name="Freeform 15"/>
          <p:cNvSpPr>
            <a:spLocks noChangeArrowheads="1"/>
          </p:cNvSpPr>
          <p:nvPr/>
        </p:nvSpPr>
        <p:spPr bwMode="auto">
          <a:xfrm>
            <a:off x="5235575" y="1404938"/>
            <a:ext cx="576263" cy="706437"/>
          </a:xfrm>
          <a:custGeom>
            <a:gdLst>
              <a:gd fmla="*/ 0 w 675" name="T0"/>
              <a:gd fmla="*/ 2147483646 h 717" name="T1"/>
              <a:gd fmla="*/ 0 w 675" name="T2"/>
              <a:gd fmla="*/ 0 h 717" name="T3"/>
              <a:gd fmla="*/ 2147483646 w 675" name="T4"/>
              <a:gd fmla="*/ 2147483646 h 717" name="T5"/>
              <a:gd fmla="*/ 2147483646 w 675" name="T6"/>
              <a:gd fmla="*/ 2147483646 h 717" name="T7"/>
              <a:gd fmla="*/ 0 w 675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17" name="T16"/>
              <a:gd fmla="*/ 675 w 675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5">
                <a:moveTo>
                  <a:pt x="0" y="42"/>
                </a:moveTo>
                <a:lnTo>
                  <a:pt x="0" y="0"/>
                </a:lnTo>
                <a:lnTo>
                  <a:pt x="675" y="675"/>
                </a:lnTo>
                <a:lnTo>
                  <a:pt x="675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84" name="Freeform 16"/>
          <p:cNvSpPr>
            <a:spLocks noChangeArrowheads="1"/>
          </p:cNvSpPr>
          <p:nvPr/>
        </p:nvSpPr>
        <p:spPr bwMode="auto">
          <a:xfrm>
            <a:off x="5235575" y="1184275"/>
            <a:ext cx="576263" cy="708025"/>
          </a:xfrm>
          <a:custGeom>
            <a:gdLst>
              <a:gd fmla="*/ 0 w 675" name="T0"/>
              <a:gd fmla="*/ 2147483646 h 717" name="T1"/>
              <a:gd fmla="*/ 0 w 675" name="T2"/>
              <a:gd fmla="*/ 0 h 717" name="T3"/>
              <a:gd fmla="*/ 2147483646 w 675" name="T4"/>
              <a:gd fmla="*/ 2147483646 h 717" name="T5"/>
              <a:gd fmla="*/ 2147483646 w 675" name="T6"/>
              <a:gd fmla="*/ 2147483646 h 717" name="T7"/>
              <a:gd fmla="*/ 0 w 675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17" name="T16"/>
              <a:gd fmla="*/ 675 w 675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5">
                <a:moveTo>
                  <a:pt x="0" y="42"/>
                </a:moveTo>
                <a:lnTo>
                  <a:pt x="0" y="0"/>
                </a:lnTo>
                <a:lnTo>
                  <a:pt x="675" y="675"/>
                </a:lnTo>
                <a:lnTo>
                  <a:pt x="675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85" name="Freeform 17"/>
          <p:cNvSpPr>
            <a:spLocks noChangeArrowheads="1"/>
          </p:cNvSpPr>
          <p:nvPr/>
        </p:nvSpPr>
        <p:spPr bwMode="auto">
          <a:xfrm>
            <a:off x="5435600" y="869950"/>
            <a:ext cx="374650" cy="434975"/>
          </a:xfrm>
          <a:custGeom>
            <a:gdLst>
              <a:gd fmla="*/ 0 w 440" name="T0"/>
              <a:gd fmla="*/ 0 h 440" name="T1"/>
              <a:gd fmla="*/ 2147483646 w 440" name="T2"/>
              <a:gd fmla="*/ 0 h 440" name="T3"/>
              <a:gd fmla="*/ 2147483646 w 440" name="T4"/>
              <a:gd fmla="*/ 2147483646 h 440" name="T5"/>
              <a:gd fmla="*/ 2147483646 w 440" name="T6"/>
              <a:gd fmla="*/ 2147483646 h 440" name="T7"/>
              <a:gd fmla="*/ 2147483646 w 440" name="T8"/>
              <a:gd fmla="*/ 2147483646 h 440" name="T9"/>
              <a:gd fmla="*/ 0 w 440" name="T10"/>
              <a:gd fmla="*/ 0 h 440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440" name="T18"/>
              <a:gd fmla="*/ 0 h 440" name="T19"/>
              <a:gd fmla="*/ 440 w 440" name="T20"/>
              <a:gd fmla="*/ 440 h 440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440" w="440">
                <a:moveTo>
                  <a:pt x="0" y="0"/>
                </a:moveTo>
                <a:lnTo>
                  <a:pt x="42" y="0"/>
                </a:lnTo>
                <a:lnTo>
                  <a:pt x="440" y="397"/>
                </a:lnTo>
                <a:lnTo>
                  <a:pt x="440" y="428"/>
                </a:lnTo>
                <a:lnTo>
                  <a:pt x="440" y="440"/>
                </a:lnTo>
                <a:lnTo>
                  <a:pt x="0" y="0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86" name="Freeform 18"/>
          <p:cNvSpPr>
            <a:spLocks noChangeArrowheads="1"/>
          </p:cNvSpPr>
          <p:nvPr/>
        </p:nvSpPr>
        <p:spPr bwMode="auto">
          <a:xfrm>
            <a:off x="5626100" y="869950"/>
            <a:ext cx="184150" cy="209550"/>
          </a:xfrm>
          <a:custGeom>
            <a:gdLst>
              <a:gd fmla="*/ 0 w 217" name="T0"/>
              <a:gd fmla="*/ 0 h 211" name="T1"/>
              <a:gd fmla="*/ 2147483646 w 217" name="T2"/>
              <a:gd fmla="*/ 0 h 211" name="T3"/>
              <a:gd fmla="*/ 2147483646 w 217" name="T4"/>
              <a:gd fmla="*/ 2147483646 h 211" name="T5"/>
              <a:gd fmla="*/ 2147483646 w 217" name="T6"/>
              <a:gd fmla="*/ 2147483646 h 211" name="T7"/>
              <a:gd fmla="*/ 0 w 217" name="T8"/>
              <a:gd fmla="*/ 0 h 21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217" name="T15"/>
              <a:gd fmla="*/ 0 h 211" name="T16"/>
              <a:gd fmla="*/ 217 w 217" name="T17"/>
              <a:gd fmla="*/ 211 h 211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211" w="216">
                <a:moveTo>
                  <a:pt x="0" y="0"/>
                </a:moveTo>
                <a:lnTo>
                  <a:pt x="42" y="0"/>
                </a:lnTo>
                <a:lnTo>
                  <a:pt x="217" y="168"/>
                </a:lnTo>
                <a:lnTo>
                  <a:pt x="217" y="211"/>
                </a:lnTo>
                <a:lnTo>
                  <a:pt x="0" y="0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87" name="Freeform 19"/>
          <p:cNvSpPr>
            <a:spLocks noChangeArrowheads="1"/>
          </p:cNvSpPr>
          <p:nvPr/>
        </p:nvSpPr>
        <p:spPr bwMode="auto">
          <a:xfrm>
            <a:off x="5688013" y="869950"/>
            <a:ext cx="122237" cy="136525"/>
          </a:xfrm>
          <a:custGeom>
            <a:gdLst>
              <a:gd fmla="*/ 0 w 144" name="T0"/>
              <a:gd fmla="*/ 0 h 138" name="T1"/>
              <a:gd fmla="*/ 2147483646 w 144" name="T2"/>
              <a:gd fmla="*/ 0 h 138" name="T3"/>
              <a:gd fmla="*/ 2147483646 w 144" name="T4"/>
              <a:gd fmla="*/ 0 h 138" name="T5"/>
              <a:gd fmla="*/ 2147483646 w 144" name="T6"/>
              <a:gd fmla="*/ 2147483646 h 138" name="T7"/>
              <a:gd fmla="*/ 2147483646 w 144" name="T8"/>
              <a:gd fmla="*/ 2147483646 h 138" name="T9"/>
              <a:gd fmla="*/ 2147483646 w 144" name="T10"/>
              <a:gd fmla="*/ 2147483646 h 138" name="T11"/>
              <a:gd fmla="*/ 0 w 144" name="T12"/>
              <a:gd fmla="*/ 0 h 138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144" name="T21"/>
              <a:gd fmla="*/ 0 h 138" name="T22"/>
              <a:gd fmla="*/ 144 w 144" name="T23"/>
              <a:gd fmla="*/ 138 h 138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138" w="144">
                <a:moveTo>
                  <a:pt x="0" y="0"/>
                </a:moveTo>
                <a:lnTo>
                  <a:pt x="12" y="0"/>
                </a:lnTo>
                <a:lnTo>
                  <a:pt x="42" y="0"/>
                </a:lnTo>
                <a:lnTo>
                  <a:pt x="144" y="96"/>
                </a:lnTo>
                <a:lnTo>
                  <a:pt x="144" y="126"/>
                </a:lnTo>
                <a:lnTo>
                  <a:pt x="144" y="138"/>
                </a:lnTo>
                <a:lnTo>
                  <a:pt x="0" y="0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88" name="Freeform 20"/>
          <p:cNvSpPr>
            <a:spLocks noChangeArrowheads="1"/>
          </p:cNvSpPr>
          <p:nvPr/>
        </p:nvSpPr>
        <p:spPr bwMode="auto">
          <a:xfrm>
            <a:off x="5235575" y="2663825"/>
            <a:ext cx="576263" cy="708025"/>
          </a:xfrm>
          <a:custGeom>
            <a:gdLst>
              <a:gd fmla="*/ 0 w 675" name="T0"/>
              <a:gd fmla="*/ 2147483646 h 717" name="T1"/>
              <a:gd fmla="*/ 0 w 675" name="T2"/>
              <a:gd fmla="*/ 0 h 717" name="T3"/>
              <a:gd fmla="*/ 2147483646 w 675" name="T4"/>
              <a:gd fmla="*/ 2147483646 h 717" name="T5"/>
              <a:gd fmla="*/ 2147483646 w 675" name="T6"/>
              <a:gd fmla="*/ 2147483646 h 717" name="T7"/>
              <a:gd fmla="*/ 2147483646 w 675" name="T8"/>
              <a:gd fmla="*/ 2147483646 h 717" name="T9"/>
              <a:gd fmla="*/ 0 w 675" name="T10"/>
              <a:gd fmla="*/ 2147483646 h 717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675" name="T18"/>
              <a:gd fmla="*/ 0 h 717" name="T19"/>
              <a:gd fmla="*/ 675 w 675" name="T20"/>
              <a:gd fmla="*/ 717 h 717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717" w="675">
                <a:moveTo>
                  <a:pt x="0" y="42"/>
                </a:moveTo>
                <a:lnTo>
                  <a:pt x="0" y="0"/>
                </a:lnTo>
                <a:lnTo>
                  <a:pt x="675" y="675"/>
                </a:lnTo>
                <a:lnTo>
                  <a:pt x="675" y="711"/>
                </a:lnTo>
                <a:lnTo>
                  <a:pt x="675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89" name="Freeform 21"/>
          <p:cNvSpPr>
            <a:spLocks noChangeArrowheads="1"/>
          </p:cNvSpPr>
          <p:nvPr/>
        </p:nvSpPr>
        <p:spPr bwMode="auto">
          <a:xfrm>
            <a:off x="5235575" y="2516188"/>
            <a:ext cx="576263" cy="706437"/>
          </a:xfrm>
          <a:custGeom>
            <a:gdLst>
              <a:gd fmla="*/ 0 w 675" name="T0"/>
              <a:gd fmla="*/ 2147483646 h 717" name="T1"/>
              <a:gd fmla="*/ 0 w 675" name="T2"/>
              <a:gd fmla="*/ 0 h 717" name="T3"/>
              <a:gd fmla="*/ 2147483646 w 675" name="T4"/>
              <a:gd fmla="*/ 2147483646 h 717" name="T5"/>
              <a:gd fmla="*/ 2147483646 w 675" name="T6"/>
              <a:gd fmla="*/ 2147483646 h 717" name="T7"/>
              <a:gd fmla="*/ 2147483646 w 675" name="T8"/>
              <a:gd fmla="*/ 2147483646 h 717" name="T9"/>
              <a:gd fmla="*/ 0 w 675" name="T10"/>
              <a:gd fmla="*/ 2147483646 h 717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675" name="T18"/>
              <a:gd fmla="*/ 0 h 717" name="T19"/>
              <a:gd fmla="*/ 675 w 675" name="T20"/>
              <a:gd fmla="*/ 717 h 717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717" w="675">
                <a:moveTo>
                  <a:pt x="0" y="42"/>
                </a:moveTo>
                <a:lnTo>
                  <a:pt x="0" y="0"/>
                </a:lnTo>
                <a:lnTo>
                  <a:pt x="675" y="675"/>
                </a:lnTo>
                <a:lnTo>
                  <a:pt x="675" y="687"/>
                </a:lnTo>
                <a:lnTo>
                  <a:pt x="675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90" name="Freeform 22"/>
          <p:cNvSpPr>
            <a:spLocks noChangeArrowheads="1"/>
          </p:cNvSpPr>
          <p:nvPr/>
        </p:nvSpPr>
        <p:spPr bwMode="auto">
          <a:xfrm>
            <a:off x="5559425" y="869950"/>
            <a:ext cx="250825" cy="285750"/>
          </a:xfrm>
          <a:custGeom>
            <a:gdLst>
              <a:gd fmla="*/ 0 w 295" name="T0"/>
              <a:gd fmla="*/ 0 h 289" name="T1"/>
              <a:gd fmla="*/ 2147483646 w 295" name="T2"/>
              <a:gd fmla="*/ 0 h 289" name="T3"/>
              <a:gd fmla="*/ 2147483646 w 295" name="T4"/>
              <a:gd fmla="*/ 2147483646 h 289" name="T5"/>
              <a:gd fmla="*/ 2147483646 w 295" name="T6"/>
              <a:gd fmla="*/ 2147483646 h 289" name="T7"/>
              <a:gd fmla="*/ 0 w 295" name="T8"/>
              <a:gd fmla="*/ 0 h 28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295" name="T15"/>
              <a:gd fmla="*/ 0 h 289" name="T16"/>
              <a:gd fmla="*/ 295 w 295" name="T17"/>
              <a:gd fmla="*/ 289 h 28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289" w="295">
                <a:moveTo>
                  <a:pt x="0" y="0"/>
                </a:moveTo>
                <a:lnTo>
                  <a:pt x="48" y="0"/>
                </a:lnTo>
                <a:lnTo>
                  <a:pt x="295" y="247"/>
                </a:lnTo>
                <a:lnTo>
                  <a:pt x="295" y="289"/>
                </a:lnTo>
                <a:lnTo>
                  <a:pt x="0" y="0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91" name="Freeform 23"/>
          <p:cNvSpPr>
            <a:spLocks noChangeArrowheads="1"/>
          </p:cNvSpPr>
          <p:nvPr/>
        </p:nvSpPr>
        <p:spPr bwMode="auto">
          <a:xfrm>
            <a:off x="5311775" y="869950"/>
            <a:ext cx="500063" cy="582613"/>
          </a:xfrm>
          <a:custGeom>
            <a:gdLst>
              <a:gd fmla="*/ 0 w 97" name="T0"/>
              <a:gd fmla="*/ 2147483646 h 98" name="T1"/>
              <a:gd fmla="*/ 2147483646 w 97" name="T2"/>
              <a:gd fmla="*/ 0 h 98" name="T3"/>
              <a:gd fmla="*/ 2147483646 w 97" name="T4"/>
              <a:gd fmla="*/ 2147483646 h 98" name="T5"/>
              <a:gd fmla="*/ 2147483646 w 97" name="T6"/>
              <a:gd fmla="*/ 2147483646 h 98" name="T7"/>
              <a:gd fmla="*/ 0 w 97" name="T8"/>
              <a:gd fmla="*/ 2147483646 h 9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97" name="T15"/>
              <a:gd fmla="*/ 0 h 98" name="T16"/>
              <a:gd fmla="*/ 97 w 97" name="T17"/>
              <a:gd fmla="*/ 98 h 98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98" w="97">
                <a:moveTo>
                  <a:pt x="0" y="1"/>
                </a:moveTo>
                <a:cubicBezTo>
                  <a:pt x="2" y="0"/>
                  <a:pt x="4" y="0"/>
                  <a:pt x="6" y="0"/>
                </a:cubicBezTo>
                <a:cubicBezTo>
                  <a:pt x="97" y="90"/>
                  <a:pt x="97" y="90"/>
                  <a:pt x="97" y="90"/>
                </a:cubicBezTo>
                <a:cubicBezTo>
                  <a:pt x="97" y="98"/>
                  <a:pt x="97" y="98"/>
                  <a:pt x="97" y="98"/>
                </a:cubicBezTo>
                <a:lnTo>
                  <a:pt x="0" y="1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92" name="Freeform 24"/>
          <p:cNvSpPr>
            <a:spLocks noChangeArrowheads="1"/>
          </p:cNvSpPr>
          <p:nvPr/>
        </p:nvSpPr>
        <p:spPr bwMode="auto">
          <a:xfrm>
            <a:off x="5270500" y="882650"/>
            <a:ext cx="539750" cy="641350"/>
          </a:xfrm>
          <a:custGeom>
            <a:gdLst>
              <a:gd fmla="*/ 0 w 105" name="T0"/>
              <a:gd fmla="*/ 2147483646 h 108" name="T1"/>
              <a:gd fmla="*/ 2147483646 w 105" name="T2"/>
              <a:gd fmla="*/ 0 h 108" name="T3"/>
              <a:gd fmla="*/ 2147483646 w 105" name="T4"/>
              <a:gd fmla="*/ 2147483646 h 108" name="T5"/>
              <a:gd fmla="*/ 2147483646 w 105" name="T6"/>
              <a:gd fmla="*/ 2147483646 h 108" name="T7"/>
              <a:gd fmla="*/ 0 w 105" name="T8"/>
              <a:gd fmla="*/ 2147483646 h 10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105" name="T15"/>
              <a:gd fmla="*/ 0 h 108" name="T16"/>
              <a:gd fmla="*/ 105 w 105" name="T17"/>
              <a:gd fmla="*/ 108 h 108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108" w="105">
                <a:moveTo>
                  <a:pt x="0" y="3"/>
                </a:moveTo>
                <a:cubicBezTo>
                  <a:pt x="1" y="2"/>
                  <a:pt x="2" y="1"/>
                  <a:pt x="4" y="0"/>
                </a:cubicBezTo>
                <a:cubicBezTo>
                  <a:pt x="105" y="101"/>
                  <a:pt x="105" y="101"/>
                  <a:pt x="105" y="101"/>
                </a:cubicBezTo>
                <a:cubicBezTo>
                  <a:pt x="105" y="108"/>
                  <a:pt x="105" y="108"/>
                  <a:pt x="105" y="108"/>
                </a:cubicBezTo>
                <a:lnTo>
                  <a:pt x="0" y="3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93" name="Freeform 25"/>
          <p:cNvSpPr>
            <a:spLocks noChangeArrowheads="1"/>
          </p:cNvSpPr>
          <p:nvPr/>
        </p:nvSpPr>
        <p:spPr bwMode="auto">
          <a:xfrm>
            <a:off x="5368925" y="869950"/>
            <a:ext cx="442913" cy="504825"/>
          </a:xfrm>
          <a:custGeom>
            <a:gdLst>
              <a:gd fmla="*/ 0 w 518" name="T0"/>
              <a:gd fmla="*/ 0 h 512" name="T1"/>
              <a:gd fmla="*/ 2147483646 w 518" name="T2"/>
              <a:gd fmla="*/ 0 h 512" name="T3"/>
              <a:gd fmla="*/ 2147483646 w 518" name="T4"/>
              <a:gd fmla="*/ 2147483646 h 512" name="T5"/>
              <a:gd fmla="*/ 2147483646 w 518" name="T6"/>
              <a:gd fmla="*/ 2147483646 h 512" name="T7"/>
              <a:gd fmla="*/ 0 w 518" name="T8"/>
              <a:gd fmla="*/ 0 h 512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518" name="T15"/>
              <a:gd fmla="*/ 0 h 512" name="T16"/>
              <a:gd fmla="*/ 518 w 518" name="T17"/>
              <a:gd fmla="*/ 512 h 512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512" w="518">
                <a:moveTo>
                  <a:pt x="0" y="0"/>
                </a:moveTo>
                <a:lnTo>
                  <a:pt x="42" y="0"/>
                </a:lnTo>
                <a:lnTo>
                  <a:pt x="518" y="470"/>
                </a:lnTo>
                <a:lnTo>
                  <a:pt x="518" y="512"/>
                </a:lnTo>
                <a:lnTo>
                  <a:pt x="0" y="0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94" name="Freeform 26"/>
          <p:cNvSpPr>
            <a:spLocks noChangeArrowheads="1"/>
          </p:cNvSpPr>
          <p:nvPr/>
        </p:nvSpPr>
        <p:spPr bwMode="auto">
          <a:xfrm>
            <a:off x="5497513" y="869950"/>
            <a:ext cx="312737" cy="355600"/>
          </a:xfrm>
          <a:custGeom>
            <a:gdLst>
              <a:gd fmla="*/ 0 w 368" name="T0"/>
              <a:gd fmla="*/ 0 h 361" name="T1"/>
              <a:gd fmla="*/ 2147483646 w 368" name="T2"/>
              <a:gd fmla="*/ 0 h 361" name="T3"/>
              <a:gd fmla="*/ 2147483646 w 368" name="T4"/>
              <a:gd fmla="*/ 2147483646 h 361" name="T5"/>
              <a:gd fmla="*/ 2147483646 w 368" name="T6"/>
              <a:gd fmla="*/ 2147483646 h 361" name="T7"/>
              <a:gd fmla="*/ 0 w 368" name="T8"/>
              <a:gd fmla="*/ 0 h 36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68" name="T15"/>
              <a:gd fmla="*/ 0 h 361" name="T16"/>
              <a:gd fmla="*/ 368 w 368" name="T17"/>
              <a:gd fmla="*/ 361 h 361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361" w="368">
                <a:moveTo>
                  <a:pt x="0" y="0"/>
                </a:moveTo>
                <a:lnTo>
                  <a:pt x="43" y="0"/>
                </a:lnTo>
                <a:lnTo>
                  <a:pt x="368" y="319"/>
                </a:lnTo>
                <a:lnTo>
                  <a:pt x="368" y="361"/>
                </a:lnTo>
                <a:lnTo>
                  <a:pt x="0" y="0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95" name="Freeform 27"/>
          <p:cNvSpPr>
            <a:spLocks noChangeArrowheads="1"/>
          </p:cNvSpPr>
          <p:nvPr/>
        </p:nvSpPr>
        <p:spPr bwMode="auto">
          <a:xfrm>
            <a:off x="5235575" y="1255713"/>
            <a:ext cx="576263" cy="714375"/>
          </a:xfrm>
          <a:custGeom>
            <a:gdLst>
              <a:gd fmla="*/ 0 w 675" name="T0"/>
              <a:gd fmla="*/ 2147483646 h 724" name="T1"/>
              <a:gd fmla="*/ 0 w 675" name="T2"/>
              <a:gd fmla="*/ 0 h 724" name="T3"/>
              <a:gd fmla="*/ 2147483646 w 675" name="T4"/>
              <a:gd fmla="*/ 2147483646 h 724" name="T5"/>
              <a:gd fmla="*/ 2147483646 w 675" name="T6"/>
              <a:gd fmla="*/ 2147483646 h 724" name="T7"/>
              <a:gd fmla="*/ 0 w 675" name="T8"/>
              <a:gd fmla="*/ 2147483646 h 724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24" name="T16"/>
              <a:gd fmla="*/ 675 w 675" name="T17"/>
              <a:gd fmla="*/ 724 h 724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24" w="675">
                <a:moveTo>
                  <a:pt x="0" y="43"/>
                </a:moveTo>
                <a:lnTo>
                  <a:pt x="0" y="0"/>
                </a:lnTo>
                <a:lnTo>
                  <a:pt x="675" y="675"/>
                </a:lnTo>
                <a:lnTo>
                  <a:pt x="675" y="724"/>
                </a:lnTo>
                <a:lnTo>
                  <a:pt x="0" y="43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96" name="Freeform 28"/>
          <p:cNvSpPr>
            <a:spLocks noChangeArrowheads="1"/>
          </p:cNvSpPr>
          <p:nvPr/>
        </p:nvSpPr>
        <p:spPr bwMode="auto">
          <a:xfrm>
            <a:off x="5235575" y="3033713"/>
            <a:ext cx="420688" cy="487362"/>
          </a:xfrm>
          <a:custGeom>
            <a:gdLst>
              <a:gd fmla="*/ 0 w 494" name="T0"/>
              <a:gd fmla="*/ 2147483646 h 494" name="T1"/>
              <a:gd fmla="*/ 0 w 494" name="T2"/>
              <a:gd fmla="*/ 0 h 494" name="T3"/>
              <a:gd fmla="*/ 2147483646 w 494" name="T4"/>
              <a:gd fmla="*/ 2147483646 h 494" name="T5"/>
              <a:gd fmla="*/ 2147483646 w 494" name="T6"/>
              <a:gd fmla="*/ 2147483646 h 494" name="T7"/>
              <a:gd fmla="*/ 0 w 494" name="T8"/>
              <a:gd fmla="*/ 2147483646 h 494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494" name="T15"/>
              <a:gd fmla="*/ 0 h 494" name="T16"/>
              <a:gd fmla="*/ 494 w 494" name="T17"/>
              <a:gd fmla="*/ 494 h 494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492" w="492">
                <a:moveTo>
                  <a:pt x="0" y="42"/>
                </a:moveTo>
                <a:lnTo>
                  <a:pt x="0" y="0"/>
                </a:lnTo>
                <a:lnTo>
                  <a:pt x="494" y="494"/>
                </a:lnTo>
                <a:lnTo>
                  <a:pt x="446" y="494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97" name="Freeform 29"/>
          <p:cNvSpPr>
            <a:spLocks noChangeArrowheads="1"/>
          </p:cNvSpPr>
          <p:nvPr/>
        </p:nvSpPr>
        <p:spPr bwMode="auto">
          <a:xfrm>
            <a:off x="5235575" y="2955925"/>
            <a:ext cx="482600" cy="565150"/>
          </a:xfrm>
          <a:custGeom>
            <a:gdLst>
              <a:gd fmla="*/ 0 w 567" name="T0"/>
              <a:gd fmla="*/ 2147483646 h 573" name="T1"/>
              <a:gd fmla="*/ 0 w 567" name="T2"/>
              <a:gd fmla="*/ 0 h 573" name="T3"/>
              <a:gd fmla="*/ 2147483646 w 567" name="T4"/>
              <a:gd fmla="*/ 2147483646 h 573" name="T5"/>
              <a:gd fmla="*/ 2147483646 w 567" name="T6"/>
              <a:gd fmla="*/ 2147483646 h 573" name="T7"/>
              <a:gd fmla="*/ 0 w 567" name="T8"/>
              <a:gd fmla="*/ 2147483646 h 57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567" name="T15"/>
              <a:gd fmla="*/ 0 h 573" name="T16"/>
              <a:gd fmla="*/ 567 w 567" name="T17"/>
              <a:gd fmla="*/ 573 h 573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573" w="567">
                <a:moveTo>
                  <a:pt x="0" y="42"/>
                </a:moveTo>
                <a:lnTo>
                  <a:pt x="0" y="0"/>
                </a:lnTo>
                <a:lnTo>
                  <a:pt x="567" y="573"/>
                </a:lnTo>
                <a:lnTo>
                  <a:pt x="525" y="573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98" name="Freeform 30"/>
          <p:cNvSpPr>
            <a:spLocks noChangeArrowheads="1"/>
          </p:cNvSpPr>
          <p:nvPr/>
        </p:nvSpPr>
        <p:spPr bwMode="auto">
          <a:xfrm>
            <a:off x="5235575" y="2884488"/>
            <a:ext cx="549275" cy="635000"/>
          </a:xfrm>
          <a:custGeom>
            <a:gdLst>
              <a:gd fmla="*/ 0 w 645" name="T0"/>
              <a:gd fmla="*/ 2147483646 h 645" name="T1"/>
              <a:gd fmla="*/ 0 w 645" name="T2"/>
              <a:gd fmla="*/ 0 h 645" name="T3"/>
              <a:gd fmla="*/ 2147483646 w 645" name="T4"/>
              <a:gd fmla="*/ 2147483646 h 645" name="T5"/>
              <a:gd fmla="*/ 2147483646 w 645" name="T6"/>
              <a:gd fmla="*/ 2147483646 h 645" name="T7"/>
              <a:gd fmla="*/ 0 w 645" name="T8"/>
              <a:gd fmla="*/ 2147483646 h 645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45" name="T15"/>
              <a:gd fmla="*/ 0 h 645" name="T16"/>
              <a:gd fmla="*/ 645 w 645" name="T17"/>
              <a:gd fmla="*/ 645 h 645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645" w="645">
                <a:moveTo>
                  <a:pt x="0" y="42"/>
                </a:moveTo>
                <a:lnTo>
                  <a:pt x="0" y="0"/>
                </a:lnTo>
                <a:lnTo>
                  <a:pt x="645" y="645"/>
                </a:lnTo>
                <a:lnTo>
                  <a:pt x="597" y="645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399" name="Freeform 31"/>
          <p:cNvSpPr>
            <a:spLocks noChangeArrowheads="1"/>
          </p:cNvSpPr>
          <p:nvPr/>
        </p:nvSpPr>
        <p:spPr bwMode="auto">
          <a:xfrm>
            <a:off x="5235575" y="2806700"/>
            <a:ext cx="576263" cy="712788"/>
          </a:xfrm>
          <a:custGeom>
            <a:gdLst>
              <a:gd fmla="*/ 0 w 675" name="T0"/>
              <a:gd fmla="*/ 2147483646 h 723" name="T1"/>
              <a:gd fmla="*/ 0 w 675" name="T2"/>
              <a:gd fmla="*/ 0 h 723" name="T3"/>
              <a:gd fmla="*/ 2147483646 w 675" name="T4"/>
              <a:gd fmla="*/ 2147483646 h 723" name="T5"/>
              <a:gd fmla="*/ 2147483646 w 675" name="T6"/>
              <a:gd fmla="*/ 2147483646 h 723" name="T7"/>
              <a:gd fmla="*/ 0 w 675" name="T8"/>
              <a:gd fmla="*/ 2147483646 h 72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23" name="T16"/>
              <a:gd fmla="*/ 675 w 675" name="T17"/>
              <a:gd fmla="*/ 723 h 723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23" w="675">
                <a:moveTo>
                  <a:pt x="0" y="48"/>
                </a:moveTo>
                <a:lnTo>
                  <a:pt x="0" y="0"/>
                </a:lnTo>
                <a:lnTo>
                  <a:pt x="675" y="681"/>
                </a:lnTo>
                <a:lnTo>
                  <a:pt x="675" y="723"/>
                </a:lnTo>
                <a:lnTo>
                  <a:pt x="0" y="48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00" name="Freeform 32"/>
          <p:cNvSpPr>
            <a:spLocks noChangeArrowheads="1"/>
          </p:cNvSpPr>
          <p:nvPr/>
        </p:nvSpPr>
        <p:spPr bwMode="auto">
          <a:xfrm>
            <a:off x="5235575" y="2735263"/>
            <a:ext cx="576263" cy="706437"/>
          </a:xfrm>
          <a:custGeom>
            <a:gdLst>
              <a:gd fmla="*/ 0 w 675" name="T0"/>
              <a:gd fmla="*/ 2147483646 h 717" name="T1"/>
              <a:gd fmla="*/ 0 w 675" name="T2"/>
              <a:gd fmla="*/ 0 h 717" name="T3"/>
              <a:gd fmla="*/ 2147483646 w 675" name="T4"/>
              <a:gd fmla="*/ 2147483646 h 717" name="T5"/>
              <a:gd fmla="*/ 2147483646 w 675" name="T6"/>
              <a:gd fmla="*/ 2147483646 h 717" name="T7"/>
              <a:gd fmla="*/ 0 w 675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17" name="T16"/>
              <a:gd fmla="*/ 675 w 675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5">
                <a:moveTo>
                  <a:pt x="0" y="42"/>
                </a:moveTo>
                <a:lnTo>
                  <a:pt x="0" y="0"/>
                </a:lnTo>
                <a:lnTo>
                  <a:pt x="675" y="675"/>
                </a:lnTo>
                <a:lnTo>
                  <a:pt x="675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01" name="Freeform 33"/>
          <p:cNvSpPr>
            <a:spLocks noChangeArrowheads="1"/>
          </p:cNvSpPr>
          <p:nvPr/>
        </p:nvSpPr>
        <p:spPr bwMode="auto">
          <a:xfrm>
            <a:off x="5235575" y="3181350"/>
            <a:ext cx="293688" cy="339725"/>
          </a:xfrm>
          <a:custGeom>
            <a:gdLst>
              <a:gd fmla="*/ 0 w 344" name="T0"/>
              <a:gd fmla="*/ 2147483646 h 344" name="T1"/>
              <a:gd fmla="*/ 0 w 344" name="T2"/>
              <a:gd fmla="*/ 2147483646 h 344" name="T3"/>
              <a:gd fmla="*/ 0 w 344" name="T4"/>
              <a:gd fmla="*/ 0 h 344" name="T5"/>
              <a:gd fmla="*/ 2147483646 w 344" name="T6"/>
              <a:gd fmla="*/ 2147483646 h 344" name="T7"/>
              <a:gd fmla="*/ 2147483646 w 344" name="T8"/>
              <a:gd fmla="*/ 2147483646 h 344" name="T9"/>
              <a:gd fmla="*/ 0 w 344" name="T10"/>
              <a:gd fmla="*/ 2147483646 h 34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344" name="T18"/>
              <a:gd fmla="*/ 0 h 344" name="T19"/>
              <a:gd fmla="*/ 344 w 344" name="T20"/>
              <a:gd fmla="*/ 344 h 34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344" w="344">
                <a:moveTo>
                  <a:pt x="0" y="42"/>
                </a:moveTo>
                <a:lnTo>
                  <a:pt x="0" y="12"/>
                </a:lnTo>
                <a:lnTo>
                  <a:pt x="0" y="0"/>
                </a:lnTo>
                <a:lnTo>
                  <a:pt x="344" y="344"/>
                </a:lnTo>
                <a:lnTo>
                  <a:pt x="301" y="344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02" name="Freeform 34"/>
          <p:cNvSpPr>
            <a:spLocks noChangeArrowheads="1"/>
          </p:cNvSpPr>
          <p:nvPr/>
        </p:nvSpPr>
        <p:spPr bwMode="auto">
          <a:xfrm>
            <a:off x="5235575" y="3252788"/>
            <a:ext cx="225425" cy="268287"/>
          </a:xfrm>
          <a:custGeom>
            <a:gdLst>
              <a:gd fmla="*/ 0 w 265" name="T0"/>
              <a:gd fmla="*/ 2147483646 h 271" name="T1"/>
              <a:gd fmla="*/ 0 w 265" name="T2"/>
              <a:gd fmla="*/ 0 h 271" name="T3"/>
              <a:gd fmla="*/ 2147483646 w 265" name="T4"/>
              <a:gd fmla="*/ 2147483646 h 271" name="T5"/>
              <a:gd fmla="*/ 2147483646 w 265" name="T6"/>
              <a:gd fmla="*/ 2147483646 h 271" name="T7"/>
              <a:gd fmla="*/ 0 w 265" name="T8"/>
              <a:gd fmla="*/ 2147483646 h 27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265" name="T15"/>
              <a:gd fmla="*/ 0 h 271" name="T16"/>
              <a:gd fmla="*/ 265 w 265" name="T17"/>
              <a:gd fmla="*/ 271 h 271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271" w="265">
                <a:moveTo>
                  <a:pt x="0" y="42"/>
                </a:moveTo>
                <a:lnTo>
                  <a:pt x="0" y="0"/>
                </a:lnTo>
                <a:lnTo>
                  <a:pt x="265" y="271"/>
                </a:lnTo>
                <a:lnTo>
                  <a:pt x="223" y="271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03" name="Freeform 35"/>
          <p:cNvSpPr>
            <a:spLocks noChangeArrowheads="1"/>
          </p:cNvSpPr>
          <p:nvPr/>
        </p:nvSpPr>
        <p:spPr bwMode="auto">
          <a:xfrm>
            <a:off x="5235575" y="3324225"/>
            <a:ext cx="165100" cy="196850"/>
          </a:xfrm>
          <a:custGeom>
            <a:gdLst>
              <a:gd fmla="*/ 0 w 193" name="T0"/>
              <a:gd fmla="*/ 2147483646 h 199" name="T1"/>
              <a:gd fmla="*/ 0 w 193" name="T2"/>
              <a:gd fmla="*/ 2147483646 h 199" name="T3"/>
              <a:gd fmla="*/ 0 w 193" name="T4"/>
              <a:gd fmla="*/ 0 h 199" name="T5"/>
              <a:gd fmla="*/ 2147483646 w 193" name="T6"/>
              <a:gd fmla="*/ 2147483646 h 199" name="T7"/>
              <a:gd fmla="*/ 2147483646 w 193" name="T8"/>
              <a:gd fmla="*/ 2147483646 h 199" name="T9"/>
              <a:gd fmla="*/ 0 w 193" name="T10"/>
              <a:gd fmla="*/ 2147483646 h 199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93" name="T18"/>
              <a:gd fmla="*/ 0 h 199" name="T19"/>
              <a:gd fmla="*/ 193 w 193" name="T20"/>
              <a:gd fmla="*/ 199 h 199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199" w="193">
                <a:moveTo>
                  <a:pt x="0" y="48"/>
                </a:moveTo>
                <a:lnTo>
                  <a:pt x="0" y="42"/>
                </a:lnTo>
                <a:lnTo>
                  <a:pt x="0" y="0"/>
                </a:lnTo>
                <a:lnTo>
                  <a:pt x="193" y="199"/>
                </a:lnTo>
                <a:lnTo>
                  <a:pt x="151" y="199"/>
                </a:lnTo>
                <a:lnTo>
                  <a:pt x="0" y="48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04" name="Freeform 36"/>
          <p:cNvSpPr>
            <a:spLocks noChangeArrowheads="1"/>
          </p:cNvSpPr>
          <p:nvPr/>
        </p:nvSpPr>
        <p:spPr bwMode="auto">
          <a:xfrm>
            <a:off x="5235575" y="2587625"/>
            <a:ext cx="576263" cy="706438"/>
          </a:xfrm>
          <a:custGeom>
            <a:gdLst>
              <a:gd fmla="*/ 0 w 675" name="T0"/>
              <a:gd fmla="*/ 2147483646 h 717" name="T1"/>
              <a:gd fmla="*/ 0 w 675" name="T2"/>
              <a:gd fmla="*/ 0 h 717" name="T3"/>
              <a:gd fmla="*/ 2147483646 w 675" name="T4"/>
              <a:gd fmla="*/ 2147483646 h 717" name="T5"/>
              <a:gd fmla="*/ 2147483646 w 675" name="T6"/>
              <a:gd fmla="*/ 2147483646 h 717" name="T7"/>
              <a:gd fmla="*/ 0 w 675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17" name="T16"/>
              <a:gd fmla="*/ 675 w 675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5">
                <a:moveTo>
                  <a:pt x="0" y="42"/>
                </a:moveTo>
                <a:lnTo>
                  <a:pt x="0" y="0"/>
                </a:lnTo>
                <a:lnTo>
                  <a:pt x="675" y="675"/>
                </a:lnTo>
                <a:lnTo>
                  <a:pt x="675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05" name="Freeform 37"/>
          <p:cNvSpPr>
            <a:spLocks noChangeArrowheads="1"/>
          </p:cNvSpPr>
          <p:nvPr/>
        </p:nvSpPr>
        <p:spPr bwMode="auto">
          <a:xfrm>
            <a:off x="5235575" y="3103563"/>
            <a:ext cx="355600" cy="415925"/>
          </a:xfrm>
          <a:custGeom>
            <a:gdLst>
              <a:gd fmla="*/ 0 w 416" name="T0"/>
              <a:gd fmla="*/ 2147483646 h 422" name="T1"/>
              <a:gd fmla="*/ 0 w 416" name="T2"/>
              <a:gd fmla="*/ 0 h 422" name="T3"/>
              <a:gd fmla="*/ 2147483646 w 416" name="T4"/>
              <a:gd fmla="*/ 2147483646 h 422" name="T5"/>
              <a:gd fmla="*/ 2147483646 w 416" name="T6"/>
              <a:gd fmla="*/ 2147483646 h 422" name="T7"/>
              <a:gd fmla="*/ 0 w 416" name="T8"/>
              <a:gd fmla="*/ 2147483646 h 422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416" name="T15"/>
              <a:gd fmla="*/ 0 h 422" name="T16"/>
              <a:gd fmla="*/ 416 w 416" name="T17"/>
              <a:gd fmla="*/ 422 h 422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422" w="416">
                <a:moveTo>
                  <a:pt x="0" y="42"/>
                </a:moveTo>
                <a:lnTo>
                  <a:pt x="0" y="0"/>
                </a:lnTo>
                <a:lnTo>
                  <a:pt x="416" y="422"/>
                </a:lnTo>
                <a:lnTo>
                  <a:pt x="374" y="422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06" name="Freeform 38"/>
          <p:cNvSpPr>
            <a:spLocks noChangeArrowheads="1"/>
          </p:cNvSpPr>
          <p:nvPr/>
        </p:nvSpPr>
        <p:spPr bwMode="auto">
          <a:xfrm>
            <a:off x="5235575" y="2147888"/>
            <a:ext cx="576263" cy="706437"/>
          </a:xfrm>
          <a:custGeom>
            <a:gdLst>
              <a:gd fmla="*/ 0 w 675" name="T0"/>
              <a:gd fmla="*/ 2147483646 h 717" name="T1"/>
              <a:gd fmla="*/ 0 w 675" name="T2"/>
              <a:gd fmla="*/ 0 h 717" name="T3"/>
              <a:gd fmla="*/ 2147483646 w 675" name="T4"/>
              <a:gd fmla="*/ 2147483646 h 717" name="T5"/>
              <a:gd fmla="*/ 2147483646 w 675" name="T6"/>
              <a:gd fmla="*/ 2147483646 h 717" name="T7"/>
              <a:gd fmla="*/ 0 w 675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17" name="T16"/>
              <a:gd fmla="*/ 675 w 675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5">
                <a:moveTo>
                  <a:pt x="0" y="42"/>
                </a:moveTo>
                <a:lnTo>
                  <a:pt x="0" y="0"/>
                </a:lnTo>
                <a:lnTo>
                  <a:pt x="675" y="675"/>
                </a:lnTo>
                <a:lnTo>
                  <a:pt x="675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07" name="Freeform 39"/>
          <p:cNvSpPr>
            <a:spLocks noChangeArrowheads="1"/>
          </p:cNvSpPr>
          <p:nvPr/>
        </p:nvSpPr>
        <p:spPr bwMode="auto">
          <a:xfrm>
            <a:off x="5235575" y="1998663"/>
            <a:ext cx="576263" cy="706437"/>
          </a:xfrm>
          <a:custGeom>
            <a:gdLst>
              <a:gd fmla="*/ 0 w 675" name="T0"/>
              <a:gd fmla="*/ 2147483646 h 717" name="T1"/>
              <a:gd fmla="*/ 0 w 675" name="T2"/>
              <a:gd fmla="*/ 0 h 717" name="T3"/>
              <a:gd fmla="*/ 2147483646 w 675" name="T4"/>
              <a:gd fmla="*/ 2147483646 h 717" name="T5"/>
              <a:gd fmla="*/ 2147483646 w 675" name="T6"/>
              <a:gd fmla="*/ 2147483646 h 717" name="T7"/>
              <a:gd fmla="*/ 0 w 675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17" name="T16"/>
              <a:gd fmla="*/ 675 w 675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5">
                <a:moveTo>
                  <a:pt x="0" y="42"/>
                </a:moveTo>
                <a:lnTo>
                  <a:pt x="0" y="0"/>
                </a:lnTo>
                <a:lnTo>
                  <a:pt x="675" y="675"/>
                </a:lnTo>
                <a:lnTo>
                  <a:pt x="675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08" name="Freeform 40"/>
          <p:cNvSpPr>
            <a:spLocks noChangeArrowheads="1"/>
          </p:cNvSpPr>
          <p:nvPr/>
        </p:nvSpPr>
        <p:spPr bwMode="auto">
          <a:xfrm>
            <a:off x="5235575" y="1920875"/>
            <a:ext cx="576263" cy="708025"/>
          </a:xfrm>
          <a:custGeom>
            <a:gdLst>
              <a:gd fmla="*/ 0 w 675" name="T0"/>
              <a:gd fmla="*/ 2147483646 h 718" name="T1"/>
              <a:gd fmla="*/ 0 w 675" name="T2"/>
              <a:gd fmla="*/ 0 h 718" name="T3"/>
              <a:gd fmla="*/ 2147483646 w 675" name="T4"/>
              <a:gd fmla="*/ 2147483646 h 718" name="T5"/>
              <a:gd fmla="*/ 2147483646 w 675" name="T6"/>
              <a:gd fmla="*/ 2147483646 h 718" name="T7"/>
              <a:gd fmla="*/ 0 w 675" name="T8"/>
              <a:gd fmla="*/ 2147483646 h 71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18" name="T16"/>
              <a:gd fmla="*/ 675 w 675" name="T17"/>
              <a:gd fmla="*/ 718 h 718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8" w="675">
                <a:moveTo>
                  <a:pt x="0" y="43"/>
                </a:moveTo>
                <a:lnTo>
                  <a:pt x="0" y="0"/>
                </a:lnTo>
                <a:lnTo>
                  <a:pt x="675" y="676"/>
                </a:lnTo>
                <a:lnTo>
                  <a:pt x="675" y="718"/>
                </a:lnTo>
                <a:lnTo>
                  <a:pt x="0" y="43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09" name="Freeform 41"/>
          <p:cNvSpPr>
            <a:spLocks noChangeArrowheads="1"/>
          </p:cNvSpPr>
          <p:nvPr/>
        </p:nvSpPr>
        <p:spPr bwMode="auto">
          <a:xfrm>
            <a:off x="5235575" y="2438400"/>
            <a:ext cx="576263" cy="712788"/>
          </a:xfrm>
          <a:custGeom>
            <a:gdLst>
              <a:gd fmla="*/ 0 w 675" name="T0"/>
              <a:gd fmla="*/ 2147483646 h 723" name="T1"/>
              <a:gd fmla="*/ 0 w 675" name="T2"/>
              <a:gd fmla="*/ 0 h 723" name="T3"/>
              <a:gd fmla="*/ 2147483646 w 675" name="T4"/>
              <a:gd fmla="*/ 2147483646 h 723" name="T5"/>
              <a:gd fmla="*/ 2147483646 w 675" name="T6"/>
              <a:gd fmla="*/ 2147483646 h 723" name="T7"/>
              <a:gd fmla="*/ 0 w 675" name="T8"/>
              <a:gd fmla="*/ 2147483646 h 72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23" name="T16"/>
              <a:gd fmla="*/ 675 w 675" name="T17"/>
              <a:gd fmla="*/ 723 h 723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23" w="675">
                <a:moveTo>
                  <a:pt x="0" y="42"/>
                </a:moveTo>
                <a:lnTo>
                  <a:pt x="0" y="0"/>
                </a:lnTo>
                <a:lnTo>
                  <a:pt x="675" y="675"/>
                </a:lnTo>
                <a:lnTo>
                  <a:pt x="675" y="723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10" name="Freeform 42"/>
          <p:cNvSpPr>
            <a:spLocks noChangeArrowheads="1"/>
          </p:cNvSpPr>
          <p:nvPr/>
        </p:nvSpPr>
        <p:spPr bwMode="auto">
          <a:xfrm>
            <a:off x="5235575" y="2070100"/>
            <a:ext cx="576263" cy="706438"/>
          </a:xfrm>
          <a:custGeom>
            <a:gdLst>
              <a:gd fmla="*/ 0 w 675" name="T0"/>
              <a:gd fmla="*/ 2147483646 h 717" name="T1"/>
              <a:gd fmla="*/ 0 w 675" name="T2"/>
              <a:gd fmla="*/ 0 h 717" name="T3"/>
              <a:gd fmla="*/ 2147483646 w 675" name="T4"/>
              <a:gd fmla="*/ 2147483646 h 717" name="T5"/>
              <a:gd fmla="*/ 2147483646 w 675" name="T6"/>
              <a:gd fmla="*/ 2147483646 h 717" name="T7"/>
              <a:gd fmla="*/ 0 w 675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17" name="T16"/>
              <a:gd fmla="*/ 675 w 675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5">
                <a:moveTo>
                  <a:pt x="0" y="42"/>
                </a:moveTo>
                <a:lnTo>
                  <a:pt x="0" y="0"/>
                </a:lnTo>
                <a:lnTo>
                  <a:pt x="675" y="675"/>
                </a:lnTo>
                <a:lnTo>
                  <a:pt x="675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11" name="Freeform 43"/>
          <p:cNvSpPr>
            <a:spLocks noChangeArrowheads="1"/>
          </p:cNvSpPr>
          <p:nvPr/>
        </p:nvSpPr>
        <p:spPr bwMode="auto">
          <a:xfrm>
            <a:off x="5235575" y="1851025"/>
            <a:ext cx="576263" cy="706438"/>
          </a:xfrm>
          <a:custGeom>
            <a:gdLst>
              <a:gd fmla="*/ 0 w 675" name="T0"/>
              <a:gd fmla="*/ 2147483646 h 717" name="T1"/>
              <a:gd fmla="*/ 0 w 675" name="T2"/>
              <a:gd fmla="*/ 0 h 717" name="T3"/>
              <a:gd fmla="*/ 2147483646 w 675" name="T4"/>
              <a:gd fmla="*/ 2147483646 h 717" name="T5"/>
              <a:gd fmla="*/ 2147483646 w 675" name="T6"/>
              <a:gd fmla="*/ 2147483646 h 717" name="T7"/>
              <a:gd fmla="*/ 0 w 675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17" name="T16"/>
              <a:gd fmla="*/ 675 w 675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5">
                <a:moveTo>
                  <a:pt x="0" y="42"/>
                </a:moveTo>
                <a:lnTo>
                  <a:pt x="0" y="0"/>
                </a:lnTo>
                <a:lnTo>
                  <a:pt x="675" y="675"/>
                </a:lnTo>
                <a:lnTo>
                  <a:pt x="675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12" name="Freeform 44"/>
          <p:cNvSpPr>
            <a:spLocks noChangeArrowheads="1"/>
          </p:cNvSpPr>
          <p:nvPr/>
        </p:nvSpPr>
        <p:spPr bwMode="auto">
          <a:xfrm>
            <a:off x="5235575" y="1773238"/>
            <a:ext cx="576263" cy="712787"/>
          </a:xfrm>
          <a:custGeom>
            <a:gdLst>
              <a:gd fmla="*/ 0 w 675" name="T0"/>
              <a:gd fmla="*/ 2147483646 h 723" name="T1"/>
              <a:gd fmla="*/ 0 w 675" name="T2"/>
              <a:gd fmla="*/ 0 h 723" name="T3"/>
              <a:gd fmla="*/ 2147483646 w 675" name="T4"/>
              <a:gd fmla="*/ 2147483646 h 723" name="T5"/>
              <a:gd fmla="*/ 2147483646 w 675" name="T6"/>
              <a:gd fmla="*/ 2147483646 h 723" name="T7"/>
              <a:gd fmla="*/ 0 w 675" name="T8"/>
              <a:gd fmla="*/ 2147483646 h 72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23" name="T16"/>
              <a:gd fmla="*/ 675 w 675" name="T17"/>
              <a:gd fmla="*/ 723 h 723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23" w="675">
                <a:moveTo>
                  <a:pt x="0" y="48"/>
                </a:moveTo>
                <a:lnTo>
                  <a:pt x="0" y="0"/>
                </a:lnTo>
                <a:lnTo>
                  <a:pt x="675" y="675"/>
                </a:lnTo>
                <a:lnTo>
                  <a:pt x="675" y="723"/>
                </a:lnTo>
                <a:lnTo>
                  <a:pt x="0" y="48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13" name="Freeform 45"/>
          <p:cNvSpPr>
            <a:spLocks noChangeArrowheads="1"/>
          </p:cNvSpPr>
          <p:nvPr/>
        </p:nvSpPr>
        <p:spPr bwMode="auto">
          <a:xfrm>
            <a:off x="5235575" y="2289175"/>
            <a:ext cx="576263" cy="712788"/>
          </a:xfrm>
          <a:custGeom>
            <a:gdLst>
              <a:gd fmla="*/ 0 w 675" name="T0"/>
              <a:gd fmla="*/ 2147483646 h 723" name="T1"/>
              <a:gd fmla="*/ 0 w 675" name="T2"/>
              <a:gd fmla="*/ 0 h 723" name="T3"/>
              <a:gd fmla="*/ 2147483646 w 675" name="T4"/>
              <a:gd fmla="*/ 2147483646 h 723" name="T5"/>
              <a:gd fmla="*/ 2147483646 w 675" name="T6"/>
              <a:gd fmla="*/ 2147483646 h 723" name="T7"/>
              <a:gd fmla="*/ 0 w 675" name="T8"/>
              <a:gd fmla="*/ 2147483646 h 72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23" name="T16"/>
              <a:gd fmla="*/ 675 w 675" name="T17"/>
              <a:gd fmla="*/ 723 h 723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23" w="675">
                <a:moveTo>
                  <a:pt x="0" y="48"/>
                </a:moveTo>
                <a:lnTo>
                  <a:pt x="0" y="0"/>
                </a:lnTo>
                <a:lnTo>
                  <a:pt x="675" y="675"/>
                </a:lnTo>
                <a:lnTo>
                  <a:pt x="675" y="723"/>
                </a:lnTo>
                <a:lnTo>
                  <a:pt x="0" y="48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14" name="Freeform 46"/>
          <p:cNvSpPr>
            <a:spLocks noChangeArrowheads="1"/>
          </p:cNvSpPr>
          <p:nvPr/>
        </p:nvSpPr>
        <p:spPr bwMode="auto">
          <a:xfrm>
            <a:off x="5235575" y="2368550"/>
            <a:ext cx="576263" cy="706438"/>
          </a:xfrm>
          <a:custGeom>
            <a:gdLst>
              <a:gd fmla="*/ 0 w 675" name="T0"/>
              <a:gd fmla="*/ 2147483646 h 717" name="T1"/>
              <a:gd fmla="*/ 0 w 675" name="T2"/>
              <a:gd fmla="*/ 0 h 717" name="T3"/>
              <a:gd fmla="*/ 2147483646 w 675" name="T4"/>
              <a:gd fmla="*/ 2147483646 h 717" name="T5"/>
              <a:gd fmla="*/ 2147483646 w 675" name="T6"/>
              <a:gd fmla="*/ 2147483646 h 717" name="T7"/>
              <a:gd fmla="*/ 0 w 675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17" name="T16"/>
              <a:gd fmla="*/ 675 w 675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5">
                <a:moveTo>
                  <a:pt x="0" y="42"/>
                </a:moveTo>
                <a:lnTo>
                  <a:pt x="0" y="0"/>
                </a:lnTo>
                <a:lnTo>
                  <a:pt x="675" y="675"/>
                </a:lnTo>
                <a:lnTo>
                  <a:pt x="675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15" name="Freeform 47"/>
          <p:cNvSpPr>
            <a:spLocks noChangeArrowheads="1"/>
          </p:cNvSpPr>
          <p:nvPr/>
        </p:nvSpPr>
        <p:spPr bwMode="auto">
          <a:xfrm>
            <a:off x="5235575" y="2219325"/>
            <a:ext cx="576263" cy="706438"/>
          </a:xfrm>
          <a:custGeom>
            <a:gdLst>
              <a:gd fmla="*/ 0 w 675" name="T0"/>
              <a:gd fmla="*/ 2147483646 h 717" name="T1"/>
              <a:gd fmla="*/ 0 w 675" name="T2"/>
              <a:gd fmla="*/ 0 h 717" name="T3"/>
              <a:gd fmla="*/ 2147483646 w 675" name="T4"/>
              <a:gd fmla="*/ 2147483646 h 717" name="T5"/>
              <a:gd fmla="*/ 2147483646 w 675" name="T6"/>
              <a:gd fmla="*/ 2147483646 h 717" name="T7"/>
              <a:gd fmla="*/ 0 w 675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17" name="T16"/>
              <a:gd fmla="*/ 675 w 675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5">
                <a:moveTo>
                  <a:pt x="0" y="42"/>
                </a:moveTo>
                <a:lnTo>
                  <a:pt x="0" y="0"/>
                </a:lnTo>
                <a:lnTo>
                  <a:pt x="675" y="675"/>
                </a:lnTo>
                <a:lnTo>
                  <a:pt x="675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16" name="Freeform 48"/>
          <p:cNvSpPr>
            <a:spLocks noChangeArrowheads="1"/>
          </p:cNvSpPr>
          <p:nvPr/>
        </p:nvSpPr>
        <p:spPr bwMode="auto">
          <a:xfrm>
            <a:off x="5235575" y="1701800"/>
            <a:ext cx="576263" cy="708025"/>
          </a:xfrm>
          <a:custGeom>
            <a:gdLst>
              <a:gd fmla="*/ 0 w 675" name="T0"/>
              <a:gd fmla="*/ 2147483646 h 718" name="T1"/>
              <a:gd fmla="*/ 0 w 675" name="T2"/>
              <a:gd fmla="*/ 0 h 718" name="T3"/>
              <a:gd fmla="*/ 2147483646 w 675" name="T4"/>
              <a:gd fmla="*/ 2147483646 h 718" name="T5"/>
              <a:gd fmla="*/ 2147483646 w 675" name="T6"/>
              <a:gd fmla="*/ 2147483646 h 718" name="T7"/>
              <a:gd fmla="*/ 0 w 675" name="T8"/>
              <a:gd fmla="*/ 2147483646 h 71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18" name="T16"/>
              <a:gd fmla="*/ 675 w 675" name="T17"/>
              <a:gd fmla="*/ 718 h 718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8" w="675">
                <a:moveTo>
                  <a:pt x="0" y="43"/>
                </a:moveTo>
                <a:lnTo>
                  <a:pt x="0" y="0"/>
                </a:lnTo>
                <a:lnTo>
                  <a:pt x="675" y="676"/>
                </a:lnTo>
                <a:lnTo>
                  <a:pt x="675" y="718"/>
                </a:lnTo>
                <a:lnTo>
                  <a:pt x="0" y="43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17" name="Rectangle 49"/>
          <p:cNvSpPr>
            <a:spLocks noChangeArrowheads="1"/>
          </p:cNvSpPr>
          <p:nvPr/>
        </p:nvSpPr>
        <p:spPr bwMode="auto">
          <a:xfrm>
            <a:off x="5235575" y="1506538"/>
            <a:ext cx="576263" cy="2014537"/>
          </a:xfrm>
          <a:prstGeom prst="rect">
            <a:avLst/>
          </a:prstGeom>
          <a:solidFill>
            <a:srgbClr val="D94D4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4418" name="Freeform 50"/>
          <p:cNvSpPr>
            <a:spLocks noChangeArrowheads="1" noEditPoints="1"/>
          </p:cNvSpPr>
          <p:nvPr/>
        </p:nvSpPr>
        <p:spPr bwMode="auto">
          <a:xfrm>
            <a:off x="5368925" y="1630363"/>
            <a:ext cx="73025" cy="107950"/>
          </a:xfrm>
          <a:custGeom>
            <a:gdLst>
              <a:gd fmla="*/ 2147483646 w 14" name="T0"/>
              <a:gd fmla="*/ 2147483646 h 18" name="T1"/>
              <a:gd fmla="*/ 2147483646 w 14" name="T2"/>
              <a:gd fmla="*/ 2147483646 h 18" name="T3"/>
              <a:gd fmla="*/ 2147483646 w 14" name="T4"/>
              <a:gd fmla="*/ 2147483646 h 18" name="T5"/>
              <a:gd fmla="*/ 2147483646 w 14" name="T6"/>
              <a:gd fmla="*/ 2147483646 h 18" name="T7"/>
              <a:gd fmla="*/ 2147483646 w 14" name="T8"/>
              <a:gd fmla="*/ 2147483646 h 18" name="T9"/>
              <a:gd fmla="*/ 0 w 14" name="T10"/>
              <a:gd fmla="*/ 2147483646 h 18" name="T11"/>
              <a:gd fmla="*/ 0 w 14" name="T12"/>
              <a:gd fmla="*/ 2147483646 h 18" name="T13"/>
              <a:gd fmla="*/ 0 w 14" name="T14"/>
              <a:gd fmla="*/ 2147483646 h 18" name="T15"/>
              <a:gd fmla="*/ 2147483646 w 14" name="T16"/>
              <a:gd fmla="*/ 2147483646 h 18" name="T17"/>
              <a:gd fmla="*/ 2147483646 w 14" name="T18"/>
              <a:gd fmla="*/ 2147483646 h 18" name="T19"/>
              <a:gd fmla="*/ 2147483646 w 14" name="T20"/>
              <a:gd fmla="*/ 2147483646 h 18" name="T21"/>
              <a:gd fmla="*/ 0 w 14" name="T22"/>
              <a:gd fmla="*/ 2147483646 h 18" name="T23"/>
              <a:gd fmla="*/ 2147483646 w 14" name="T24"/>
              <a:gd fmla="*/ 2147483646 h 18" name="T25"/>
              <a:gd fmla="*/ 2147483646 w 14" name="T26"/>
              <a:gd fmla="*/ 0 h 18" name="T27"/>
              <a:gd fmla="*/ 2147483646 w 14" name="T28"/>
              <a:gd fmla="*/ 2147483646 h 18" name="T29"/>
              <a:gd fmla="*/ 2147483646 w 14" name="T30"/>
              <a:gd fmla="*/ 2147483646 h 18" name="T31"/>
              <a:gd fmla="*/ 2147483646 w 14" name="T32"/>
              <a:gd fmla="*/ 2147483646 h 18" name="T33"/>
              <a:gd fmla="*/ 2147483646 w 14" name="T34"/>
              <a:gd fmla="*/ 2147483646 h 18" name="T35"/>
              <a:gd fmla="*/ 2147483646 w 14" name="T36"/>
              <a:gd fmla="*/ 2147483646 h 18" name="T37"/>
              <a:gd fmla="*/ 2147483646 w 14" name="T38"/>
              <a:gd fmla="*/ 2147483646 h 18" name="T39"/>
              <a:gd fmla="*/ 2147483646 w 14" name="T40"/>
              <a:gd fmla="*/ 2147483646 h 18" name="T41"/>
              <a:gd fmla="*/ 2147483646 w 14" name="T42"/>
              <a:gd fmla="*/ 2147483646 h 18" name="T43"/>
              <a:gd fmla="*/ 2147483646 w 14" name="T44"/>
              <a:gd fmla="*/ 2147483646 h 18" name="T45"/>
              <a:gd fmla="*/ 2147483646 w 14" name="T46"/>
              <a:gd fmla="*/ 2147483646 h 18" name="T47"/>
              <a:gd fmla="*/ 2147483646 w 14" name="T48"/>
              <a:gd fmla="*/ 2147483646 h 18" name="T49"/>
              <a:gd fmla="*/ 2147483646 w 14" name="T50"/>
              <a:gd fmla="*/ 2147483646 h 18" name="T51"/>
              <a:gd fmla="*/ 2147483646 w 14" name="T52"/>
              <a:gd fmla="*/ 2147483646 h 18" name="T53"/>
              <a:gd fmla="*/ 2147483646 w 14" name="T54"/>
              <a:gd fmla="*/ 2147483646 h 18" name="T55"/>
              <a:gd fmla="*/ 2147483646 w 14" name="T56"/>
              <a:gd fmla="*/ 2147483646 h 18" name="T57"/>
              <a:gd fmla="*/ 2147483646 w 14" name="T58"/>
              <a:gd fmla="*/ 2147483646 h 18" name="T59"/>
              <a:gd fmla="*/ 2147483646 w 14" name="T60"/>
              <a:gd fmla="*/ 2147483646 h 18" name="T61"/>
              <a:gd fmla="*/ 2147483646 w 14" name="T62"/>
              <a:gd fmla="*/ 2147483646 h 18" name="T63"/>
              <a:gd fmla="*/ 2147483646 w 14" name="T64"/>
              <a:gd fmla="*/ 2147483646 h 18" name="T65"/>
              <a:gd fmla="*/ 2147483646 w 14" name="T66"/>
              <a:gd fmla="*/ 2147483646 h 18" name="T67"/>
              <a:gd fmla="*/ 2147483646 w 14" name="T68"/>
              <a:gd fmla="*/ 2147483646 h 18" name="T69"/>
              <a:gd fmla="*/ 2147483646 w 14" name="T70"/>
              <a:gd fmla="*/ 2147483646 h 18" name="T71"/>
              <a:gd fmla="*/ 2147483646 w 14" name="T72"/>
              <a:gd fmla="*/ 2147483646 h 18" name="T73"/>
              <a:gd fmla="*/ 2147483646 w 14" name="T74"/>
              <a:gd fmla="*/ 2147483646 h 18" name="T75"/>
              <a:gd fmla="*/ 2147483646 w 14" name="T76"/>
              <a:gd fmla="*/ 2147483646 h 18" name="T77"/>
              <a:gd fmla="*/ 2147483646 w 14" name="T78"/>
              <a:gd fmla="*/ 2147483646 h 18" name="T79"/>
              <a:gd fmla="*/ 2147483646 w 14" name="T80"/>
              <a:gd fmla="*/ 2147483646 h 18" name="T81"/>
              <a:gd fmla="*/ 2147483646 w 14" name="T82"/>
              <a:gd fmla="*/ 2147483646 h 18" name="T83"/>
              <a:gd fmla="*/ 2147483646 w 14" name="T84"/>
              <a:gd fmla="*/ 2147483646 h 18" name="T85"/>
              <a:gd fmla="*/ 2147483646 w 14" name="T86"/>
              <a:gd fmla="*/ 2147483646 h 18" name="T87"/>
              <a:gd fmla="*/ 2147483646 w 14" name="T88"/>
              <a:gd fmla="*/ 2147483646 h 18" name="T89"/>
              <a:gd fmla="*/ 2147483646 w 14" name="T90"/>
              <a:gd fmla="*/ 2147483646 h 18" name="T91"/>
              <a:gd fmla="*/ 2147483646 w 14" name="T92"/>
              <a:gd fmla="*/ 2147483646 h 18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w 14" name="T141"/>
              <a:gd fmla="*/ 0 h 18" name="T142"/>
              <a:gd fmla="*/ 14 w 14" name="T143"/>
              <a:gd fmla="*/ 18 h 18" name="T144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T144" l="T141" r="T143" t="T142"/>
            <a:pathLst>
              <a:path h="18" w="14">
                <a:moveTo>
                  <a:pt x="14" y="13"/>
                </a:moveTo>
                <a:cubicBezTo>
                  <a:pt x="14" y="14"/>
                  <a:pt x="14" y="16"/>
                  <a:pt x="12" y="17"/>
                </a:cubicBezTo>
                <a:cubicBezTo>
                  <a:pt x="11" y="18"/>
                  <a:pt x="9" y="18"/>
                  <a:pt x="7" y="18"/>
                </a:cubicBezTo>
                <a:cubicBezTo>
                  <a:pt x="6" y="18"/>
                  <a:pt x="5" y="18"/>
                  <a:pt x="4" y="18"/>
                </a:cubicBezTo>
                <a:cubicBezTo>
                  <a:pt x="3" y="17"/>
                  <a:pt x="2" y="17"/>
                  <a:pt x="1" y="17"/>
                </a:cubicBezTo>
                <a:cubicBezTo>
                  <a:pt x="1" y="16"/>
                  <a:pt x="0" y="16"/>
                  <a:pt x="0" y="15"/>
                </a:cubicBezTo>
                <a:cubicBezTo>
                  <a:pt x="0" y="14"/>
                  <a:pt x="0" y="14"/>
                  <a:pt x="0" y="13"/>
                </a:cubicBezTo>
                <a:cubicBezTo>
                  <a:pt x="0" y="12"/>
                  <a:pt x="0" y="11"/>
                  <a:pt x="0" y="11"/>
                </a:cubicBezTo>
                <a:cubicBezTo>
                  <a:pt x="1" y="10"/>
                  <a:pt x="2" y="9"/>
                  <a:pt x="3" y="9"/>
                </a:cubicBezTo>
                <a:cubicBezTo>
                  <a:pt x="3" y="9"/>
                  <a:pt x="3" y="9"/>
                  <a:pt x="3" y="9"/>
                </a:cubicBezTo>
                <a:cubicBezTo>
                  <a:pt x="2" y="8"/>
                  <a:pt x="1" y="8"/>
                  <a:pt x="1" y="7"/>
                </a:cubicBezTo>
                <a:cubicBezTo>
                  <a:pt x="0" y="6"/>
                  <a:pt x="0" y="6"/>
                  <a:pt x="0" y="5"/>
                </a:cubicBezTo>
                <a:cubicBezTo>
                  <a:pt x="0" y="3"/>
                  <a:pt x="1" y="2"/>
                  <a:pt x="2" y="1"/>
                </a:cubicBezTo>
                <a:cubicBezTo>
                  <a:pt x="3" y="0"/>
                  <a:pt x="5" y="0"/>
                  <a:pt x="7" y="0"/>
                </a:cubicBezTo>
                <a:cubicBezTo>
                  <a:pt x="9" y="0"/>
                  <a:pt x="11" y="0"/>
                  <a:pt x="12" y="1"/>
                </a:cubicBezTo>
                <a:cubicBezTo>
                  <a:pt x="13" y="2"/>
                  <a:pt x="14" y="3"/>
                  <a:pt x="14" y="4"/>
                </a:cubicBezTo>
                <a:cubicBezTo>
                  <a:pt x="14" y="5"/>
                  <a:pt x="14" y="6"/>
                  <a:pt x="13" y="7"/>
                </a:cubicBezTo>
                <a:cubicBezTo>
                  <a:pt x="13" y="7"/>
                  <a:pt x="12" y="8"/>
                  <a:pt x="11" y="8"/>
                </a:cubicBezTo>
                <a:cubicBezTo>
                  <a:pt x="11" y="8"/>
                  <a:pt x="11" y="8"/>
                  <a:pt x="11" y="8"/>
                </a:cubicBezTo>
                <a:cubicBezTo>
                  <a:pt x="12" y="9"/>
                  <a:pt x="13" y="9"/>
                  <a:pt x="13" y="10"/>
                </a:cubicBezTo>
                <a:cubicBezTo>
                  <a:pt x="14" y="11"/>
                  <a:pt x="14" y="12"/>
                  <a:pt x="14" y="13"/>
                </a:cubicBezTo>
                <a:close/>
                <a:moveTo>
                  <a:pt x="10" y="13"/>
                </a:moveTo>
                <a:cubicBezTo>
                  <a:pt x="10" y="13"/>
                  <a:pt x="10" y="12"/>
                  <a:pt x="9" y="12"/>
                </a:cubicBezTo>
                <a:cubicBezTo>
                  <a:pt x="9" y="12"/>
                  <a:pt x="9" y="11"/>
                  <a:pt x="8" y="11"/>
                </a:cubicBezTo>
                <a:cubicBezTo>
                  <a:pt x="7" y="11"/>
                  <a:pt x="7" y="11"/>
                  <a:pt x="7" y="10"/>
                </a:cubicBezTo>
                <a:cubicBezTo>
                  <a:pt x="6" y="10"/>
                  <a:pt x="6" y="10"/>
                  <a:pt x="5" y="10"/>
                </a:cubicBezTo>
                <a:cubicBezTo>
                  <a:pt x="5" y="10"/>
                  <a:pt x="5" y="11"/>
                  <a:pt x="4" y="11"/>
                </a:cubicBezTo>
                <a:cubicBezTo>
                  <a:pt x="4" y="11"/>
                  <a:pt x="4" y="12"/>
                  <a:pt x="4" y="12"/>
                </a:cubicBezTo>
                <a:cubicBezTo>
                  <a:pt x="4" y="13"/>
                  <a:pt x="4" y="14"/>
                  <a:pt x="5" y="14"/>
                </a:cubicBezTo>
                <a:cubicBezTo>
                  <a:pt x="6" y="15"/>
                  <a:pt x="6" y="15"/>
                  <a:pt x="7" y="15"/>
                </a:cubicBezTo>
                <a:cubicBezTo>
                  <a:pt x="7" y="15"/>
                  <a:pt x="8" y="15"/>
                  <a:pt x="8" y="15"/>
                </a:cubicBezTo>
                <a:cubicBezTo>
                  <a:pt x="8" y="15"/>
                  <a:pt x="9" y="15"/>
                  <a:pt x="9" y="15"/>
                </a:cubicBezTo>
                <a:cubicBezTo>
                  <a:pt x="9" y="15"/>
                  <a:pt x="9" y="14"/>
                  <a:pt x="10" y="14"/>
                </a:cubicBezTo>
                <a:cubicBezTo>
                  <a:pt x="10" y="14"/>
                  <a:pt x="10" y="13"/>
                  <a:pt x="10" y="13"/>
                </a:cubicBezTo>
                <a:close/>
                <a:moveTo>
                  <a:pt x="10" y="5"/>
                </a:moveTo>
                <a:cubicBezTo>
                  <a:pt x="10" y="4"/>
                  <a:pt x="9" y="4"/>
                  <a:pt x="9" y="3"/>
                </a:cubicBezTo>
                <a:cubicBezTo>
                  <a:pt x="8" y="3"/>
                  <a:pt x="8" y="3"/>
                  <a:pt x="7" y="3"/>
                </a:cubicBezTo>
                <a:cubicBezTo>
                  <a:pt x="7" y="3"/>
                  <a:pt x="6" y="3"/>
                  <a:pt x="6" y="3"/>
                </a:cubicBezTo>
                <a:cubicBezTo>
                  <a:pt x="6" y="3"/>
                  <a:pt x="6" y="3"/>
                  <a:pt x="5" y="3"/>
                </a:cubicBezTo>
                <a:cubicBezTo>
                  <a:pt x="5" y="3"/>
                  <a:pt x="5" y="4"/>
                  <a:pt x="5" y="4"/>
                </a:cubicBezTo>
                <a:cubicBezTo>
                  <a:pt x="5" y="4"/>
                  <a:pt x="5" y="4"/>
                  <a:pt x="5" y="5"/>
                </a:cubicBezTo>
                <a:cubicBezTo>
                  <a:pt x="5" y="5"/>
                  <a:pt x="5" y="5"/>
                  <a:pt x="5" y="6"/>
                </a:cubicBezTo>
                <a:cubicBezTo>
                  <a:pt x="5" y="6"/>
                  <a:pt x="6" y="6"/>
                  <a:pt x="6" y="6"/>
                </a:cubicBezTo>
                <a:cubicBezTo>
                  <a:pt x="6" y="6"/>
                  <a:pt x="7" y="7"/>
                  <a:pt x="7" y="7"/>
                </a:cubicBezTo>
                <a:cubicBezTo>
                  <a:pt x="8" y="7"/>
                  <a:pt x="8" y="7"/>
                  <a:pt x="9" y="7"/>
                </a:cubicBezTo>
                <a:cubicBezTo>
                  <a:pt x="9" y="7"/>
                  <a:pt x="9" y="6"/>
                  <a:pt x="9" y="6"/>
                </a:cubicBezTo>
                <a:cubicBezTo>
                  <a:pt x="9" y="6"/>
                  <a:pt x="10" y="5"/>
                  <a:pt x="10" y="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19" name="Freeform 51"/>
          <p:cNvSpPr>
            <a:spLocks noChangeArrowheads="1"/>
          </p:cNvSpPr>
          <p:nvPr/>
        </p:nvSpPr>
        <p:spPr bwMode="auto">
          <a:xfrm>
            <a:off x="5467350" y="1630363"/>
            <a:ext cx="57150" cy="107950"/>
          </a:xfrm>
          <a:custGeom>
            <a:gdLst>
              <a:gd fmla="*/ 2147483646 w 11" name="T0"/>
              <a:gd fmla="*/ 2147483646 h 18" name="T1"/>
              <a:gd fmla="*/ 0 w 11" name="T2"/>
              <a:gd fmla="*/ 2147483646 h 18" name="T3"/>
              <a:gd fmla="*/ 0 w 11" name="T4"/>
              <a:gd fmla="*/ 2147483646 h 18" name="T5"/>
              <a:gd fmla="*/ 2147483646 w 11" name="T6"/>
              <a:gd fmla="*/ 2147483646 h 18" name="T7"/>
              <a:gd fmla="*/ 2147483646 w 11" name="T8"/>
              <a:gd fmla="*/ 2147483646 h 18" name="T9"/>
              <a:gd fmla="*/ 0 w 11" name="T10"/>
              <a:gd fmla="*/ 2147483646 h 18" name="T11"/>
              <a:gd fmla="*/ 0 w 11" name="T12"/>
              <a:gd fmla="*/ 2147483646 h 18" name="T13"/>
              <a:gd fmla="*/ 2147483646 w 11" name="T14"/>
              <a:gd fmla="*/ 2147483646 h 18" name="T15"/>
              <a:gd fmla="*/ 2147483646 w 11" name="T16"/>
              <a:gd fmla="*/ 2147483646 h 18" name="T17"/>
              <a:gd fmla="*/ 2147483646 w 11" name="T18"/>
              <a:gd fmla="*/ 2147483646 h 18" name="T19"/>
              <a:gd fmla="*/ 2147483646 w 11" name="T20"/>
              <a:gd fmla="*/ 0 h 18" name="T21"/>
              <a:gd fmla="*/ 2147483646 w 11" name="T22"/>
              <a:gd fmla="*/ 0 h 18" name="T23"/>
              <a:gd fmla="*/ 2147483646 w 11" name="T24"/>
              <a:gd fmla="*/ 2147483646 h 18" name="T25"/>
              <a:gd fmla="*/ 2147483646 w 11" name="T26"/>
              <a:gd fmla="*/ 2147483646 h 18" name="T27"/>
              <a:gd fmla="*/ 2147483646 w 11" name="T28"/>
              <a:gd fmla="*/ 2147483646 h 18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w 11" name="T45"/>
              <a:gd fmla="*/ 0 h 18" name="T46"/>
              <a:gd fmla="*/ 11 w 11" name="T47"/>
              <a:gd fmla="*/ 18 h 18" name="T48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T48" l="T45" r="T47" t="T46"/>
            <a:pathLst>
              <a:path h="18" w="11">
                <a:moveTo>
                  <a:pt x="11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5"/>
                  <a:pt x="0" y="15"/>
                  <a:pt x="0" y="15"/>
                </a:cubicBezTo>
                <a:cubicBezTo>
                  <a:pt x="3" y="15"/>
                  <a:pt x="3" y="15"/>
                  <a:pt x="3" y="15"/>
                </a:cubicBezTo>
                <a:cubicBezTo>
                  <a:pt x="3" y="5"/>
                  <a:pt x="3" y="5"/>
                  <a:pt x="3" y="5"/>
                </a:cubicBezTo>
                <a:cubicBezTo>
                  <a:pt x="0" y="5"/>
                  <a:pt x="0" y="5"/>
                  <a:pt x="0" y="5"/>
                </a:cubicBezTo>
                <a:cubicBezTo>
                  <a:pt x="0" y="3"/>
                  <a:pt x="0" y="3"/>
                  <a:pt x="0" y="3"/>
                </a:cubicBezTo>
                <a:cubicBezTo>
                  <a:pt x="0" y="3"/>
                  <a:pt x="1" y="3"/>
                  <a:pt x="1" y="3"/>
                </a:cubicBezTo>
                <a:cubicBezTo>
                  <a:pt x="2" y="2"/>
                  <a:pt x="2" y="2"/>
                  <a:pt x="3" y="2"/>
                </a:cubicBezTo>
                <a:cubicBezTo>
                  <a:pt x="3" y="2"/>
                  <a:pt x="3" y="2"/>
                  <a:pt x="3" y="1"/>
                </a:cubicBezTo>
                <a:cubicBezTo>
                  <a:pt x="4" y="1"/>
                  <a:pt x="4" y="1"/>
                  <a:pt x="4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15"/>
                  <a:pt x="8" y="15"/>
                  <a:pt x="8" y="15"/>
                </a:cubicBezTo>
                <a:cubicBezTo>
                  <a:pt x="11" y="15"/>
                  <a:pt x="11" y="15"/>
                  <a:pt x="11" y="15"/>
                </a:cubicBezTo>
                <a:lnTo>
                  <a:pt x="11" y="1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20" name="Freeform 52"/>
          <p:cNvSpPr>
            <a:spLocks noChangeArrowheads="1" noEditPoints="1"/>
          </p:cNvSpPr>
          <p:nvPr/>
        </p:nvSpPr>
        <p:spPr bwMode="auto">
          <a:xfrm>
            <a:off x="5543550" y="1630363"/>
            <a:ext cx="139700" cy="107950"/>
          </a:xfrm>
          <a:custGeom>
            <a:gdLst>
              <a:gd fmla="*/ 2147483646 w 27" name="T0"/>
              <a:gd fmla="*/ 2147483646 h 18" name="T1"/>
              <a:gd fmla="*/ 2147483646 w 27" name="T2"/>
              <a:gd fmla="*/ 2147483646 h 18" name="T3"/>
              <a:gd fmla="*/ 2147483646 w 27" name="T4"/>
              <a:gd fmla="*/ 2147483646 h 18" name="T5"/>
              <a:gd fmla="*/ 2147483646 w 27" name="T6"/>
              <a:gd fmla="*/ 2147483646 h 18" name="T7"/>
              <a:gd fmla="*/ 0 w 27" name="T8"/>
              <a:gd fmla="*/ 2147483646 h 18" name="T9"/>
              <a:gd fmla="*/ 2147483646 w 27" name="T10"/>
              <a:gd fmla="*/ 2147483646 h 18" name="T11"/>
              <a:gd fmla="*/ 2147483646 w 27" name="T12"/>
              <a:gd fmla="*/ 0 h 18" name="T13"/>
              <a:gd fmla="*/ 2147483646 w 27" name="T14"/>
              <a:gd fmla="*/ 2147483646 h 18" name="T15"/>
              <a:gd fmla="*/ 2147483646 w 27" name="T16"/>
              <a:gd fmla="*/ 2147483646 h 18" name="T17"/>
              <a:gd fmla="*/ 2147483646 w 27" name="T18"/>
              <a:gd fmla="*/ 2147483646 h 18" name="T19"/>
              <a:gd fmla="*/ 2147483646 w 27" name="T20"/>
              <a:gd fmla="*/ 2147483646 h 18" name="T21"/>
              <a:gd fmla="*/ 2147483646 w 27" name="T22"/>
              <a:gd fmla="*/ 2147483646 h 18" name="T23"/>
              <a:gd fmla="*/ 2147483646 w 27" name="T24"/>
              <a:gd fmla="*/ 2147483646 h 18" name="T25"/>
              <a:gd fmla="*/ 2147483646 w 27" name="T26"/>
              <a:gd fmla="*/ 2147483646 h 18" name="T27"/>
              <a:gd fmla="*/ 2147483646 w 27" name="T28"/>
              <a:gd fmla="*/ 2147483646 h 18" name="T29"/>
              <a:gd fmla="*/ 2147483646 w 27" name="T30"/>
              <a:gd fmla="*/ 2147483646 h 18" name="T31"/>
              <a:gd fmla="*/ 2147483646 w 27" name="T32"/>
              <a:gd fmla="*/ 2147483646 h 18" name="T33"/>
              <a:gd fmla="*/ 2147483646 w 27" name="T34"/>
              <a:gd fmla="*/ 2147483646 h 18" name="T35"/>
              <a:gd fmla="*/ 2147483646 w 27" name="T36"/>
              <a:gd fmla="*/ 0 h 18" name="T37"/>
              <a:gd fmla="*/ 2147483646 w 27" name="T38"/>
              <a:gd fmla="*/ 2147483646 h 18" name="T39"/>
              <a:gd fmla="*/ 2147483646 w 27" name="T40"/>
              <a:gd fmla="*/ 2147483646 h 18" name="T41"/>
              <a:gd fmla="*/ 2147483646 w 27" name="T42"/>
              <a:gd fmla="*/ 0 h 18" name="T43"/>
              <a:gd fmla="*/ 2147483646 w 27" name="T44"/>
              <a:gd fmla="*/ 0 h 18" name="T45"/>
              <a:gd fmla="*/ 2147483646 w 27" name="T46"/>
              <a:gd fmla="*/ 2147483646 h 18" name="T47"/>
              <a:gd fmla="*/ 2147483646 w 27" name="T48"/>
              <a:gd fmla="*/ 2147483646 h 18" name="T49"/>
              <a:gd fmla="*/ 2147483646 w 27" name="T50"/>
              <a:gd fmla="*/ 2147483646 h 18" name="T51"/>
              <a:gd fmla="*/ 2147483646 w 27" name="T52"/>
              <a:gd fmla="*/ 2147483646 h 18" name="T53"/>
              <a:gd fmla="*/ 2147483646 w 27" name="T54"/>
              <a:gd fmla="*/ 2147483646 h 18" name="T55"/>
              <a:gd fmla="*/ 2147483646 w 27" name="T56"/>
              <a:gd fmla="*/ 2147483646 h 18" name="T57"/>
              <a:gd fmla="*/ 2147483646 w 27" name="T58"/>
              <a:gd fmla="*/ 2147483646 h 18" name="T59"/>
              <a:gd fmla="*/ 2147483646 w 27" name="T60"/>
              <a:gd fmla="*/ 2147483646 h 18" name="T61"/>
              <a:gd fmla="*/ 2147483646 w 27" name="T62"/>
              <a:gd fmla="*/ 2147483646 h 18" name="T63"/>
              <a:gd fmla="*/ 2147483646 w 27" name="T64"/>
              <a:gd fmla="*/ 2147483646 h 18" name="T65"/>
              <a:gd fmla="*/ 2147483646 w 27" name="T66"/>
              <a:gd fmla="*/ 2147483646 h 18" name="T67"/>
              <a:gd fmla="*/ 2147483646 w 27" name="T68"/>
              <a:gd fmla="*/ 2147483646 h 18" name="T69"/>
              <a:gd fmla="*/ 2147483646 w 27" name="T70"/>
              <a:gd fmla="*/ 2147483646 h 18" name="T71"/>
              <a:gd fmla="*/ 2147483646 w 27" name="T72"/>
              <a:gd fmla="*/ 2147483646 h 18" name="T73"/>
              <a:gd fmla="*/ 2147483646 w 27" name="T74"/>
              <a:gd fmla="*/ 2147483646 h 18" name="T75"/>
              <a:gd fmla="*/ 2147483646 w 27" name="T76"/>
              <a:gd fmla="*/ 2147483646 h 18" name="T77"/>
              <a:gd fmla="*/ 2147483646 w 27" name="T78"/>
              <a:gd fmla="*/ 2147483646 h 18" name="T79"/>
              <a:gd fmla="*/ 2147483646 w 27" name="T80"/>
              <a:gd fmla="*/ 2147483646 h 18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w 27" name="T123"/>
              <a:gd fmla="*/ 0 h 18" name="T124"/>
              <a:gd fmla="*/ 27 w 27" name="T125"/>
              <a:gd fmla="*/ 18 h 18" name="T126"/>
            </a:gdLst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b="T126" l="T123" r="T125" t="T124"/>
            <a:pathLst>
              <a:path h="18" w="27">
                <a:moveTo>
                  <a:pt x="11" y="6"/>
                </a:moveTo>
                <a:cubicBezTo>
                  <a:pt x="11" y="8"/>
                  <a:pt x="10" y="9"/>
                  <a:pt x="10" y="10"/>
                </a:cubicBezTo>
                <a:cubicBezTo>
                  <a:pt x="9" y="11"/>
                  <a:pt x="7" y="11"/>
                  <a:pt x="6" y="11"/>
                </a:cubicBezTo>
                <a:cubicBezTo>
                  <a:pt x="4" y="11"/>
                  <a:pt x="3" y="11"/>
                  <a:pt x="2" y="10"/>
                </a:cubicBezTo>
                <a:cubicBezTo>
                  <a:pt x="1" y="9"/>
                  <a:pt x="0" y="8"/>
                  <a:pt x="0" y="6"/>
                </a:cubicBezTo>
                <a:cubicBezTo>
                  <a:pt x="0" y="4"/>
                  <a:pt x="1" y="2"/>
                  <a:pt x="2" y="1"/>
                </a:cubicBezTo>
                <a:cubicBezTo>
                  <a:pt x="3" y="0"/>
                  <a:pt x="4" y="0"/>
                  <a:pt x="6" y="0"/>
                </a:cubicBezTo>
                <a:cubicBezTo>
                  <a:pt x="7" y="0"/>
                  <a:pt x="9" y="0"/>
                  <a:pt x="10" y="1"/>
                </a:cubicBezTo>
                <a:cubicBezTo>
                  <a:pt x="10" y="2"/>
                  <a:pt x="11" y="4"/>
                  <a:pt x="11" y="6"/>
                </a:cubicBezTo>
                <a:close/>
                <a:moveTo>
                  <a:pt x="7" y="6"/>
                </a:moveTo>
                <a:cubicBezTo>
                  <a:pt x="7" y="4"/>
                  <a:pt x="7" y="4"/>
                  <a:pt x="7" y="3"/>
                </a:cubicBezTo>
                <a:cubicBezTo>
                  <a:pt x="7" y="3"/>
                  <a:pt x="6" y="2"/>
                  <a:pt x="6" y="2"/>
                </a:cubicBezTo>
                <a:cubicBezTo>
                  <a:pt x="5" y="2"/>
                  <a:pt x="4" y="3"/>
                  <a:pt x="4" y="3"/>
                </a:cubicBezTo>
                <a:cubicBezTo>
                  <a:pt x="4" y="4"/>
                  <a:pt x="4" y="4"/>
                  <a:pt x="4" y="6"/>
                </a:cubicBezTo>
                <a:cubicBezTo>
                  <a:pt x="4" y="7"/>
                  <a:pt x="4" y="8"/>
                  <a:pt x="4" y="8"/>
                </a:cubicBezTo>
                <a:cubicBezTo>
                  <a:pt x="4" y="9"/>
                  <a:pt x="5" y="9"/>
                  <a:pt x="6" y="9"/>
                </a:cubicBezTo>
                <a:cubicBezTo>
                  <a:pt x="6" y="9"/>
                  <a:pt x="7" y="9"/>
                  <a:pt x="7" y="8"/>
                </a:cubicBezTo>
                <a:cubicBezTo>
                  <a:pt x="7" y="8"/>
                  <a:pt x="7" y="7"/>
                  <a:pt x="7" y="6"/>
                </a:cubicBezTo>
                <a:close/>
                <a:moveTo>
                  <a:pt x="20" y="0"/>
                </a:moveTo>
                <a:cubicBezTo>
                  <a:pt x="11" y="18"/>
                  <a:pt x="11" y="18"/>
                  <a:pt x="11" y="18"/>
                </a:cubicBezTo>
                <a:cubicBezTo>
                  <a:pt x="8" y="18"/>
                  <a:pt x="8" y="18"/>
                  <a:pt x="8" y="18"/>
                </a:cubicBezTo>
                <a:cubicBezTo>
                  <a:pt x="17" y="0"/>
                  <a:pt x="17" y="0"/>
                  <a:pt x="17" y="0"/>
                </a:cubicBezTo>
                <a:lnTo>
                  <a:pt x="20" y="0"/>
                </a:lnTo>
                <a:close/>
                <a:moveTo>
                  <a:pt x="27" y="12"/>
                </a:moveTo>
                <a:cubicBezTo>
                  <a:pt x="27" y="14"/>
                  <a:pt x="27" y="16"/>
                  <a:pt x="26" y="17"/>
                </a:cubicBezTo>
                <a:cubicBezTo>
                  <a:pt x="25" y="18"/>
                  <a:pt x="24" y="18"/>
                  <a:pt x="22" y="18"/>
                </a:cubicBezTo>
                <a:cubicBezTo>
                  <a:pt x="20" y="18"/>
                  <a:pt x="19" y="18"/>
                  <a:pt x="18" y="17"/>
                </a:cubicBezTo>
                <a:cubicBezTo>
                  <a:pt x="17" y="16"/>
                  <a:pt x="17" y="14"/>
                  <a:pt x="17" y="12"/>
                </a:cubicBezTo>
                <a:cubicBezTo>
                  <a:pt x="17" y="11"/>
                  <a:pt x="17" y="9"/>
                  <a:pt x="18" y="8"/>
                </a:cubicBezTo>
                <a:cubicBezTo>
                  <a:pt x="19" y="7"/>
                  <a:pt x="20" y="7"/>
                  <a:pt x="22" y="7"/>
                </a:cubicBezTo>
                <a:cubicBezTo>
                  <a:pt x="24" y="7"/>
                  <a:pt x="25" y="7"/>
                  <a:pt x="26" y="8"/>
                </a:cubicBezTo>
                <a:cubicBezTo>
                  <a:pt x="27" y="9"/>
                  <a:pt x="27" y="10"/>
                  <a:pt x="27" y="12"/>
                </a:cubicBezTo>
                <a:close/>
                <a:moveTo>
                  <a:pt x="24" y="12"/>
                </a:moveTo>
                <a:cubicBezTo>
                  <a:pt x="24" y="11"/>
                  <a:pt x="24" y="10"/>
                  <a:pt x="24" y="10"/>
                </a:cubicBezTo>
                <a:cubicBezTo>
                  <a:pt x="23" y="9"/>
                  <a:pt x="23" y="9"/>
                  <a:pt x="22" y="9"/>
                </a:cubicBezTo>
                <a:cubicBezTo>
                  <a:pt x="21" y="9"/>
                  <a:pt x="21" y="9"/>
                  <a:pt x="21" y="10"/>
                </a:cubicBezTo>
                <a:cubicBezTo>
                  <a:pt x="20" y="10"/>
                  <a:pt x="20" y="11"/>
                  <a:pt x="20" y="12"/>
                </a:cubicBezTo>
                <a:cubicBezTo>
                  <a:pt x="20" y="14"/>
                  <a:pt x="20" y="15"/>
                  <a:pt x="21" y="15"/>
                </a:cubicBezTo>
                <a:cubicBezTo>
                  <a:pt x="21" y="15"/>
                  <a:pt x="21" y="16"/>
                  <a:pt x="22" y="16"/>
                </a:cubicBezTo>
                <a:cubicBezTo>
                  <a:pt x="23" y="16"/>
                  <a:pt x="23" y="15"/>
                  <a:pt x="24" y="15"/>
                </a:cubicBezTo>
                <a:cubicBezTo>
                  <a:pt x="24" y="15"/>
                  <a:pt x="24" y="14"/>
                  <a:pt x="24" y="1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21" name="Freeform 53"/>
          <p:cNvSpPr>
            <a:spLocks noChangeArrowheads="1"/>
          </p:cNvSpPr>
          <p:nvPr/>
        </p:nvSpPr>
        <p:spPr bwMode="auto">
          <a:xfrm>
            <a:off x="5959475" y="917575"/>
            <a:ext cx="565150" cy="677863"/>
          </a:xfrm>
          <a:custGeom>
            <a:gdLst>
              <a:gd fmla="*/ 0 w 110" name="T0"/>
              <a:gd fmla="*/ 2147483646 h 114" name="T1"/>
              <a:gd fmla="*/ 2147483646 w 110" name="T2"/>
              <a:gd fmla="*/ 0 h 114" name="T3"/>
              <a:gd fmla="*/ 2147483646 w 110" name="T4"/>
              <a:gd fmla="*/ 2147483646 h 114" name="T5"/>
              <a:gd fmla="*/ 2147483646 w 110" name="T6"/>
              <a:gd fmla="*/ 2147483646 h 114" name="T7"/>
              <a:gd fmla="*/ 0 w 110" name="T8"/>
              <a:gd fmla="*/ 2147483646 h 114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110" name="T15"/>
              <a:gd fmla="*/ 0 h 114" name="T16"/>
              <a:gd fmla="*/ 110 w 110" name="T17"/>
              <a:gd fmla="*/ 114 h 114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114" w="110">
                <a:moveTo>
                  <a:pt x="0" y="4"/>
                </a:moveTo>
                <a:cubicBezTo>
                  <a:pt x="1" y="3"/>
                  <a:pt x="2" y="1"/>
                  <a:pt x="3" y="0"/>
                </a:cubicBezTo>
                <a:cubicBezTo>
                  <a:pt x="110" y="107"/>
                  <a:pt x="110" y="107"/>
                  <a:pt x="110" y="107"/>
                </a:cubicBezTo>
                <a:cubicBezTo>
                  <a:pt x="110" y="114"/>
                  <a:pt x="110" y="114"/>
                  <a:pt x="110" y="114"/>
                </a:cubicBezTo>
                <a:lnTo>
                  <a:pt x="0" y="4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22" name="Freeform 54"/>
          <p:cNvSpPr>
            <a:spLocks noChangeArrowheads="1"/>
          </p:cNvSpPr>
          <p:nvPr/>
        </p:nvSpPr>
        <p:spPr bwMode="auto">
          <a:xfrm>
            <a:off x="5949950" y="1624013"/>
            <a:ext cx="576263" cy="712787"/>
          </a:xfrm>
          <a:custGeom>
            <a:gdLst>
              <a:gd fmla="*/ 0 w 675" name="T0"/>
              <a:gd fmla="*/ 2147483646 h 723" name="T1"/>
              <a:gd fmla="*/ 0 w 675" name="T2"/>
              <a:gd fmla="*/ 0 h 723" name="T3"/>
              <a:gd fmla="*/ 2147483646 w 675" name="T4"/>
              <a:gd fmla="*/ 2147483646 h 723" name="T5"/>
              <a:gd fmla="*/ 2147483646 w 675" name="T6"/>
              <a:gd fmla="*/ 2147483646 h 723" name="T7"/>
              <a:gd fmla="*/ 0 w 675" name="T8"/>
              <a:gd fmla="*/ 2147483646 h 72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23" name="T16"/>
              <a:gd fmla="*/ 675 w 675" name="T17"/>
              <a:gd fmla="*/ 723 h 723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23" w="675">
                <a:moveTo>
                  <a:pt x="0" y="48"/>
                </a:moveTo>
                <a:lnTo>
                  <a:pt x="0" y="0"/>
                </a:lnTo>
                <a:lnTo>
                  <a:pt x="675" y="681"/>
                </a:lnTo>
                <a:lnTo>
                  <a:pt x="675" y="723"/>
                </a:lnTo>
                <a:lnTo>
                  <a:pt x="0" y="48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23" name="Freeform 55"/>
          <p:cNvSpPr>
            <a:spLocks noChangeArrowheads="1"/>
          </p:cNvSpPr>
          <p:nvPr/>
        </p:nvSpPr>
        <p:spPr bwMode="auto">
          <a:xfrm>
            <a:off x="5949950" y="3400425"/>
            <a:ext cx="103188" cy="120650"/>
          </a:xfrm>
          <a:custGeom>
            <a:gdLst>
              <a:gd fmla="*/ 0 w 121" name="T0"/>
              <a:gd fmla="*/ 2147483646 h 121" name="T1"/>
              <a:gd fmla="*/ 0 w 121" name="T2"/>
              <a:gd fmla="*/ 0 h 121" name="T3"/>
              <a:gd fmla="*/ 2147483646 w 121" name="T4"/>
              <a:gd fmla="*/ 2147483646 h 121" name="T5"/>
              <a:gd fmla="*/ 2147483646 w 121" name="T6"/>
              <a:gd fmla="*/ 2147483646 h 121" name="T7"/>
              <a:gd fmla="*/ 0 w 121" name="T8"/>
              <a:gd fmla="*/ 2147483646 h 12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121" name="T15"/>
              <a:gd fmla="*/ 0 h 121" name="T16"/>
              <a:gd fmla="*/ 121 w 121" name="T17"/>
              <a:gd fmla="*/ 121 h 121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120" w="120">
                <a:moveTo>
                  <a:pt x="0" y="42"/>
                </a:moveTo>
                <a:lnTo>
                  <a:pt x="0" y="0"/>
                </a:lnTo>
                <a:lnTo>
                  <a:pt x="121" y="121"/>
                </a:lnTo>
                <a:lnTo>
                  <a:pt x="78" y="121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24" name="Freeform 56"/>
          <p:cNvSpPr>
            <a:spLocks noChangeArrowheads="1"/>
          </p:cNvSpPr>
          <p:nvPr/>
        </p:nvSpPr>
        <p:spPr bwMode="auto">
          <a:xfrm>
            <a:off x="5949950" y="965200"/>
            <a:ext cx="576263" cy="706438"/>
          </a:xfrm>
          <a:custGeom>
            <a:gdLst>
              <a:gd fmla="*/ 0 w 112" name="T0"/>
              <a:gd fmla="*/ 2147483646 h 119" name="T1"/>
              <a:gd fmla="*/ 0 w 112" name="T2"/>
              <a:gd fmla="*/ 2147483646 h 119" name="T3"/>
              <a:gd fmla="*/ 2147483646 w 112" name="T4"/>
              <a:gd fmla="*/ 0 h 119" name="T5"/>
              <a:gd fmla="*/ 2147483646 w 112" name="T6"/>
              <a:gd fmla="*/ 2147483646 h 119" name="T7"/>
              <a:gd fmla="*/ 2147483646 w 112" name="T8"/>
              <a:gd fmla="*/ 2147483646 h 119" name="T9"/>
              <a:gd fmla="*/ 0 w 112" name="T10"/>
              <a:gd fmla="*/ 2147483646 h 119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12" name="T18"/>
              <a:gd fmla="*/ 0 h 119" name="T19"/>
              <a:gd fmla="*/ 112 w 112" name="T20"/>
              <a:gd fmla="*/ 119 h 119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119" w="112">
                <a:moveTo>
                  <a:pt x="0" y="7"/>
                </a:moveTo>
                <a:cubicBezTo>
                  <a:pt x="0" y="5"/>
                  <a:pt x="0" y="5"/>
                  <a:pt x="0" y="5"/>
                </a:cubicBezTo>
                <a:cubicBezTo>
                  <a:pt x="0" y="3"/>
                  <a:pt x="0" y="2"/>
                  <a:pt x="1" y="0"/>
                </a:cubicBezTo>
                <a:cubicBezTo>
                  <a:pt x="112" y="112"/>
                  <a:pt x="112" y="112"/>
                  <a:pt x="112" y="112"/>
                </a:cubicBezTo>
                <a:cubicBezTo>
                  <a:pt x="112" y="119"/>
                  <a:pt x="112" y="119"/>
                  <a:pt x="112" y="119"/>
                </a:cubicBezTo>
                <a:lnTo>
                  <a:pt x="0" y="7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25" name="Freeform 57"/>
          <p:cNvSpPr>
            <a:spLocks noChangeArrowheads="1"/>
          </p:cNvSpPr>
          <p:nvPr/>
        </p:nvSpPr>
        <p:spPr bwMode="auto">
          <a:xfrm>
            <a:off x="5949950" y="1035050"/>
            <a:ext cx="576263" cy="708025"/>
          </a:xfrm>
          <a:custGeom>
            <a:gdLst>
              <a:gd fmla="*/ 0 w 675" name="T0"/>
              <a:gd fmla="*/ 2147483646 h 718" name="T1"/>
              <a:gd fmla="*/ 0 w 675" name="T2"/>
              <a:gd fmla="*/ 0 h 718" name="T3"/>
              <a:gd fmla="*/ 2147483646 w 675" name="T4"/>
              <a:gd fmla="*/ 2147483646 h 718" name="T5"/>
              <a:gd fmla="*/ 2147483646 w 675" name="T6"/>
              <a:gd fmla="*/ 2147483646 h 718" name="T7"/>
              <a:gd fmla="*/ 0 w 675" name="T8"/>
              <a:gd fmla="*/ 2147483646 h 71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18" name="T16"/>
              <a:gd fmla="*/ 675 w 675" name="T17"/>
              <a:gd fmla="*/ 718 h 718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8" w="675">
                <a:moveTo>
                  <a:pt x="0" y="43"/>
                </a:moveTo>
                <a:lnTo>
                  <a:pt x="0" y="0"/>
                </a:lnTo>
                <a:lnTo>
                  <a:pt x="675" y="675"/>
                </a:lnTo>
                <a:lnTo>
                  <a:pt x="675" y="718"/>
                </a:lnTo>
                <a:lnTo>
                  <a:pt x="0" y="43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26" name="Freeform 58"/>
          <p:cNvSpPr>
            <a:spLocks noChangeArrowheads="1"/>
          </p:cNvSpPr>
          <p:nvPr/>
        </p:nvSpPr>
        <p:spPr bwMode="auto">
          <a:xfrm>
            <a:off x="5949950" y="1108075"/>
            <a:ext cx="576263" cy="712788"/>
          </a:xfrm>
          <a:custGeom>
            <a:gdLst>
              <a:gd fmla="*/ 0 w 675" name="T0"/>
              <a:gd fmla="*/ 2147483646 h 723" name="T1"/>
              <a:gd fmla="*/ 0 w 675" name="T2"/>
              <a:gd fmla="*/ 0 h 723" name="T3"/>
              <a:gd fmla="*/ 2147483646 w 675" name="T4"/>
              <a:gd fmla="*/ 2147483646 h 723" name="T5"/>
              <a:gd fmla="*/ 2147483646 w 675" name="T6"/>
              <a:gd fmla="*/ 2147483646 h 723" name="T7"/>
              <a:gd fmla="*/ 0 w 675" name="T8"/>
              <a:gd fmla="*/ 2147483646 h 72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23" name="T16"/>
              <a:gd fmla="*/ 675 w 675" name="T17"/>
              <a:gd fmla="*/ 723 h 723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23" w="675">
                <a:moveTo>
                  <a:pt x="0" y="48"/>
                </a:moveTo>
                <a:lnTo>
                  <a:pt x="0" y="0"/>
                </a:lnTo>
                <a:lnTo>
                  <a:pt x="675" y="681"/>
                </a:lnTo>
                <a:lnTo>
                  <a:pt x="675" y="723"/>
                </a:lnTo>
                <a:lnTo>
                  <a:pt x="0" y="48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27" name="Freeform 59"/>
          <p:cNvSpPr>
            <a:spLocks noChangeArrowheads="1"/>
          </p:cNvSpPr>
          <p:nvPr/>
        </p:nvSpPr>
        <p:spPr bwMode="auto">
          <a:xfrm>
            <a:off x="5949950" y="1552575"/>
            <a:ext cx="576263" cy="708025"/>
          </a:xfrm>
          <a:custGeom>
            <a:gdLst>
              <a:gd fmla="*/ 0 w 675" name="T0"/>
              <a:gd fmla="*/ 2147483646 h 717" name="T1"/>
              <a:gd fmla="*/ 0 w 675" name="T2"/>
              <a:gd fmla="*/ 0 h 717" name="T3"/>
              <a:gd fmla="*/ 2147483646 w 675" name="T4"/>
              <a:gd fmla="*/ 2147483646 h 717" name="T5"/>
              <a:gd fmla="*/ 2147483646 w 675" name="T6"/>
              <a:gd fmla="*/ 2147483646 h 717" name="T7"/>
              <a:gd fmla="*/ 0 w 675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17" name="T16"/>
              <a:gd fmla="*/ 675 w 675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5">
                <a:moveTo>
                  <a:pt x="0" y="42"/>
                </a:moveTo>
                <a:lnTo>
                  <a:pt x="0" y="0"/>
                </a:lnTo>
                <a:lnTo>
                  <a:pt x="675" y="675"/>
                </a:lnTo>
                <a:lnTo>
                  <a:pt x="675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28" name="Freeform 60"/>
          <p:cNvSpPr>
            <a:spLocks noChangeArrowheads="1"/>
          </p:cNvSpPr>
          <p:nvPr/>
        </p:nvSpPr>
        <p:spPr bwMode="auto">
          <a:xfrm>
            <a:off x="5949950" y="1481138"/>
            <a:ext cx="576263" cy="708025"/>
          </a:xfrm>
          <a:custGeom>
            <a:gdLst>
              <a:gd fmla="*/ 0 w 675" name="T0"/>
              <a:gd fmla="*/ 2147483646 h 718" name="T1"/>
              <a:gd fmla="*/ 0 w 675" name="T2"/>
              <a:gd fmla="*/ 0 h 718" name="T3"/>
              <a:gd fmla="*/ 2147483646 w 675" name="T4"/>
              <a:gd fmla="*/ 2147483646 h 718" name="T5"/>
              <a:gd fmla="*/ 2147483646 w 675" name="T6"/>
              <a:gd fmla="*/ 2147483646 h 718" name="T7"/>
              <a:gd fmla="*/ 0 w 675" name="T8"/>
              <a:gd fmla="*/ 2147483646 h 71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18" name="T16"/>
              <a:gd fmla="*/ 675 w 675" name="T17"/>
              <a:gd fmla="*/ 718 h 718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8" w="675">
                <a:moveTo>
                  <a:pt x="0" y="43"/>
                </a:moveTo>
                <a:lnTo>
                  <a:pt x="0" y="0"/>
                </a:lnTo>
                <a:lnTo>
                  <a:pt x="675" y="676"/>
                </a:lnTo>
                <a:lnTo>
                  <a:pt x="675" y="718"/>
                </a:lnTo>
                <a:lnTo>
                  <a:pt x="0" y="43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29" name="Freeform 61"/>
          <p:cNvSpPr>
            <a:spLocks noChangeArrowheads="1"/>
          </p:cNvSpPr>
          <p:nvPr/>
        </p:nvSpPr>
        <p:spPr bwMode="auto">
          <a:xfrm>
            <a:off x="5949950" y="1333500"/>
            <a:ext cx="576263" cy="706438"/>
          </a:xfrm>
          <a:custGeom>
            <a:gdLst>
              <a:gd fmla="*/ 0 w 675" name="T0"/>
              <a:gd fmla="*/ 2147483646 h 717" name="T1"/>
              <a:gd fmla="*/ 0 w 675" name="T2"/>
              <a:gd fmla="*/ 0 h 717" name="T3"/>
              <a:gd fmla="*/ 2147483646 w 675" name="T4"/>
              <a:gd fmla="*/ 2147483646 h 717" name="T5"/>
              <a:gd fmla="*/ 2147483646 w 675" name="T6"/>
              <a:gd fmla="*/ 2147483646 h 717" name="T7"/>
              <a:gd fmla="*/ 0 w 675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17" name="T16"/>
              <a:gd fmla="*/ 675 w 675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5">
                <a:moveTo>
                  <a:pt x="0" y="42"/>
                </a:moveTo>
                <a:lnTo>
                  <a:pt x="0" y="0"/>
                </a:lnTo>
                <a:lnTo>
                  <a:pt x="675" y="675"/>
                </a:lnTo>
                <a:lnTo>
                  <a:pt x="675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30" name="Freeform 62"/>
          <p:cNvSpPr>
            <a:spLocks noChangeArrowheads="1"/>
          </p:cNvSpPr>
          <p:nvPr/>
        </p:nvSpPr>
        <p:spPr bwMode="auto">
          <a:xfrm>
            <a:off x="5949950" y="1404938"/>
            <a:ext cx="576263" cy="706437"/>
          </a:xfrm>
          <a:custGeom>
            <a:gdLst>
              <a:gd fmla="*/ 0 w 675" name="T0"/>
              <a:gd fmla="*/ 2147483646 h 717" name="T1"/>
              <a:gd fmla="*/ 0 w 675" name="T2"/>
              <a:gd fmla="*/ 0 h 717" name="T3"/>
              <a:gd fmla="*/ 2147483646 w 675" name="T4"/>
              <a:gd fmla="*/ 2147483646 h 717" name="T5"/>
              <a:gd fmla="*/ 2147483646 w 675" name="T6"/>
              <a:gd fmla="*/ 2147483646 h 717" name="T7"/>
              <a:gd fmla="*/ 0 w 675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17" name="T16"/>
              <a:gd fmla="*/ 675 w 675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5">
                <a:moveTo>
                  <a:pt x="0" y="42"/>
                </a:moveTo>
                <a:lnTo>
                  <a:pt x="0" y="0"/>
                </a:lnTo>
                <a:lnTo>
                  <a:pt x="675" y="675"/>
                </a:lnTo>
                <a:lnTo>
                  <a:pt x="675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31" name="Freeform 63"/>
          <p:cNvSpPr>
            <a:spLocks noChangeArrowheads="1"/>
          </p:cNvSpPr>
          <p:nvPr/>
        </p:nvSpPr>
        <p:spPr bwMode="auto">
          <a:xfrm>
            <a:off x="5949950" y="1184275"/>
            <a:ext cx="576263" cy="708025"/>
          </a:xfrm>
          <a:custGeom>
            <a:gdLst>
              <a:gd fmla="*/ 0 w 675" name="T0"/>
              <a:gd fmla="*/ 2147483646 h 717" name="T1"/>
              <a:gd fmla="*/ 0 w 675" name="T2"/>
              <a:gd fmla="*/ 0 h 717" name="T3"/>
              <a:gd fmla="*/ 2147483646 w 675" name="T4"/>
              <a:gd fmla="*/ 2147483646 h 717" name="T5"/>
              <a:gd fmla="*/ 2147483646 w 675" name="T6"/>
              <a:gd fmla="*/ 2147483646 h 717" name="T7"/>
              <a:gd fmla="*/ 0 w 675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17" name="T16"/>
              <a:gd fmla="*/ 675 w 675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5">
                <a:moveTo>
                  <a:pt x="0" y="42"/>
                </a:moveTo>
                <a:lnTo>
                  <a:pt x="0" y="0"/>
                </a:lnTo>
                <a:lnTo>
                  <a:pt x="675" y="675"/>
                </a:lnTo>
                <a:lnTo>
                  <a:pt x="675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32" name="Freeform 64"/>
          <p:cNvSpPr>
            <a:spLocks noChangeArrowheads="1"/>
          </p:cNvSpPr>
          <p:nvPr/>
        </p:nvSpPr>
        <p:spPr bwMode="auto">
          <a:xfrm>
            <a:off x="6149975" y="869950"/>
            <a:ext cx="376238" cy="434975"/>
          </a:xfrm>
          <a:custGeom>
            <a:gdLst>
              <a:gd fmla="*/ 0 w 440" name="T0"/>
              <a:gd fmla="*/ 0 h 440" name="T1"/>
              <a:gd fmla="*/ 2147483646 w 440" name="T2"/>
              <a:gd fmla="*/ 0 h 440" name="T3"/>
              <a:gd fmla="*/ 2147483646 w 440" name="T4"/>
              <a:gd fmla="*/ 2147483646 h 440" name="T5"/>
              <a:gd fmla="*/ 2147483646 w 440" name="T6"/>
              <a:gd fmla="*/ 2147483646 h 440" name="T7"/>
              <a:gd fmla="*/ 2147483646 w 440" name="T8"/>
              <a:gd fmla="*/ 2147483646 h 440" name="T9"/>
              <a:gd fmla="*/ 0 w 440" name="T10"/>
              <a:gd fmla="*/ 0 h 440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440" name="T18"/>
              <a:gd fmla="*/ 0 h 440" name="T19"/>
              <a:gd fmla="*/ 440 w 440" name="T20"/>
              <a:gd fmla="*/ 440 h 440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440" w="440">
                <a:moveTo>
                  <a:pt x="0" y="0"/>
                </a:moveTo>
                <a:lnTo>
                  <a:pt x="42" y="0"/>
                </a:lnTo>
                <a:lnTo>
                  <a:pt x="440" y="397"/>
                </a:lnTo>
                <a:lnTo>
                  <a:pt x="440" y="428"/>
                </a:lnTo>
                <a:lnTo>
                  <a:pt x="440" y="440"/>
                </a:lnTo>
                <a:lnTo>
                  <a:pt x="0" y="0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33" name="Freeform 65"/>
          <p:cNvSpPr>
            <a:spLocks noChangeArrowheads="1"/>
          </p:cNvSpPr>
          <p:nvPr/>
        </p:nvSpPr>
        <p:spPr bwMode="auto">
          <a:xfrm>
            <a:off x="6340475" y="869950"/>
            <a:ext cx="184150" cy="209550"/>
          </a:xfrm>
          <a:custGeom>
            <a:gdLst>
              <a:gd fmla="*/ 0 w 217" name="T0"/>
              <a:gd fmla="*/ 0 h 211" name="T1"/>
              <a:gd fmla="*/ 2147483646 w 217" name="T2"/>
              <a:gd fmla="*/ 0 h 211" name="T3"/>
              <a:gd fmla="*/ 2147483646 w 217" name="T4"/>
              <a:gd fmla="*/ 2147483646 h 211" name="T5"/>
              <a:gd fmla="*/ 2147483646 w 217" name="T6"/>
              <a:gd fmla="*/ 2147483646 h 211" name="T7"/>
              <a:gd fmla="*/ 0 w 217" name="T8"/>
              <a:gd fmla="*/ 0 h 21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217" name="T15"/>
              <a:gd fmla="*/ 0 h 211" name="T16"/>
              <a:gd fmla="*/ 217 w 217" name="T17"/>
              <a:gd fmla="*/ 211 h 211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211" w="216">
                <a:moveTo>
                  <a:pt x="0" y="0"/>
                </a:moveTo>
                <a:lnTo>
                  <a:pt x="49" y="0"/>
                </a:lnTo>
                <a:lnTo>
                  <a:pt x="217" y="168"/>
                </a:lnTo>
                <a:lnTo>
                  <a:pt x="217" y="211"/>
                </a:lnTo>
                <a:lnTo>
                  <a:pt x="0" y="0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34" name="Freeform 66"/>
          <p:cNvSpPr>
            <a:spLocks noChangeArrowheads="1"/>
          </p:cNvSpPr>
          <p:nvPr/>
        </p:nvSpPr>
        <p:spPr bwMode="auto">
          <a:xfrm>
            <a:off x="6407150" y="869950"/>
            <a:ext cx="117475" cy="136525"/>
          </a:xfrm>
          <a:custGeom>
            <a:gdLst>
              <a:gd fmla="*/ 0 w 138" name="T0"/>
              <a:gd fmla="*/ 0 h 138" name="T1"/>
              <a:gd fmla="*/ 2147483646 w 138" name="T2"/>
              <a:gd fmla="*/ 0 h 138" name="T3"/>
              <a:gd fmla="*/ 2147483646 w 138" name="T4"/>
              <a:gd fmla="*/ 0 h 138" name="T5"/>
              <a:gd fmla="*/ 2147483646 w 138" name="T6"/>
              <a:gd fmla="*/ 2147483646 h 138" name="T7"/>
              <a:gd fmla="*/ 2147483646 w 138" name="T8"/>
              <a:gd fmla="*/ 2147483646 h 138" name="T9"/>
              <a:gd fmla="*/ 2147483646 w 138" name="T10"/>
              <a:gd fmla="*/ 2147483646 h 138" name="T11"/>
              <a:gd fmla="*/ 0 w 138" name="T12"/>
              <a:gd fmla="*/ 0 h 138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138" name="T21"/>
              <a:gd fmla="*/ 0 h 138" name="T22"/>
              <a:gd fmla="*/ 138 w 138" name="T23"/>
              <a:gd fmla="*/ 138 h 138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138" w="138">
                <a:moveTo>
                  <a:pt x="0" y="0"/>
                </a:moveTo>
                <a:lnTo>
                  <a:pt x="12" y="0"/>
                </a:lnTo>
                <a:lnTo>
                  <a:pt x="42" y="0"/>
                </a:lnTo>
                <a:lnTo>
                  <a:pt x="138" y="96"/>
                </a:lnTo>
                <a:lnTo>
                  <a:pt x="138" y="126"/>
                </a:lnTo>
                <a:lnTo>
                  <a:pt x="138" y="138"/>
                </a:lnTo>
                <a:lnTo>
                  <a:pt x="0" y="0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35" name="Freeform 67"/>
          <p:cNvSpPr>
            <a:spLocks noChangeArrowheads="1"/>
          </p:cNvSpPr>
          <p:nvPr/>
        </p:nvSpPr>
        <p:spPr bwMode="auto">
          <a:xfrm>
            <a:off x="5949950" y="2663825"/>
            <a:ext cx="576263" cy="708025"/>
          </a:xfrm>
          <a:custGeom>
            <a:gdLst>
              <a:gd fmla="*/ 0 w 675" name="T0"/>
              <a:gd fmla="*/ 2147483646 h 717" name="T1"/>
              <a:gd fmla="*/ 0 w 675" name="T2"/>
              <a:gd fmla="*/ 0 h 717" name="T3"/>
              <a:gd fmla="*/ 2147483646 w 675" name="T4"/>
              <a:gd fmla="*/ 2147483646 h 717" name="T5"/>
              <a:gd fmla="*/ 2147483646 w 675" name="T6"/>
              <a:gd fmla="*/ 2147483646 h 717" name="T7"/>
              <a:gd fmla="*/ 2147483646 w 675" name="T8"/>
              <a:gd fmla="*/ 2147483646 h 717" name="T9"/>
              <a:gd fmla="*/ 0 w 675" name="T10"/>
              <a:gd fmla="*/ 2147483646 h 717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675" name="T18"/>
              <a:gd fmla="*/ 0 h 717" name="T19"/>
              <a:gd fmla="*/ 675 w 675" name="T20"/>
              <a:gd fmla="*/ 717 h 717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717" w="675">
                <a:moveTo>
                  <a:pt x="0" y="42"/>
                </a:moveTo>
                <a:lnTo>
                  <a:pt x="0" y="0"/>
                </a:lnTo>
                <a:lnTo>
                  <a:pt x="675" y="675"/>
                </a:lnTo>
                <a:lnTo>
                  <a:pt x="675" y="711"/>
                </a:lnTo>
                <a:lnTo>
                  <a:pt x="675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36" name="Freeform 68"/>
          <p:cNvSpPr>
            <a:spLocks noChangeArrowheads="1"/>
          </p:cNvSpPr>
          <p:nvPr/>
        </p:nvSpPr>
        <p:spPr bwMode="auto">
          <a:xfrm>
            <a:off x="5949950" y="2516188"/>
            <a:ext cx="576263" cy="706437"/>
          </a:xfrm>
          <a:custGeom>
            <a:gdLst>
              <a:gd fmla="*/ 0 w 675" name="T0"/>
              <a:gd fmla="*/ 2147483646 h 717" name="T1"/>
              <a:gd fmla="*/ 0 w 675" name="T2"/>
              <a:gd fmla="*/ 0 h 717" name="T3"/>
              <a:gd fmla="*/ 2147483646 w 675" name="T4"/>
              <a:gd fmla="*/ 2147483646 h 717" name="T5"/>
              <a:gd fmla="*/ 2147483646 w 675" name="T6"/>
              <a:gd fmla="*/ 2147483646 h 717" name="T7"/>
              <a:gd fmla="*/ 2147483646 w 675" name="T8"/>
              <a:gd fmla="*/ 2147483646 h 717" name="T9"/>
              <a:gd fmla="*/ 0 w 675" name="T10"/>
              <a:gd fmla="*/ 2147483646 h 717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675" name="T18"/>
              <a:gd fmla="*/ 0 h 717" name="T19"/>
              <a:gd fmla="*/ 675 w 675" name="T20"/>
              <a:gd fmla="*/ 717 h 717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717" w="675">
                <a:moveTo>
                  <a:pt x="0" y="42"/>
                </a:moveTo>
                <a:lnTo>
                  <a:pt x="0" y="0"/>
                </a:lnTo>
                <a:lnTo>
                  <a:pt x="675" y="675"/>
                </a:lnTo>
                <a:lnTo>
                  <a:pt x="675" y="687"/>
                </a:lnTo>
                <a:lnTo>
                  <a:pt x="675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37" name="Freeform 69"/>
          <p:cNvSpPr>
            <a:spLocks noChangeArrowheads="1"/>
          </p:cNvSpPr>
          <p:nvPr/>
        </p:nvSpPr>
        <p:spPr bwMode="auto">
          <a:xfrm>
            <a:off x="6280150" y="869950"/>
            <a:ext cx="246063" cy="285750"/>
          </a:xfrm>
          <a:custGeom>
            <a:gdLst>
              <a:gd fmla="*/ 0 w 289" name="T0"/>
              <a:gd fmla="*/ 0 h 289" name="T1"/>
              <a:gd fmla="*/ 2147483646 w 289" name="T2"/>
              <a:gd fmla="*/ 0 h 289" name="T3"/>
              <a:gd fmla="*/ 2147483646 w 289" name="T4"/>
              <a:gd fmla="*/ 2147483646 h 289" name="T5"/>
              <a:gd fmla="*/ 2147483646 w 289" name="T6"/>
              <a:gd fmla="*/ 2147483646 h 289" name="T7"/>
              <a:gd fmla="*/ 0 w 289" name="T8"/>
              <a:gd fmla="*/ 0 h 28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289" name="T15"/>
              <a:gd fmla="*/ 0 h 289" name="T16"/>
              <a:gd fmla="*/ 289 w 289" name="T17"/>
              <a:gd fmla="*/ 289 h 28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289" w="289">
                <a:moveTo>
                  <a:pt x="0" y="0"/>
                </a:moveTo>
                <a:lnTo>
                  <a:pt x="42" y="0"/>
                </a:lnTo>
                <a:lnTo>
                  <a:pt x="289" y="247"/>
                </a:lnTo>
                <a:lnTo>
                  <a:pt x="289" y="289"/>
                </a:lnTo>
                <a:lnTo>
                  <a:pt x="0" y="0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38" name="Freeform 70"/>
          <p:cNvSpPr>
            <a:spLocks noChangeArrowheads="1"/>
          </p:cNvSpPr>
          <p:nvPr/>
        </p:nvSpPr>
        <p:spPr bwMode="auto">
          <a:xfrm>
            <a:off x="6027738" y="869950"/>
            <a:ext cx="496887" cy="582613"/>
          </a:xfrm>
          <a:custGeom>
            <a:gdLst>
              <a:gd fmla="*/ 0 w 97" name="T0"/>
              <a:gd fmla="*/ 2147483646 h 98" name="T1"/>
              <a:gd fmla="*/ 2147483646 w 97" name="T2"/>
              <a:gd fmla="*/ 0 h 98" name="T3"/>
              <a:gd fmla="*/ 2147483646 w 97" name="T4"/>
              <a:gd fmla="*/ 2147483646 h 98" name="T5"/>
              <a:gd fmla="*/ 2147483646 w 97" name="T6"/>
              <a:gd fmla="*/ 2147483646 h 98" name="T7"/>
              <a:gd fmla="*/ 0 w 97" name="T8"/>
              <a:gd fmla="*/ 2147483646 h 9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97" name="T15"/>
              <a:gd fmla="*/ 0 h 98" name="T16"/>
              <a:gd fmla="*/ 97 w 97" name="T17"/>
              <a:gd fmla="*/ 98 h 98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98" w="97">
                <a:moveTo>
                  <a:pt x="0" y="1"/>
                </a:moveTo>
                <a:cubicBezTo>
                  <a:pt x="2" y="0"/>
                  <a:pt x="4" y="0"/>
                  <a:pt x="6" y="0"/>
                </a:cubicBezTo>
                <a:cubicBezTo>
                  <a:pt x="97" y="90"/>
                  <a:pt x="97" y="90"/>
                  <a:pt x="97" y="90"/>
                </a:cubicBezTo>
                <a:cubicBezTo>
                  <a:pt x="97" y="98"/>
                  <a:pt x="97" y="98"/>
                  <a:pt x="97" y="98"/>
                </a:cubicBezTo>
                <a:lnTo>
                  <a:pt x="0" y="1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39" name="Freeform 71"/>
          <p:cNvSpPr>
            <a:spLocks noChangeArrowheads="1"/>
          </p:cNvSpPr>
          <p:nvPr/>
        </p:nvSpPr>
        <p:spPr bwMode="auto">
          <a:xfrm>
            <a:off x="5986463" y="882650"/>
            <a:ext cx="539750" cy="641350"/>
          </a:xfrm>
          <a:custGeom>
            <a:gdLst>
              <a:gd fmla="*/ 0 w 105" name="T0"/>
              <a:gd fmla="*/ 2147483646 h 108" name="T1"/>
              <a:gd fmla="*/ 2147483646 w 105" name="T2"/>
              <a:gd fmla="*/ 0 h 108" name="T3"/>
              <a:gd fmla="*/ 2147483646 w 105" name="T4"/>
              <a:gd fmla="*/ 2147483646 h 108" name="T5"/>
              <a:gd fmla="*/ 2147483646 w 105" name="T6"/>
              <a:gd fmla="*/ 2147483646 h 108" name="T7"/>
              <a:gd fmla="*/ 0 w 105" name="T8"/>
              <a:gd fmla="*/ 2147483646 h 10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105" name="T15"/>
              <a:gd fmla="*/ 0 h 108" name="T16"/>
              <a:gd fmla="*/ 105 w 105" name="T17"/>
              <a:gd fmla="*/ 108 h 108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108" w="105">
                <a:moveTo>
                  <a:pt x="0" y="3"/>
                </a:moveTo>
                <a:cubicBezTo>
                  <a:pt x="2" y="2"/>
                  <a:pt x="3" y="1"/>
                  <a:pt x="5" y="0"/>
                </a:cubicBezTo>
                <a:cubicBezTo>
                  <a:pt x="105" y="101"/>
                  <a:pt x="105" y="101"/>
                  <a:pt x="105" y="101"/>
                </a:cubicBezTo>
                <a:cubicBezTo>
                  <a:pt x="105" y="108"/>
                  <a:pt x="105" y="108"/>
                  <a:pt x="105" y="108"/>
                </a:cubicBezTo>
                <a:lnTo>
                  <a:pt x="0" y="3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40" name="Freeform 72"/>
          <p:cNvSpPr>
            <a:spLocks noChangeArrowheads="1"/>
          </p:cNvSpPr>
          <p:nvPr/>
        </p:nvSpPr>
        <p:spPr bwMode="auto">
          <a:xfrm>
            <a:off x="6089650" y="869950"/>
            <a:ext cx="436563" cy="504825"/>
          </a:xfrm>
          <a:custGeom>
            <a:gdLst>
              <a:gd fmla="*/ 0 w 512" name="T0"/>
              <a:gd fmla="*/ 0 h 512" name="T1"/>
              <a:gd fmla="*/ 2147483646 w 512" name="T2"/>
              <a:gd fmla="*/ 0 h 512" name="T3"/>
              <a:gd fmla="*/ 2147483646 w 512" name="T4"/>
              <a:gd fmla="*/ 2147483646 h 512" name="T5"/>
              <a:gd fmla="*/ 2147483646 w 512" name="T6"/>
              <a:gd fmla="*/ 2147483646 h 512" name="T7"/>
              <a:gd fmla="*/ 0 w 512" name="T8"/>
              <a:gd fmla="*/ 0 h 512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512" name="T15"/>
              <a:gd fmla="*/ 0 h 512" name="T16"/>
              <a:gd fmla="*/ 512 w 512" name="T17"/>
              <a:gd fmla="*/ 512 h 512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512" w="512">
                <a:moveTo>
                  <a:pt x="0" y="0"/>
                </a:moveTo>
                <a:lnTo>
                  <a:pt x="42" y="0"/>
                </a:lnTo>
                <a:lnTo>
                  <a:pt x="512" y="470"/>
                </a:lnTo>
                <a:lnTo>
                  <a:pt x="512" y="512"/>
                </a:lnTo>
                <a:lnTo>
                  <a:pt x="0" y="0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41" name="Freeform 73"/>
          <p:cNvSpPr>
            <a:spLocks noChangeArrowheads="1"/>
          </p:cNvSpPr>
          <p:nvPr/>
        </p:nvSpPr>
        <p:spPr bwMode="auto">
          <a:xfrm>
            <a:off x="6218238" y="869950"/>
            <a:ext cx="307975" cy="355600"/>
          </a:xfrm>
          <a:custGeom>
            <a:gdLst>
              <a:gd fmla="*/ 0 w 361" name="T0"/>
              <a:gd fmla="*/ 0 h 361" name="T1"/>
              <a:gd fmla="*/ 2147483646 w 361" name="T2"/>
              <a:gd fmla="*/ 0 h 361" name="T3"/>
              <a:gd fmla="*/ 2147483646 w 361" name="T4"/>
              <a:gd fmla="*/ 2147483646 h 361" name="T5"/>
              <a:gd fmla="*/ 2147483646 w 361" name="T6"/>
              <a:gd fmla="*/ 2147483646 h 361" name="T7"/>
              <a:gd fmla="*/ 0 w 361" name="T8"/>
              <a:gd fmla="*/ 0 h 36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61" name="T15"/>
              <a:gd fmla="*/ 0 h 361" name="T16"/>
              <a:gd fmla="*/ 361 w 361" name="T17"/>
              <a:gd fmla="*/ 361 h 361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361" w="361">
                <a:moveTo>
                  <a:pt x="0" y="0"/>
                </a:moveTo>
                <a:lnTo>
                  <a:pt x="42" y="0"/>
                </a:lnTo>
                <a:lnTo>
                  <a:pt x="361" y="319"/>
                </a:lnTo>
                <a:lnTo>
                  <a:pt x="361" y="361"/>
                </a:lnTo>
                <a:lnTo>
                  <a:pt x="0" y="0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42" name="Freeform 74"/>
          <p:cNvSpPr>
            <a:spLocks noChangeArrowheads="1"/>
          </p:cNvSpPr>
          <p:nvPr/>
        </p:nvSpPr>
        <p:spPr bwMode="auto">
          <a:xfrm>
            <a:off x="5949950" y="1255713"/>
            <a:ext cx="576263" cy="714375"/>
          </a:xfrm>
          <a:custGeom>
            <a:gdLst>
              <a:gd fmla="*/ 0 w 675" name="T0"/>
              <a:gd fmla="*/ 2147483646 h 724" name="T1"/>
              <a:gd fmla="*/ 0 w 675" name="T2"/>
              <a:gd fmla="*/ 0 h 724" name="T3"/>
              <a:gd fmla="*/ 2147483646 w 675" name="T4"/>
              <a:gd fmla="*/ 2147483646 h 724" name="T5"/>
              <a:gd fmla="*/ 2147483646 w 675" name="T6"/>
              <a:gd fmla="*/ 2147483646 h 724" name="T7"/>
              <a:gd fmla="*/ 0 w 675" name="T8"/>
              <a:gd fmla="*/ 2147483646 h 724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24" name="T16"/>
              <a:gd fmla="*/ 675 w 675" name="T17"/>
              <a:gd fmla="*/ 724 h 724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24" w="675">
                <a:moveTo>
                  <a:pt x="0" y="43"/>
                </a:moveTo>
                <a:lnTo>
                  <a:pt x="0" y="0"/>
                </a:lnTo>
                <a:lnTo>
                  <a:pt x="675" y="675"/>
                </a:lnTo>
                <a:lnTo>
                  <a:pt x="675" y="724"/>
                </a:lnTo>
                <a:lnTo>
                  <a:pt x="0" y="43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43" name="Freeform 75"/>
          <p:cNvSpPr>
            <a:spLocks noChangeArrowheads="1"/>
          </p:cNvSpPr>
          <p:nvPr/>
        </p:nvSpPr>
        <p:spPr bwMode="auto">
          <a:xfrm>
            <a:off x="5949950" y="3033713"/>
            <a:ext cx="420688" cy="487362"/>
          </a:xfrm>
          <a:custGeom>
            <a:gdLst>
              <a:gd fmla="*/ 0 w 494" name="T0"/>
              <a:gd fmla="*/ 2147483646 h 494" name="T1"/>
              <a:gd fmla="*/ 0 w 494" name="T2"/>
              <a:gd fmla="*/ 0 h 494" name="T3"/>
              <a:gd fmla="*/ 2147483646 w 494" name="T4"/>
              <a:gd fmla="*/ 2147483646 h 494" name="T5"/>
              <a:gd fmla="*/ 2147483646 w 494" name="T6"/>
              <a:gd fmla="*/ 2147483646 h 494" name="T7"/>
              <a:gd fmla="*/ 0 w 494" name="T8"/>
              <a:gd fmla="*/ 2147483646 h 494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494" name="T15"/>
              <a:gd fmla="*/ 0 h 494" name="T16"/>
              <a:gd fmla="*/ 494 w 494" name="T17"/>
              <a:gd fmla="*/ 494 h 494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492" w="492">
                <a:moveTo>
                  <a:pt x="0" y="42"/>
                </a:moveTo>
                <a:lnTo>
                  <a:pt x="0" y="0"/>
                </a:lnTo>
                <a:lnTo>
                  <a:pt x="494" y="494"/>
                </a:lnTo>
                <a:lnTo>
                  <a:pt x="452" y="494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44" name="Freeform 76"/>
          <p:cNvSpPr>
            <a:spLocks noChangeArrowheads="1"/>
          </p:cNvSpPr>
          <p:nvPr/>
        </p:nvSpPr>
        <p:spPr bwMode="auto">
          <a:xfrm>
            <a:off x="5949950" y="2955925"/>
            <a:ext cx="488950" cy="565150"/>
          </a:xfrm>
          <a:custGeom>
            <a:gdLst>
              <a:gd fmla="*/ 0 w 573" name="T0"/>
              <a:gd fmla="*/ 2147483646 h 573" name="T1"/>
              <a:gd fmla="*/ 0 w 573" name="T2"/>
              <a:gd fmla="*/ 0 h 573" name="T3"/>
              <a:gd fmla="*/ 2147483646 w 573" name="T4"/>
              <a:gd fmla="*/ 2147483646 h 573" name="T5"/>
              <a:gd fmla="*/ 2147483646 w 573" name="T6"/>
              <a:gd fmla="*/ 2147483646 h 573" name="T7"/>
              <a:gd fmla="*/ 0 w 573" name="T8"/>
              <a:gd fmla="*/ 2147483646 h 57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573" name="T15"/>
              <a:gd fmla="*/ 0 h 573" name="T16"/>
              <a:gd fmla="*/ 573 w 573" name="T17"/>
              <a:gd fmla="*/ 573 h 573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573" w="573">
                <a:moveTo>
                  <a:pt x="0" y="42"/>
                </a:moveTo>
                <a:lnTo>
                  <a:pt x="0" y="0"/>
                </a:lnTo>
                <a:lnTo>
                  <a:pt x="573" y="573"/>
                </a:lnTo>
                <a:lnTo>
                  <a:pt x="525" y="573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45" name="Freeform 77"/>
          <p:cNvSpPr>
            <a:spLocks noChangeArrowheads="1"/>
          </p:cNvSpPr>
          <p:nvPr/>
        </p:nvSpPr>
        <p:spPr bwMode="auto">
          <a:xfrm>
            <a:off x="5949950" y="2884488"/>
            <a:ext cx="549275" cy="635000"/>
          </a:xfrm>
          <a:custGeom>
            <a:gdLst>
              <a:gd fmla="*/ 0 w 645" name="T0"/>
              <a:gd fmla="*/ 2147483646 h 645" name="T1"/>
              <a:gd fmla="*/ 0 w 645" name="T2"/>
              <a:gd fmla="*/ 0 h 645" name="T3"/>
              <a:gd fmla="*/ 2147483646 w 645" name="T4"/>
              <a:gd fmla="*/ 2147483646 h 645" name="T5"/>
              <a:gd fmla="*/ 2147483646 w 645" name="T6"/>
              <a:gd fmla="*/ 2147483646 h 645" name="T7"/>
              <a:gd fmla="*/ 0 w 645" name="T8"/>
              <a:gd fmla="*/ 2147483646 h 645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45" name="T15"/>
              <a:gd fmla="*/ 0 h 645" name="T16"/>
              <a:gd fmla="*/ 645 w 645" name="T17"/>
              <a:gd fmla="*/ 645 h 645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645" w="645">
                <a:moveTo>
                  <a:pt x="0" y="42"/>
                </a:moveTo>
                <a:lnTo>
                  <a:pt x="0" y="0"/>
                </a:lnTo>
                <a:lnTo>
                  <a:pt x="645" y="645"/>
                </a:lnTo>
                <a:lnTo>
                  <a:pt x="603" y="645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46" name="Freeform 78"/>
          <p:cNvSpPr>
            <a:spLocks noChangeArrowheads="1"/>
          </p:cNvSpPr>
          <p:nvPr/>
        </p:nvSpPr>
        <p:spPr bwMode="auto">
          <a:xfrm>
            <a:off x="5949950" y="2806700"/>
            <a:ext cx="576263" cy="712788"/>
          </a:xfrm>
          <a:custGeom>
            <a:gdLst>
              <a:gd fmla="*/ 0 w 675" name="T0"/>
              <a:gd fmla="*/ 2147483646 h 723" name="T1"/>
              <a:gd fmla="*/ 0 w 675" name="T2"/>
              <a:gd fmla="*/ 0 h 723" name="T3"/>
              <a:gd fmla="*/ 2147483646 w 675" name="T4"/>
              <a:gd fmla="*/ 2147483646 h 723" name="T5"/>
              <a:gd fmla="*/ 2147483646 w 675" name="T6"/>
              <a:gd fmla="*/ 2147483646 h 723" name="T7"/>
              <a:gd fmla="*/ 0 w 675" name="T8"/>
              <a:gd fmla="*/ 2147483646 h 72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23" name="T16"/>
              <a:gd fmla="*/ 675 w 675" name="T17"/>
              <a:gd fmla="*/ 723 h 723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23" w="675">
                <a:moveTo>
                  <a:pt x="0" y="48"/>
                </a:moveTo>
                <a:lnTo>
                  <a:pt x="0" y="0"/>
                </a:lnTo>
                <a:lnTo>
                  <a:pt x="675" y="681"/>
                </a:lnTo>
                <a:lnTo>
                  <a:pt x="675" y="723"/>
                </a:lnTo>
                <a:lnTo>
                  <a:pt x="0" y="48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47" name="Freeform 79"/>
          <p:cNvSpPr>
            <a:spLocks noChangeArrowheads="1"/>
          </p:cNvSpPr>
          <p:nvPr/>
        </p:nvSpPr>
        <p:spPr bwMode="auto">
          <a:xfrm>
            <a:off x="5949950" y="2735263"/>
            <a:ext cx="576263" cy="706437"/>
          </a:xfrm>
          <a:custGeom>
            <a:gdLst>
              <a:gd fmla="*/ 0 w 675" name="T0"/>
              <a:gd fmla="*/ 2147483646 h 717" name="T1"/>
              <a:gd fmla="*/ 0 w 675" name="T2"/>
              <a:gd fmla="*/ 0 h 717" name="T3"/>
              <a:gd fmla="*/ 2147483646 w 675" name="T4"/>
              <a:gd fmla="*/ 2147483646 h 717" name="T5"/>
              <a:gd fmla="*/ 2147483646 w 675" name="T6"/>
              <a:gd fmla="*/ 2147483646 h 717" name="T7"/>
              <a:gd fmla="*/ 0 w 675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17" name="T16"/>
              <a:gd fmla="*/ 675 w 675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5">
                <a:moveTo>
                  <a:pt x="0" y="42"/>
                </a:moveTo>
                <a:lnTo>
                  <a:pt x="0" y="0"/>
                </a:lnTo>
                <a:lnTo>
                  <a:pt x="675" y="675"/>
                </a:lnTo>
                <a:lnTo>
                  <a:pt x="675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48" name="Freeform 80"/>
          <p:cNvSpPr>
            <a:spLocks noChangeArrowheads="1"/>
          </p:cNvSpPr>
          <p:nvPr/>
        </p:nvSpPr>
        <p:spPr bwMode="auto">
          <a:xfrm>
            <a:off x="5949950" y="3181350"/>
            <a:ext cx="293688" cy="339725"/>
          </a:xfrm>
          <a:custGeom>
            <a:gdLst>
              <a:gd fmla="*/ 0 w 344" name="T0"/>
              <a:gd fmla="*/ 2147483646 h 344" name="T1"/>
              <a:gd fmla="*/ 0 w 344" name="T2"/>
              <a:gd fmla="*/ 2147483646 h 344" name="T3"/>
              <a:gd fmla="*/ 0 w 344" name="T4"/>
              <a:gd fmla="*/ 0 h 344" name="T5"/>
              <a:gd fmla="*/ 2147483646 w 344" name="T6"/>
              <a:gd fmla="*/ 2147483646 h 344" name="T7"/>
              <a:gd fmla="*/ 2147483646 w 344" name="T8"/>
              <a:gd fmla="*/ 2147483646 h 344" name="T9"/>
              <a:gd fmla="*/ 0 w 344" name="T10"/>
              <a:gd fmla="*/ 2147483646 h 34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344" name="T18"/>
              <a:gd fmla="*/ 0 h 344" name="T19"/>
              <a:gd fmla="*/ 344 w 344" name="T20"/>
              <a:gd fmla="*/ 344 h 34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344" w="344">
                <a:moveTo>
                  <a:pt x="0" y="42"/>
                </a:moveTo>
                <a:lnTo>
                  <a:pt x="0" y="12"/>
                </a:lnTo>
                <a:lnTo>
                  <a:pt x="0" y="0"/>
                </a:lnTo>
                <a:lnTo>
                  <a:pt x="344" y="344"/>
                </a:lnTo>
                <a:lnTo>
                  <a:pt x="302" y="344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49" name="Freeform 81"/>
          <p:cNvSpPr>
            <a:spLocks noChangeArrowheads="1"/>
          </p:cNvSpPr>
          <p:nvPr/>
        </p:nvSpPr>
        <p:spPr bwMode="auto">
          <a:xfrm>
            <a:off x="5949950" y="3252788"/>
            <a:ext cx="231775" cy="268287"/>
          </a:xfrm>
          <a:custGeom>
            <a:gdLst>
              <a:gd fmla="*/ 0 w 271" name="T0"/>
              <a:gd fmla="*/ 2147483646 h 271" name="T1"/>
              <a:gd fmla="*/ 0 w 271" name="T2"/>
              <a:gd fmla="*/ 0 h 271" name="T3"/>
              <a:gd fmla="*/ 2147483646 w 271" name="T4"/>
              <a:gd fmla="*/ 2147483646 h 271" name="T5"/>
              <a:gd fmla="*/ 2147483646 w 271" name="T6"/>
              <a:gd fmla="*/ 2147483646 h 271" name="T7"/>
              <a:gd fmla="*/ 0 w 271" name="T8"/>
              <a:gd fmla="*/ 2147483646 h 27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271" name="T15"/>
              <a:gd fmla="*/ 0 h 271" name="T16"/>
              <a:gd fmla="*/ 271 w 271" name="T17"/>
              <a:gd fmla="*/ 271 h 271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271" w="271">
                <a:moveTo>
                  <a:pt x="0" y="42"/>
                </a:moveTo>
                <a:lnTo>
                  <a:pt x="0" y="0"/>
                </a:lnTo>
                <a:lnTo>
                  <a:pt x="271" y="271"/>
                </a:lnTo>
                <a:lnTo>
                  <a:pt x="229" y="271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50" name="Freeform 82"/>
          <p:cNvSpPr>
            <a:spLocks noChangeArrowheads="1"/>
          </p:cNvSpPr>
          <p:nvPr/>
        </p:nvSpPr>
        <p:spPr bwMode="auto">
          <a:xfrm>
            <a:off x="5949950" y="3324225"/>
            <a:ext cx="169863" cy="196850"/>
          </a:xfrm>
          <a:custGeom>
            <a:gdLst>
              <a:gd fmla="*/ 0 w 199" name="T0"/>
              <a:gd fmla="*/ 2147483646 h 199" name="T1"/>
              <a:gd fmla="*/ 0 w 199" name="T2"/>
              <a:gd fmla="*/ 2147483646 h 199" name="T3"/>
              <a:gd fmla="*/ 0 w 199" name="T4"/>
              <a:gd fmla="*/ 0 h 199" name="T5"/>
              <a:gd fmla="*/ 2147483646 w 199" name="T6"/>
              <a:gd fmla="*/ 2147483646 h 199" name="T7"/>
              <a:gd fmla="*/ 2147483646 w 199" name="T8"/>
              <a:gd fmla="*/ 2147483646 h 199" name="T9"/>
              <a:gd fmla="*/ 0 w 199" name="T10"/>
              <a:gd fmla="*/ 2147483646 h 199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99" name="T18"/>
              <a:gd fmla="*/ 0 h 199" name="T19"/>
              <a:gd fmla="*/ 199 w 199" name="T20"/>
              <a:gd fmla="*/ 199 h 199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199" w="199">
                <a:moveTo>
                  <a:pt x="0" y="48"/>
                </a:moveTo>
                <a:lnTo>
                  <a:pt x="0" y="42"/>
                </a:lnTo>
                <a:lnTo>
                  <a:pt x="0" y="0"/>
                </a:lnTo>
                <a:lnTo>
                  <a:pt x="199" y="199"/>
                </a:lnTo>
                <a:lnTo>
                  <a:pt x="151" y="199"/>
                </a:lnTo>
                <a:lnTo>
                  <a:pt x="0" y="48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51" name="Freeform 83"/>
          <p:cNvSpPr>
            <a:spLocks noChangeArrowheads="1"/>
          </p:cNvSpPr>
          <p:nvPr/>
        </p:nvSpPr>
        <p:spPr bwMode="auto">
          <a:xfrm>
            <a:off x="5949950" y="2587625"/>
            <a:ext cx="576263" cy="706438"/>
          </a:xfrm>
          <a:custGeom>
            <a:gdLst>
              <a:gd fmla="*/ 0 w 675" name="T0"/>
              <a:gd fmla="*/ 2147483646 h 717" name="T1"/>
              <a:gd fmla="*/ 0 w 675" name="T2"/>
              <a:gd fmla="*/ 0 h 717" name="T3"/>
              <a:gd fmla="*/ 2147483646 w 675" name="T4"/>
              <a:gd fmla="*/ 2147483646 h 717" name="T5"/>
              <a:gd fmla="*/ 2147483646 w 675" name="T6"/>
              <a:gd fmla="*/ 2147483646 h 717" name="T7"/>
              <a:gd fmla="*/ 0 w 675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17" name="T16"/>
              <a:gd fmla="*/ 675 w 675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5">
                <a:moveTo>
                  <a:pt x="0" y="42"/>
                </a:moveTo>
                <a:lnTo>
                  <a:pt x="0" y="0"/>
                </a:lnTo>
                <a:lnTo>
                  <a:pt x="675" y="675"/>
                </a:lnTo>
                <a:lnTo>
                  <a:pt x="675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52" name="Freeform 84"/>
          <p:cNvSpPr>
            <a:spLocks noChangeArrowheads="1"/>
          </p:cNvSpPr>
          <p:nvPr/>
        </p:nvSpPr>
        <p:spPr bwMode="auto">
          <a:xfrm>
            <a:off x="5949950" y="3103563"/>
            <a:ext cx="360363" cy="415925"/>
          </a:xfrm>
          <a:custGeom>
            <a:gdLst>
              <a:gd fmla="*/ 0 w 422" name="T0"/>
              <a:gd fmla="*/ 2147483646 h 422" name="T1"/>
              <a:gd fmla="*/ 0 w 422" name="T2"/>
              <a:gd fmla="*/ 0 h 422" name="T3"/>
              <a:gd fmla="*/ 2147483646 w 422" name="T4"/>
              <a:gd fmla="*/ 2147483646 h 422" name="T5"/>
              <a:gd fmla="*/ 2147483646 w 422" name="T6"/>
              <a:gd fmla="*/ 2147483646 h 422" name="T7"/>
              <a:gd fmla="*/ 0 w 422" name="T8"/>
              <a:gd fmla="*/ 2147483646 h 422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422" name="T15"/>
              <a:gd fmla="*/ 0 h 422" name="T16"/>
              <a:gd fmla="*/ 422 w 422" name="T17"/>
              <a:gd fmla="*/ 422 h 422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422" w="422">
                <a:moveTo>
                  <a:pt x="0" y="42"/>
                </a:moveTo>
                <a:lnTo>
                  <a:pt x="0" y="0"/>
                </a:lnTo>
                <a:lnTo>
                  <a:pt x="422" y="422"/>
                </a:lnTo>
                <a:lnTo>
                  <a:pt x="380" y="422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53" name="Freeform 85"/>
          <p:cNvSpPr>
            <a:spLocks noChangeArrowheads="1"/>
          </p:cNvSpPr>
          <p:nvPr/>
        </p:nvSpPr>
        <p:spPr bwMode="auto">
          <a:xfrm>
            <a:off x="5949950" y="2147888"/>
            <a:ext cx="576263" cy="706437"/>
          </a:xfrm>
          <a:custGeom>
            <a:gdLst>
              <a:gd fmla="*/ 0 w 675" name="T0"/>
              <a:gd fmla="*/ 2147483646 h 717" name="T1"/>
              <a:gd fmla="*/ 0 w 675" name="T2"/>
              <a:gd fmla="*/ 0 h 717" name="T3"/>
              <a:gd fmla="*/ 2147483646 w 675" name="T4"/>
              <a:gd fmla="*/ 2147483646 h 717" name="T5"/>
              <a:gd fmla="*/ 2147483646 w 675" name="T6"/>
              <a:gd fmla="*/ 2147483646 h 717" name="T7"/>
              <a:gd fmla="*/ 0 w 675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17" name="T16"/>
              <a:gd fmla="*/ 675 w 675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5">
                <a:moveTo>
                  <a:pt x="0" y="42"/>
                </a:moveTo>
                <a:lnTo>
                  <a:pt x="0" y="0"/>
                </a:lnTo>
                <a:lnTo>
                  <a:pt x="675" y="675"/>
                </a:lnTo>
                <a:lnTo>
                  <a:pt x="675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54" name="Freeform 86"/>
          <p:cNvSpPr>
            <a:spLocks noChangeArrowheads="1"/>
          </p:cNvSpPr>
          <p:nvPr/>
        </p:nvSpPr>
        <p:spPr bwMode="auto">
          <a:xfrm>
            <a:off x="5949950" y="1998663"/>
            <a:ext cx="576263" cy="706437"/>
          </a:xfrm>
          <a:custGeom>
            <a:gdLst>
              <a:gd fmla="*/ 0 w 675" name="T0"/>
              <a:gd fmla="*/ 2147483646 h 717" name="T1"/>
              <a:gd fmla="*/ 0 w 675" name="T2"/>
              <a:gd fmla="*/ 0 h 717" name="T3"/>
              <a:gd fmla="*/ 2147483646 w 675" name="T4"/>
              <a:gd fmla="*/ 2147483646 h 717" name="T5"/>
              <a:gd fmla="*/ 2147483646 w 675" name="T6"/>
              <a:gd fmla="*/ 2147483646 h 717" name="T7"/>
              <a:gd fmla="*/ 0 w 675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17" name="T16"/>
              <a:gd fmla="*/ 675 w 675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5">
                <a:moveTo>
                  <a:pt x="0" y="42"/>
                </a:moveTo>
                <a:lnTo>
                  <a:pt x="0" y="0"/>
                </a:lnTo>
                <a:lnTo>
                  <a:pt x="675" y="675"/>
                </a:lnTo>
                <a:lnTo>
                  <a:pt x="675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55" name="Freeform 87"/>
          <p:cNvSpPr>
            <a:spLocks noChangeArrowheads="1"/>
          </p:cNvSpPr>
          <p:nvPr/>
        </p:nvSpPr>
        <p:spPr bwMode="auto">
          <a:xfrm>
            <a:off x="5949950" y="1920875"/>
            <a:ext cx="576263" cy="708025"/>
          </a:xfrm>
          <a:custGeom>
            <a:gdLst>
              <a:gd fmla="*/ 0 w 675" name="T0"/>
              <a:gd fmla="*/ 2147483646 h 718" name="T1"/>
              <a:gd fmla="*/ 0 w 675" name="T2"/>
              <a:gd fmla="*/ 0 h 718" name="T3"/>
              <a:gd fmla="*/ 2147483646 w 675" name="T4"/>
              <a:gd fmla="*/ 2147483646 h 718" name="T5"/>
              <a:gd fmla="*/ 2147483646 w 675" name="T6"/>
              <a:gd fmla="*/ 2147483646 h 718" name="T7"/>
              <a:gd fmla="*/ 0 w 675" name="T8"/>
              <a:gd fmla="*/ 2147483646 h 71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18" name="T16"/>
              <a:gd fmla="*/ 675 w 675" name="T17"/>
              <a:gd fmla="*/ 718 h 718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8" w="675">
                <a:moveTo>
                  <a:pt x="0" y="43"/>
                </a:moveTo>
                <a:lnTo>
                  <a:pt x="0" y="0"/>
                </a:lnTo>
                <a:lnTo>
                  <a:pt x="675" y="676"/>
                </a:lnTo>
                <a:lnTo>
                  <a:pt x="675" y="718"/>
                </a:lnTo>
                <a:lnTo>
                  <a:pt x="0" y="43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56" name="Freeform 88"/>
          <p:cNvSpPr>
            <a:spLocks noChangeArrowheads="1"/>
          </p:cNvSpPr>
          <p:nvPr/>
        </p:nvSpPr>
        <p:spPr bwMode="auto">
          <a:xfrm>
            <a:off x="5949950" y="2438400"/>
            <a:ext cx="576263" cy="712788"/>
          </a:xfrm>
          <a:custGeom>
            <a:gdLst>
              <a:gd fmla="*/ 0 w 675" name="T0"/>
              <a:gd fmla="*/ 2147483646 h 723" name="T1"/>
              <a:gd fmla="*/ 0 w 675" name="T2"/>
              <a:gd fmla="*/ 0 h 723" name="T3"/>
              <a:gd fmla="*/ 2147483646 w 675" name="T4"/>
              <a:gd fmla="*/ 2147483646 h 723" name="T5"/>
              <a:gd fmla="*/ 2147483646 w 675" name="T6"/>
              <a:gd fmla="*/ 2147483646 h 723" name="T7"/>
              <a:gd fmla="*/ 0 w 675" name="T8"/>
              <a:gd fmla="*/ 2147483646 h 72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23" name="T16"/>
              <a:gd fmla="*/ 675 w 675" name="T17"/>
              <a:gd fmla="*/ 723 h 723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23" w="675">
                <a:moveTo>
                  <a:pt x="0" y="42"/>
                </a:moveTo>
                <a:lnTo>
                  <a:pt x="0" y="0"/>
                </a:lnTo>
                <a:lnTo>
                  <a:pt x="675" y="675"/>
                </a:lnTo>
                <a:lnTo>
                  <a:pt x="675" y="723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57" name="Freeform 89"/>
          <p:cNvSpPr>
            <a:spLocks noChangeArrowheads="1"/>
          </p:cNvSpPr>
          <p:nvPr/>
        </p:nvSpPr>
        <p:spPr bwMode="auto">
          <a:xfrm>
            <a:off x="5949950" y="2070100"/>
            <a:ext cx="576263" cy="706438"/>
          </a:xfrm>
          <a:custGeom>
            <a:gdLst>
              <a:gd fmla="*/ 0 w 675" name="T0"/>
              <a:gd fmla="*/ 2147483646 h 717" name="T1"/>
              <a:gd fmla="*/ 0 w 675" name="T2"/>
              <a:gd fmla="*/ 0 h 717" name="T3"/>
              <a:gd fmla="*/ 2147483646 w 675" name="T4"/>
              <a:gd fmla="*/ 2147483646 h 717" name="T5"/>
              <a:gd fmla="*/ 2147483646 w 675" name="T6"/>
              <a:gd fmla="*/ 2147483646 h 717" name="T7"/>
              <a:gd fmla="*/ 0 w 675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17" name="T16"/>
              <a:gd fmla="*/ 675 w 675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5">
                <a:moveTo>
                  <a:pt x="0" y="42"/>
                </a:moveTo>
                <a:lnTo>
                  <a:pt x="0" y="0"/>
                </a:lnTo>
                <a:lnTo>
                  <a:pt x="675" y="675"/>
                </a:lnTo>
                <a:lnTo>
                  <a:pt x="675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58" name="Freeform 90"/>
          <p:cNvSpPr>
            <a:spLocks noChangeArrowheads="1"/>
          </p:cNvSpPr>
          <p:nvPr/>
        </p:nvSpPr>
        <p:spPr bwMode="auto">
          <a:xfrm>
            <a:off x="5949950" y="1851025"/>
            <a:ext cx="576263" cy="706438"/>
          </a:xfrm>
          <a:custGeom>
            <a:gdLst>
              <a:gd fmla="*/ 0 w 675" name="T0"/>
              <a:gd fmla="*/ 2147483646 h 717" name="T1"/>
              <a:gd fmla="*/ 0 w 675" name="T2"/>
              <a:gd fmla="*/ 0 h 717" name="T3"/>
              <a:gd fmla="*/ 2147483646 w 675" name="T4"/>
              <a:gd fmla="*/ 2147483646 h 717" name="T5"/>
              <a:gd fmla="*/ 2147483646 w 675" name="T6"/>
              <a:gd fmla="*/ 2147483646 h 717" name="T7"/>
              <a:gd fmla="*/ 0 w 675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17" name="T16"/>
              <a:gd fmla="*/ 675 w 675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5">
                <a:moveTo>
                  <a:pt x="0" y="42"/>
                </a:moveTo>
                <a:lnTo>
                  <a:pt x="0" y="0"/>
                </a:lnTo>
                <a:lnTo>
                  <a:pt x="675" y="675"/>
                </a:lnTo>
                <a:lnTo>
                  <a:pt x="675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59" name="Freeform 91"/>
          <p:cNvSpPr>
            <a:spLocks noChangeArrowheads="1"/>
          </p:cNvSpPr>
          <p:nvPr/>
        </p:nvSpPr>
        <p:spPr bwMode="auto">
          <a:xfrm>
            <a:off x="5949950" y="1773238"/>
            <a:ext cx="576263" cy="712787"/>
          </a:xfrm>
          <a:custGeom>
            <a:gdLst>
              <a:gd fmla="*/ 0 w 675" name="T0"/>
              <a:gd fmla="*/ 2147483646 h 723" name="T1"/>
              <a:gd fmla="*/ 0 w 675" name="T2"/>
              <a:gd fmla="*/ 0 h 723" name="T3"/>
              <a:gd fmla="*/ 2147483646 w 675" name="T4"/>
              <a:gd fmla="*/ 2147483646 h 723" name="T5"/>
              <a:gd fmla="*/ 2147483646 w 675" name="T6"/>
              <a:gd fmla="*/ 2147483646 h 723" name="T7"/>
              <a:gd fmla="*/ 0 w 675" name="T8"/>
              <a:gd fmla="*/ 2147483646 h 72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23" name="T16"/>
              <a:gd fmla="*/ 675 w 675" name="T17"/>
              <a:gd fmla="*/ 723 h 723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23" w="675">
                <a:moveTo>
                  <a:pt x="0" y="48"/>
                </a:moveTo>
                <a:lnTo>
                  <a:pt x="0" y="0"/>
                </a:lnTo>
                <a:lnTo>
                  <a:pt x="675" y="675"/>
                </a:lnTo>
                <a:lnTo>
                  <a:pt x="675" y="723"/>
                </a:lnTo>
                <a:lnTo>
                  <a:pt x="0" y="48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60" name="Freeform 92"/>
          <p:cNvSpPr>
            <a:spLocks noChangeArrowheads="1"/>
          </p:cNvSpPr>
          <p:nvPr/>
        </p:nvSpPr>
        <p:spPr bwMode="auto">
          <a:xfrm>
            <a:off x="5949950" y="2289175"/>
            <a:ext cx="576263" cy="712788"/>
          </a:xfrm>
          <a:custGeom>
            <a:gdLst>
              <a:gd fmla="*/ 0 w 675" name="T0"/>
              <a:gd fmla="*/ 2147483646 h 723" name="T1"/>
              <a:gd fmla="*/ 0 w 675" name="T2"/>
              <a:gd fmla="*/ 0 h 723" name="T3"/>
              <a:gd fmla="*/ 2147483646 w 675" name="T4"/>
              <a:gd fmla="*/ 2147483646 h 723" name="T5"/>
              <a:gd fmla="*/ 2147483646 w 675" name="T6"/>
              <a:gd fmla="*/ 2147483646 h 723" name="T7"/>
              <a:gd fmla="*/ 0 w 675" name="T8"/>
              <a:gd fmla="*/ 2147483646 h 72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23" name="T16"/>
              <a:gd fmla="*/ 675 w 675" name="T17"/>
              <a:gd fmla="*/ 723 h 723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23" w="675">
                <a:moveTo>
                  <a:pt x="0" y="48"/>
                </a:moveTo>
                <a:lnTo>
                  <a:pt x="0" y="0"/>
                </a:lnTo>
                <a:lnTo>
                  <a:pt x="675" y="675"/>
                </a:lnTo>
                <a:lnTo>
                  <a:pt x="675" y="723"/>
                </a:lnTo>
                <a:lnTo>
                  <a:pt x="0" y="48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61" name="Freeform 93"/>
          <p:cNvSpPr>
            <a:spLocks noChangeArrowheads="1"/>
          </p:cNvSpPr>
          <p:nvPr/>
        </p:nvSpPr>
        <p:spPr bwMode="auto">
          <a:xfrm>
            <a:off x="5949950" y="2368550"/>
            <a:ext cx="576263" cy="706438"/>
          </a:xfrm>
          <a:custGeom>
            <a:gdLst>
              <a:gd fmla="*/ 0 w 675" name="T0"/>
              <a:gd fmla="*/ 2147483646 h 717" name="T1"/>
              <a:gd fmla="*/ 0 w 675" name="T2"/>
              <a:gd fmla="*/ 0 h 717" name="T3"/>
              <a:gd fmla="*/ 2147483646 w 675" name="T4"/>
              <a:gd fmla="*/ 2147483646 h 717" name="T5"/>
              <a:gd fmla="*/ 2147483646 w 675" name="T6"/>
              <a:gd fmla="*/ 2147483646 h 717" name="T7"/>
              <a:gd fmla="*/ 0 w 675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17" name="T16"/>
              <a:gd fmla="*/ 675 w 675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5">
                <a:moveTo>
                  <a:pt x="0" y="42"/>
                </a:moveTo>
                <a:lnTo>
                  <a:pt x="0" y="0"/>
                </a:lnTo>
                <a:lnTo>
                  <a:pt x="675" y="675"/>
                </a:lnTo>
                <a:lnTo>
                  <a:pt x="675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62" name="Freeform 94"/>
          <p:cNvSpPr>
            <a:spLocks noChangeArrowheads="1"/>
          </p:cNvSpPr>
          <p:nvPr/>
        </p:nvSpPr>
        <p:spPr bwMode="auto">
          <a:xfrm>
            <a:off x="5949950" y="2219325"/>
            <a:ext cx="576263" cy="706438"/>
          </a:xfrm>
          <a:custGeom>
            <a:gdLst>
              <a:gd fmla="*/ 0 w 675" name="T0"/>
              <a:gd fmla="*/ 2147483646 h 717" name="T1"/>
              <a:gd fmla="*/ 0 w 675" name="T2"/>
              <a:gd fmla="*/ 0 h 717" name="T3"/>
              <a:gd fmla="*/ 2147483646 w 675" name="T4"/>
              <a:gd fmla="*/ 2147483646 h 717" name="T5"/>
              <a:gd fmla="*/ 2147483646 w 675" name="T6"/>
              <a:gd fmla="*/ 2147483646 h 717" name="T7"/>
              <a:gd fmla="*/ 0 w 675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17" name="T16"/>
              <a:gd fmla="*/ 675 w 675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5">
                <a:moveTo>
                  <a:pt x="0" y="42"/>
                </a:moveTo>
                <a:lnTo>
                  <a:pt x="0" y="0"/>
                </a:lnTo>
                <a:lnTo>
                  <a:pt x="675" y="675"/>
                </a:lnTo>
                <a:lnTo>
                  <a:pt x="675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63" name="Freeform 95"/>
          <p:cNvSpPr>
            <a:spLocks noChangeArrowheads="1"/>
          </p:cNvSpPr>
          <p:nvPr/>
        </p:nvSpPr>
        <p:spPr bwMode="auto">
          <a:xfrm>
            <a:off x="5949950" y="1701800"/>
            <a:ext cx="576263" cy="708025"/>
          </a:xfrm>
          <a:custGeom>
            <a:gdLst>
              <a:gd fmla="*/ 0 w 675" name="T0"/>
              <a:gd fmla="*/ 2147483646 h 718" name="T1"/>
              <a:gd fmla="*/ 0 w 675" name="T2"/>
              <a:gd fmla="*/ 0 h 718" name="T3"/>
              <a:gd fmla="*/ 2147483646 w 675" name="T4"/>
              <a:gd fmla="*/ 2147483646 h 718" name="T5"/>
              <a:gd fmla="*/ 2147483646 w 675" name="T6"/>
              <a:gd fmla="*/ 2147483646 h 718" name="T7"/>
              <a:gd fmla="*/ 0 w 675" name="T8"/>
              <a:gd fmla="*/ 2147483646 h 71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5" name="T15"/>
              <a:gd fmla="*/ 0 h 718" name="T16"/>
              <a:gd fmla="*/ 675 w 675" name="T17"/>
              <a:gd fmla="*/ 718 h 718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8" w="675">
                <a:moveTo>
                  <a:pt x="0" y="43"/>
                </a:moveTo>
                <a:lnTo>
                  <a:pt x="0" y="0"/>
                </a:lnTo>
                <a:lnTo>
                  <a:pt x="675" y="676"/>
                </a:lnTo>
                <a:lnTo>
                  <a:pt x="675" y="718"/>
                </a:lnTo>
                <a:lnTo>
                  <a:pt x="0" y="43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64" name="Rectangle 96"/>
          <p:cNvSpPr>
            <a:spLocks noChangeArrowheads="1"/>
          </p:cNvSpPr>
          <p:nvPr/>
        </p:nvSpPr>
        <p:spPr bwMode="auto">
          <a:xfrm>
            <a:off x="5949950" y="1838325"/>
            <a:ext cx="576263" cy="1682750"/>
          </a:xfrm>
          <a:prstGeom prst="rect">
            <a:avLst/>
          </a:pr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4465" name="Freeform 97"/>
          <p:cNvSpPr>
            <a:spLocks noChangeArrowheads="1" noEditPoints="1"/>
          </p:cNvSpPr>
          <p:nvPr/>
        </p:nvSpPr>
        <p:spPr bwMode="auto">
          <a:xfrm>
            <a:off x="6099175" y="1981200"/>
            <a:ext cx="71438" cy="106363"/>
          </a:xfrm>
          <a:custGeom>
            <a:gdLst>
              <a:gd fmla="*/ 2147483646 w 14" name="T0"/>
              <a:gd fmla="*/ 2147483646 h 18" name="T1"/>
              <a:gd fmla="*/ 2147483646 w 14" name="T2"/>
              <a:gd fmla="*/ 2147483646 h 18" name="T3"/>
              <a:gd fmla="*/ 2147483646 w 14" name="T4"/>
              <a:gd fmla="*/ 2147483646 h 18" name="T5"/>
              <a:gd fmla="*/ 2147483646 w 14" name="T6"/>
              <a:gd fmla="*/ 2147483646 h 18" name="T7"/>
              <a:gd fmla="*/ 2147483646 w 14" name="T8"/>
              <a:gd fmla="*/ 2147483646 h 18" name="T9"/>
              <a:gd fmla="*/ 2147483646 w 14" name="T10"/>
              <a:gd fmla="*/ 2147483646 h 18" name="T11"/>
              <a:gd fmla="*/ 2147483646 w 14" name="T12"/>
              <a:gd fmla="*/ 2147483646 h 18" name="T13"/>
              <a:gd fmla="*/ 2147483646 w 14" name="T14"/>
              <a:gd fmla="*/ 2147483646 h 18" name="T15"/>
              <a:gd fmla="*/ 0 w 14" name="T16"/>
              <a:gd fmla="*/ 2147483646 h 18" name="T17"/>
              <a:gd fmla="*/ 2147483646 w 14" name="T18"/>
              <a:gd fmla="*/ 2147483646 h 18" name="T19"/>
              <a:gd fmla="*/ 2147483646 w 14" name="T20"/>
              <a:gd fmla="*/ 2147483646 h 18" name="T21"/>
              <a:gd fmla="*/ 2147483646 w 14" name="T22"/>
              <a:gd fmla="*/ 2147483646 h 18" name="T23"/>
              <a:gd fmla="*/ 2147483646 w 14" name="T24"/>
              <a:gd fmla="*/ 0 h 18" name="T25"/>
              <a:gd fmla="*/ 2147483646 w 14" name="T26"/>
              <a:gd fmla="*/ 0 h 18" name="T27"/>
              <a:gd fmla="*/ 2147483646 w 14" name="T28"/>
              <a:gd fmla="*/ 0 h 18" name="T29"/>
              <a:gd fmla="*/ 2147483646 w 14" name="T30"/>
              <a:gd fmla="*/ 2147483646 h 18" name="T31"/>
              <a:gd fmla="*/ 2147483646 w 14" name="T32"/>
              <a:gd fmla="*/ 2147483646 h 18" name="T33"/>
              <a:gd fmla="*/ 2147483646 w 14" name="T34"/>
              <a:gd fmla="*/ 2147483646 h 18" name="T35"/>
              <a:gd fmla="*/ 2147483646 w 14" name="T36"/>
              <a:gd fmla="*/ 2147483646 h 18" name="T37"/>
              <a:gd fmla="*/ 2147483646 w 14" name="T38"/>
              <a:gd fmla="*/ 2147483646 h 18" name="T39"/>
              <a:gd fmla="*/ 2147483646 w 14" name="T40"/>
              <a:gd fmla="*/ 2147483646 h 18" name="T41"/>
              <a:gd fmla="*/ 2147483646 w 14" name="T42"/>
              <a:gd fmla="*/ 2147483646 h 18" name="T43"/>
              <a:gd fmla="*/ 2147483646 w 14" name="T44"/>
              <a:gd fmla="*/ 2147483646 h 18" name="T45"/>
              <a:gd fmla="*/ 2147483646 w 14" name="T46"/>
              <a:gd fmla="*/ 2147483646 h 18" name="T47"/>
              <a:gd fmla="*/ 2147483646 w 14" name="T48"/>
              <a:gd fmla="*/ 2147483646 h 18" name="T49"/>
              <a:gd fmla="*/ 2147483646 w 14" name="T50"/>
              <a:gd fmla="*/ 2147483646 h 18" name="T51"/>
              <a:gd fmla="*/ 2147483646 w 14" name="T52"/>
              <a:gd fmla="*/ 2147483646 h 18" name="T53"/>
              <a:gd fmla="*/ 2147483646 w 14" name="T54"/>
              <a:gd fmla="*/ 2147483646 h 18" name="T55"/>
              <a:gd fmla="*/ 2147483646 w 14" name="T56"/>
              <a:gd fmla="*/ 2147483646 h 18" name="T57"/>
              <a:gd fmla="*/ 2147483646 w 14" name="T58"/>
              <a:gd fmla="*/ 2147483646 h 18" name="T59"/>
              <a:gd fmla="*/ 2147483646 w 14" name="T60"/>
              <a:gd fmla="*/ 2147483646 h 18" name="T61"/>
              <a:gd fmla="*/ 2147483646 w 14" name="T62"/>
              <a:gd fmla="*/ 2147483646 h 18" name="T63"/>
              <a:gd fmla="*/ 2147483646 w 14" name="T64"/>
              <a:gd fmla="*/ 2147483646 h 18" name="T65"/>
              <a:gd fmla="*/ 2147483646 w 14" name="T66"/>
              <a:gd fmla="*/ 2147483646 h 18" name="T67"/>
              <a:gd fmla="*/ 2147483646 w 14" name="T68"/>
              <a:gd fmla="*/ 2147483646 h 18" name="T69"/>
              <a:gd fmla="*/ 2147483646 w 14" name="T70"/>
              <a:gd fmla="*/ 2147483646 h 18" name="T71"/>
              <a:gd fmla="*/ 2147483646 w 14" name="T72"/>
              <a:gd fmla="*/ 2147483646 h 18" name="T73"/>
              <a:gd fmla="*/ 2147483646 w 14" name="T74"/>
              <a:gd fmla="*/ 2147483646 h 18" name="T75"/>
              <a:gd fmla="*/ 2147483646 w 14" name="T76"/>
              <a:gd fmla="*/ 2147483646 h 18" name="T77"/>
              <a:gd fmla="*/ 2147483646 w 14" name="T78"/>
              <a:gd fmla="*/ 2147483646 h 18" name="T79"/>
              <a:gd fmla="*/ 2147483646 w 14" name="T80"/>
              <a:gd fmla="*/ 2147483646 h 18" name="T81"/>
              <a:gd fmla="*/ 2147483646 w 14" name="T82"/>
              <a:gd fmla="*/ 2147483646 h 18" name="T83"/>
              <a:gd fmla="*/ 2147483646 w 14" name="T84"/>
              <a:gd fmla="*/ 2147483646 h 18" name="T85"/>
              <a:gd fmla="*/ 2147483646 w 14" name="T86"/>
              <a:gd fmla="*/ 2147483646 h 18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w 14" name="T132"/>
              <a:gd fmla="*/ 0 h 18" name="T133"/>
              <a:gd fmla="*/ 14 w 14" name="T134"/>
              <a:gd fmla="*/ 18 h 18" name="T135"/>
            </a:gdLst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b="T135" l="T132" r="T134" t="T133"/>
            <a:pathLst>
              <a:path h="18" w="14">
                <a:moveTo>
                  <a:pt x="14" y="12"/>
                </a:moveTo>
                <a:cubicBezTo>
                  <a:pt x="14" y="13"/>
                  <a:pt x="14" y="14"/>
                  <a:pt x="14" y="14"/>
                </a:cubicBezTo>
                <a:cubicBezTo>
                  <a:pt x="13" y="15"/>
                  <a:pt x="13" y="16"/>
                  <a:pt x="12" y="16"/>
                </a:cubicBezTo>
                <a:cubicBezTo>
                  <a:pt x="12" y="17"/>
                  <a:pt x="11" y="17"/>
                  <a:pt x="10" y="18"/>
                </a:cubicBezTo>
                <a:cubicBezTo>
                  <a:pt x="9" y="18"/>
                  <a:pt x="8" y="18"/>
                  <a:pt x="7" y="18"/>
                </a:cubicBezTo>
                <a:cubicBezTo>
                  <a:pt x="6" y="18"/>
                  <a:pt x="5" y="18"/>
                  <a:pt x="4" y="18"/>
                </a:cubicBezTo>
                <a:cubicBezTo>
                  <a:pt x="4" y="17"/>
                  <a:pt x="3" y="17"/>
                  <a:pt x="2" y="16"/>
                </a:cubicBezTo>
                <a:cubicBezTo>
                  <a:pt x="2" y="16"/>
                  <a:pt x="1" y="15"/>
                  <a:pt x="1" y="14"/>
                </a:cubicBezTo>
                <a:cubicBezTo>
                  <a:pt x="0" y="13"/>
                  <a:pt x="0" y="11"/>
                  <a:pt x="0" y="10"/>
                </a:cubicBezTo>
                <a:cubicBezTo>
                  <a:pt x="0" y="8"/>
                  <a:pt x="0" y="7"/>
                  <a:pt x="1" y="6"/>
                </a:cubicBezTo>
                <a:cubicBezTo>
                  <a:pt x="1" y="5"/>
                  <a:pt x="1" y="4"/>
                  <a:pt x="2" y="3"/>
                </a:cubicBezTo>
                <a:cubicBezTo>
                  <a:pt x="3" y="2"/>
                  <a:pt x="4" y="1"/>
                  <a:pt x="5" y="1"/>
                </a:cubicBezTo>
                <a:cubicBezTo>
                  <a:pt x="6" y="0"/>
                  <a:pt x="8" y="0"/>
                  <a:pt x="10" y="0"/>
                </a:cubicBezTo>
                <a:cubicBezTo>
                  <a:pt x="10" y="0"/>
                  <a:pt x="11" y="0"/>
                  <a:pt x="12" y="0"/>
                </a:cubicBezTo>
                <a:cubicBezTo>
                  <a:pt x="12" y="0"/>
                  <a:pt x="13" y="0"/>
                  <a:pt x="13" y="0"/>
                </a:cubicBezTo>
                <a:cubicBezTo>
                  <a:pt x="13" y="4"/>
                  <a:pt x="13" y="4"/>
                  <a:pt x="13" y="4"/>
                </a:cubicBezTo>
                <a:cubicBezTo>
                  <a:pt x="12" y="4"/>
                  <a:pt x="12" y="4"/>
                  <a:pt x="12" y="4"/>
                </a:cubicBezTo>
                <a:cubicBezTo>
                  <a:pt x="12" y="4"/>
                  <a:pt x="12" y="4"/>
                  <a:pt x="11" y="3"/>
                </a:cubicBezTo>
                <a:cubicBezTo>
                  <a:pt x="11" y="3"/>
                  <a:pt x="10" y="3"/>
                  <a:pt x="10" y="3"/>
                </a:cubicBezTo>
                <a:cubicBezTo>
                  <a:pt x="8" y="3"/>
                  <a:pt x="7" y="4"/>
                  <a:pt x="6" y="4"/>
                </a:cubicBezTo>
                <a:cubicBezTo>
                  <a:pt x="5" y="5"/>
                  <a:pt x="5" y="6"/>
                  <a:pt x="5" y="7"/>
                </a:cubicBezTo>
                <a:cubicBezTo>
                  <a:pt x="5" y="7"/>
                  <a:pt x="6" y="7"/>
                  <a:pt x="6" y="7"/>
                </a:cubicBezTo>
                <a:cubicBezTo>
                  <a:pt x="7" y="6"/>
                  <a:pt x="8" y="6"/>
                  <a:pt x="9" y="6"/>
                </a:cubicBezTo>
                <a:cubicBezTo>
                  <a:pt x="9" y="6"/>
                  <a:pt x="10" y="6"/>
                  <a:pt x="11" y="6"/>
                </a:cubicBezTo>
                <a:cubicBezTo>
                  <a:pt x="11" y="7"/>
                  <a:pt x="12" y="7"/>
                  <a:pt x="12" y="7"/>
                </a:cubicBezTo>
                <a:cubicBezTo>
                  <a:pt x="13" y="8"/>
                  <a:pt x="13" y="8"/>
                  <a:pt x="14" y="9"/>
                </a:cubicBezTo>
                <a:cubicBezTo>
                  <a:pt x="14" y="10"/>
                  <a:pt x="14" y="11"/>
                  <a:pt x="14" y="12"/>
                </a:cubicBezTo>
                <a:close/>
                <a:moveTo>
                  <a:pt x="9" y="14"/>
                </a:moveTo>
                <a:cubicBezTo>
                  <a:pt x="9" y="14"/>
                  <a:pt x="9" y="14"/>
                  <a:pt x="10" y="14"/>
                </a:cubicBezTo>
                <a:cubicBezTo>
                  <a:pt x="10" y="13"/>
                  <a:pt x="10" y="13"/>
                  <a:pt x="10" y="12"/>
                </a:cubicBezTo>
                <a:cubicBezTo>
                  <a:pt x="10" y="11"/>
                  <a:pt x="10" y="11"/>
                  <a:pt x="10" y="11"/>
                </a:cubicBezTo>
                <a:cubicBezTo>
                  <a:pt x="9" y="10"/>
                  <a:pt x="9" y="10"/>
                  <a:pt x="9" y="10"/>
                </a:cubicBezTo>
                <a:cubicBezTo>
                  <a:pt x="9" y="10"/>
                  <a:pt x="8" y="9"/>
                  <a:pt x="8" y="9"/>
                </a:cubicBezTo>
                <a:cubicBezTo>
                  <a:pt x="7" y="9"/>
                  <a:pt x="7" y="9"/>
                  <a:pt x="7" y="9"/>
                </a:cubicBezTo>
                <a:cubicBezTo>
                  <a:pt x="6" y="9"/>
                  <a:pt x="6" y="9"/>
                  <a:pt x="6" y="9"/>
                </a:cubicBezTo>
                <a:cubicBezTo>
                  <a:pt x="5" y="9"/>
                  <a:pt x="5" y="10"/>
                  <a:pt x="5" y="10"/>
                </a:cubicBezTo>
                <a:cubicBezTo>
                  <a:pt x="5" y="10"/>
                  <a:pt x="5" y="10"/>
                  <a:pt x="5" y="10"/>
                </a:cubicBezTo>
                <a:cubicBezTo>
                  <a:pt x="5" y="10"/>
                  <a:pt x="5" y="10"/>
                  <a:pt x="5" y="11"/>
                </a:cubicBezTo>
                <a:cubicBezTo>
                  <a:pt x="5" y="12"/>
                  <a:pt x="5" y="12"/>
                  <a:pt x="5" y="13"/>
                </a:cubicBezTo>
                <a:cubicBezTo>
                  <a:pt x="5" y="14"/>
                  <a:pt x="5" y="14"/>
                  <a:pt x="6" y="14"/>
                </a:cubicBezTo>
                <a:cubicBezTo>
                  <a:pt x="6" y="15"/>
                  <a:pt x="6" y="15"/>
                  <a:pt x="6" y="15"/>
                </a:cubicBezTo>
                <a:cubicBezTo>
                  <a:pt x="7" y="15"/>
                  <a:pt x="7" y="15"/>
                  <a:pt x="7" y="15"/>
                </a:cubicBezTo>
                <a:cubicBezTo>
                  <a:pt x="8" y="15"/>
                  <a:pt x="8" y="15"/>
                  <a:pt x="8" y="15"/>
                </a:cubicBezTo>
                <a:cubicBezTo>
                  <a:pt x="8" y="15"/>
                  <a:pt x="9" y="15"/>
                  <a:pt x="9" y="1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66" name="Freeform 98"/>
          <p:cNvSpPr>
            <a:spLocks noChangeArrowheads="1"/>
          </p:cNvSpPr>
          <p:nvPr/>
        </p:nvSpPr>
        <p:spPr bwMode="auto">
          <a:xfrm>
            <a:off x="6186488" y="1981200"/>
            <a:ext cx="71437" cy="106363"/>
          </a:xfrm>
          <a:custGeom>
            <a:gdLst>
              <a:gd fmla="*/ 2147483646 w 14" name="T0"/>
              <a:gd fmla="*/ 2147483646 h 18" name="T1"/>
              <a:gd fmla="*/ 2147483646 w 14" name="T2"/>
              <a:gd fmla="*/ 2147483646 h 18" name="T3"/>
              <a:gd fmla="*/ 2147483646 w 14" name="T4"/>
              <a:gd fmla="*/ 2147483646 h 18" name="T5"/>
              <a:gd fmla="*/ 2147483646 w 14" name="T6"/>
              <a:gd fmla="*/ 2147483646 h 18" name="T7"/>
              <a:gd fmla="*/ 2147483646 w 14" name="T8"/>
              <a:gd fmla="*/ 2147483646 h 18" name="T9"/>
              <a:gd fmla="*/ 2147483646 w 14" name="T10"/>
              <a:gd fmla="*/ 2147483646 h 18" name="T11"/>
              <a:gd fmla="*/ 0 w 14" name="T12"/>
              <a:gd fmla="*/ 2147483646 h 18" name="T13"/>
              <a:gd fmla="*/ 0 w 14" name="T14"/>
              <a:gd fmla="*/ 2147483646 h 18" name="T15"/>
              <a:gd fmla="*/ 2147483646 w 14" name="T16"/>
              <a:gd fmla="*/ 2147483646 h 18" name="T17"/>
              <a:gd fmla="*/ 2147483646 w 14" name="T18"/>
              <a:gd fmla="*/ 2147483646 h 18" name="T19"/>
              <a:gd fmla="*/ 2147483646 w 14" name="T20"/>
              <a:gd fmla="*/ 2147483646 h 18" name="T21"/>
              <a:gd fmla="*/ 2147483646 w 14" name="T22"/>
              <a:gd fmla="*/ 2147483646 h 18" name="T23"/>
              <a:gd fmla="*/ 2147483646 w 14" name="T24"/>
              <a:gd fmla="*/ 2147483646 h 18" name="T25"/>
              <a:gd fmla="*/ 2147483646 w 14" name="T26"/>
              <a:gd fmla="*/ 2147483646 h 18" name="T27"/>
              <a:gd fmla="*/ 2147483646 w 14" name="T28"/>
              <a:gd fmla="*/ 2147483646 h 18" name="T29"/>
              <a:gd fmla="*/ 2147483646 w 14" name="T30"/>
              <a:gd fmla="*/ 2147483646 h 18" name="T31"/>
              <a:gd fmla="*/ 2147483646 w 14" name="T32"/>
              <a:gd fmla="*/ 2147483646 h 18" name="T33"/>
              <a:gd fmla="*/ 2147483646 w 14" name="T34"/>
              <a:gd fmla="*/ 2147483646 h 18" name="T35"/>
              <a:gd fmla="*/ 2147483646 w 14" name="T36"/>
              <a:gd fmla="*/ 2147483646 h 18" name="T37"/>
              <a:gd fmla="*/ 2147483646 w 14" name="T38"/>
              <a:gd fmla="*/ 2147483646 h 18" name="T39"/>
              <a:gd fmla="*/ 2147483646 w 14" name="T40"/>
              <a:gd fmla="*/ 2147483646 h 18" name="T41"/>
              <a:gd fmla="*/ 2147483646 w 14" name="T42"/>
              <a:gd fmla="*/ 2147483646 h 18" name="T43"/>
              <a:gd fmla="*/ 2147483646 w 14" name="T44"/>
              <a:gd fmla="*/ 0 h 18" name="T45"/>
              <a:gd fmla="*/ 2147483646 w 14" name="T46"/>
              <a:gd fmla="*/ 0 h 18" name="T47"/>
              <a:gd fmla="*/ 2147483646 w 14" name="T48"/>
              <a:gd fmla="*/ 2147483646 h 18" name="T49"/>
              <a:gd fmla="*/ 2147483646 w 14" name="T50"/>
              <a:gd fmla="*/ 2147483646 h 18" name="T51"/>
              <a:gd fmla="*/ 2147483646 w 14" name="T52"/>
              <a:gd fmla="*/ 2147483646 h 18" name="T53"/>
              <a:gd fmla="*/ 2147483646 w 14" name="T54"/>
              <a:gd fmla="*/ 2147483646 h 18" name="T55"/>
              <a:gd fmla="*/ 2147483646 w 14" name="T56"/>
              <a:gd fmla="*/ 2147483646 h 18" name="T57"/>
              <a:gd fmla="*/ 2147483646 w 14" name="T58"/>
              <a:gd fmla="*/ 2147483646 h 18" name="T59"/>
              <a:gd fmla="*/ 2147483646 w 14" name="T60"/>
              <a:gd fmla="*/ 2147483646 h 18" name="T61"/>
              <a:gd fmla="*/ 2147483646 w 14" name="T62"/>
              <a:gd fmla="*/ 2147483646 h 18" name="T63"/>
              <a:gd fmla="*/ 2147483646 w 14" name="T64"/>
              <a:gd fmla="*/ 2147483646 h 18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w 14" name="T99"/>
              <a:gd fmla="*/ 0 h 18" name="T100"/>
              <a:gd fmla="*/ 14 w 14" name="T101"/>
              <a:gd fmla="*/ 18 h 18" name="T102"/>
            </a:gdLst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b="T102" l="T99" r="T101" t="T100"/>
            <a:pathLst>
              <a:path h="18" w="14">
                <a:moveTo>
                  <a:pt x="14" y="12"/>
                </a:moveTo>
                <a:cubicBezTo>
                  <a:pt x="14" y="13"/>
                  <a:pt x="14" y="14"/>
                  <a:pt x="14" y="14"/>
                </a:cubicBezTo>
                <a:cubicBezTo>
                  <a:pt x="13" y="15"/>
                  <a:pt x="13" y="16"/>
                  <a:pt x="12" y="16"/>
                </a:cubicBezTo>
                <a:cubicBezTo>
                  <a:pt x="11" y="17"/>
                  <a:pt x="10" y="17"/>
                  <a:pt x="10" y="18"/>
                </a:cubicBezTo>
                <a:cubicBezTo>
                  <a:pt x="9" y="18"/>
                  <a:pt x="8" y="18"/>
                  <a:pt x="6" y="18"/>
                </a:cubicBezTo>
                <a:cubicBezTo>
                  <a:pt x="5" y="18"/>
                  <a:pt x="4" y="18"/>
                  <a:pt x="3" y="18"/>
                </a:cubicBezTo>
                <a:cubicBezTo>
                  <a:pt x="2" y="18"/>
                  <a:pt x="1" y="17"/>
                  <a:pt x="0" y="17"/>
                </a:cubicBezTo>
                <a:cubicBezTo>
                  <a:pt x="0" y="13"/>
                  <a:pt x="0" y="13"/>
                  <a:pt x="0" y="13"/>
                </a:cubicBezTo>
                <a:cubicBezTo>
                  <a:pt x="1" y="13"/>
                  <a:pt x="1" y="13"/>
                  <a:pt x="1" y="13"/>
                </a:cubicBezTo>
                <a:cubicBezTo>
                  <a:pt x="2" y="14"/>
                  <a:pt x="2" y="14"/>
                  <a:pt x="3" y="14"/>
                </a:cubicBezTo>
                <a:cubicBezTo>
                  <a:pt x="4" y="15"/>
                  <a:pt x="5" y="15"/>
                  <a:pt x="6" y="15"/>
                </a:cubicBezTo>
                <a:cubicBezTo>
                  <a:pt x="6" y="15"/>
                  <a:pt x="7" y="15"/>
                  <a:pt x="7" y="15"/>
                </a:cubicBezTo>
                <a:cubicBezTo>
                  <a:pt x="8" y="14"/>
                  <a:pt x="8" y="14"/>
                  <a:pt x="9" y="14"/>
                </a:cubicBezTo>
                <a:cubicBezTo>
                  <a:pt x="9" y="14"/>
                  <a:pt x="9" y="13"/>
                  <a:pt x="9" y="13"/>
                </a:cubicBezTo>
                <a:cubicBezTo>
                  <a:pt x="9" y="13"/>
                  <a:pt x="9" y="13"/>
                  <a:pt x="9" y="12"/>
                </a:cubicBezTo>
                <a:cubicBezTo>
                  <a:pt x="9" y="12"/>
                  <a:pt x="9" y="11"/>
                  <a:pt x="9" y="11"/>
                </a:cubicBezTo>
                <a:cubicBezTo>
                  <a:pt x="9" y="11"/>
                  <a:pt x="9" y="10"/>
                  <a:pt x="8" y="10"/>
                </a:cubicBezTo>
                <a:cubicBezTo>
                  <a:pt x="8" y="10"/>
                  <a:pt x="8" y="10"/>
                  <a:pt x="7" y="10"/>
                </a:cubicBezTo>
                <a:cubicBezTo>
                  <a:pt x="6" y="10"/>
                  <a:pt x="6" y="10"/>
                  <a:pt x="5" y="10"/>
                </a:cubicBezTo>
                <a:cubicBezTo>
                  <a:pt x="5" y="10"/>
                  <a:pt x="4" y="10"/>
                  <a:pt x="3" y="10"/>
                </a:cubicBezTo>
                <a:cubicBezTo>
                  <a:pt x="3" y="10"/>
                  <a:pt x="2" y="10"/>
                  <a:pt x="2" y="10"/>
                </a:cubicBezTo>
                <a:cubicBezTo>
                  <a:pt x="1" y="10"/>
                  <a:pt x="1" y="10"/>
                  <a:pt x="1" y="10"/>
                </a:cubicBezTo>
                <a:cubicBezTo>
                  <a:pt x="1" y="0"/>
                  <a:pt x="1" y="0"/>
                  <a:pt x="1" y="0"/>
                </a:cubicBezTo>
                <a:cubicBezTo>
                  <a:pt x="14" y="0"/>
                  <a:pt x="14" y="0"/>
                  <a:pt x="14" y="0"/>
                </a:cubicBezTo>
                <a:cubicBezTo>
                  <a:pt x="14" y="4"/>
                  <a:pt x="14" y="4"/>
                  <a:pt x="14" y="4"/>
                </a:cubicBezTo>
                <a:cubicBezTo>
                  <a:pt x="5" y="4"/>
                  <a:pt x="5" y="4"/>
                  <a:pt x="5" y="4"/>
                </a:cubicBezTo>
                <a:cubicBezTo>
                  <a:pt x="5" y="7"/>
                  <a:pt x="5" y="7"/>
                  <a:pt x="5" y="7"/>
                </a:cubicBezTo>
                <a:cubicBezTo>
                  <a:pt x="6" y="7"/>
                  <a:pt x="6" y="7"/>
                  <a:pt x="6" y="6"/>
                </a:cubicBezTo>
                <a:cubicBezTo>
                  <a:pt x="7" y="6"/>
                  <a:pt x="7" y="6"/>
                  <a:pt x="7" y="6"/>
                </a:cubicBezTo>
                <a:cubicBezTo>
                  <a:pt x="8" y="6"/>
                  <a:pt x="9" y="7"/>
                  <a:pt x="10" y="7"/>
                </a:cubicBezTo>
                <a:cubicBezTo>
                  <a:pt x="11" y="7"/>
                  <a:pt x="11" y="7"/>
                  <a:pt x="12" y="8"/>
                </a:cubicBezTo>
                <a:cubicBezTo>
                  <a:pt x="12" y="8"/>
                  <a:pt x="13" y="9"/>
                  <a:pt x="13" y="9"/>
                </a:cubicBezTo>
                <a:cubicBezTo>
                  <a:pt x="14" y="10"/>
                  <a:pt x="14" y="11"/>
                  <a:pt x="14" y="1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67" name="Freeform 99"/>
          <p:cNvSpPr>
            <a:spLocks noChangeArrowheads="1" noEditPoints="1"/>
          </p:cNvSpPr>
          <p:nvPr/>
        </p:nvSpPr>
        <p:spPr bwMode="auto">
          <a:xfrm>
            <a:off x="6273800" y="1981200"/>
            <a:ext cx="139700" cy="106363"/>
          </a:xfrm>
          <a:custGeom>
            <a:gdLst>
              <a:gd fmla="*/ 2147483646 w 27" name="T0"/>
              <a:gd fmla="*/ 2147483646 h 18" name="T1"/>
              <a:gd fmla="*/ 2147483646 w 27" name="T2"/>
              <a:gd fmla="*/ 2147483646 h 18" name="T3"/>
              <a:gd fmla="*/ 2147483646 w 27" name="T4"/>
              <a:gd fmla="*/ 2147483646 h 18" name="T5"/>
              <a:gd fmla="*/ 2147483646 w 27" name="T6"/>
              <a:gd fmla="*/ 2147483646 h 18" name="T7"/>
              <a:gd fmla="*/ 0 w 27" name="T8"/>
              <a:gd fmla="*/ 2147483646 h 18" name="T9"/>
              <a:gd fmla="*/ 2147483646 w 27" name="T10"/>
              <a:gd fmla="*/ 2147483646 h 18" name="T11"/>
              <a:gd fmla="*/ 2147483646 w 27" name="T12"/>
              <a:gd fmla="*/ 0 h 18" name="T13"/>
              <a:gd fmla="*/ 2147483646 w 27" name="T14"/>
              <a:gd fmla="*/ 2147483646 h 18" name="T15"/>
              <a:gd fmla="*/ 2147483646 w 27" name="T16"/>
              <a:gd fmla="*/ 2147483646 h 18" name="T17"/>
              <a:gd fmla="*/ 2147483646 w 27" name="T18"/>
              <a:gd fmla="*/ 2147483646 h 18" name="T19"/>
              <a:gd fmla="*/ 2147483646 w 27" name="T20"/>
              <a:gd fmla="*/ 2147483646 h 18" name="T21"/>
              <a:gd fmla="*/ 2147483646 w 27" name="T22"/>
              <a:gd fmla="*/ 2147483646 h 18" name="T23"/>
              <a:gd fmla="*/ 2147483646 w 27" name="T24"/>
              <a:gd fmla="*/ 2147483646 h 18" name="T25"/>
              <a:gd fmla="*/ 2147483646 w 27" name="T26"/>
              <a:gd fmla="*/ 2147483646 h 18" name="T27"/>
              <a:gd fmla="*/ 2147483646 w 27" name="T28"/>
              <a:gd fmla="*/ 2147483646 h 18" name="T29"/>
              <a:gd fmla="*/ 2147483646 w 27" name="T30"/>
              <a:gd fmla="*/ 2147483646 h 18" name="T31"/>
              <a:gd fmla="*/ 2147483646 w 27" name="T32"/>
              <a:gd fmla="*/ 2147483646 h 18" name="T33"/>
              <a:gd fmla="*/ 2147483646 w 27" name="T34"/>
              <a:gd fmla="*/ 2147483646 h 18" name="T35"/>
              <a:gd fmla="*/ 2147483646 w 27" name="T36"/>
              <a:gd fmla="*/ 0 h 18" name="T37"/>
              <a:gd fmla="*/ 2147483646 w 27" name="T38"/>
              <a:gd fmla="*/ 2147483646 h 18" name="T39"/>
              <a:gd fmla="*/ 2147483646 w 27" name="T40"/>
              <a:gd fmla="*/ 2147483646 h 18" name="T41"/>
              <a:gd fmla="*/ 2147483646 w 27" name="T42"/>
              <a:gd fmla="*/ 0 h 18" name="T43"/>
              <a:gd fmla="*/ 2147483646 w 27" name="T44"/>
              <a:gd fmla="*/ 0 h 18" name="T45"/>
              <a:gd fmla="*/ 2147483646 w 27" name="T46"/>
              <a:gd fmla="*/ 2147483646 h 18" name="T47"/>
              <a:gd fmla="*/ 2147483646 w 27" name="T48"/>
              <a:gd fmla="*/ 2147483646 h 18" name="T49"/>
              <a:gd fmla="*/ 2147483646 w 27" name="T50"/>
              <a:gd fmla="*/ 2147483646 h 18" name="T51"/>
              <a:gd fmla="*/ 2147483646 w 27" name="T52"/>
              <a:gd fmla="*/ 2147483646 h 18" name="T53"/>
              <a:gd fmla="*/ 2147483646 w 27" name="T54"/>
              <a:gd fmla="*/ 2147483646 h 18" name="T55"/>
              <a:gd fmla="*/ 2147483646 w 27" name="T56"/>
              <a:gd fmla="*/ 2147483646 h 18" name="T57"/>
              <a:gd fmla="*/ 2147483646 w 27" name="T58"/>
              <a:gd fmla="*/ 2147483646 h 18" name="T59"/>
              <a:gd fmla="*/ 2147483646 w 27" name="T60"/>
              <a:gd fmla="*/ 2147483646 h 18" name="T61"/>
              <a:gd fmla="*/ 2147483646 w 27" name="T62"/>
              <a:gd fmla="*/ 2147483646 h 18" name="T63"/>
              <a:gd fmla="*/ 2147483646 w 27" name="T64"/>
              <a:gd fmla="*/ 2147483646 h 18" name="T65"/>
              <a:gd fmla="*/ 2147483646 w 27" name="T66"/>
              <a:gd fmla="*/ 2147483646 h 18" name="T67"/>
              <a:gd fmla="*/ 2147483646 w 27" name="T68"/>
              <a:gd fmla="*/ 2147483646 h 18" name="T69"/>
              <a:gd fmla="*/ 2147483646 w 27" name="T70"/>
              <a:gd fmla="*/ 2147483646 h 18" name="T71"/>
              <a:gd fmla="*/ 2147483646 w 27" name="T72"/>
              <a:gd fmla="*/ 2147483646 h 18" name="T73"/>
              <a:gd fmla="*/ 2147483646 w 27" name="T74"/>
              <a:gd fmla="*/ 2147483646 h 18" name="T75"/>
              <a:gd fmla="*/ 2147483646 w 27" name="T76"/>
              <a:gd fmla="*/ 2147483646 h 18" name="T77"/>
              <a:gd fmla="*/ 2147483646 w 27" name="T78"/>
              <a:gd fmla="*/ 2147483646 h 18" name="T79"/>
              <a:gd fmla="*/ 2147483646 w 27" name="T80"/>
              <a:gd fmla="*/ 2147483646 h 18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w 27" name="T123"/>
              <a:gd fmla="*/ 0 h 18" name="T124"/>
              <a:gd fmla="*/ 27 w 27" name="T125"/>
              <a:gd fmla="*/ 18 h 18" name="T126"/>
            </a:gdLst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b="T126" l="T123" r="T125" t="T124"/>
            <a:pathLst>
              <a:path h="18" w="27">
                <a:moveTo>
                  <a:pt x="11" y="6"/>
                </a:moveTo>
                <a:cubicBezTo>
                  <a:pt x="11" y="8"/>
                  <a:pt x="10" y="9"/>
                  <a:pt x="10" y="10"/>
                </a:cubicBezTo>
                <a:cubicBezTo>
                  <a:pt x="9" y="11"/>
                  <a:pt x="7" y="11"/>
                  <a:pt x="6" y="11"/>
                </a:cubicBezTo>
                <a:cubicBezTo>
                  <a:pt x="4" y="11"/>
                  <a:pt x="3" y="11"/>
                  <a:pt x="2" y="10"/>
                </a:cubicBezTo>
                <a:cubicBezTo>
                  <a:pt x="1" y="9"/>
                  <a:pt x="0" y="8"/>
                  <a:pt x="0" y="6"/>
                </a:cubicBezTo>
                <a:cubicBezTo>
                  <a:pt x="0" y="4"/>
                  <a:pt x="1" y="2"/>
                  <a:pt x="2" y="1"/>
                </a:cubicBezTo>
                <a:cubicBezTo>
                  <a:pt x="3" y="0"/>
                  <a:pt x="4" y="0"/>
                  <a:pt x="6" y="0"/>
                </a:cubicBezTo>
                <a:cubicBezTo>
                  <a:pt x="7" y="0"/>
                  <a:pt x="9" y="0"/>
                  <a:pt x="10" y="1"/>
                </a:cubicBezTo>
                <a:cubicBezTo>
                  <a:pt x="10" y="2"/>
                  <a:pt x="11" y="4"/>
                  <a:pt x="11" y="6"/>
                </a:cubicBezTo>
                <a:close/>
                <a:moveTo>
                  <a:pt x="7" y="6"/>
                </a:moveTo>
                <a:cubicBezTo>
                  <a:pt x="7" y="4"/>
                  <a:pt x="7" y="4"/>
                  <a:pt x="7" y="3"/>
                </a:cubicBezTo>
                <a:cubicBezTo>
                  <a:pt x="7" y="3"/>
                  <a:pt x="6" y="2"/>
                  <a:pt x="6" y="2"/>
                </a:cubicBezTo>
                <a:cubicBezTo>
                  <a:pt x="5" y="2"/>
                  <a:pt x="4" y="3"/>
                  <a:pt x="4" y="3"/>
                </a:cubicBezTo>
                <a:cubicBezTo>
                  <a:pt x="4" y="4"/>
                  <a:pt x="4" y="4"/>
                  <a:pt x="4" y="6"/>
                </a:cubicBezTo>
                <a:cubicBezTo>
                  <a:pt x="4" y="7"/>
                  <a:pt x="4" y="8"/>
                  <a:pt x="4" y="8"/>
                </a:cubicBezTo>
                <a:cubicBezTo>
                  <a:pt x="4" y="9"/>
                  <a:pt x="5" y="9"/>
                  <a:pt x="6" y="9"/>
                </a:cubicBezTo>
                <a:cubicBezTo>
                  <a:pt x="6" y="9"/>
                  <a:pt x="7" y="9"/>
                  <a:pt x="7" y="8"/>
                </a:cubicBezTo>
                <a:cubicBezTo>
                  <a:pt x="7" y="8"/>
                  <a:pt x="7" y="7"/>
                  <a:pt x="7" y="6"/>
                </a:cubicBezTo>
                <a:close/>
                <a:moveTo>
                  <a:pt x="20" y="0"/>
                </a:moveTo>
                <a:cubicBezTo>
                  <a:pt x="11" y="18"/>
                  <a:pt x="11" y="18"/>
                  <a:pt x="11" y="18"/>
                </a:cubicBezTo>
                <a:cubicBezTo>
                  <a:pt x="8" y="18"/>
                  <a:pt x="8" y="18"/>
                  <a:pt x="8" y="18"/>
                </a:cubicBezTo>
                <a:cubicBezTo>
                  <a:pt x="17" y="0"/>
                  <a:pt x="17" y="0"/>
                  <a:pt x="17" y="0"/>
                </a:cubicBezTo>
                <a:lnTo>
                  <a:pt x="20" y="0"/>
                </a:lnTo>
                <a:close/>
                <a:moveTo>
                  <a:pt x="27" y="12"/>
                </a:moveTo>
                <a:cubicBezTo>
                  <a:pt x="27" y="14"/>
                  <a:pt x="27" y="16"/>
                  <a:pt x="26" y="17"/>
                </a:cubicBezTo>
                <a:cubicBezTo>
                  <a:pt x="25" y="18"/>
                  <a:pt x="24" y="18"/>
                  <a:pt x="22" y="18"/>
                </a:cubicBezTo>
                <a:cubicBezTo>
                  <a:pt x="20" y="18"/>
                  <a:pt x="19" y="18"/>
                  <a:pt x="18" y="17"/>
                </a:cubicBezTo>
                <a:cubicBezTo>
                  <a:pt x="17" y="16"/>
                  <a:pt x="17" y="14"/>
                  <a:pt x="17" y="12"/>
                </a:cubicBezTo>
                <a:cubicBezTo>
                  <a:pt x="17" y="11"/>
                  <a:pt x="17" y="9"/>
                  <a:pt x="18" y="8"/>
                </a:cubicBezTo>
                <a:cubicBezTo>
                  <a:pt x="19" y="7"/>
                  <a:pt x="20" y="7"/>
                  <a:pt x="22" y="7"/>
                </a:cubicBezTo>
                <a:cubicBezTo>
                  <a:pt x="24" y="7"/>
                  <a:pt x="25" y="7"/>
                  <a:pt x="26" y="8"/>
                </a:cubicBezTo>
                <a:cubicBezTo>
                  <a:pt x="27" y="9"/>
                  <a:pt x="27" y="11"/>
                  <a:pt x="27" y="12"/>
                </a:cubicBezTo>
                <a:close/>
                <a:moveTo>
                  <a:pt x="24" y="12"/>
                </a:moveTo>
                <a:cubicBezTo>
                  <a:pt x="24" y="11"/>
                  <a:pt x="24" y="10"/>
                  <a:pt x="24" y="10"/>
                </a:cubicBezTo>
                <a:cubicBezTo>
                  <a:pt x="23" y="9"/>
                  <a:pt x="23" y="9"/>
                  <a:pt x="22" y="9"/>
                </a:cubicBezTo>
                <a:cubicBezTo>
                  <a:pt x="21" y="9"/>
                  <a:pt x="21" y="9"/>
                  <a:pt x="21" y="10"/>
                </a:cubicBezTo>
                <a:cubicBezTo>
                  <a:pt x="20" y="10"/>
                  <a:pt x="20" y="11"/>
                  <a:pt x="20" y="12"/>
                </a:cubicBezTo>
                <a:cubicBezTo>
                  <a:pt x="20" y="14"/>
                  <a:pt x="20" y="15"/>
                  <a:pt x="21" y="15"/>
                </a:cubicBezTo>
                <a:cubicBezTo>
                  <a:pt x="21" y="15"/>
                  <a:pt x="21" y="16"/>
                  <a:pt x="22" y="16"/>
                </a:cubicBezTo>
                <a:cubicBezTo>
                  <a:pt x="23" y="16"/>
                  <a:pt x="23" y="15"/>
                  <a:pt x="24" y="15"/>
                </a:cubicBezTo>
                <a:cubicBezTo>
                  <a:pt x="24" y="15"/>
                  <a:pt x="24" y="14"/>
                  <a:pt x="24" y="1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68" name="Freeform 100"/>
          <p:cNvSpPr>
            <a:spLocks noChangeArrowheads="1"/>
          </p:cNvSpPr>
          <p:nvPr/>
        </p:nvSpPr>
        <p:spPr bwMode="auto">
          <a:xfrm>
            <a:off x="6700838" y="917575"/>
            <a:ext cx="566737" cy="677863"/>
          </a:xfrm>
          <a:custGeom>
            <a:gdLst>
              <a:gd fmla="*/ 0 w 110" name="T0"/>
              <a:gd fmla="*/ 2147483646 h 114" name="T1"/>
              <a:gd fmla="*/ 2147483646 w 110" name="T2"/>
              <a:gd fmla="*/ 0 h 114" name="T3"/>
              <a:gd fmla="*/ 2147483646 w 110" name="T4"/>
              <a:gd fmla="*/ 2147483646 h 114" name="T5"/>
              <a:gd fmla="*/ 2147483646 w 110" name="T6"/>
              <a:gd fmla="*/ 2147483646 h 114" name="T7"/>
              <a:gd fmla="*/ 0 w 110" name="T8"/>
              <a:gd fmla="*/ 2147483646 h 114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110" name="T15"/>
              <a:gd fmla="*/ 0 h 114" name="T16"/>
              <a:gd fmla="*/ 110 w 110" name="T17"/>
              <a:gd fmla="*/ 114 h 114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114" w="110">
                <a:moveTo>
                  <a:pt x="0" y="4"/>
                </a:moveTo>
                <a:cubicBezTo>
                  <a:pt x="0" y="3"/>
                  <a:pt x="1" y="1"/>
                  <a:pt x="2" y="0"/>
                </a:cubicBezTo>
                <a:cubicBezTo>
                  <a:pt x="110" y="107"/>
                  <a:pt x="110" y="107"/>
                  <a:pt x="110" y="107"/>
                </a:cubicBezTo>
                <a:cubicBezTo>
                  <a:pt x="110" y="114"/>
                  <a:pt x="110" y="114"/>
                  <a:pt x="110" y="114"/>
                </a:cubicBezTo>
                <a:lnTo>
                  <a:pt x="0" y="4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69" name="Freeform 101"/>
          <p:cNvSpPr>
            <a:spLocks noChangeArrowheads="1"/>
          </p:cNvSpPr>
          <p:nvPr/>
        </p:nvSpPr>
        <p:spPr bwMode="auto">
          <a:xfrm>
            <a:off x="6689725" y="1624013"/>
            <a:ext cx="577850" cy="712787"/>
          </a:xfrm>
          <a:custGeom>
            <a:gdLst>
              <a:gd fmla="*/ 0 w 676" name="T0"/>
              <a:gd fmla="*/ 2147483646 h 723" name="T1"/>
              <a:gd fmla="*/ 0 w 676" name="T2"/>
              <a:gd fmla="*/ 0 h 723" name="T3"/>
              <a:gd fmla="*/ 2147483646 w 676" name="T4"/>
              <a:gd fmla="*/ 2147483646 h 723" name="T5"/>
              <a:gd fmla="*/ 2147483646 w 676" name="T6"/>
              <a:gd fmla="*/ 2147483646 h 723" name="T7"/>
              <a:gd fmla="*/ 0 w 676" name="T8"/>
              <a:gd fmla="*/ 2147483646 h 72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23" name="T16"/>
              <a:gd fmla="*/ 676 w 676" name="T17"/>
              <a:gd fmla="*/ 723 h 723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23" w="676">
                <a:moveTo>
                  <a:pt x="0" y="48"/>
                </a:moveTo>
                <a:lnTo>
                  <a:pt x="0" y="0"/>
                </a:lnTo>
                <a:lnTo>
                  <a:pt x="676" y="681"/>
                </a:lnTo>
                <a:lnTo>
                  <a:pt x="676" y="723"/>
                </a:lnTo>
                <a:lnTo>
                  <a:pt x="0" y="48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70" name="Freeform 102"/>
          <p:cNvSpPr>
            <a:spLocks noChangeArrowheads="1"/>
          </p:cNvSpPr>
          <p:nvPr/>
        </p:nvSpPr>
        <p:spPr bwMode="auto">
          <a:xfrm>
            <a:off x="6689725" y="3400425"/>
            <a:ext cx="104775" cy="120650"/>
          </a:xfrm>
          <a:custGeom>
            <a:gdLst>
              <a:gd fmla="*/ 0 w 121" name="T0"/>
              <a:gd fmla="*/ 2147483646 h 121" name="T1"/>
              <a:gd fmla="*/ 0 w 121" name="T2"/>
              <a:gd fmla="*/ 0 h 121" name="T3"/>
              <a:gd fmla="*/ 2147483646 w 121" name="T4"/>
              <a:gd fmla="*/ 2147483646 h 121" name="T5"/>
              <a:gd fmla="*/ 2147483646 w 121" name="T6"/>
              <a:gd fmla="*/ 2147483646 h 121" name="T7"/>
              <a:gd fmla="*/ 0 w 121" name="T8"/>
              <a:gd fmla="*/ 2147483646 h 12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121" name="T15"/>
              <a:gd fmla="*/ 0 h 121" name="T16"/>
              <a:gd fmla="*/ 121 w 121" name="T17"/>
              <a:gd fmla="*/ 121 h 121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120" w="120">
                <a:moveTo>
                  <a:pt x="0" y="42"/>
                </a:moveTo>
                <a:lnTo>
                  <a:pt x="0" y="0"/>
                </a:lnTo>
                <a:lnTo>
                  <a:pt x="121" y="121"/>
                </a:lnTo>
                <a:lnTo>
                  <a:pt x="79" y="121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71" name="Freeform 103"/>
          <p:cNvSpPr>
            <a:spLocks noChangeArrowheads="1"/>
          </p:cNvSpPr>
          <p:nvPr/>
        </p:nvSpPr>
        <p:spPr bwMode="auto">
          <a:xfrm>
            <a:off x="6689725" y="965200"/>
            <a:ext cx="577850" cy="706438"/>
          </a:xfrm>
          <a:custGeom>
            <a:gdLst>
              <a:gd fmla="*/ 0 w 112" name="T0"/>
              <a:gd fmla="*/ 2147483646 h 119" name="T1"/>
              <a:gd fmla="*/ 0 w 112" name="T2"/>
              <a:gd fmla="*/ 2147483646 h 119" name="T3"/>
              <a:gd fmla="*/ 0 w 112" name="T4"/>
              <a:gd fmla="*/ 0 h 119" name="T5"/>
              <a:gd fmla="*/ 2147483646 w 112" name="T6"/>
              <a:gd fmla="*/ 2147483646 h 119" name="T7"/>
              <a:gd fmla="*/ 2147483646 w 112" name="T8"/>
              <a:gd fmla="*/ 2147483646 h 119" name="T9"/>
              <a:gd fmla="*/ 0 w 112" name="T10"/>
              <a:gd fmla="*/ 2147483646 h 119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12" name="T18"/>
              <a:gd fmla="*/ 0 h 119" name="T19"/>
              <a:gd fmla="*/ 112 w 112" name="T20"/>
              <a:gd fmla="*/ 119 h 119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119" w="112">
                <a:moveTo>
                  <a:pt x="0" y="7"/>
                </a:moveTo>
                <a:cubicBezTo>
                  <a:pt x="0" y="5"/>
                  <a:pt x="0" y="5"/>
                  <a:pt x="0" y="5"/>
                </a:cubicBezTo>
                <a:cubicBezTo>
                  <a:pt x="0" y="3"/>
                  <a:pt x="0" y="2"/>
                  <a:pt x="0" y="0"/>
                </a:cubicBezTo>
                <a:cubicBezTo>
                  <a:pt x="112" y="112"/>
                  <a:pt x="112" y="112"/>
                  <a:pt x="112" y="112"/>
                </a:cubicBezTo>
                <a:cubicBezTo>
                  <a:pt x="112" y="119"/>
                  <a:pt x="112" y="119"/>
                  <a:pt x="112" y="119"/>
                </a:cubicBezTo>
                <a:lnTo>
                  <a:pt x="0" y="7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72" name="Freeform 104"/>
          <p:cNvSpPr>
            <a:spLocks noChangeArrowheads="1"/>
          </p:cNvSpPr>
          <p:nvPr/>
        </p:nvSpPr>
        <p:spPr bwMode="auto">
          <a:xfrm>
            <a:off x="6689725" y="1035050"/>
            <a:ext cx="577850" cy="708025"/>
          </a:xfrm>
          <a:custGeom>
            <a:gdLst>
              <a:gd fmla="*/ 0 w 676" name="T0"/>
              <a:gd fmla="*/ 2147483646 h 718" name="T1"/>
              <a:gd fmla="*/ 0 w 676" name="T2"/>
              <a:gd fmla="*/ 0 h 718" name="T3"/>
              <a:gd fmla="*/ 2147483646 w 676" name="T4"/>
              <a:gd fmla="*/ 2147483646 h 718" name="T5"/>
              <a:gd fmla="*/ 2147483646 w 676" name="T6"/>
              <a:gd fmla="*/ 2147483646 h 718" name="T7"/>
              <a:gd fmla="*/ 0 w 676" name="T8"/>
              <a:gd fmla="*/ 2147483646 h 71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18" name="T16"/>
              <a:gd fmla="*/ 676 w 676" name="T17"/>
              <a:gd fmla="*/ 718 h 718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8" w="676">
                <a:moveTo>
                  <a:pt x="0" y="43"/>
                </a:moveTo>
                <a:lnTo>
                  <a:pt x="0" y="0"/>
                </a:lnTo>
                <a:lnTo>
                  <a:pt x="676" y="675"/>
                </a:lnTo>
                <a:lnTo>
                  <a:pt x="676" y="718"/>
                </a:lnTo>
                <a:lnTo>
                  <a:pt x="0" y="43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73" name="Freeform 105"/>
          <p:cNvSpPr>
            <a:spLocks noChangeArrowheads="1"/>
          </p:cNvSpPr>
          <p:nvPr/>
        </p:nvSpPr>
        <p:spPr bwMode="auto">
          <a:xfrm>
            <a:off x="6689725" y="1108075"/>
            <a:ext cx="577850" cy="712788"/>
          </a:xfrm>
          <a:custGeom>
            <a:gdLst>
              <a:gd fmla="*/ 0 w 676" name="T0"/>
              <a:gd fmla="*/ 2147483646 h 723" name="T1"/>
              <a:gd fmla="*/ 0 w 676" name="T2"/>
              <a:gd fmla="*/ 0 h 723" name="T3"/>
              <a:gd fmla="*/ 2147483646 w 676" name="T4"/>
              <a:gd fmla="*/ 2147483646 h 723" name="T5"/>
              <a:gd fmla="*/ 2147483646 w 676" name="T6"/>
              <a:gd fmla="*/ 2147483646 h 723" name="T7"/>
              <a:gd fmla="*/ 0 w 676" name="T8"/>
              <a:gd fmla="*/ 2147483646 h 72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23" name="T16"/>
              <a:gd fmla="*/ 676 w 676" name="T17"/>
              <a:gd fmla="*/ 723 h 723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23" w="676">
                <a:moveTo>
                  <a:pt x="0" y="48"/>
                </a:moveTo>
                <a:lnTo>
                  <a:pt x="0" y="0"/>
                </a:lnTo>
                <a:lnTo>
                  <a:pt x="676" y="681"/>
                </a:lnTo>
                <a:lnTo>
                  <a:pt x="676" y="723"/>
                </a:lnTo>
                <a:lnTo>
                  <a:pt x="0" y="48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74" name="Freeform 106"/>
          <p:cNvSpPr>
            <a:spLocks noChangeArrowheads="1"/>
          </p:cNvSpPr>
          <p:nvPr/>
        </p:nvSpPr>
        <p:spPr bwMode="auto">
          <a:xfrm>
            <a:off x="6689725" y="1552575"/>
            <a:ext cx="577850" cy="708025"/>
          </a:xfrm>
          <a:custGeom>
            <a:gdLst>
              <a:gd fmla="*/ 0 w 676" name="T0"/>
              <a:gd fmla="*/ 2147483646 h 717" name="T1"/>
              <a:gd fmla="*/ 0 w 676" name="T2"/>
              <a:gd fmla="*/ 0 h 717" name="T3"/>
              <a:gd fmla="*/ 2147483646 w 676" name="T4"/>
              <a:gd fmla="*/ 2147483646 h 717" name="T5"/>
              <a:gd fmla="*/ 2147483646 w 676" name="T6"/>
              <a:gd fmla="*/ 2147483646 h 717" name="T7"/>
              <a:gd fmla="*/ 0 w 676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17" name="T16"/>
              <a:gd fmla="*/ 676 w 676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6">
                <a:moveTo>
                  <a:pt x="0" y="42"/>
                </a:moveTo>
                <a:lnTo>
                  <a:pt x="0" y="0"/>
                </a:lnTo>
                <a:lnTo>
                  <a:pt x="676" y="675"/>
                </a:lnTo>
                <a:lnTo>
                  <a:pt x="676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75" name="Freeform 107"/>
          <p:cNvSpPr>
            <a:spLocks noChangeArrowheads="1"/>
          </p:cNvSpPr>
          <p:nvPr/>
        </p:nvSpPr>
        <p:spPr bwMode="auto">
          <a:xfrm>
            <a:off x="6689725" y="1481138"/>
            <a:ext cx="577850" cy="708025"/>
          </a:xfrm>
          <a:custGeom>
            <a:gdLst>
              <a:gd fmla="*/ 0 w 676" name="T0"/>
              <a:gd fmla="*/ 2147483646 h 718" name="T1"/>
              <a:gd fmla="*/ 0 w 676" name="T2"/>
              <a:gd fmla="*/ 0 h 718" name="T3"/>
              <a:gd fmla="*/ 2147483646 w 676" name="T4"/>
              <a:gd fmla="*/ 2147483646 h 718" name="T5"/>
              <a:gd fmla="*/ 2147483646 w 676" name="T6"/>
              <a:gd fmla="*/ 2147483646 h 718" name="T7"/>
              <a:gd fmla="*/ 0 w 676" name="T8"/>
              <a:gd fmla="*/ 2147483646 h 71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18" name="T16"/>
              <a:gd fmla="*/ 676 w 676" name="T17"/>
              <a:gd fmla="*/ 718 h 718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8" w="676">
                <a:moveTo>
                  <a:pt x="0" y="43"/>
                </a:moveTo>
                <a:lnTo>
                  <a:pt x="0" y="0"/>
                </a:lnTo>
                <a:lnTo>
                  <a:pt x="676" y="676"/>
                </a:lnTo>
                <a:lnTo>
                  <a:pt x="676" y="718"/>
                </a:lnTo>
                <a:lnTo>
                  <a:pt x="0" y="43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76" name="Freeform 108"/>
          <p:cNvSpPr>
            <a:spLocks noChangeArrowheads="1"/>
          </p:cNvSpPr>
          <p:nvPr/>
        </p:nvSpPr>
        <p:spPr bwMode="auto">
          <a:xfrm>
            <a:off x="6689725" y="1333500"/>
            <a:ext cx="577850" cy="706438"/>
          </a:xfrm>
          <a:custGeom>
            <a:gdLst>
              <a:gd fmla="*/ 0 w 676" name="T0"/>
              <a:gd fmla="*/ 2147483646 h 717" name="T1"/>
              <a:gd fmla="*/ 0 w 676" name="T2"/>
              <a:gd fmla="*/ 0 h 717" name="T3"/>
              <a:gd fmla="*/ 2147483646 w 676" name="T4"/>
              <a:gd fmla="*/ 2147483646 h 717" name="T5"/>
              <a:gd fmla="*/ 2147483646 w 676" name="T6"/>
              <a:gd fmla="*/ 2147483646 h 717" name="T7"/>
              <a:gd fmla="*/ 0 w 676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17" name="T16"/>
              <a:gd fmla="*/ 676 w 676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6">
                <a:moveTo>
                  <a:pt x="0" y="42"/>
                </a:moveTo>
                <a:lnTo>
                  <a:pt x="0" y="0"/>
                </a:lnTo>
                <a:lnTo>
                  <a:pt x="676" y="675"/>
                </a:lnTo>
                <a:lnTo>
                  <a:pt x="676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77" name="Freeform 109"/>
          <p:cNvSpPr>
            <a:spLocks noChangeArrowheads="1"/>
          </p:cNvSpPr>
          <p:nvPr/>
        </p:nvSpPr>
        <p:spPr bwMode="auto">
          <a:xfrm>
            <a:off x="6689725" y="1404938"/>
            <a:ext cx="577850" cy="706437"/>
          </a:xfrm>
          <a:custGeom>
            <a:gdLst>
              <a:gd fmla="*/ 0 w 676" name="T0"/>
              <a:gd fmla="*/ 2147483646 h 717" name="T1"/>
              <a:gd fmla="*/ 0 w 676" name="T2"/>
              <a:gd fmla="*/ 0 h 717" name="T3"/>
              <a:gd fmla="*/ 2147483646 w 676" name="T4"/>
              <a:gd fmla="*/ 2147483646 h 717" name="T5"/>
              <a:gd fmla="*/ 2147483646 w 676" name="T6"/>
              <a:gd fmla="*/ 2147483646 h 717" name="T7"/>
              <a:gd fmla="*/ 0 w 676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17" name="T16"/>
              <a:gd fmla="*/ 676 w 676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6">
                <a:moveTo>
                  <a:pt x="0" y="42"/>
                </a:moveTo>
                <a:lnTo>
                  <a:pt x="0" y="0"/>
                </a:lnTo>
                <a:lnTo>
                  <a:pt x="676" y="675"/>
                </a:lnTo>
                <a:lnTo>
                  <a:pt x="676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78" name="Freeform 110"/>
          <p:cNvSpPr>
            <a:spLocks noChangeArrowheads="1"/>
          </p:cNvSpPr>
          <p:nvPr/>
        </p:nvSpPr>
        <p:spPr bwMode="auto">
          <a:xfrm>
            <a:off x="6689725" y="1184275"/>
            <a:ext cx="577850" cy="708025"/>
          </a:xfrm>
          <a:custGeom>
            <a:gdLst>
              <a:gd fmla="*/ 0 w 676" name="T0"/>
              <a:gd fmla="*/ 2147483646 h 717" name="T1"/>
              <a:gd fmla="*/ 0 w 676" name="T2"/>
              <a:gd fmla="*/ 0 h 717" name="T3"/>
              <a:gd fmla="*/ 2147483646 w 676" name="T4"/>
              <a:gd fmla="*/ 2147483646 h 717" name="T5"/>
              <a:gd fmla="*/ 2147483646 w 676" name="T6"/>
              <a:gd fmla="*/ 2147483646 h 717" name="T7"/>
              <a:gd fmla="*/ 0 w 676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17" name="T16"/>
              <a:gd fmla="*/ 676 w 676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6">
                <a:moveTo>
                  <a:pt x="0" y="42"/>
                </a:moveTo>
                <a:lnTo>
                  <a:pt x="0" y="0"/>
                </a:lnTo>
                <a:lnTo>
                  <a:pt x="676" y="675"/>
                </a:lnTo>
                <a:lnTo>
                  <a:pt x="676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79" name="Freeform 111"/>
          <p:cNvSpPr>
            <a:spLocks noChangeArrowheads="1"/>
          </p:cNvSpPr>
          <p:nvPr/>
        </p:nvSpPr>
        <p:spPr bwMode="auto">
          <a:xfrm>
            <a:off x="6889750" y="869950"/>
            <a:ext cx="376238" cy="434975"/>
          </a:xfrm>
          <a:custGeom>
            <a:gdLst>
              <a:gd fmla="*/ 0 w 441" name="T0"/>
              <a:gd fmla="*/ 0 h 440" name="T1"/>
              <a:gd fmla="*/ 2147483646 w 441" name="T2"/>
              <a:gd fmla="*/ 0 h 440" name="T3"/>
              <a:gd fmla="*/ 2147483646 w 441" name="T4"/>
              <a:gd fmla="*/ 2147483646 h 440" name="T5"/>
              <a:gd fmla="*/ 2147483646 w 441" name="T6"/>
              <a:gd fmla="*/ 2147483646 h 440" name="T7"/>
              <a:gd fmla="*/ 2147483646 w 441" name="T8"/>
              <a:gd fmla="*/ 2147483646 h 440" name="T9"/>
              <a:gd fmla="*/ 0 w 441" name="T10"/>
              <a:gd fmla="*/ 0 h 440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441" name="T18"/>
              <a:gd fmla="*/ 0 h 440" name="T19"/>
              <a:gd fmla="*/ 441 w 441" name="T20"/>
              <a:gd fmla="*/ 440 h 440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440" w="441">
                <a:moveTo>
                  <a:pt x="0" y="0"/>
                </a:moveTo>
                <a:lnTo>
                  <a:pt x="43" y="0"/>
                </a:lnTo>
                <a:lnTo>
                  <a:pt x="441" y="397"/>
                </a:lnTo>
                <a:lnTo>
                  <a:pt x="441" y="428"/>
                </a:lnTo>
                <a:lnTo>
                  <a:pt x="441" y="440"/>
                </a:lnTo>
                <a:lnTo>
                  <a:pt x="0" y="0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80" name="Freeform 112"/>
          <p:cNvSpPr>
            <a:spLocks noChangeArrowheads="1"/>
          </p:cNvSpPr>
          <p:nvPr/>
        </p:nvSpPr>
        <p:spPr bwMode="auto">
          <a:xfrm>
            <a:off x="7081838" y="869950"/>
            <a:ext cx="184150" cy="209550"/>
          </a:xfrm>
          <a:custGeom>
            <a:gdLst>
              <a:gd fmla="*/ 0 w 217" name="T0"/>
              <a:gd fmla="*/ 0 h 211" name="T1"/>
              <a:gd fmla="*/ 2147483646 w 217" name="T2"/>
              <a:gd fmla="*/ 0 h 211" name="T3"/>
              <a:gd fmla="*/ 2147483646 w 217" name="T4"/>
              <a:gd fmla="*/ 2147483646 h 211" name="T5"/>
              <a:gd fmla="*/ 2147483646 w 217" name="T6"/>
              <a:gd fmla="*/ 2147483646 h 211" name="T7"/>
              <a:gd fmla="*/ 0 w 217" name="T8"/>
              <a:gd fmla="*/ 0 h 21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217" name="T15"/>
              <a:gd fmla="*/ 0 h 211" name="T16"/>
              <a:gd fmla="*/ 217 w 217" name="T17"/>
              <a:gd fmla="*/ 211 h 211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211" w="216">
                <a:moveTo>
                  <a:pt x="0" y="0"/>
                </a:moveTo>
                <a:lnTo>
                  <a:pt x="42" y="0"/>
                </a:lnTo>
                <a:lnTo>
                  <a:pt x="217" y="168"/>
                </a:lnTo>
                <a:lnTo>
                  <a:pt x="217" y="211"/>
                </a:lnTo>
                <a:lnTo>
                  <a:pt x="0" y="0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81" name="Freeform 113"/>
          <p:cNvSpPr>
            <a:spLocks noChangeArrowheads="1"/>
          </p:cNvSpPr>
          <p:nvPr/>
        </p:nvSpPr>
        <p:spPr bwMode="auto">
          <a:xfrm>
            <a:off x="7148513" y="869950"/>
            <a:ext cx="119062" cy="136525"/>
          </a:xfrm>
          <a:custGeom>
            <a:gdLst>
              <a:gd fmla="*/ 0 w 139" name="T0"/>
              <a:gd fmla="*/ 0 h 138" name="T1"/>
              <a:gd fmla="*/ 2147483646 w 139" name="T2"/>
              <a:gd fmla="*/ 0 h 138" name="T3"/>
              <a:gd fmla="*/ 2147483646 w 139" name="T4"/>
              <a:gd fmla="*/ 0 h 138" name="T5"/>
              <a:gd fmla="*/ 2147483646 w 139" name="T6"/>
              <a:gd fmla="*/ 2147483646 h 138" name="T7"/>
              <a:gd fmla="*/ 2147483646 w 139" name="T8"/>
              <a:gd fmla="*/ 2147483646 h 138" name="T9"/>
              <a:gd fmla="*/ 2147483646 w 139" name="T10"/>
              <a:gd fmla="*/ 2147483646 h 138" name="T11"/>
              <a:gd fmla="*/ 0 w 139" name="T12"/>
              <a:gd fmla="*/ 0 h 138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139" name="T21"/>
              <a:gd fmla="*/ 0 h 138" name="T22"/>
              <a:gd fmla="*/ 139 w 139" name="T23"/>
              <a:gd fmla="*/ 138 h 138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138" w="139">
                <a:moveTo>
                  <a:pt x="0" y="0"/>
                </a:moveTo>
                <a:lnTo>
                  <a:pt x="6" y="0"/>
                </a:lnTo>
                <a:lnTo>
                  <a:pt x="42" y="0"/>
                </a:lnTo>
                <a:lnTo>
                  <a:pt x="139" y="96"/>
                </a:lnTo>
                <a:lnTo>
                  <a:pt x="139" y="126"/>
                </a:lnTo>
                <a:lnTo>
                  <a:pt x="139" y="138"/>
                </a:lnTo>
                <a:lnTo>
                  <a:pt x="0" y="0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82" name="Freeform 114"/>
          <p:cNvSpPr>
            <a:spLocks noChangeArrowheads="1"/>
          </p:cNvSpPr>
          <p:nvPr/>
        </p:nvSpPr>
        <p:spPr bwMode="auto">
          <a:xfrm>
            <a:off x="6689725" y="2663825"/>
            <a:ext cx="577850" cy="708025"/>
          </a:xfrm>
          <a:custGeom>
            <a:gdLst>
              <a:gd fmla="*/ 0 w 676" name="T0"/>
              <a:gd fmla="*/ 2147483646 h 717" name="T1"/>
              <a:gd fmla="*/ 0 w 676" name="T2"/>
              <a:gd fmla="*/ 0 h 717" name="T3"/>
              <a:gd fmla="*/ 2147483646 w 676" name="T4"/>
              <a:gd fmla="*/ 2147483646 h 717" name="T5"/>
              <a:gd fmla="*/ 2147483646 w 676" name="T6"/>
              <a:gd fmla="*/ 2147483646 h 717" name="T7"/>
              <a:gd fmla="*/ 2147483646 w 676" name="T8"/>
              <a:gd fmla="*/ 2147483646 h 717" name="T9"/>
              <a:gd fmla="*/ 0 w 676" name="T10"/>
              <a:gd fmla="*/ 2147483646 h 717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676" name="T18"/>
              <a:gd fmla="*/ 0 h 717" name="T19"/>
              <a:gd fmla="*/ 676 w 676" name="T20"/>
              <a:gd fmla="*/ 717 h 717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717" w="676">
                <a:moveTo>
                  <a:pt x="0" y="42"/>
                </a:moveTo>
                <a:lnTo>
                  <a:pt x="0" y="0"/>
                </a:lnTo>
                <a:lnTo>
                  <a:pt x="676" y="675"/>
                </a:lnTo>
                <a:lnTo>
                  <a:pt x="676" y="711"/>
                </a:lnTo>
                <a:lnTo>
                  <a:pt x="676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83" name="Freeform 115"/>
          <p:cNvSpPr>
            <a:spLocks noChangeArrowheads="1"/>
          </p:cNvSpPr>
          <p:nvPr/>
        </p:nvSpPr>
        <p:spPr bwMode="auto">
          <a:xfrm>
            <a:off x="6689725" y="2516188"/>
            <a:ext cx="577850" cy="706437"/>
          </a:xfrm>
          <a:custGeom>
            <a:gdLst>
              <a:gd fmla="*/ 0 w 676" name="T0"/>
              <a:gd fmla="*/ 2147483646 h 717" name="T1"/>
              <a:gd fmla="*/ 0 w 676" name="T2"/>
              <a:gd fmla="*/ 0 h 717" name="T3"/>
              <a:gd fmla="*/ 2147483646 w 676" name="T4"/>
              <a:gd fmla="*/ 2147483646 h 717" name="T5"/>
              <a:gd fmla="*/ 2147483646 w 676" name="T6"/>
              <a:gd fmla="*/ 2147483646 h 717" name="T7"/>
              <a:gd fmla="*/ 2147483646 w 676" name="T8"/>
              <a:gd fmla="*/ 2147483646 h 717" name="T9"/>
              <a:gd fmla="*/ 0 w 676" name="T10"/>
              <a:gd fmla="*/ 2147483646 h 717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676" name="T18"/>
              <a:gd fmla="*/ 0 h 717" name="T19"/>
              <a:gd fmla="*/ 676 w 676" name="T20"/>
              <a:gd fmla="*/ 717 h 717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717" w="676">
                <a:moveTo>
                  <a:pt x="0" y="42"/>
                </a:moveTo>
                <a:lnTo>
                  <a:pt x="0" y="0"/>
                </a:lnTo>
                <a:lnTo>
                  <a:pt x="676" y="675"/>
                </a:lnTo>
                <a:lnTo>
                  <a:pt x="676" y="687"/>
                </a:lnTo>
                <a:lnTo>
                  <a:pt x="676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84" name="Freeform 116"/>
          <p:cNvSpPr>
            <a:spLocks noChangeArrowheads="1"/>
          </p:cNvSpPr>
          <p:nvPr/>
        </p:nvSpPr>
        <p:spPr bwMode="auto">
          <a:xfrm>
            <a:off x="7019925" y="869950"/>
            <a:ext cx="246063" cy="285750"/>
          </a:xfrm>
          <a:custGeom>
            <a:gdLst>
              <a:gd fmla="*/ 0 w 290" name="T0"/>
              <a:gd fmla="*/ 0 h 289" name="T1"/>
              <a:gd fmla="*/ 2147483646 w 290" name="T2"/>
              <a:gd fmla="*/ 0 h 289" name="T3"/>
              <a:gd fmla="*/ 2147483646 w 290" name="T4"/>
              <a:gd fmla="*/ 2147483646 h 289" name="T5"/>
              <a:gd fmla="*/ 2147483646 w 290" name="T6"/>
              <a:gd fmla="*/ 2147483646 h 289" name="T7"/>
              <a:gd fmla="*/ 0 w 290" name="T8"/>
              <a:gd fmla="*/ 0 h 28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290" name="T15"/>
              <a:gd fmla="*/ 0 h 289" name="T16"/>
              <a:gd fmla="*/ 290 w 290" name="T17"/>
              <a:gd fmla="*/ 289 h 28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289" w="290">
                <a:moveTo>
                  <a:pt x="0" y="0"/>
                </a:moveTo>
                <a:lnTo>
                  <a:pt x="42" y="0"/>
                </a:lnTo>
                <a:lnTo>
                  <a:pt x="290" y="247"/>
                </a:lnTo>
                <a:lnTo>
                  <a:pt x="290" y="289"/>
                </a:lnTo>
                <a:lnTo>
                  <a:pt x="0" y="0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85" name="Freeform 117"/>
          <p:cNvSpPr>
            <a:spLocks noChangeArrowheads="1"/>
          </p:cNvSpPr>
          <p:nvPr/>
        </p:nvSpPr>
        <p:spPr bwMode="auto">
          <a:xfrm>
            <a:off x="6767513" y="869950"/>
            <a:ext cx="500062" cy="582613"/>
          </a:xfrm>
          <a:custGeom>
            <a:gdLst>
              <a:gd fmla="*/ 0 w 97" name="T0"/>
              <a:gd fmla="*/ 2147483646 h 98" name="T1"/>
              <a:gd fmla="*/ 2147483646 w 97" name="T2"/>
              <a:gd fmla="*/ 0 h 98" name="T3"/>
              <a:gd fmla="*/ 2147483646 w 97" name="T4"/>
              <a:gd fmla="*/ 2147483646 h 98" name="T5"/>
              <a:gd fmla="*/ 2147483646 w 97" name="T6"/>
              <a:gd fmla="*/ 2147483646 h 98" name="T7"/>
              <a:gd fmla="*/ 0 w 97" name="T8"/>
              <a:gd fmla="*/ 2147483646 h 9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97" name="T15"/>
              <a:gd fmla="*/ 0 h 98" name="T16"/>
              <a:gd fmla="*/ 97 w 97" name="T17"/>
              <a:gd fmla="*/ 98 h 98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98" w="97">
                <a:moveTo>
                  <a:pt x="0" y="1"/>
                </a:moveTo>
                <a:cubicBezTo>
                  <a:pt x="2" y="0"/>
                  <a:pt x="4" y="0"/>
                  <a:pt x="6" y="0"/>
                </a:cubicBezTo>
                <a:cubicBezTo>
                  <a:pt x="97" y="90"/>
                  <a:pt x="97" y="90"/>
                  <a:pt x="97" y="90"/>
                </a:cubicBezTo>
                <a:cubicBezTo>
                  <a:pt x="97" y="98"/>
                  <a:pt x="97" y="98"/>
                  <a:pt x="97" y="98"/>
                </a:cubicBezTo>
                <a:lnTo>
                  <a:pt x="0" y="1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86" name="Freeform 118"/>
          <p:cNvSpPr>
            <a:spLocks noChangeArrowheads="1"/>
          </p:cNvSpPr>
          <p:nvPr/>
        </p:nvSpPr>
        <p:spPr bwMode="auto">
          <a:xfrm>
            <a:off x="6727825" y="882650"/>
            <a:ext cx="539750" cy="641350"/>
          </a:xfrm>
          <a:custGeom>
            <a:gdLst>
              <a:gd fmla="*/ 0 w 105" name="T0"/>
              <a:gd fmla="*/ 2147483646 h 108" name="T1"/>
              <a:gd fmla="*/ 2147483646 w 105" name="T2"/>
              <a:gd fmla="*/ 0 h 108" name="T3"/>
              <a:gd fmla="*/ 2147483646 w 105" name="T4"/>
              <a:gd fmla="*/ 2147483646 h 108" name="T5"/>
              <a:gd fmla="*/ 2147483646 w 105" name="T6"/>
              <a:gd fmla="*/ 2147483646 h 108" name="T7"/>
              <a:gd fmla="*/ 0 w 105" name="T8"/>
              <a:gd fmla="*/ 2147483646 h 10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105" name="T15"/>
              <a:gd fmla="*/ 0 h 108" name="T16"/>
              <a:gd fmla="*/ 105 w 105" name="T17"/>
              <a:gd fmla="*/ 108 h 108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108" w="105">
                <a:moveTo>
                  <a:pt x="0" y="3"/>
                </a:moveTo>
                <a:cubicBezTo>
                  <a:pt x="1" y="2"/>
                  <a:pt x="3" y="1"/>
                  <a:pt x="4" y="0"/>
                </a:cubicBezTo>
                <a:cubicBezTo>
                  <a:pt x="105" y="101"/>
                  <a:pt x="105" y="101"/>
                  <a:pt x="105" y="101"/>
                </a:cubicBezTo>
                <a:cubicBezTo>
                  <a:pt x="105" y="108"/>
                  <a:pt x="105" y="108"/>
                  <a:pt x="105" y="108"/>
                </a:cubicBezTo>
                <a:lnTo>
                  <a:pt x="0" y="3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87" name="Freeform 119"/>
          <p:cNvSpPr>
            <a:spLocks noChangeArrowheads="1"/>
          </p:cNvSpPr>
          <p:nvPr/>
        </p:nvSpPr>
        <p:spPr bwMode="auto">
          <a:xfrm>
            <a:off x="6824663" y="869950"/>
            <a:ext cx="442912" cy="504825"/>
          </a:xfrm>
          <a:custGeom>
            <a:gdLst>
              <a:gd fmla="*/ 0 w 519" name="T0"/>
              <a:gd fmla="*/ 0 h 512" name="T1"/>
              <a:gd fmla="*/ 2147483646 w 519" name="T2"/>
              <a:gd fmla="*/ 0 h 512" name="T3"/>
              <a:gd fmla="*/ 2147483646 w 519" name="T4"/>
              <a:gd fmla="*/ 2147483646 h 512" name="T5"/>
              <a:gd fmla="*/ 2147483646 w 519" name="T6"/>
              <a:gd fmla="*/ 2147483646 h 512" name="T7"/>
              <a:gd fmla="*/ 0 w 519" name="T8"/>
              <a:gd fmla="*/ 0 h 512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519" name="T15"/>
              <a:gd fmla="*/ 0 h 512" name="T16"/>
              <a:gd fmla="*/ 519 w 519" name="T17"/>
              <a:gd fmla="*/ 512 h 512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512" w="519">
                <a:moveTo>
                  <a:pt x="0" y="0"/>
                </a:moveTo>
                <a:lnTo>
                  <a:pt x="48" y="0"/>
                </a:lnTo>
                <a:lnTo>
                  <a:pt x="519" y="470"/>
                </a:lnTo>
                <a:lnTo>
                  <a:pt x="519" y="512"/>
                </a:lnTo>
                <a:lnTo>
                  <a:pt x="0" y="0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88" name="Freeform 120"/>
          <p:cNvSpPr>
            <a:spLocks noChangeArrowheads="1"/>
          </p:cNvSpPr>
          <p:nvPr/>
        </p:nvSpPr>
        <p:spPr bwMode="auto">
          <a:xfrm>
            <a:off x="6953250" y="869950"/>
            <a:ext cx="314325" cy="355600"/>
          </a:xfrm>
          <a:custGeom>
            <a:gdLst>
              <a:gd fmla="*/ 0 w 368" name="T0"/>
              <a:gd fmla="*/ 0 h 361" name="T1"/>
              <a:gd fmla="*/ 2147483646 w 368" name="T2"/>
              <a:gd fmla="*/ 0 h 361" name="T3"/>
              <a:gd fmla="*/ 2147483646 w 368" name="T4"/>
              <a:gd fmla="*/ 2147483646 h 361" name="T5"/>
              <a:gd fmla="*/ 2147483646 w 368" name="T6"/>
              <a:gd fmla="*/ 2147483646 h 361" name="T7"/>
              <a:gd fmla="*/ 0 w 368" name="T8"/>
              <a:gd fmla="*/ 0 h 36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68" name="T15"/>
              <a:gd fmla="*/ 0 h 361" name="T16"/>
              <a:gd fmla="*/ 368 w 368" name="T17"/>
              <a:gd fmla="*/ 361 h 361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361" w="368">
                <a:moveTo>
                  <a:pt x="0" y="0"/>
                </a:moveTo>
                <a:lnTo>
                  <a:pt x="42" y="0"/>
                </a:lnTo>
                <a:lnTo>
                  <a:pt x="368" y="319"/>
                </a:lnTo>
                <a:lnTo>
                  <a:pt x="368" y="361"/>
                </a:lnTo>
                <a:lnTo>
                  <a:pt x="0" y="0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89" name="Freeform 121"/>
          <p:cNvSpPr>
            <a:spLocks noChangeArrowheads="1"/>
          </p:cNvSpPr>
          <p:nvPr/>
        </p:nvSpPr>
        <p:spPr bwMode="auto">
          <a:xfrm>
            <a:off x="6689725" y="1255713"/>
            <a:ext cx="577850" cy="714375"/>
          </a:xfrm>
          <a:custGeom>
            <a:gdLst>
              <a:gd fmla="*/ 0 w 676" name="T0"/>
              <a:gd fmla="*/ 2147483646 h 724" name="T1"/>
              <a:gd fmla="*/ 0 w 676" name="T2"/>
              <a:gd fmla="*/ 0 h 724" name="T3"/>
              <a:gd fmla="*/ 2147483646 w 676" name="T4"/>
              <a:gd fmla="*/ 2147483646 h 724" name="T5"/>
              <a:gd fmla="*/ 2147483646 w 676" name="T6"/>
              <a:gd fmla="*/ 2147483646 h 724" name="T7"/>
              <a:gd fmla="*/ 0 w 676" name="T8"/>
              <a:gd fmla="*/ 2147483646 h 724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24" name="T16"/>
              <a:gd fmla="*/ 676 w 676" name="T17"/>
              <a:gd fmla="*/ 724 h 724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24" w="676">
                <a:moveTo>
                  <a:pt x="0" y="43"/>
                </a:moveTo>
                <a:lnTo>
                  <a:pt x="0" y="0"/>
                </a:lnTo>
                <a:lnTo>
                  <a:pt x="676" y="675"/>
                </a:lnTo>
                <a:lnTo>
                  <a:pt x="676" y="724"/>
                </a:lnTo>
                <a:lnTo>
                  <a:pt x="0" y="43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90" name="Freeform 122"/>
          <p:cNvSpPr>
            <a:spLocks noChangeArrowheads="1"/>
          </p:cNvSpPr>
          <p:nvPr/>
        </p:nvSpPr>
        <p:spPr bwMode="auto">
          <a:xfrm>
            <a:off x="6689725" y="3033713"/>
            <a:ext cx="422275" cy="487362"/>
          </a:xfrm>
          <a:custGeom>
            <a:gdLst>
              <a:gd fmla="*/ 0 w 495" name="T0"/>
              <a:gd fmla="*/ 2147483646 h 494" name="T1"/>
              <a:gd fmla="*/ 0 w 495" name="T2"/>
              <a:gd fmla="*/ 0 h 494" name="T3"/>
              <a:gd fmla="*/ 2147483646 w 495" name="T4"/>
              <a:gd fmla="*/ 2147483646 h 494" name="T5"/>
              <a:gd fmla="*/ 2147483646 w 495" name="T6"/>
              <a:gd fmla="*/ 2147483646 h 494" name="T7"/>
              <a:gd fmla="*/ 0 w 495" name="T8"/>
              <a:gd fmla="*/ 2147483646 h 494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495" name="T15"/>
              <a:gd fmla="*/ 0 h 494" name="T16"/>
              <a:gd fmla="*/ 495 w 495" name="T17"/>
              <a:gd fmla="*/ 494 h 494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492" w="495">
                <a:moveTo>
                  <a:pt x="0" y="42"/>
                </a:moveTo>
                <a:lnTo>
                  <a:pt x="0" y="0"/>
                </a:lnTo>
                <a:lnTo>
                  <a:pt x="495" y="494"/>
                </a:lnTo>
                <a:lnTo>
                  <a:pt x="453" y="494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91" name="Freeform 123"/>
          <p:cNvSpPr>
            <a:spLocks noChangeArrowheads="1"/>
          </p:cNvSpPr>
          <p:nvPr/>
        </p:nvSpPr>
        <p:spPr bwMode="auto">
          <a:xfrm>
            <a:off x="6689725" y="2955925"/>
            <a:ext cx="484188" cy="565150"/>
          </a:xfrm>
          <a:custGeom>
            <a:gdLst>
              <a:gd fmla="*/ 0 w 567" name="T0"/>
              <a:gd fmla="*/ 2147483646 h 573" name="T1"/>
              <a:gd fmla="*/ 0 w 567" name="T2"/>
              <a:gd fmla="*/ 0 h 573" name="T3"/>
              <a:gd fmla="*/ 2147483646 w 567" name="T4"/>
              <a:gd fmla="*/ 2147483646 h 573" name="T5"/>
              <a:gd fmla="*/ 2147483646 w 567" name="T6"/>
              <a:gd fmla="*/ 2147483646 h 573" name="T7"/>
              <a:gd fmla="*/ 0 w 567" name="T8"/>
              <a:gd fmla="*/ 2147483646 h 57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567" name="T15"/>
              <a:gd fmla="*/ 0 h 573" name="T16"/>
              <a:gd fmla="*/ 567 w 567" name="T17"/>
              <a:gd fmla="*/ 573 h 573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573" w="567">
                <a:moveTo>
                  <a:pt x="0" y="42"/>
                </a:moveTo>
                <a:lnTo>
                  <a:pt x="0" y="0"/>
                </a:lnTo>
                <a:lnTo>
                  <a:pt x="567" y="573"/>
                </a:lnTo>
                <a:lnTo>
                  <a:pt x="525" y="573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92" name="Freeform 124"/>
          <p:cNvSpPr>
            <a:spLocks noChangeArrowheads="1"/>
          </p:cNvSpPr>
          <p:nvPr/>
        </p:nvSpPr>
        <p:spPr bwMode="auto">
          <a:xfrm>
            <a:off x="6689725" y="2884488"/>
            <a:ext cx="550863" cy="635000"/>
          </a:xfrm>
          <a:custGeom>
            <a:gdLst>
              <a:gd fmla="*/ 0 w 645" name="T0"/>
              <a:gd fmla="*/ 2147483646 h 645" name="T1"/>
              <a:gd fmla="*/ 0 w 645" name="T2"/>
              <a:gd fmla="*/ 0 h 645" name="T3"/>
              <a:gd fmla="*/ 2147483646 w 645" name="T4"/>
              <a:gd fmla="*/ 2147483646 h 645" name="T5"/>
              <a:gd fmla="*/ 2147483646 w 645" name="T6"/>
              <a:gd fmla="*/ 2147483646 h 645" name="T7"/>
              <a:gd fmla="*/ 0 w 645" name="T8"/>
              <a:gd fmla="*/ 2147483646 h 645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45" name="T15"/>
              <a:gd fmla="*/ 0 h 645" name="T16"/>
              <a:gd fmla="*/ 645 w 645" name="T17"/>
              <a:gd fmla="*/ 645 h 645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645" w="645">
                <a:moveTo>
                  <a:pt x="0" y="42"/>
                </a:moveTo>
                <a:lnTo>
                  <a:pt x="0" y="0"/>
                </a:lnTo>
                <a:lnTo>
                  <a:pt x="645" y="645"/>
                </a:lnTo>
                <a:lnTo>
                  <a:pt x="603" y="645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93" name="Freeform 125"/>
          <p:cNvSpPr>
            <a:spLocks noChangeArrowheads="1"/>
          </p:cNvSpPr>
          <p:nvPr/>
        </p:nvSpPr>
        <p:spPr bwMode="auto">
          <a:xfrm>
            <a:off x="6689725" y="2806700"/>
            <a:ext cx="577850" cy="712788"/>
          </a:xfrm>
          <a:custGeom>
            <a:gdLst>
              <a:gd fmla="*/ 0 w 676" name="T0"/>
              <a:gd fmla="*/ 2147483646 h 723" name="T1"/>
              <a:gd fmla="*/ 0 w 676" name="T2"/>
              <a:gd fmla="*/ 0 h 723" name="T3"/>
              <a:gd fmla="*/ 2147483646 w 676" name="T4"/>
              <a:gd fmla="*/ 2147483646 h 723" name="T5"/>
              <a:gd fmla="*/ 2147483646 w 676" name="T6"/>
              <a:gd fmla="*/ 2147483646 h 723" name="T7"/>
              <a:gd fmla="*/ 0 w 676" name="T8"/>
              <a:gd fmla="*/ 2147483646 h 72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23" name="T16"/>
              <a:gd fmla="*/ 676 w 676" name="T17"/>
              <a:gd fmla="*/ 723 h 723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23" w="676">
                <a:moveTo>
                  <a:pt x="0" y="48"/>
                </a:moveTo>
                <a:lnTo>
                  <a:pt x="0" y="0"/>
                </a:lnTo>
                <a:lnTo>
                  <a:pt x="676" y="681"/>
                </a:lnTo>
                <a:lnTo>
                  <a:pt x="676" y="723"/>
                </a:lnTo>
                <a:lnTo>
                  <a:pt x="0" y="48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94" name="Freeform 126"/>
          <p:cNvSpPr>
            <a:spLocks noChangeArrowheads="1"/>
          </p:cNvSpPr>
          <p:nvPr/>
        </p:nvSpPr>
        <p:spPr bwMode="auto">
          <a:xfrm>
            <a:off x="6689725" y="2735263"/>
            <a:ext cx="577850" cy="706437"/>
          </a:xfrm>
          <a:custGeom>
            <a:gdLst>
              <a:gd fmla="*/ 0 w 676" name="T0"/>
              <a:gd fmla="*/ 2147483646 h 717" name="T1"/>
              <a:gd fmla="*/ 0 w 676" name="T2"/>
              <a:gd fmla="*/ 0 h 717" name="T3"/>
              <a:gd fmla="*/ 2147483646 w 676" name="T4"/>
              <a:gd fmla="*/ 2147483646 h 717" name="T5"/>
              <a:gd fmla="*/ 2147483646 w 676" name="T6"/>
              <a:gd fmla="*/ 2147483646 h 717" name="T7"/>
              <a:gd fmla="*/ 0 w 676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17" name="T16"/>
              <a:gd fmla="*/ 676 w 676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6">
                <a:moveTo>
                  <a:pt x="0" y="42"/>
                </a:moveTo>
                <a:lnTo>
                  <a:pt x="0" y="0"/>
                </a:lnTo>
                <a:lnTo>
                  <a:pt x="676" y="675"/>
                </a:lnTo>
                <a:lnTo>
                  <a:pt x="676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95" name="Freeform 127"/>
          <p:cNvSpPr>
            <a:spLocks noChangeArrowheads="1"/>
          </p:cNvSpPr>
          <p:nvPr/>
        </p:nvSpPr>
        <p:spPr bwMode="auto">
          <a:xfrm>
            <a:off x="6689725" y="3181350"/>
            <a:ext cx="293688" cy="339725"/>
          </a:xfrm>
          <a:custGeom>
            <a:gdLst>
              <a:gd fmla="*/ 0 w 344" name="T0"/>
              <a:gd fmla="*/ 2147483646 h 344" name="T1"/>
              <a:gd fmla="*/ 0 w 344" name="T2"/>
              <a:gd fmla="*/ 2147483646 h 344" name="T3"/>
              <a:gd fmla="*/ 0 w 344" name="T4"/>
              <a:gd fmla="*/ 0 h 344" name="T5"/>
              <a:gd fmla="*/ 2147483646 w 344" name="T6"/>
              <a:gd fmla="*/ 2147483646 h 344" name="T7"/>
              <a:gd fmla="*/ 2147483646 w 344" name="T8"/>
              <a:gd fmla="*/ 2147483646 h 344" name="T9"/>
              <a:gd fmla="*/ 0 w 344" name="T10"/>
              <a:gd fmla="*/ 2147483646 h 34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344" name="T18"/>
              <a:gd fmla="*/ 0 h 344" name="T19"/>
              <a:gd fmla="*/ 344 w 344" name="T20"/>
              <a:gd fmla="*/ 344 h 34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344" w="344">
                <a:moveTo>
                  <a:pt x="0" y="42"/>
                </a:moveTo>
                <a:lnTo>
                  <a:pt x="0" y="12"/>
                </a:lnTo>
                <a:lnTo>
                  <a:pt x="0" y="0"/>
                </a:lnTo>
                <a:lnTo>
                  <a:pt x="344" y="344"/>
                </a:lnTo>
                <a:lnTo>
                  <a:pt x="302" y="344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96" name="Freeform 128"/>
          <p:cNvSpPr>
            <a:spLocks noChangeArrowheads="1"/>
          </p:cNvSpPr>
          <p:nvPr/>
        </p:nvSpPr>
        <p:spPr bwMode="auto">
          <a:xfrm>
            <a:off x="6689725" y="3252788"/>
            <a:ext cx="231775" cy="268287"/>
          </a:xfrm>
          <a:custGeom>
            <a:gdLst>
              <a:gd fmla="*/ 0 w 272" name="T0"/>
              <a:gd fmla="*/ 2147483646 h 271" name="T1"/>
              <a:gd fmla="*/ 0 w 272" name="T2"/>
              <a:gd fmla="*/ 0 h 271" name="T3"/>
              <a:gd fmla="*/ 2147483646 w 272" name="T4"/>
              <a:gd fmla="*/ 2147483646 h 271" name="T5"/>
              <a:gd fmla="*/ 2147483646 w 272" name="T6"/>
              <a:gd fmla="*/ 2147483646 h 271" name="T7"/>
              <a:gd fmla="*/ 0 w 272" name="T8"/>
              <a:gd fmla="*/ 2147483646 h 27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272" name="T15"/>
              <a:gd fmla="*/ 0 h 271" name="T16"/>
              <a:gd fmla="*/ 272 w 272" name="T17"/>
              <a:gd fmla="*/ 271 h 271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271" w="272">
                <a:moveTo>
                  <a:pt x="0" y="42"/>
                </a:moveTo>
                <a:lnTo>
                  <a:pt x="0" y="0"/>
                </a:lnTo>
                <a:lnTo>
                  <a:pt x="272" y="271"/>
                </a:lnTo>
                <a:lnTo>
                  <a:pt x="223" y="271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97" name="Freeform 129"/>
          <p:cNvSpPr>
            <a:spLocks noChangeArrowheads="1"/>
          </p:cNvSpPr>
          <p:nvPr/>
        </p:nvSpPr>
        <p:spPr bwMode="auto">
          <a:xfrm>
            <a:off x="6689725" y="3324225"/>
            <a:ext cx="165100" cy="196850"/>
          </a:xfrm>
          <a:custGeom>
            <a:gdLst>
              <a:gd fmla="*/ 0 w 193" name="T0"/>
              <a:gd fmla="*/ 2147483646 h 199" name="T1"/>
              <a:gd fmla="*/ 0 w 193" name="T2"/>
              <a:gd fmla="*/ 2147483646 h 199" name="T3"/>
              <a:gd fmla="*/ 0 w 193" name="T4"/>
              <a:gd fmla="*/ 0 h 199" name="T5"/>
              <a:gd fmla="*/ 2147483646 w 193" name="T6"/>
              <a:gd fmla="*/ 2147483646 h 199" name="T7"/>
              <a:gd fmla="*/ 2147483646 w 193" name="T8"/>
              <a:gd fmla="*/ 2147483646 h 199" name="T9"/>
              <a:gd fmla="*/ 0 w 193" name="T10"/>
              <a:gd fmla="*/ 2147483646 h 199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93" name="T18"/>
              <a:gd fmla="*/ 0 h 199" name="T19"/>
              <a:gd fmla="*/ 193 w 193" name="T20"/>
              <a:gd fmla="*/ 199 h 199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199" w="193">
                <a:moveTo>
                  <a:pt x="0" y="48"/>
                </a:moveTo>
                <a:lnTo>
                  <a:pt x="0" y="42"/>
                </a:lnTo>
                <a:lnTo>
                  <a:pt x="0" y="0"/>
                </a:lnTo>
                <a:lnTo>
                  <a:pt x="193" y="199"/>
                </a:lnTo>
                <a:lnTo>
                  <a:pt x="151" y="199"/>
                </a:lnTo>
                <a:lnTo>
                  <a:pt x="0" y="48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98" name="Freeform 130"/>
          <p:cNvSpPr>
            <a:spLocks noChangeArrowheads="1"/>
          </p:cNvSpPr>
          <p:nvPr/>
        </p:nvSpPr>
        <p:spPr bwMode="auto">
          <a:xfrm>
            <a:off x="6689725" y="2587625"/>
            <a:ext cx="577850" cy="706438"/>
          </a:xfrm>
          <a:custGeom>
            <a:gdLst>
              <a:gd fmla="*/ 0 w 676" name="T0"/>
              <a:gd fmla="*/ 2147483646 h 717" name="T1"/>
              <a:gd fmla="*/ 0 w 676" name="T2"/>
              <a:gd fmla="*/ 0 h 717" name="T3"/>
              <a:gd fmla="*/ 2147483646 w 676" name="T4"/>
              <a:gd fmla="*/ 2147483646 h 717" name="T5"/>
              <a:gd fmla="*/ 2147483646 w 676" name="T6"/>
              <a:gd fmla="*/ 2147483646 h 717" name="T7"/>
              <a:gd fmla="*/ 0 w 676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17" name="T16"/>
              <a:gd fmla="*/ 676 w 676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6">
                <a:moveTo>
                  <a:pt x="0" y="42"/>
                </a:moveTo>
                <a:lnTo>
                  <a:pt x="0" y="0"/>
                </a:lnTo>
                <a:lnTo>
                  <a:pt x="676" y="675"/>
                </a:lnTo>
                <a:lnTo>
                  <a:pt x="676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499" name="Freeform 131"/>
          <p:cNvSpPr>
            <a:spLocks noChangeArrowheads="1"/>
          </p:cNvSpPr>
          <p:nvPr/>
        </p:nvSpPr>
        <p:spPr bwMode="auto">
          <a:xfrm>
            <a:off x="6689725" y="3103563"/>
            <a:ext cx="355600" cy="415925"/>
          </a:xfrm>
          <a:custGeom>
            <a:gdLst>
              <a:gd fmla="*/ 0 w 416" name="T0"/>
              <a:gd fmla="*/ 2147483646 h 422" name="T1"/>
              <a:gd fmla="*/ 0 w 416" name="T2"/>
              <a:gd fmla="*/ 0 h 422" name="T3"/>
              <a:gd fmla="*/ 2147483646 w 416" name="T4"/>
              <a:gd fmla="*/ 2147483646 h 422" name="T5"/>
              <a:gd fmla="*/ 2147483646 w 416" name="T6"/>
              <a:gd fmla="*/ 2147483646 h 422" name="T7"/>
              <a:gd fmla="*/ 0 w 416" name="T8"/>
              <a:gd fmla="*/ 2147483646 h 422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416" name="T15"/>
              <a:gd fmla="*/ 0 h 422" name="T16"/>
              <a:gd fmla="*/ 416 w 416" name="T17"/>
              <a:gd fmla="*/ 422 h 422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422" w="416">
                <a:moveTo>
                  <a:pt x="0" y="42"/>
                </a:moveTo>
                <a:lnTo>
                  <a:pt x="0" y="0"/>
                </a:lnTo>
                <a:lnTo>
                  <a:pt x="416" y="422"/>
                </a:lnTo>
                <a:lnTo>
                  <a:pt x="374" y="422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00" name="Freeform 132"/>
          <p:cNvSpPr>
            <a:spLocks noChangeArrowheads="1"/>
          </p:cNvSpPr>
          <p:nvPr/>
        </p:nvSpPr>
        <p:spPr bwMode="auto">
          <a:xfrm>
            <a:off x="6689725" y="2147888"/>
            <a:ext cx="577850" cy="706437"/>
          </a:xfrm>
          <a:custGeom>
            <a:gdLst>
              <a:gd fmla="*/ 0 w 676" name="T0"/>
              <a:gd fmla="*/ 2147483646 h 717" name="T1"/>
              <a:gd fmla="*/ 0 w 676" name="T2"/>
              <a:gd fmla="*/ 0 h 717" name="T3"/>
              <a:gd fmla="*/ 2147483646 w 676" name="T4"/>
              <a:gd fmla="*/ 2147483646 h 717" name="T5"/>
              <a:gd fmla="*/ 2147483646 w 676" name="T6"/>
              <a:gd fmla="*/ 2147483646 h 717" name="T7"/>
              <a:gd fmla="*/ 0 w 676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17" name="T16"/>
              <a:gd fmla="*/ 676 w 676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6">
                <a:moveTo>
                  <a:pt x="0" y="42"/>
                </a:moveTo>
                <a:lnTo>
                  <a:pt x="0" y="0"/>
                </a:lnTo>
                <a:lnTo>
                  <a:pt x="676" y="675"/>
                </a:lnTo>
                <a:lnTo>
                  <a:pt x="676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01" name="Freeform 133"/>
          <p:cNvSpPr>
            <a:spLocks noChangeArrowheads="1"/>
          </p:cNvSpPr>
          <p:nvPr/>
        </p:nvSpPr>
        <p:spPr bwMode="auto">
          <a:xfrm>
            <a:off x="6689725" y="1998663"/>
            <a:ext cx="577850" cy="706437"/>
          </a:xfrm>
          <a:custGeom>
            <a:gdLst>
              <a:gd fmla="*/ 0 w 676" name="T0"/>
              <a:gd fmla="*/ 2147483646 h 717" name="T1"/>
              <a:gd fmla="*/ 0 w 676" name="T2"/>
              <a:gd fmla="*/ 0 h 717" name="T3"/>
              <a:gd fmla="*/ 2147483646 w 676" name="T4"/>
              <a:gd fmla="*/ 2147483646 h 717" name="T5"/>
              <a:gd fmla="*/ 2147483646 w 676" name="T6"/>
              <a:gd fmla="*/ 2147483646 h 717" name="T7"/>
              <a:gd fmla="*/ 0 w 676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17" name="T16"/>
              <a:gd fmla="*/ 676 w 676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6">
                <a:moveTo>
                  <a:pt x="0" y="42"/>
                </a:moveTo>
                <a:lnTo>
                  <a:pt x="0" y="0"/>
                </a:lnTo>
                <a:lnTo>
                  <a:pt x="676" y="675"/>
                </a:lnTo>
                <a:lnTo>
                  <a:pt x="676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02" name="Freeform 134"/>
          <p:cNvSpPr>
            <a:spLocks noChangeArrowheads="1"/>
          </p:cNvSpPr>
          <p:nvPr/>
        </p:nvSpPr>
        <p:spPr bwMode="auto">
          <a:xfrm>
            <a:off x="6689725" y="1920875"/>
            <a:ext cx="577850" cy="708025"/>
          </a:xfrm>
          <a:custGeom>
            <a:gdLst>
              <a:gd fmla="*/ 0 w 676" name="T0"/>
              <a:gd fmla="*/ 2147483646 h 718" name="T1"/>
              <a:gd fmla="*/ 0 w 676" name="T2"/>
              <a:gd fmla="*/ 0 h 718" name="T3"/>
              <a:gd fmla="*/ 2147483646 w 676" name="T4"/>
              <a:gd fmla="*/ 2147483646 h 718" name="T5"/>
              <a:gd fmla="*/ 2147483646 w 676" name="T6"/>
              <a:gd fmla="*/ 2147483646 h 718" name="T7"/>
              <a:gd fmla="*/ 0 w 676" name="T8"/>
              <a:gd fmla="*/ 2147483646 h 71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18" name="T16"/>
              <a:gd fmla="*/ 676 w 676" name="T17"/>
              <a:gd fmla="*/ 718 h 718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8" w="676">
                <a:moveTo>
                  <a:pt x="0" y="43"/>
                </a:moveTo>
                <a:lnTo>
                  <a:pt x="0" y="0"/>
                </a:lnTo>
                <a:lnTo>
                  <a:pt x="676" y="676"/>
                </a:lnTo>
                <a:lnTo>
                  <a:pt x="676" y="718"/>
                </a:lnTo>
                <a:lnTo>
                  <a:pt x="0" y="43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03" name="Freeform 135"/>
          <p:cNvSpPr>
            <a:spLocks noChangeArrowheads="1"/>
          </p:cNvSpPr>
          <p:nvPr/>
        </p:nvSpPr>
        <p:spPr bwMode="auto">
          <a:xfrm>
            <a:off x="6689725" y="2438400"/>
            <a:ext cx="577850" cy="712788"/>
          </a:xfrm>
          <a:custGeom>
            <a:gdLst>
              <a:gd fmla="*/ 0 w 676" name="T0"/>
              <a:gd fmla="*/ 2147483646 h 723" name="T1"/>
              <a:gd fmla="*/ 0 w 676" name="T2"/>
              <a:gd fmla="*/ 0 h 723" name="T3"/>
              <a:gd fmla="*/ 2147483646 w 676" name="T4"/>
              <a:gd fmla="*/ 2147483646 h 723" name="T5"/>
              <a:gd fmla="*/ 2147483646 w 676" name="T6"/>
              <a:gd fmla="*/ 2147483646 h 723" name="T7"/>
              <a:gd fmla="*/ 0 w 676" name="T8"/>
              <a:gd fmla="*/ 2147483646 h 72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23" name="T16"/>
              <a:gd fmla="*/ 676 w 676" name="T17"/>
              <a:gd fmla="*/ 723 h 723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23" w="676">
                <a:moveTo>
                  <a:pt x="0" y="42"/>
                </a:moveTo>
                <a:lnTo>
                  <a:pt x="0" y="0"/>
                </a:lnTo>
                <a:lnTo>
                  <a:pt x="676" y="675"/>
                </a:lnTo>
                <a:lnTo>
                  <a:pt x="676" y="723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04" name="Freeform 136"/>
          <p:cNvSpPr>
            <a:spLocks noChangeArrowheads="1"/>
          </p:cNvSpPr>
          <p:nvPr/>
        </p:nvSpPr>
        <p:spPr bwMode="auto">
          <a:xfrm>
            <a:off x="6689725" y="2070100"/>
            <a:ext cx="577850" cy="706438"/>
          </a:xfrm>
          <a:custGeom>
            <a:gdLst>
              <a:gd fmla="*/ 0 w 676" name="T0"/>
              <a:gd fmla="*/ 2147483646 h 717" name="T1"/>
              <a:gd fmla="*/ 0 w 676" name="T2"/>
              <a:gd fmla="*/ 0 h 717" name="T3"/>
              <a:gd fmla="*/ 2147483646 w 676" name="T4"/>
              <a:gd fmla="*/ 2147483646 h 717" name="T5"/>
              <a:gd fmla="*/ 2147483646 w 676" name="T6"/>
              <a:gd fmla="*/ 2147483646 h 717" name="T7"/>
              <a:gd fmla="*/ 0 w 676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17" name="T16"/>
              <a:gd fmla="*/ 676 w 676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6">
                <a:moveTo>
                  <a:pt x="0" y="42"/>
                </a:moveTo>
                <a:lnTo>
                  <a:pt x="0" y="0"/>
                </a:lnTo>
                <a:lnTo>
                  <a:pt x="676" y="675"/>
                </a:lnTo>
                <a:lnTo>
                  <a:pt x="676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05" name="Freeform 137"/>
          <p:cNvSpPr>
            <a:spLocks noChangeArrowheads="1"/>
          </p:cNvSpPr>
          <p:nvPr/>
        </p:nvSpPr>
        <p:spPr bwMode="auto">
          <a:xfrm>
            <a:off x="6689725" y="1851025"/>
            <a:ext cx="577850" cy="706438"/>
          </a:xfrm>
          <a:custGeom>
            <a:gdLst>
              <a:gd fmla="*/ 0 w 676" name="T0"/>
              <a:gd fmla="*/ 2147483646 h 717" name="T1"/>
              <a:gd fmla="*/ 0 w 676" name="T2"/>
              <a:gd fmla="*/ 0 h 717" name="T3"/>
              <a:gd fmla="*/ 2147483646 w 676" name="T4"/>
              <a:gd fmla="*/ 2147483646 h 717" name="T5"/>
              <a:gd fmla="*/ 2147483646 w 676" name="T6"/>
              <a:gd fmla="*/ 2147483646 h 717" name="T7"/>
              <a:gd fmla="*/ 0 w 676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17" name="T16"/>
              <a:gd fmla="*/ 676 w 676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6">
                <a:moveTo>
                  <a:pt x="0" y="42"/>
                </a:moveTo>
                <a:lnTo>
                  <a:pt x="0" y="0"/>
                </a:lnTo>
                <a:lnTo>
                  <a:pt x="676" y="675"/>
                </a:lnTo>
                <a:lnTo>
                  <a:pt x="676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06" name="Freeform 138"/>
          <p:cNvSpPr>
            <a:spLocks noChangeArrowheads="1"/>
          </p:cNvSpPr>
          <p:nvPr/>
        </p:nvSpPr>
        <p:spPr bwMode="auto">
          <a:xfrm>
            <a:off x="6689725" y="1773238"/>
            <a:ext cx="577850" cy="712787"/>
          </a:xfrm>
          <a:custGeom>
            <a:gdLst>
              <a:gd fmla="*/ 0 w 676" name="T0"/>
              <a:gd fmla="*/ 2147483646 h 723" name="T1"/>
              <a:gd fmla="*/ 0 w 676" name="T2"/>
              <a:gd fmla="*/ 0 h 723" name="T3"/>
              <a:gd fmla="*/ 2147483646 w 676" name="T4"/>
              <a:gd fmla="*/ 2147483646 h 723" name="T5"/>
              <a:gd fmla="*/ 2147483646 w 676" name="T6"/>
              <a:gd fmla="*/ 2147483646 h 723" name="T7"/>
              <a:gd fmla="*/ 0 w 676" name="T8"/>
              <a:gd fmla="*/ 2147483646 h 72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23" name="T16"/>
              <a:gd fmla="*/ 676 w 676" name="T17"/>
              <a:gd fmla="*/ 723 h 723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23" w="676">
                <a:moveTo>
                  <a:pt x="0" y="48"/>
                </a:moveTo>
                <a:lnTo>
                  <a:pt x="0" y="0"/>
                </a:lnTo>
                <a:lnTo>
                  <a:pt x="676" y="675"/>
                </a:lnTo>
                <a:lnTo>
                  <a:pt x="676" y="723"/>
                </a:lnTo>
                <a:lnTo>
                  <a:pt x="0" y="48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07" name="Freeform 139"/>
          <p:cNvSpPr>
            <a:spLocks noChangeArrowheads="1"/>
          </p:cNvSpPr>
          <p:nvPr/>
        </p:nvSpPr>
        <p:spPr bwMode="auto">
          <a:xfrm>
            <a:off x="6689725" y="2289175"/>
            <a:ext cx="577850" cy="712788"/>
          </a:xfrm>
          <a:custGeom>
            <a:gdLst>
              <a:gd fmla="*/ 0 w 676" name="T0"/>
              <a:gd fmla="*/ 2147483646 h 723" name="T1"/>
              <a:gd fmla="*/ 0 w 676" name="T2"/>
              <a:gd fmla="*/ 0 h 723" name="T3"/>
              <a:gd fmla="*/ 2147483646 w 676" name="T4"/>
              <a:gd fmla="*/ 2147483646 h 723" name="T5"/>
              <a:gd fmla="*/ 2147483646 w 676" name="T6"/>
              <a:gd fmla="*/ 2147483646 h 723" name="T7"/>
              <a:gd fmla="*/ 0 w 676" name="T8"/>
              <a:gd fmla="*/ 2147483646 h 72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23" name="T16"/>
              <a:gd fmla="*/ 676 w 676" name="T17"/>
              <a:gd fmla="*/ 723 h 723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23" w="676">
                <a:moveTo>
                  <a:pt x="0" y="48"/>
                </a:moveTo>
                <a:lnTo>
                  <a:pt x="0" y="0"/>
                </a:lnTo>
                <a:lnTo>
                  <a:pt x="676" y="675"/>
                </a:lnTo>
                <a:lnTo>
                  <a:pt x="676" y="723"/>
                </a:lnTo>
                <a:lnTo>
                  <a:pt x="0" y="48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08" name="Freeform 140"/>
          <p:cNvSpPr>
            <a:spLocks noChangeArrowheads="1"/>
          </p:cNvSpPr>
          <p:nvPr/>
        </p:nvSpPr>
        <p:spPr bwMode="auto">
          <a:xfrm>
            <a:off x="6689725" y="2368550"/>
            <a:ext cx="577850" cy="706438"/>
          </a:xfrm>
          <a:custGeom>
            <a:gdLst>
              <a:gd fmla="*/ 0 w 676" name="T0"/>
              <a:gd fmla="*/ 2147483646 h 717" name="T1"/>
              <a:gd fmla="*/ 0 w 676" name="T2"/>
              <a:gd fmla="*/ 0 h 717" name="T3"/>
              <a:gd fmla="*/ 2147483646 w 676" name="T4"/>
              <a:gd fmla="*/ 2147483646 h 717" name="T5"/>
              <a:gd fmla="*/ 2147483646 w 676" name="T6"/>
              <a:gd fmla="*/ 2147483646 h 717" name="T7"/>
              <a:gd fmla="*/ 0 w 676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17" name="T16"/>
              <a:gd fmla="*/ 676 w 676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6">
                <a:moveTo>
                  <a:pt x="0" y="42"/>
                </a:moveTo>
                <a:lnTo>
                  <a:pt x="0" y="0"/>
                </a:lnTo>
                <a:lnTo>
                  <a:pt x="676" y="675"/>
                </a:lnTo>
                <a:lnTo>
                  <a:pt x="676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09" name="Freeform 141"/>
          <p:cNvSpPr>
            <a:spLocks noChangeArrowheads="1"/>
          </p:cNvSpPr>
          <p:nvPr/>
        </p:nvSpPr>
        <p:spPr bwMode="auto">
          <a:xfrm>
            <a:off x="6689725" y="2219325"/>
            <a:ext cx="577850" cy="706438"/>
          </a:xfrm>
          <a:custGeom>
            <a:gdLst>
              <a:gd fmla="*/ 0 w 676" name="T0"/>
              <a:gd fmla="*/ 2147483646 h 717" name="T1"/>
              <a:gd fmla="*/ 0 w 676" name="T2"/>
              <a:gd fmla="*/ 0 h 717" name="T3"/>
              <a:gd fmla="*/ 2147483646 w 676" name="T4"/>
              <a:gd fmla="*/ 2147483646 h 717" name="T5"/>
              <a:gd fmla="*/ 2147483646 w 676" name="T6"/>
              <a:gd fmla="*/ 2147483646 h 717" name="T7"/>
              <a:gd fmla="*/ 0 w 676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17" name="T16"/>
              <a:gd fmla="*/ 676 w 676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6">
                <a:moveTo>
                  <a:pt x="0" y="42"/>
                </a:moveTo>
                <a:lnTo>
                  <a:pt x="0" y="0"/>
                </a:lnTo>
                <a:lnTo>
                  <a:pt x="676" y="675"/>
                </a:lnTo>
                <a:lnTo>
                  <a:pt x="676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10" name="Freeform 142"/>
          <p:cNvSpPr>
            <a:spLocks noChangeArrowheads="1"/>
          </p:cNvSpPr>
          <p:nvPr/>
        </p:nvSpPr>
        <p:spPr bwMode="auto">
          <a:xfrm>
            <a:off x="6689725" y="1701800"/>
            <a:ext cx="577850" cy="708025"/>
          </a:xfrm>
          <a:custGeom>
            <a:gdLst>
              <a:gd fmla="*/ 0 w 676" name="T0"/>
              <a:gd fmla="*/ 2147483646 h 718" name="T1"/>
              <a:gd fmla="*/ 0 w 676" name="T2"/>
              <a:gd fmla="*/ 0 h 718" name="T3"/>
              <a:gd fmla="*/ 2147483646 w 676" name="T4"/>
              <a:gd fmla="*/ 2147483646 h 718" name="T5"/>
              <a:gd fmla="*/ 2147483646 w 676" name="T6"/>
              <a:gd fmla="*/ 2147483646 h 718" name="T7"/>
              <a:gd fmla="*/ 0 w 676" name="T8"/>
              <a:gd fmla="*/ 2147483646 h 71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18" name="T16"/>
              <a:gd fmla="*/ 676 w 676" name="T17"/>
              <a:gd fmla="*/ 718 h 718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8" w="676">
                <a:moveTo>
                  <a:pt x="0" y="43"/>
                </a:moveTo>
                <a:lnTo>
                  <a:pt x="0" y="0"/>
                </a:lnTo>
                <a:lnTo>
                  <a:pt x="676" y="676"/>
                </a:lnTo>
                <a:lnTo>
                  <a:pt x="676" y="718"/>
                </a:lnTo>
                <a:lnTo>
                  <a:pt x="0" y="43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11" name="Rectangle 143"/>
          <p:cNvSpPr>
            <a:spLocks noChangeArrowheads="1"/>
          </p:cNvSpPr>
          <p:nvPr/>
        </p:nvSpPr>
        <p:spPr bwMode="auto">
          <a:xfrm>
            <a:off x="6689725" y="2379663"/>
            <a:ext cx="577850" cy="1139825"/>
          </a:xfrm>
          <a:prstGeom prst="rect">
            <a:avLst/>
          </a:prstGeom>
          <a:solidFill>
            <a:srgbClr val="EBA53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4512" name="Freeform 144"/>
          <p:cNvSpPr>
            <a:spLocks noChangeArrowheads="1" noEditPoints="1"/>
          </p:cNvSpPr>
          <p:nvPr/>
        </p:nvSpPr>
        <p:spPr bwMode="auto">
          <a:xfrm>
            <a:off x="6819900" y="2473325"/>
            <a:ext cx="76200" cy="107950"/>
          </a:xfrm>
          <a:custGeom>
            <a:gdLst>
              <a:gd fmla="*/ 2147483646 w 90" name="T0"/>
              <a:gd fmla="*/ 2147483646 h 108" name="T1"/>
              <a:gd fmla="*/ 2147483646 w 90" name="T2"/>
              <a:gd fmla="*/ 2147483646 h 108" name="T3"/>
              <a:gd fmla="*/ 2147483646 w 90" name="T4"/>
              <a:gd fmla="*/ 2147483646 h 108" name="T5"/>
              <a:gd fmla="*/ 2147483646 w 90" name="T6"/>
              <a:gd fmla="*/ 2147483646 h 108" name="T7"/>
              <a:gd fmla="*/ 2147483646 w 90" name="T8"/>
              <a:gd fmla="*/ 2147483646 h 108" name="T9"/>
              <a:gd fmla="*/ 0 w 90" name="T10"/>
              <a:gd fmla="*/ 2147483646 h 108" name="T11"/>
              <a:gd fmla="*/ 0 w 90" name="T12"/>
              <a:gd fmla="*/ 2147483646 h 108" name="T13"/>
              <a:gd fmla="*/ 2147483646 w 90" name="T14"/>
              <a:gd fmla="*/ 0 h 108" name="T15"/>
              <a:gd fmla="*/ 2147483646 w 90" name="T16"/>
              <a:gd fmla="*/ 0 h 108" name="T17"/>
              <a:gd fmla="*/ 2147483646 w 90" name="T18"/>
              <a:gd fmla="*/ 2147483646 h 108" name="T19"/>
              <a:gd fmla="*/ 2147483646 w 90" name="T20"/>
              <a:gd fmla="*/ 2147483646 h 108" name="T21"/>
              <a:gd fmla="*/ 2147483646 w 90" name="T22"/>
              <a:gd fmla="*/ 2147483646 h 108" name="T23"/>
              <a:gd fmla="*/ 2147483646 w 90" name="T24"/>
              <a:gd fmla="*/ 2147483646 h 108" name="T25"/>
              <a:gd fmla="*/ 2147483646 w 90" name="T26"/>
              <a:gd fmla="*/ 2147483646 h 108" name="T27"/>
              <a:gd fmla="*/ 2147483646 w 90" name="T28"/>
              <a:gd fmla="*/ 2147483646 h 108" name="T29"/>
              <a:gd fmla="*/ 2147483646 w 90" name="T30"/>
              <a:gd fmla="*/ 2147483646 h 108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w 90" name="T48"/>
              <a:gd fmla="*/ 0 h 108" name="T49"/>
              <a:gd fmla="*/ 90 w 90" name="T50"/>
              <a:gd fmla="*/ 108 h 108" name="T51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T51" l="T48" r="T50" t="T49"/>
            <a:pathLst>
              <a:path h="108" w="90">
                <a:moveTo>
                  <a:pt x="90" y="84"/>
                </a:moveTo>
                <a:lnTo>
                  <a:pt x="72" y="84"/>
                </a:lnTo>
                <a:lnTo>
                  <a:pt x="72" y="108"/>
                </a:lnTo>
                <a:lnTo>
                  <a:pt x="48" y="108"/>
                </a:lnTo>
                <a:lnTo>
                  <a:pt x="48" y="84"/>
                </a:lnTo>
                <a:lnTo>
                  <a:pt x="0" y="84"/>
                </a:lnTo>
                <a:lnTo>
                  <a:pt x="0" y="66"/>
                </a:lnTo>
                <a:lnTo>
                  <a:pt x="48" y="0"/>
                </a:lnTo>
                <a:lnTo>
                  <a:pt x="72" y="0"/>
                </a:lnTo>
                <a:lnTo>
                  <a:pt x="72" y="66"/>
                </a:lnTo>
                <a:lnTo>
                  <a:pt x="90" y="66"/>
                </a:lnTo>
                <a:lnTo>
                  <a:pt x="90" y="84"/>
                </a:lnTo>
                <a:close/>
                <a:moveTo>
                  <a:pt x="48" y="66"/>
                </a:moveTo>
                <a:lnTo>
                  <a:pt x="48" y="24"/>
                </a:lnTo>
                <a:lnTo>
                  <a:pt x="18" y="66"/>
                </a:lnTo>
                <a:lnTo>
                  <a:pt x="48" y="6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13" name="Freeform 145"/>
          <p:cNvSpPr>
            <a:spLocks noChangeArrowheads="1"/>
          </p:cNvSpPr>
          <p:nvPr/>
        </p:nvSpPr>
        <p:spPr bwMode="auto">
          <a:xfrm>
            <a:off x="6907213" y="2473325"/>
            <a:ext cx="71437" cy="107950"/>
          </a:xfrm>
          <a:custGeom>
            <a:gdLst>
              <a:gd fmla="*/ 2147483646 w 14" name="T0"/>
              <a:gd fmla="*/ 2147483646 h 18" name="T1"/>
              <a:gd fmla="*/ 2147483646 w 14" name="T2"/>
              <a:gd fmla="*/ 2147483646 h 18" name="T3"/>
              <a:gd fmla="*/ 2147483646 w 14" name="T4"/>
              <a:gd fmla="*/ 2147483646 h 18" name="T5"/>
              <a:gd fmla="*/ 2147483646 w 14" name="T6"/>
              <a:gd fmla="*/ 2147483646 h 18" name="T7"/>
              <a:gd fmla="*/ 2147483646 w 14" name="T8"/>
              <a:gd fmla="*/ 2147483646 h 18" name="T9"/>
              <a:gd fmla="*/ 2147483646 w 14" name="T10"/>
              <a:gd fmla="*/ 2147483646 h 18" name="T11"/>
              <a:gd fmla="*/ 2147483646 w 14" name="T12"/>
              <a:gd fmla="*/ 2147483646 h 18" name="T13"/>
              <a:gd fmla="*/ 2147483646 w 14" name="T14"/>
              <a:gd fmla="*/ 2147483646 h 18" name="T15"/>
              <a:gd fmla="*/ 0 w 14" name="T16"/>
              <a:gd fmla="*/ 2147483646 h 18" name="T17"/>
              <a:gd fmla="*/ 0 w 14" name="T18"/>
              <a:gd fmla="*/ 2147483646 h 18" name="T19"/>
              <a:gd fmla="*/ 2147483646 w 14" name="T20"/>
              <a:gd fmla="*/ 2147483646 h 18" name="T21"/>
              <a:gd fmla="*/ 2147483646 w 14" name="T22"/>
              <a:gd fmla="*/ 2147483646 h 18" name="T23"/>
              <a:gd fmla="*/ 2147483646 w 14" name="T24"/>
              <a:gd fmla="*/ 2147483646 h 18" name="T25"/>
              <a:gd fmla="*/ 2147483646 w 14" name="T26"/>
              <a:gd fmla="*/ 2147483646 h 18" name="T27"/>
              <a:gd fmla="*/ 2147483646 w 14" name="T28"/>
              <a:gd fmla="*/ 2147483646 h 18" name="T29"/>
              <a:gd fmla="*/ 2147483646 w 14" name="T30"/>
              <a:gd fmla="*/ 2147483646 h 18" name="T31"/>
              <a:gd fmla="*/ 2147483646 w 14" name="T32"/>
              <a:gd fmla="*/ 2147483646 h 18" name="T33"/>
              <a:gd fmla="*/ 2147483646 w 14" name="T34"/>
              <a:gd fmla="*/ 2147483646 h 18" name="T35"/>
              <a:gd fmla="*/ 2147483646 w 14" name="T36"/>
              <a:gd fmla="*/ 2147483646 h 18" name="T37"/>
              <a:gd fmla="*/ 2147483646 w 14" name="T38"/>
              <a:gd fmla="*/ 2147483646 h 18" name="T39"/>
              <a:gd fmla="*/ 2147483646 w 14" name="T40"/>
              <a:gd fmla="*/ 2147483646 h 18" name="T41"/>
              <a:gd fmla="*/ 2147483646 w 14" name="T42"/>
              <a:gd fmla="*/ 2147483646 h 18" name="T43"/>
              <a:gd fmla="*/ 2147483646 w 14" name="T44"/>
              <a:gd fmla="*/ 2147483646 h 18" name="T45"/>
              <a:gd fmla="*/ 2147483646 w 14" name="T46"/>
              <a:gd fmla="*/ 2147483646 h 18" name="T47"/>
              <a:gd fmla="*/ 2147483646 w 14" name="T48"/>
              <a:gd fmla="*/ 2147483646 h 18" name="T49"/>
              <a:gd fmla="*/ 2147483646 w 14" name="T50"/>
              <a:gd fmla="*/ 2147483646 h 18" name="T51"/>
              <a:gd fmla="*/ 2147483646 w 14" name="T52"/>
              <a:gd fmla="*/ 2147483646 h 18" name="T53"/>
              <a:gd fmla="*/ 2147483646 w 14" name="T54"/>
              <a:gd fmla="*/ 2147483646 h 18" name="T55"/>
              <a:gd fmla="*/ 2147483646 w 14" name="T56"/>
              <a:gd fmla="*/ 2147483646 h 18" name="T57"/>
              <a:gd fmla="*/ 2147483646 w 14" name="T58"/>
              <a:gd fmla="*/ 2147483646 h 18" name="T59"/>
              <a:gd fmla="*/ 2147483646 w 14" name="T60"/>
              <a:gd fmla="*/ 2147483646 h 18" name="T61"/>
              <a:gd fmla="*/ 2147483646 w 14" name="T62"/>
              <a:gd fmla="*/ 2147483646 h 18" name="T63"/>
              <a:gd fmla="*/ 2147483646 w 14" name="T64"/>
              <a:gd fmla="*/ 2147483646 h 18" name="T65"/>
              <a:gd fmla="*/ 2147483646 w 14" name="T66"/>
              <a:gd fmla="*/ 2147483646 h 18" name="T67"/>
              <a:gd fmla="*/ 2147483646 w 14" name="T68"/>
              <a:gd fmla="*/ 2147483646 h 18" name="T69"/>
              <a:gd fmla="*/ 2147483646 w 14" name="T70"/>
              <a:gd fmla="*/ 2147483646 h 18" name="T71"/>
              <a:gd fmla="*/ 2147483646 w 14" name="T72"/>
              <a:gd fmla="*/ 0 h 18" name="T73"/>
              <a:gd fmla="*/ 2147483646 w 14" name="T74"/>
              <a:gd fmla="*/ 0 h 18" name="T75"/>
              <a:gd fmla="*/ 2147483646 w 14" name="T76"/>
              <a:gd fmla="*/ 0 h 18" name="T77"/>
              <a:gd fmla="*/ 2147483646 w 14" name="T78"/>
              <a:gd fmla="*/ 2147483646 h 18" name="T79"/>
              <a:gd fmla="*/ 2147483646 w 14" name="T80"/>
              <a:gd fmla="*/ 2147483646 h 18" name="T81"/>
              <a:gd fmla="*/ 2147483646 w 14" name="T82"/>
              <a:gd fmla="*/ 2147483646 h 18" name="T83"/>
              <a:gd fmla="*/ 2147483646 w 14" name="T84"/>
              <a:gd fmla="*/ 2147483646 h 18" name="T85"/>
              <a:gd fmla="*/ 2147483646 w 14" name="T86"/>
              <a:gd fmla="*/ 2147483646 h 18" name="T87"/>
              <a:gd fmla="*/ 2147483646 w 14" name="T88"/>
              <a:gd fmla="*/ 2147483646 h 18" name="T89"/>
              <a:gd fmla="*/ 2147483646 w 14" name="T90"/>
              <a:gd fmla="*/ 2147483646 h 18" name="T91"/>
              <a:gd fmla="*/ 2147483646 w 14" name="T92"/>
              <a:gd fmla="*/ 2147483646 h 18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w 14" name="T141"/>
              <a:gd fmla="*/ 0 h 18" name="T142"/>
              <a:gd fmla="*/ 14 w 14" name="T143"/>
              <a:gd fmla="*/ 18 h 18" name="T144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T144" l="T141" r="T143" t="T142"/>
            <a:pathLst>
              <a:path h="18" w="14">
                <a:moveTo>
                  <a:pt x="13" y="10"/>
                </a:moveTo>
                <a:cubicBezTo>
                  <a:pt x="13" y="10"/>
                  <a:pt x="13" y="10"/>
                  <a:pt x="14" y="11"/>
                </a:cubicBezTo>
                <a:cubicBezTo>
                  <a:pt x="14" y="11"/>
                  <a:pt x="14" y="12"/>
                  <a:pt x="14" y="13"/>
                </a:cubicBezTo>
                <a:cubicBezTo>
                  <a:pt x="14" y="13"/>
                  <a:pt x="14" y="14"/>
                  <a:pt x="14" y="15"/>
                </a:cubicBezTo>
                <a:cubicBezTo>
                  <a:pt x="13" y="16"/>
                  <a:pt x="13" y="16"/>
                  <a:pt x="12" y="17"/>
                </a:cubicBezTo>
                <a:cubicBezTo>
                  <a:pt x="11" y="17"/>
                  <a:pt x="11" y="18"/>
                  <a:pt x="10" y="18"/>
                </a:cubicBezTo>
                <a:cubicBezTo>
                  <a:pt x="9" y="18"/>
                  <a:pt x="8" y="18"/>
                  <a:pt x="6" y="18"/>
                </a:cubicBezTo>
                <a:cubicBezTo>
                  <a:pt x="5" y="18"/>
                  <a:pt x="4" y="18"/>
                  <a:pt x="3" y="18"/>
                </a:cubicBezTo>
                <a:cubicBezTo>
                  <a:pt x="2" y="18"/>
                  <a:pt x="1" y="17"/>
                  <a:pt x="0" y="17"/>
                </a:cubicBezTo>
                <a:cubicBezTo>
                  <a:pt x="0" y="13"/>
                  <a:pt x="0" y="13"/>
                  <a:pt x="0" y="13"/>
                </a:cubicBezTo>
                <a:cubicBezTo>
                  <a:pt x="1" y="13"/>
                  <a:pt x="1" y="13"/>
                  <a:pt x="1" y="13"/>
                </a:cubicBezTo>
                <a:cubicBezTo>
                  <a:pt x="1" y="14"/>
                  <a:pt x="2" y="14"/>
                  <a:pt x="3" y="14"/>
                </a:cubicBezTo>
                <a:cubicBezTo>
                  <a:pt x="4" y="15"/>
                  <a:pt x="5" y="15"/>
                  <a:pt x="6" y="15"/>
                </a:cubicBezTo>
                <a:cubicBezTo>
                  <a:pt x="6" y="15"/>
                  <a:pt x="7" y="15"/>
                  <a:pt x="7" y="15"/>
                </a:cubicBezTo>
                <a:cubicBezTo>
                  <a:pt x="8" y="15"/>
                  <a:pt x="8" y="14"/>
                  <a:pt x="8" y="14"/>
                </a:cubicBezTo>
                <a:cubicBezTo>
                  <a:pt x="9" y="14"/>
                  <a:pt x="9" y="14"/>
                  <a:pt x="9" y="13"/>
                </a:cubicBezTo>
                <a:cubicBezTo>
                  <a:pt x="9" y="13"/>
                  <a:pt x="9" y="13"/>
                  <a:pt x="9" y="12"/>
                </a:cubicBezTo>
                <a:cubicBezTo>
                  <a:pt x="9" y="12"/>
                  <a:pt x="9" y="11"/>
                  <a:pt x="9" y="11"/>
                </a:cubicBezTo>
                <a:cubicBezTo>
                  <a:pt x="9" y="11"/>
                  <a:pt x="9" y="11"/>
                  <a:pt x="8" y="11"/>
                </a:cubicBezTo>
                <a:cubicBezTo>
                  <a:pt x="8" y="10"/>
                  <a:pt x="7" y="10"/>
                  <a:pt x="7" y="10"/>
                </a:cubicBezTo>
                <a:cubicBezTo>
                  <a:pt x="6" y="10"/>
                  <a:pt x="6" y="10"/>
                  <a:pt x="5" y="10"/>
                </a:cubicBezTo>
                <a:cubicBezTo>
                  <a:pt x="4" y="10"/>
                  <a:pt x="4" y="10"/>
                  <a:pt x="4" y="10"/>
                </a:cubicBezTo>
                <a:cubicBezTo>
                  <a:pt x="4" y="7"/>
                  <a:pt x="4" y="7"/>
                  <a:pt x="4" y="7"/>
                </a:cubicBezTo>
                <a:cubicBezTo>
                  <a:pt x="5" y="7"/>
                  <a:pt x="5" y="7"/>
                  <a:pt x="5" y="7"/>
                </a:cubicBezTo>
                <a:cubicBezTo>
                  <a:pt x="6" y="7"/>
                  <a:pt x="6" y="7"/>
                  <a:pt x="7" y="7"/>
                </a:cubicBezTo>
                <a:cubicBezTo>
                  <a:pt x="7" y="7"/>
                  <a:pt x="8" y="7"/>
                  <a:pt x="8" y="7"/>
                </a:cubicBezTo>
                <a:cubicBezTo>
                  <a:pt x="8" y="7"/>
                  <a:pt x="9" y="7"/>
                  <a:pt x="9" y="6"/>
                </a:cubicBezTo>
                <a:cubicBezTo>
                  <a:pt x="9" y="6"/>
                  <a:pt x="9" y="6"/>
                  <a:pt x="9" y="5"/>
                </a:cubicBezTo>
                <a:cubicBezTo>
                  <a:pt x="9" y="5"/>
                  <a:pt x="9" y="5"/>
                  <a:pt x="9" y="4"/>
                </a:cubicBezTo>
                <a:cubicBezTo>
                  <a:pt x="9" y="4"/>
                  <a:pt x="8" y="4"/>
                  <a:pt x="8" y="4"/>
                </a:cubicBezTo>
                <a:cubicBezTo>
                  <a:pt x="8" y="4"/>
                  <a:pt x="8" y="4"/>
                  <a:pt x="7" y="4"/>
                </a:cubicBezTo>
                <a:cubicBezTo>
                  <a:pt x="7" y="3"/>
                  <a:pt x="6" y="3"/>
                  <a:pt x="6" y="3"/>
                </a:cubicBezTo>
                <a:cubicBezTo>
                  <a:pt x="5" y="3"/>
                  <a:pt x="5" y="4"/>
                  <a:pt x="4" y="4"/>
                </a:cubicBezTo>
                <a:cubicBezTo>
                  <a:pt x="3" y="4"/>
                  <a:pt x="2" y="4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2" y="1"/>
                  <a:pt x="3" y="0"/>
                </a:cubicBezTo>
                <a:cubicBezTo>
                  <a:pt x="4" y="0"/>
                  <a:pt x="6" y="0"/>
                  <a:pt x="7" y="0"/>
                </a:cubicBezTo>
                <a:cubicBezTo>
                  <a:pt x="8" y="0"/>
                  <a:pt x="9" y="0"/>
                  <a:pt x="10" y="0"/>
                </a:cubicBezTo>
                <a:cubicBezTo>
                  <a:pt x="10" y="1"/>
                  <a:pt x="11" y="1"/>
                  <a:pt x="12" y="1"/>
                </a:cubicBezTo>
                <a:cubicBezTo>
                  <a:pt x="12" y="1"/>
                  <a:pt x="13" y="2"/>
                  <a:pt x="13" y="2"/>
                </a:cubicBezTo>
                <a:cubicBezTo>
                  <a:pt x="13" y="3"/>
                  <a:pt x="14" y="4"/>
                  <a:pt x="14" y="4"/>
                </a:cubicBezTo>
                <a:cubicBezTo>
                  <a:pt x="14" y="5"/>
                  <a:pt x="13" y="6"/>
                  <a:pt x="13" y="7"/>
                </a:cubicBezTo>
                <a:cubicBezTo>
                  <a:pt x="12" y="8"/>
                  <a:pt x="11" y="8"/>
                  <a:pt x="10" y="8"/>
                </a:cubicBezTo>
                <a:cubicBezTo>
                  <a:pt x="10" y="9"/>
                  <a:pt x="10" y="9"/>
                  <a:pt x="10" y="9"/>
                </a:cubicBezTo>
                <a:cubicBezTo>
                  <a:pt x="11" y="9"/>
                  <a:pt x="11" y="9"/>
                  <a:pt x="12" y="9"/>
                </a:cubicBezTo>
                <a:cubicBezTo>
                  <a:pt x="12" y="9"/>
                  <a:pt x="12" y="9"/>
                  <a:pt x="13" y="1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14" name="Freeform 146"/>
          <p:cNvSpPr>
            <a:spLocks noChangeArrowheads="1" noEditPoints="1"/>
          </p:cNvSpPr>
          <p:nvPr/>
        </p:nvSpPr>
        <p:spPr bwMode="auto">
          <a:xfrm>
            <a:off x="6994525" y="2473325"/>
            <a:ext cx="142875" cy="107950"/>
          </a:xfrm>
          <a:custGeom>
            <a:gdLst>
              <a:gd fmla="*/ 2147483646 w 28" name="T0"/>
              <a:gd fmla="*/ 2147483646 h 18" name="T1"/>
              <a:gd fmla="*/ 2147483646 w 28" name="T2"/>
              <a:gd fmla="*/ 2147483646 h 18" name="T3"/>
              <a:gd fmla="*/ 2147483646 w 28" name="T4"/>
              <a:gd fmla="*/ 2147483646 h 18" name="T5"/>
              <a:gd fmla="*/ 2147483646 w 28" name="T6"/>
              <a:gd fmla="*/ 2147483646 h 18" name="T7"/>
              <a:gd fmla="*/ 0 w 28" name="T8"/>
              <a:gd fmla="*/ 2147483646 h 18" name="T9"/>
              <a:gd fmla="*/ 2147483646 w 28" name="T10"/>
              <a:gd fmla="*/ 2147483646 h 18" name="T11"/>
              <a:gd fmla="*/ 2147483646 w 28" name="T12"/>
              <a:gd fmla="*/ 0 h 18" name="T13"/>
              <a:gd fmla="*/ 2147483646 w 28" name="T14"/>
              <a:gd fmla="*/ 2147483646 h 18" name="T15"/>
              <a:gd fmla="*/ 2147483646 w 28" name="T16"/>
              <a:gd fmla="*/ 2147483646 h 18" name="T17"/>
              <a:gd fmla="*/ 2147483646 w 28" name="T18"/>
              <a:gd fmla="*/ 2147483646 h 18" name="T19"/>
              <a:gd fmla="*/ 2147483646 w 28" name="T20"/>
              <a:gd fmla="*/ 2147483646 h 18" name="T21"/>
              <a:gd fmla="*/ 2147483646 w 28" name="T22"/>
              <a:gd fmla="*/ 2147483646 h 18" name="T23"/>
              <a:gd fmla="*/ 2147483646 w 28" name="T24"/>
              <a:gd fmla="*/ 2147483646 h 18" name="T25"/>
              <a:gd fmla="*/ 2147483646 w 28" name="T26"/>
              <a:gd fmla="*/ 2147483646 h 18" name="T27"/>
              <a:gd fmla="*/ 2147483646 w 28" name="T28"/>
              <a:gd fmla="*/ 2147483646 h 18" name="T29"/>
              <a:gd fmla="*/ 2147483646 w 28" name="T30"/>
              <a:gd fmla="*/ 2147483646 h 18" name="T31"/>
              <a:gd fmla="*/ 2147483646 w 28" name="T32"/>
              <a:gd fmla="*/ 2147483646 h 18" name="T33"/>
              <a:gd fmla="*/ 2147483646 w 28" name="T34"/>
              <a:gd fmla="*/ 2147483646 h 18" name="T35"/>
              <a:gd fmla="*/ 2147483646 w 28" name="T36"/>
              <a:gd fmla="*/ 0 h 18" name="T37"/>
              <a:gd fmla="*/ 2147483646 w 28" name="T38"/>
              <a:gd fmla="*/ 2147483646 h 18" name="T39"/>
              <a:gd fmla="*/ 2147483646 w 28" name="T40"/>
              <a:gd fmla="*/ 2147483646 h 18" name="T41"/>
              <a:gd fmla="*/ 2147483646 w 28" name="T42"/>
              <a:gd fmla="*/ 0 h 18" name="T43"/>
              <a:gd fmla="*/ 2147483646 w 28" name="T44"/>
              <a:gd fmla="*/ 0 h 18" name="T45"/>
              <a:gd fmla="*/ 2147483646 w 28" name="T46"/>
              <a:gd fmla="*/ 2147483646 h 18" name="T47"/>
              <a:gd fmla="*/ 2147483646 w 28" name="T48"/>
              <a:gd fmla="*/ 2147483646 h 18" name="T49"/>
              <a:gd fmla="*/ 2147483646 w 28" name="T50"/>
              <a:gd fmla="*/ 2147483646 h 18" name="T51"/>
              <a:gd fmla="*/ 2147483646 w 28" name="T52"/>
              <a:gd fmla="*/ 2147483646 h 18" name="T53"/>
              <a:gd fmla="*/ 2147483646 w 28" name="T54"/>
              <a:gd fmla="*/ 2147483646 h 18" name="T55"/>
              <a:gd fmla="*/ 2147483646 w 28" name="T56"/>
              <a:gd fmla="*/ 2147483646 h 18" name="T57"/>
              <a:gd fmla="*/ 2147483646 w 28" name="T58"/>
              <a:gd fmla="*/ 2147483646 h 18" name="T59"/>
              <a:gd fmla="*/ 2147483646 w 28" name="T60"/>
              <a:gd fmla="*/ 2147483646 h 18" name="T61"/>
              <a:gd fmla="*/ 2147483646 w 28" name="T62"/>
              <a:gd fmla="*/ 2147483646 h 18" name="T63"/>
              <a:gd fmla="*/ 2147483646 w 28" name="T64"/>
              <a:gd fmla="*/ 2147483646 h 18" name="T65"/>
              <a:gd fmla="*/ 2147483646 w 28" name="T66"/>
              <a:gd fmla="*/ 2147483646 h 18" name="T67"/>
              <a:gd fmla="*/ 2147483646 w 28" name="T68"/>
              <a:gd fmla="*/ 2147483646 h 18" name="T69"/>
              <a:gd fmla="*/ 2147483646 w 28" name="T70"/>
              <a:gd fmla="*/ 2147483646 h 18" name="T71"/>
              <a:gd fmla="*/ 2147483646 w 28" name="T72"/>
              <a:gd fmla="*/ 2147483646 h 18" name="T73"/>
              <a:gd fmla="*/ 2147483646 w 28" name="T74"/>
              <a:gd fmla="*/ 2147483646 h 18" name="T75"/>
              <a:gd fmla="*/ 2147483646 w 28" name="T76"/>
              <a:gd fmla="*/ 2147483646 h 18" name="T77"/>
              <a:gd fmla="*/ 2147483646 w 28" name="T78"/>
              <a:gd fmla="*/ 2147483646 h 18" name="T79"/>
              <a:gd fmla="*/ 2147483646 w 28" name="T80"/>
              <a:gd fmla="*/ 2147483646 h 18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w 28" name="T123"/>
              <a:gd fmla="*/ 0 h 18" name="T124"/>
              <a:gd fmla="*/ 28 w 28" name="T125"/>
              <a:gd fmla="*/ 18 h 18" name="T126"/>
            </a:gdLst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b="T126" l="T123" r="T125" t="T124"/>
            <a:pathLst>
              <a:path h="18" w="28">
                <a:moveTo>
                  <a:pt x="11" y="6"/>
                </a:moveTo>
                <a:cubicBezTo>
                  <a:pt x="11" y="8"/>
                  <a:pt x="11" y="9"/>
                  <a:pt x="10" y="10"/>
                </a:cubicBezTo>
                <a:cubicBezTo>
                  <a:pt x="9" y="11"/>
                  <a:pt x="7" y="11"/>
                  <a:pt x="6" y="11"/>
                </a:cubicBezTo>
                <a:cubicBezTo>
                  <a:pt x="4" y="11"/>
                  <a:pt x="3" y="11"/>
                  <a:pt x="2" y="10"/>
                </a:cubicBezTo>
                <a:cubicBezTo>
                  <a:pt x="1" y="9"/>
                  <a:pt x="0" y="8"/>
                  <a:pt x="0" y="6"/>
                </a:cubicBezTo>
                <a:cubicBezTo>
                  <a:pt x="0" y="4"/>
                  <a:pt x="1" y="2"/>
                  <a:pt x="2" y="1"/>
                </a:cubicBezTo>
                <a:cubicBezTo>
                  <a:pt x="3" y="1"/>
                  <a:pt x="4" y="0"/>
                  <a:pt x="6" y="0"/>
                </a:cubicBezTo>
                <a:cubicBezTo>
                  <a:pt x="7" y="0"/>
                  <a:pt x="9" y="1"/>
                  <a:pt x="10" y="1"/>
                </a:cubicBezTo>
                <a:cubicBezTo>
                  <a:pt x="11" y="2"/>
                  <a:pt x="11" y="4"/>
                  <a:pt x="11" y="6"/>
                </a:cubicBezTo>
                <a:close/>
                <a:moveTo>
                  <a:pt x="8" y="6"/>
                </a:moveTo>
                <a:cubicBezTo>
                  <a:pt x="8" y="4"/>
                  <a:pt x="7" y="4"/>
                  <a:pt x="7" y="3"/>
                </a:cubicBezTo>
                <a:cubicBezTo>
                  <a:pt x="7" y="3"/>
                  <a:pt x="6" y="3"/>
                  <a:pt x="6" y="3"/>
                </a:cubicBezTo>
                <a:cubicBezTo>
                  <a:pt x="5" y="3"/>
                  <a:pt x="5" y="3"/>
                  <a:pt x="4" y="3"/>
                </a:cubicBezTo>
                <a:cubicBezTo>
                  <a:pt x="4" y="4"/>
                  <a:pt x="4" y="5"/>
                  <a:pt x="4" y="6"/>
                </a:cubicBezTo>
                <a:cubicBezTo>
                  <a:pt x="4" y="7"/>
                  <a:pt x="4" y="8"/>
                  <a:pt x="4" y="8"/>
                </a:cubicBezTo>
                <a:cubicBezTo>
                  <a:pt x="5" y="9"/>
                  <a:pt x="5" y="9"/>
                  <a:pt x="6" y="9"/>
                </a:cubicBezTo>
                <a:cubicBezTo>
                  <a:pt x="6" y="9"/>
                  <a:pt x="7" y="9"/>
                  <a:pt x="7" y="8"/>
                </a:cubicBezTo>
                <a:cubicBezTo>
                  <a:pt x="7" y="8"/>
                  <a:pt x="8" y="7"/>
                  <a:pt x="8" y="6"/>
                </a:cubicBezTo>
                <a:close/>
                <a:moveTo>
                  <a:pt x="20" y="0"/>
                </a:moveTo>
                <a:cubicBezTo>
                  <a:pt x="11" y="18"/>
                  <a:pt x="11" y="18"/>
                  <a:pt x="11" y="18"/>
                </a:cubicBezTo>
                <a:cubicBezTo>
                  <a:pt x="8" y="18"/>
                  <a:pt x="8" y="18"/>
                  <a:pt x="8" y="18"/>
                </a:cubicBezTo>
                <a:cubicBezTo>
                  <a:pt x="17" y="0"/>
                  <a:pt x="17" y="0"/>
                  <a:pt x="17" y="0"/>
                </a:cubicBezTo>
                <a:lnTo>
                  <a:pt x="20" y="0"/>
                </a:lnTo>
                <a:close/>
                <a:moveTo>
                  <a:pt x="28" y="12"/>
                </a:moveTo>
                <a:cubicBezTo>
                  <a:pt x="28" y="14"/>
                  <a:pt x="27" y="16"/>
                  <a:pt x="26" y="17"/>
                </a:cubicBezTo>
                <a:cubicBezTo>
                  <a:pt x="25" y="18"/>
                  <a:pt x="24" y="18"/>
                  <a:pt x="22" y="18"/>
                </a:cubicBezTo>
                <a:cubicBezTo>
                  <a:pt x="20" y="18"/>
                  <a:pt x="19" y="18"/>
                  <a:pt x="18" y="17"/>
                </a:cubicBezTo>
                <a:cubicBezTo>
                  <a:pt x="17" y="16"/>
                  <a:pt x="17" y="14"/>
                  <a:pt x="17" y="13"/>
                </a:cubicBezTo>
                <a:cubicBezTo>
                  <a:pt x="17" y="11"/>
                  <a:pt x="17" y="9"/>
                  <a:pt x="18" y="8"/>
                </a:cubicBezTo>
                <a:cubicBezTo>
                  <a:pt x="19" y="7"/>
                  <a:pt x="21" y="7"/>
                  <a:pt x="22" y="7"/>
                </a:cubicBezTo>
                <a:cubicBezTo>
                  <a:pt x="24" y="7"/>
                  <a:pt x="25" y="7"/>
                  <a:pt x="26" y="8"/>
                </a:cubicBezTo>
                <a:cubicBezTo>
                  <a:pt x="27" y="9"/>
                  <a:pt x="28" y="11"/>
                  <a:pt x="28" y="12"/>
                </a:cubicBezTo>
                <a:close/>
                <a:moveTo>
                  <a:pt x="24" y="13"/>
                </a:moveTo>
                <a:cubicBezTo>
                  <a:pt x="24" y="11"/>
                  <a:pt x="24" y="10"/>
                  <a:pt x="24" y="10"/>
                </a:cubicBezTo>
                <a:cubicBezTo>
                  <a:pt x="23" y="10"/>
                  <a:pt x="23" y="9"/>
                  <a:pt x="22" y="9"/>
                </a:cubicBezTo>
                <a:cubicBezTo>
                  <a:pt x="22" y="9"/>
                  <a:pt x="21" y="10"/>
                  <a:pt x="21" y="10"/>
                </a:cubicBezTo>
                <a:cubicBezTo>
                  <a:pt x="21" y="10"/>
                  <a:pt x="20" y="11"/>
                  <a:pt x="20" y="13"/>
                </a:cubicBezTo>
                <a:cubicBezTo>
                  <a:pt x="20" y="14"/>
                  <a:pt x="21" y="15"/>
                  <a:pt x="21" y="15"/>
                </a:cubicBezTo>
                <a:cubicBezTo>
                  <a:pt x="21" y="16"/>
                  <a:pt x="22" y="16"/>
                  <a:pt x="22" y="16"/>
                </a:cubicBezTo>
                <a:cubicBezTo>
                  <a:pt x="23" y="16"/>
                  <a:pt x="23" y="16"/>
                  <a:pt x="24" y="15"/>
                </a:cubicBezTo>
                <a:cubicBezTo>
                  <a:pt x="24" y="15"/>
                  <a:pt x="24" y="14"/>
                  <a:pt x="24" y="1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15" name="Freeform 147"/>
          <p:cNvSpPr>
            <a:spLocks noChangeArrowheads="1"/>
          </p:cNvSpPr>
          <p:nvPr/>
        </p:nvSpPr>
        <p:spPr bwMode="auto">
          <a:xfrm>
            <a:off x="7415213" y="917575"/>
            <a:ext cx="566737" cy="677863"/>
          </a:xfrm>
          <a:custGeom>
            <a:gdLst>
              <a:gd fmla="*/ 0 w 110" name="T0"/>
              <a:gd fmla="*/ 2147483646 h 114" name="T1"/>
              <a:gd fmla="*/ 2147483646 w 110" name="T2"/>
              <a:gd fmla="*/ 0 h 114" name="T3"/>
              <a:gd fmla="*/ 2147483646 w 110" name="T4"/>
              <a:gd fmla="*/ 2147483646 h 114" name="T5"/>
              <a:gd fmla="*/ 2147483646 w 110" name="T6"/>
              <a:gd fmla="*/ 2147483646 h 114" name="T7"/>
              <a:gd fmla="*/ 0 w 110" name="T8"/>
              <a:gd fmla="*/ 2147483646 h 114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110" name="T15"/>
              <a:gd fmla="*/ 0 h 114" name="T16"/>
              <a:gd fmla="*/ 110 w 110" name="T17"/>
              <a:gd fmla="*/ 114 h 114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114" w="110">
                <a:moveTo>
                  <a:pt x="0" y="4"/>
                </a:moveTo>
                <a:cubicBezTo>
                  <a:pt x="1" y="3"/>
                  <a:pt x="1" y="1"/>
                  <a:pt x="3" y="0"/>
                </a:cubicBezTo>
                <a:cubicBezTo>
                  <a:pt x="110" y="107"/>
                  <a:pt x="110" y="107"/>
                  <a:pt x="110" y="107"/>
                </a:cubicBezTo>
                <a:cubicBezTo>
                  <a:pt x="110" y="114"/>
                  <a:pt x="110" y="114"/>
                  <a:pt x="110" y="114"/>
                </a:cubicBezTo>
                <a:lnTo>
                  <a:pt x="0" y="4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16" name="Freeform 148"/>
          <p:cNvSpPr>
            <a:spLocks noChangeArrowheads="1"/>
          </p:cNvSpPr>
          <p:nvPr/>
        </p:nvSpPr>
        <p:spPr bwMode="auto">
          <a:xfrm>
            <a:off x="7404100" y="1624013"/>
            <a:ext cx="577850" cy="712787"/>
          </a:xfrm>
          <a:custGeom>
            <a:gdLst>
              <a:gd fmla="*/ 0 w 676" name="T0"/>
              <a:gd fmla="*/ 2147483646 h 723" name="T1"/>
              <a:gd fmla="*/ 0 w 676" name="T2"/>
              <a:gd fmla="*/ 0 h 723" name="T3"/>
              <a:gd fmla="*/ 2147483646 w 676" name="T4"/>
              <a:gd fmla="*/ 2147483646 h 723" name="T5"/>
              <a:gd fmla="*/ 2147483646 w 676" name="T6"/>
              <a:gd fmla="*/ 2147483646 h 723" name="T7"/>
              <a:gd fmla="*/ 0 w 676" name="T8"/>
              <a:gd fmla="*/ 2147483646 h 72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23" name="T16"/>
              <a:gd fmla="*/ 676 w 676" name="T17"/>
              <a:gd fmla="*/ 723 h 723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23" w="676">
                <a:moveTo>
                  <a:pt x="0" y="48"/>
                </a:moveTo>
                <a:lnTo>
                  <a:pt x="0" y="0"/>
                </a:lnTo>
                <a:lnTo>
                  <a:pt x="676" y="681"/>
                </a:lnTo>
                <a:lnTo>
                  <a:pt x="676" y="723"/>
                </a:lnTo>
                <a:lnTo>
                  <a:pt x="0" y="48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17" name="Freeform 149"/>
          <p:cNvSpPr>
            <a:spLocks noChangeArrowheads="1"/>
          </p:cNvSpPr>
          <p:nvPr/>
        </p:nvSpPr>
        <p:spPr bwMode="auto">
          <a:xfrm>
            <a:off x="7404100" y="3400425"/>
            <a:ext cx="104775" cy="120650"/>
          </a:xfrm>
          <a:custGeom>
            <a:gdLst>
              <a:gd fmla="*/ 0 w 121" name="T0"/>
              <a:gd fmla="*/ 2147483646 h 121" name="T1"/>
              <a:gd fmla="*/ 0 w 121" name="T2"/>
              <a:gd fmla="*/ 0 h 121" name="T3"/>
              <a:gd fmla="*/ 2147483646 w 121" name="T4"/>
              <a:gd fmla="*/ 2147483646 h 121" name="T5"/>
              <a:gd fmla="*/ 2147483646 w 121" name="T6"/>
              <a:gd fmla="*/ 2147483646 h 121" name="T7"/>
              <a:gd fmla="*/ 0 w 121" name="T8"/>
              <a:gd fmla="*/ 2147483646 h 12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121" name="T15"/>
              <a:gd fmla="*/ 0 h 121" name="T16"/>
              <a:gd fmla="*/ 121 w 121" name="T17"/>
              <a:gd fmla="*/ 121 h 121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120" w="120">
                <a:moveTo>
                  <a:pt x="0" y="42"/>
                </a:moveTo>
                <a:lnTo>
                  <a:pt x="0" y="0"/>
                </a:lnTo>
                <a:lnTo>
                  <a:pt x="121" y="121"/>
                </a:lnTo>
                <a:lnTo>
                  <a:pt x="79" y="121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18" name="Freeform 150"/>
          <p:cNvSpPr>
            <a:spLocks noChangeArrowheads="1"/>
          </p:cNvSpPr>
          <p:nvPr/>
        </p:nvSpPr>
        <p:spPr bwMode="auto">
          <a:xfrm>
            <a:off x="7404100" y="965200"/>
            <a:ext cx="577850" cy="706438"/>
          </a:xfrm>
          <a:custGeom>
            <a:gdLst>
              <a:gd fmla="*/ 0 w 112" name="T0"/>
              <a:gd fmla="*/ 2147483646 h 119" name="T1"/>
              <a:gd fmla="*/ 0 w 112" name="T2"/>
              <a:gd fmla="*/ 2147483646 h 119" name="T3"/>
              <a:gd fmla="*/ 2147483646 w 112" name="T4"/>
              <a:gd fmla="*/ 0 h 119" name="T5"/>
              <a:gd fmla="*/ 2147483646 w 112" name="T6"/>
              <a:gd fmla="*/ 2147483646 h 119" name="T7"/>
              <a:gd fmla="*/ 2147483646 w 112" name="T8"/>
              <a:gd fmla="*/ 2147483646 h 119" name="T9"/>
              <a:gd fmla="*/ 0 w 112" name="T10"/>
              <a:gd fmla="*/ 2147483646 h 119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12" name="T18"/>
              <a:gd fmla="*/ 0 h 119" name="T19"/>
              <a:gd fmla="*/ 112 w 112" name="T20"/>
              <a:gd fmla="*/ 119 h 119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119" w="112">
                <a:moveTo>
                  <a:pt x="0" y="7"/>
                </a:moveTo>
                <a:cubicBezTo>
                  <a:pt x="0" y="5"/>
                  <a:pt x="0" y="5"/>
                  <a:pt x="0" y="5"/>
                </a:cubicBezTo>
                <a:cubicBezTo>
                  <a:pt x="0" y="3"/>
                  <a:pt x="0" y="2"/>
                  <a:pt x="1" y="0"/>
                </a:cubicBezTo>
                <a:cubicBezTo>
                  <a:pt x="112" y="112"/>
                  <a:pt x="112" y="112"/>
                  <a:pt x="112" y="112"/>
                </a:cubicBezTo>
                <a:cubicBezTo>
                  <a:pt x="112" y="119"/>
                  <a:pt x="112" y="119"/>
                  <a:pt x="112" y="119"/>
                </a:cubicBezTo>
                <a:lnTo>
                  <a:pt x="0" y="7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19" name="Freeform 151"/>
          <p:cNvSpPr>
            <a:spLocks noChangeArrowheads="1"/>
          </p:cNvSpPr>
          <p:nvPr/>
        </p:nvSpPr>
        <p:spPr bwMode="auto">
          <a:xfrm>
            <a:off x="7404100" y="1035050"/>
            <a:ext cx="577850" cy="708025"/>
          </a:xfrm>
          <a:custGeom>
            <a:gdLst>
              <a:gd fmla="*/ 0 w 676" name="T0"/>
              <a:gd fmla="*/ 2147483646 h 718" name="T1"/>
              <a:gd fmla="*/ 0 w 676" name="T2"/>
              <a:gd fmla="*/ 0 h 718" name="T3"/>
              <a:gd fmla="*/ 2147483646 w 676" name="T4"/>
              <a:gd fmla="*/ 2147483646 h 718" name="T5"/>
              <a:gd fmla="*/ 2147483646 w 676" name="T6"/>
              <a:gd fmla="*/ 2147483646 h 718" name="T7"/>
              <a:gd fmla="*/ 0 w 676" name="T8"/>
              <a:gd fmla="*/ 2147483646 h 71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18" name="T16"/>
              <a:gd fmla="*/ 676 w 676" name="T17"/>
              <a:gd fmla="*/ 718 h 718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8" w="676">
                <a:moveTo>
                  <a:pt x="0" y="43"/>
                </a:moveTo>
                <a:lnTo>
                  <a:pt x="0" y="0"/>
                </a:lnTo>
                <a:lnTo>
                  <a:pt x="676" y="675"/>
                </a:lnTo>
                <a:lnTo>
                  <a:pt x="676" y="718"/>
                </a:lnTo>
                <a:lnTo>
                  <a:pt x="0" y="43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20" name="Freeform 152"/>
          <p:cNvSpPr>
            <a:spLocks noChangeArrowheads="1"/>
          </p:cNvSpPr>
          <p:nvPr/>
        </p:nvSpPr>
        <p:spPr bwMode="auto">
          <a:xfrm>
            <a:off x="7404100" y="1108075"/>
            <a:ext cx="577850" cy="712788"/>
          </a:xfrm>
          <a:custGeom>
            <a:gdLst>
              <a:gd fmla="*/ 0 w 676" name="T0"/>
              <a:gd fmla="*/ 2147483646 h 723" name="T1"/>
              <a:gd fmla="*/ 0 w 676" name="T2"/>
              <a:gd fmla="*/ 0 h 723" name="T3"/>
              <a:gd fmla="*/ 2147483646 w 676" name="T4"/>
              <a:gd fmla="*/ 2147483646 h 723" name="T5"/>
              <a:gd fmla="*/ 2147483646 w 676" name="T6"/>
              <a:gd fmla="*/ 2147483646 h 723" name="T7"/>
              <a:gd fmla="*/ 0 w 676" name="T8"/>
              <a:gd fmla="*/ 2147483646 h 72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23" name="T16"/>
              <a:gd fmla="*/ 676 w 676" name="T17"/>
              <a:gd fmla="*/ 723 h 723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23" w="676">
                <a:moveTo>
                  <a:pt x="0" y="48"/>
                </a:moveTo>
                <a:lnTo>
                  <a:pt x="0" y="0"/>
                </a:lnTo>
                <a:lnTo>
                  <a:pt x="676" y="681"/>
                </a:lnTo>
                <a:lnTo>
                  <a:pt x="676" y="723"/>
                </a:lnTo>
                <a:lnTo>
                  <a:pt x="0" y="48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21" name="Freeform 153"/>
          <p:cNvSpPr>
            <a:spLocks noChangeArrowheads="1"/>
          </p:cNvSpPr>
          <p:nvPr/>
        </p:nvSpPr>
        <p:spPr bwMode="auto">
          <a:xfrm>
            <a:off x="7404100" y="1552575"/>
            <a:ext cx="577850" cy="708025"/>
          </a:xfrm>
          <a:custGeom>
            <a:gdLst>
              <a:gd fmla="*/ 0 w 676" name="T0"/>
              <a:gd fmla="*/ 2147483646 h 717" name="T1"/>
              <a:gd fmla="*/ 0 w 676" name="T2"/>
              <a:gd fmla="*/ 0 h 717" name="T3"/>
              <a:gd fmla="*/ 2147483646 w 676" name="T4"/>
              <a:gd fmla="*/ 2147483646 h 717" name="T5"/>
              <a:gd fmla="*/ 2147483646 w 676" name="T6"/>
              <a:gd fmla="*/ 2147483646 h 717" name="T7"/>
              <a:gd fmla="*/ 0 w 676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17" name="T16"/>
              <a:gd fmla="*/ 676 w 676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6">
                <a:moveTo>
                  <a:pt x="0" y="42"/>
                </a:moveTo>
                <a:lnTo>
                  <a:pt x="0" y="0"/>
                </a:lnTo>
                <a:lnTo>
                  <a:pt x="676" y="675"/>
                </a:lnTo>
                <a:lnTo>
                  <a:pt x="676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22" name="Freeform 154"/>
          <p:cNvSpPr>
            <a:spLocks noChangeArrowheads="1"/>
          </p:cNvSpPr>
          <p:nvPr/>
        </p:nvSpPr>
        <p:spPr bwMode="auto">
          <a:xfrm>
            <a:off x="7404100" y="1481138"/>
            <a:ext cx="577850" cy="708025"/>
          </a:xfrm>
          <a:custGeom>
            <a:gdLst>
              <a:gd fmla="*/ 0 w 676" name="T0"/>
              <a:gd fmla="*/ 2147483646 h 718" name="T1"/>
              <a:gd fmla="*/ 0 w 676" name="T2"/>
              <a:gd fmla="*/ 0 h 718" name="T3"/>
              <a:gd fmla="*/ 2147483646 w 676" name="T4"/>
              <a:gd fmla="*/ 2147483646 h 718" name="T5"/>
              <a:gd fmla="*/ 2147483646 w 676" name="T6"/>
              <a:gd fmla="*/ 2147483646 h 718" name="T7"/>
              <a:gd fmla="*/ 0 w 676" name="T8"/>
              <a:gd fmla="*/ 2147483646 h 71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18" name="T16"/>
              <a:gd fmla="*/ 676 w 676" name="T17"/>
              <a:gd fmla="*/ 718 h 718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8" w="676">
                <a:moveTo>
                  <a:pt x="0" y="43"/>
                </a:moveTo>
                <a:lnTo>
                  <a:pt x="0" y="0"/>
                </a:lnTo>
                <a:lnTo>
                  <a:pt x="676" y="676"/>
                </a:lnTo>
                <a:lnTo>
                  <a:pt x="676" y="718"/>
                </a:lnTo>
                <a:lnTo>
                  <a:pt x="0" y="43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23" name="Freeform 155"/>
          <p:cNvSpPr>
            <a:spLocks noChangeArrowheads="1"/>
          </p:cNvSpPr>
          <p:nvPr/>
        </p:nvSpPr>
        <p:spPr bwMode="auto">
          <a:xfrm>
            <a:off x="7404100" y="1333500"/>
            <a:ext cx="577850" cy="706438"/>
          </a:xfrm>
          <a:custGeom>
            <a:gdLst>
              <a:gd fmla="*/ 0 w 676" name="T0"/>
              <a:gd fmla="*/ 2147483646 h 717" name="T1"/>
              <a:gd fmla="*/ 0 w 676" name="T2"/>
              <a:gd fmla="*/ 0 h 717" name="T3"/>
              <a:gd fmla="*/ 2147483646 w 676" name="T4"/>
              <a:gd fmla="*/ 2147483646 h 717" name="T5"/>
              <a:gd fmla="*/ 2147483646 w 676" name="T6"/>
              <a:gd fmla="*/ 2147483646 h 717" name="T7"/>
              <a:gd fmla="*/ 0 w 676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17" name="T16"/>
              <a:gd fmla="*/ 676 w 676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6">
                <a:moveTo>
                  <a:pt x="0" y="42"/>
                </a:moveTo>
                <a:lnTo>
                  <a:pt x="0" y="0"/>
                </a:lnTo>
                <a:lnTo>
                  <a:pt x="676" y="675"/>
                </a:lnTo>
                <a:lnTo>
                  <a:pt x="676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24" name="Freeform 156"/>
          <p:cNvSpPr>
            <a:spLocks noChangeArrowheads="1"/>
          </p:cNvSpPr>
          <p:nvPr/>
        </p:nvSpPr>
        <p:spPr bwMode="auto">
          <a:xfrm>
            <a:off x="7404100" y="1404938"/>
            <a:ext cx="577850" cy="706437"/>
          </a:xfrm>
          <a:custGeom>
            <a:gdLst>
              <a:gd fmla="*/ 0 w 676" name="T0"/>
              <a:gd fmla="*/ 2147483646 h 717" name="T1"/>
              <a:gd fmla="*/ 0 w 676" name="T2"/>
              <a:gd fmla="*/ 0 h 717" name="T3"/>
              <a:gd fmla="*/ 2147483646 w 676" name="T4"/>
              <a:gd fmla="*/ 2147483646 h 717" name="T5"/>
              <a:gd fmla="*/ 2147483646 w 676" name="T6"/>
              <a:gd fmla="*/ 2147483646 h 717" name="T7"/>
              <a:gd fmla="*/ 0 w 676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17" name="T16"/>
              <a:gd fmla="*/ 676 w 676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6">
                <a:moveTo>
                  <a:pt x="0" y="42"/>
                </a:moveTo>
                <a:lnTo>
                  <a:pt x="0" y="0"/>
                </a:lnTo>
                <a:lnTo>
                  <a:pt x="676" y="675"/>
                </a:lnTo>
                <a:lnTo>
                  <a:pt x="676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25" name="Freeform 157"/>
          <p:cNvSpPr>
            <a:spLocks noChangeArrowheads="1"/>
          </p:cNvSpPr>
          <p:nvPr/>
        </p:nvSpPr>
        <p:spPr bwMode="auto">
          <a:xfrm>
            <a:off x="7404100" y="1184275"/>
            <a:ext cx="577850" cy="708025"/>
          </a:xfrm>
          <a:custGeom>
            <a:gdLst>
              <a:gd fmla="*/ 0 w 676" name="T0"/>
              <a:gd fmla="*/ 2147483646 h 717" name="T1"/>
              <a:gd fmla="*/ 0 w 676" name="T2"/>
              <a:gd fmla="*/ 0 h 717" name="T3"/>
              <a:gd fmla="*/ 2147483646 w 676" name="T4"/>
              <a:gd fmla="*/ 2147483646 h 717" name="T5"/>
              <a:gd fmla="*/ 2147483646 w 676" name="T6"/>
              <a:gd fmla="*/ 2147483646 h 717" name="T7"/>
              <a:gd fmla="*/ 0 w 676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17" name="T16"/>
              <a:gd fmla="*/ 676 w 676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6">
                <a:moveTo>
                  <a:pt x="0" y="42"/>
                </a:moveTo>
                <a:lnTo>
                  <a:pt x="0" y="0"/>
                </a:lnTo>
                <a:lnTo>
                  <a:pt x="676" y="675"/>
                </a:lnTo>
                <a:lnTo>
                  <a:pt x="676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26" name="Freeform 158"/>
          <p:cNvSpPr>
            <a:spLocks noChangeArrowheads="1"/>
          </p:cNvSpPr>
          <p:nvPr/>
        </p:nvSpPr>
        <p:spPr bwMode="auto">
          <a:xfrm>
            <a:off x="7605713" y="869950"/>
            <a:ext cx="376237" cy="434975"/>
          </a:xfrm>
          <a:custGeom>
            <a:gdLst>
              <a:gd fmla="*/ 0 w 440" name="T0"/>
              <a:gd fmla="*/ 0 h 440" name="T1"/>
              <a:gd fmla="*/ 2147483646 w 440" name="T2"/>
              <a:gd fmla="*/ 0 h 440" name="T3"/>
              <a:gd fmla="*/ 2147483646 w 440" name="T4"/>
              <a:gd fmla="*/ 2147483646 h 440" name="T5"/>
              <a:gd fmla="*/ 2147483646 w 440" name="T6"/>
              <a:gd fmla="*/ 2147483646 h 440" name="T7"/>
              <a:gd fmla="*/ 2147483646 w 440" name="T8"/>
              <a:gd fmla="*/ 2147483646 h 440" name="T9"/>
              <a:gd fmla="*/ 0 w 440" name="T10"/>
              <a:gd fmla="*/ 0 h 440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440" name="T18"/>
              <a:gd fmla="*/ 0 h 440" name="T19"/>
              <a:gd fmla="*/ 440 w 440" name="T20"/>
              <a:gd fmla="*/ 440 h 440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440" w="440">
                <a:moveTo>
                  <a:pt x="0" y="0"/>
                </a:moveTo>
                <a:lnTo>
                  <a:pt x="42" y="0"/>
                </a:lnTo>
                <a:lnTo>
                  <a:pt x="440" y="397"/>
                </a:lnTo>
                <a:lnTo>
                  <a:pt x="440" y="428"/>
                </a:lnTo>
                <a:lnTo>
                  <a:pt x="440" y="440"/>
                </a:lnTo>
                <a:lnTo>
                  <a:pt x="0" y="0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27" name="Freeform 159"/>
          <p:cNvSpPr>
            <a:spLocks noChangeArrowheads="1"/>
          </p:cNvSpPr>
          <p:nvPr/>
        </p:nvSpPr>
        <p:spPr bwMode="auto">
          <a:xfrm>
            <a:off x="7796213" y="869950"/>
            <a:ext cx="185737" cy="209550"/>
          </a:xfrm>
          <a:custGeom>
            <a:gdLst>
              <a:gd fmla="*/ 0 w 217" name="T0"/>
              <a:gd fmla="*/ 0 h 211" name="T1"/>
              <a:gd fmla="*/ 2147483646 w 217" name="T2"/>
              <a:gd fmla="*/ 0 h 211" name="T3"/>
              <a:gd fmla="*/ 2147483646 w 217" name="T4"/>
              <a:gd fmla="*/ 2147483646 h 211" name="T5"/>
              <a:gd fmla="*/ 2147483646 w 217" name="T6"/>
              <a:gd fmla="*/ 2147483646 h 211" name="T7"/>
              <a:gd fmla="*/ 0 w 217" name="T8"/>
              <a:gd fmla="*/ 0 h 21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217" name="T15"/>
              <a:gd fmla="*/ 0 h 211" name="T16"/>
              <a:gd fmla="*/ 217 w 217" name="T17"/>
              <a:gd fmla="*/ 211 h 211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211" w="216">
                <a:moveTo>
                  <a:pt x="0" y="0"/>
                </a:moveTo>
                <a:lnTo>
                  <a:pt x="42" y="0"/>
                </a:lnTo>
                <a:lnTo>
                  <a:pt x="217" y="168"/>
                </a:lnTo>
                <a:lnTo>
                  <a:pt x="217" y="211"/>
                </a:lnTo>
                <a:lnTo>
                  <a:pt x="0" y="0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28" name="Freeform 160"/>
          <p:cNvSpPr>
            <a:spLocks noChangeArrowheads="1"/>
          </p:cNvSpPr>
          <p:nvPr/>
        </p:nvSpPr>
        <p:spPr bwMode="auto">
          <a:xfrm>
            <a:off x="7862888" y="869950"/>
            <a:ext cx="119062" cy="136525"/>
          </a:xfrm>
          <a:custGeom>
            <a:gdLst>
              <a:gd fmla="*/ 0 w 139" name="T0"/>
              <a:gd fmla="*/ 0 h 138" name="T1"/>
              <a:gd fmla="*/ 2147483646 w 139" name="T2"/>
              <a:gd fmla="*/ 0 h 138" name="T3"/>
              <a:gd fmla="*/ 2147483646 w 139" name="T4"/>
              <a:gd fmla="*/ 0 h 138" name="T5"/>
              <a:gd fmla="*/ 2147483646 w 139" name="T6"/>
              <a:gd fmla="*/ 2147483646 h 138" name="T7"/>
              <a:gd fmla="*/ 2147483646 w 139" name="T8"/>
              <a:gd fmla="*/ 2147483646 h 138" name="T9"/>
              <a:gd fmla="*/ 2147483646 w 139" name="T10"/>
              <a:gd fmla="*/ 2147483646 h 138" name="T11"/>
              <a:gd fmla="*/ 0 w 139" name="T12"/>
              <a:gd fmla="*/ 0 h 138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139" name="T21"/>
              <a:gd fmla="*/ 0 h 138" name="T22"/>
              <a:gd fmla="*/ 139 w 139" name="T23"/>
              <a:gd fmla="*/ 138 h 138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138" w="139">
                <a:moveTo>
                  <a:pt x="0" y="0"/>
                </a:moveTo>
                <a:lnTo>
                  <a:pt x="12" y="0"/>
                </a:lnTo>
                <a:lnTo>
                  <a:pt x="42" y="0"/>
                </a:lnTo>
                <a:lnTo>
                  <a:pt x="139" y="96"/>
                </a:lnTo>
                <a:lnTo>
                  <a:pt x="139" y="126"/>
                </a:lnTo>
                <a:lnTo>
                  <a:pt x="139" y="138"/>
                </a:lnTo>
                <a:lnTo>
                  <a:pt x="0" y="0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29" name="Freeform 161"/>
          <p:cNvSpPr>
            <a:spLocks noChangeArrowheads="1"/>
          </p:cNvSpPr>
          <p:nvPr/>
        </p:nvSpPr>
        <p:spPr bwMode="auto">
          <a:xfrm>
            <a:off x="7404100" y="2663825"/>
            <a:ext cx="577850" cy="708025"/>
          </a:xfrm>
          <a:custGeom>
            <a:gdLst>
              <a:gd fmla="*/ 0 w 676" name="T0"/>
              <a:gd fmla="*/ 2147483646 h 717" name="T1"/>
              <a:gd fmla="*/ 0 w 676" name="T2"/>
              <a:gd fmla="*/ 0 h 717" name="T3"/>
              <a:gd fmla="*/ 2147483646 w 676" name="T4"/>
              <a:gd fmla="*/ 2147483646 h 717" name="T5"/>
              <a:gd fmla="*/ 2147483646 w 676" name="T6"/>
              <a:gd fmla="*/ 2147483646 h 717" name="T7"/>
              <a:gd fmla="*/ 2147483646 w 676" name="T8"/>
              <a:gd fmla="*/ 2147483646 h 717" name="T9"/>
              <a:gd fmla="*/ 0 w 676" name="T10"/>
              <a:gd fmla="*/ 2147483646 h 717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676" name="T18"/>
              <a:gd fmla="*/ 0 h 717" name="T19"/>
              <a:gd fmla="*/ 676 w 676" name="T20"/>
              <a:gd fmla="*/ 717 h 717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717" w="676">
                <a:moveTo>
                  <a:pt x="0" y="42"/>
                </a:moveTo>
                <a:lnTo>
                  <a:pt x="0" y="0"/>
                </a:lnTo>
                <a:lnTo>
                  <a:pt x="676" y="675"/>
                </a:lnTo>
                <a:lnTo>
                  <a:pt x="676" y="711"/>
                </a:lnTo>
                <a:lnTo>
                  <a:pt x="676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30" name="Freeform 162"/>
          <p:cNvSpPr>
            <a:spLocks noChangeArrowheads="1"/>
          </p:cNvSpPr>
          <p:nvPr/>
        </p:nvSpPr>
        <p:spPr bwMode="auto">
          <a:xfrm>
            <a:off x="7404100" y="2516188"/>
            <a:ext cx="577850" cy="706437"/>
          </a:xfrm>
          <a:custGeom>
            <a:gdLst>
              <a:gd fmla="*/ 0 w 676" name="T0"/>
              <a:gd fmla="*/ 2147483646 h 717" name="T1"/>
              <a:gd fmla="*/ 0 w 676" name="T2"/>
              <a:gd fmla="*/ 0 h 717" name="T3"/>
              <a:gd fmla="*/ 2147483646 w 676" name="T4"/>
              <a:gd fmla="*/ 2147483646 h 717" name="T5"/>
              <a:gd fmla="*/ 2147483646 w 676" name="T6"/>
              <a:gd fmla="*/ 2147483646 h 717" name="T7"/>
              <a:gd fmla="*/ 2147483646 w 676" name="T8"/>
              <a:gd fmla="*/ 2147483646 h 717" name="T9"/>
              <a:gd fmla="*/ 0 w 676" name="T10"/>
              <a:gd fmla="*/ 2147483646 h 717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676" name="T18"/>
              <a:gd fmla="*/ 0 h 717" name="T19"/>
              <a:gd fmla="*/ 676 w 676" name="T20"/>
              <a:gd fmla="*/ 717 h 717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717" w="676">
                <a:moveTo>
                  <a:pt x="0" y="42"/>
                </a:moveTo>
                <a:lnTo>
                  <a:pt x="0" y="0"/>
                </a:lnTo>
                <a:lnTo>
                  <a:pt x="676" y="675"/>
                </a:lnTo>
                <a:lnTo>
                  <a:pt x="676" y="687"/>
                </a:lnTo>
                <a:lnTo>
                  <a:pt x="676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31" name="Freeform 163"/>
          <p:cNvSpPr>
            <a:spLocks noChangeArrowheads="1"/>
          </p:cNvSpPr>
          <p:nvPr/>
        </p:nvSpPr>
        <p:spPr bwMode="auto">
          <a:xfrm>
            <a:off x="7734300" y="869950"/>
            <a:ext cx="247650" cy="285750"/>
          </a:xfrm>
          <a:custGeom>
            <a:gdLst>
              <a:gd fmla="*/ 0 w 290" name="T0"/>
              <a:gd fmla="*/ 0 h 289" name="T1"/>
              <a:gd fmla="*/ 2147483646 w 290" name="T2"/>
              <a:gd fmla="*/ 0 h 289" name="T3"/>
              <a:gd fmla="*/ 2147483646 w 290" name="T4"/>
              <a:gd fmla="*/ 2147483646 h 289" name="T5"/>
              <a:gd fmla="*/ 2147483646 w 290" name="T6"/>
              <a:gd fmla="*/ 2147483646 h 289" name="T7"/>
              <a:gd fmla="*/ 0 w 290" name="T8"/>
              <a:gd fmla="*/ 0 h 28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290" name="T15"/>
              <a:gd fmla="*/ 0 h 289" name="T16"/>
              <a:gd fmla="*/ 290 w 290" name="T17"/>
              <a:gd fmla="*/ 289 h 28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289" w="290">
                <a:moveTo>
                  <a:pt x="0" y="0"/>
                </a:moveTo>
                <a:lnTo>
                  <a:pt x="42" y="0"/>
                </a:lnTo>
                <a:lnTo>
                  <a:pt x="290" y="247"/>
                </a:lnTo>
                <a:lnTo>
                  <a:pt x="290" y="289"/>
                </a:lnTo>
                <a:lnTo>
                  <a:pt x="0" y="0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32" name="Freeform 164"/>
          <p:cNvSpPr>
            <a:spLocks noChangeArrowheads="1"/>
          </p:cNvSpPr>
          <p:nvPr/>
        </p:nvSpPr>
        <p:spPr bwMode="auto">
          <a:xfrm>
            <a:off x="7483475" y="869950"/>
            <a:ext cx="498475" cy="582613"/>
          </a:xfrm>
          <a:custGeom>
            <a:gdLst>
              <a:gd fmla="*/ 0 w 97" name="T0"/>
              <a:gd fmla="*/ 2147483646 h 98" name="T1"/>
              <a:gd fmla="*/ 2147483646 w 97" name="T2"/>
              <a:gd fmla="*/ 0 h 98" name="T3"/>
              <a:gd fmla="*/ 2147483646 w 97" name="T4"/>
              <a:gd fmla="*/ 2147483646 h 98" name="T5"/>
              <a:gd fmla="*/ 2147483646 w 97" name="T6"/>
              <a:gd fmla="*/ 2147483646 h 98" name="T7"/>
              <a:gd fmla="*/ 0 w 97" name="T8"/>
              <a:gd fmla="*/ 2147483646 h 9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97" name="T15"/>
              <a:gd fmla="*/ 0 h 98" name="T16"/>
              <a:gd fmla="*/ 97 w 97" name="T17"/>
              <a:gd fmla="*/ 98 h 98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98" w="97">
                <a:moveTo>
                  <a:pt x="0" y="1"/>
                </a:moveTo>
                <a:cubicBezTo>
                  <a:pt x="2" y="0"/>
                  <a:pt x="4" y="0"/>
                  <a:pt x="6" y="0"/>
                </a:cubicBezTo>
                <a:cubicBezTo>
                  <a:pt x="97" y="90"/>
                  <a:pt x="97" y="90"/>
                  <a:pt x="97" y="90"/>
                </a:cubicBezTo>
                <a:cubicBezTo>
                  <a:pt x="97" y="98"/>
                  <a:pt x="97" y="98"/>
                  <a:pt x="97" y="98"/>
                </a:cubicBezTo>
                <a:lnTo>
                  <a:pt x="0" y="1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33" name="Freeform 165"/>
          <p:cNvSpPr>
            <a:spLocks noChangeArrowheads="1"/>
          </p:cNvSpPr>
          <p:nvPr/>
        </p:nvSpPr>
        <p:spPr bwMode="auto">
          <a:xfrm>
            <a:off x="7442200" y="882650"/>
            <a:ext cx="539750" cy="641350"/>
          </a:xfrm>
          <a:custGeom>
            <a:gdLst>
              <a:gd fmla="*/ 0 w 105" name="T0"/>
              <a:gd fmla="*/ 2147483646 h 108" name="T1"/>
              <a:gd fmla="*/ 2147483646 w 105" name="T2"/>
              <a:gd fmla="*/ 0 h 108" name="T3"/>
              <a:gd fmla="*/ 2147483646 w 105" name="T4"/>
              <a:gd fmla="*/ 2147483646 h 108" name="T5"/>
              <a:gd fmla="*/ 2147483646 w 105" name="T6"/>
              <a:gd fmla="*/ 2147483646 h 108" name="T7"/>
              <a:gd fmla="*/ 0 w 105" name="T8"/>
              <a:gd fmla="*/ 2147483646 h 10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105" name="T15"/>
              <a:gd fmla="*/ 0 h 108" name="T16"/>
              <a:gd fmla="*/ 105 w 105" name="T17"/>
              <a:gd fmla="*/ 108 h 108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108" w="105">
                <a:moveTo>
                  <a:pt x="0" y="3"/>
                </a:moveTo>
                <a:cubicBezTo>
                  <a:pt x="1" y="2"/>
                  <a:pt x="3" y="1"/>
                  <a:pt x="4" y="0"/>
                </a:cubicBezTo>
                <a:cubicBezTo>
                  <a:pt x="105" y="101"/>
                  <a:pt x="105" y="101"/>
                  <a:pt x="105" y="101"/>
                </a:cubicBezTo>
                <a:cubicBezTo>
                  <a:pt x="105" y="108"/>
                  <a:pt x="105" y="108"/>
                  <a:pt x="105" y="108"/>
                </a:cubicBezTo>
                <a:lnTo>
                  <a:pt x="0" y="3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34" name="Freeform 166"/>
          <p:cNvSpPr>
            <a:spLocks noChangeArrowheads="1"/>
          </p:cNvSpPr>
          <p:nvPr/>
        </p:nvSpPr>
        <p:spPr bwMode="auto">
          <a:xfrm>
            <a:off x="7539038" y="869950"/>
            <a:ext cx="442912" cy="504825"/>
          </a:xfrm>
          <a:custGeom>
            <a:gdLst>
              <a:gd fmla="*/ 0 w 519" name="T0"/>
              <a:gd fmla="*/ 0 h 512" name="T1"/>
              <a:gd fmla="*/ 2147483646 w 519" name="T2"/>
              <a:gd fmla="*/ 0 h 512" name="T3"/>
              <a:gd fmla="*/ 2147483646 w 519" name="T4"/>
              <a:gd fmla="*/ 2147483646 h 512" name="T5"/>
              <a:gd fmla="*/ 2147483646 w 519" name="T6"/>
              <a:gd fmla="*/ 2147483646 h 512" name="T7"/>
              <a:gd fmla="*/ 0 w 519" name="T8"/>
              <a:gd fmla="*/ 0 h 512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519" name="T15"/>
              <a:gd fmla="*/ 0 h 512" name="T16"/>
              <a:gd fmla="*/ 519 w 519" name="T17"/>
              <a:gd fmla="*/ 512 h 512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512" w="519">
                <a:moveTo>
                  <a:pt x="0" y="0"/>
                </a:moveTo>
                <a:lnTo>
                  <a:pt x="48" y="0"/>
                </a:lnTo>
                <a:lnTo>
                  <a:pt x="519" y="470"/>
                </a:lnTo>
                <a:lnTo>
                  <a:pt x="519" y="512"/>
                </a:lnTo>
                <a:lnTo>
                  <a:pt x="0" y="0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35" name="Freeform 167"/>
          <p:cNvSpPr>
            <a:spLocks noChangeArrowheads="1"/>
          </p:cNvSpPr>
          <p:nvPr/>
        </p:nvSpPr>
        <p:spPr bwMode="auto">
          <a:xfrm>
            <a:off x="7667625" y="869950"/>
            <a:ext cx="314325" cy="355600"/>
          </a:xfrm>
          <a:custGeom>
            <a:gdLst>
              <a:gd fmla="*/ 0 w 368" name="T0"/>
              <a:gd fmla="*/ 0 h 361" name="T1"/>
              <a:gd fmla="*/ 2147483646 w 368" name="T2"/>
              <a:gd fmla="*/ 0 h 361" name="T3"/>
              <a:gd fmla="*/ 2147483646 w 368" name="T4"/>
              <a:gd fmla="*/ 2147483646 h 361" name="T5"/>
              <a:gd fmla="*/ 2147483646 w 368" name="T6"/>
              <a:gd fmla="*/ 2147483646 h 361" name="T7"/>
              <a:gd fmla="*/ 0 w 368" name="T8"/>
              <a:gd fmla="*/ 0 h 36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68" name="T15"/>
              <a:gd fmla="*/ 0 h 361" name="T16"/>
              <a:gd fmla="*/ 368 w 368" name="T17"/>
              <a:gd fmla="*/ 361 h 361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361" w="368">
                <a:moveTo>
                  <a:pt x="0" y="0"/>
                </a:moveTo>
                <a:lnTo>
                  <a:pt x="42" y="0"/>
                </a:lnTo>
                <a:lnTo>
                  <a:pt x="368" y="319"/>
                </a:lnTo>
                <a:lnTo>
                  <a:pt x="368" y="361"/>
                </a:lnTo>
                <a:lnTo>
                  <a:pt x="0" y="0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36" name="Freeform 168"/>
          <p:cNvSpPr>
            <a:spLocks noChangeArrowheads="1"/>
          </p:cNvSpPr>
          <p:nvPr/>
        </p:nvSpPr>
        <p:spPr bwMode="auto">
          <a:xfrm>
            <a:off x="7404100" y="1255713"/>
            <a:ext cx="577850" cy="714375"/>
          </a:xfrm>
          <a:custGeom>
            <a:gdLst>
              <a:gd fmla="*/ 0 w 676" name="T0"/>
              <a:gd fmla="*/ 2147483646 h 724" name="T1"/>
              <a:gd fmla="*/ 0 w 676" name="T2"/>
              <a:gd fmla="*/ 0 h 724" name="T3"/>
              <a:gd fmla="*/ 2147483646 w 676" name="T4"/>
              <a:gd fmla="*/ 2147483646 h 724" name="T5"/>
              <a:gd fmla="*/ 2147483646 w 676" name="T6"/>
              <a:gd fmla="*/ 2147483646 h 724" name="T7"/>
              <a:gd fmla="*/ 0 w 676" name="T8"/>
              <a:gd fmla="*/ 2147483646 h 724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24" name="T16"/>
              <a:gd fmla="*/ 676 w 676" name="T17"/>
              <a:gd fmla="*/ 724 h 724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24" w="676">
                <a:moveTo>
                  <a:pt x="0" y="43"/>
                </a:moveTo>
                <a:lnTo>
                  <a:pt x="0" y="0"/>
                </a:lnTo>
                <a:lnTo>
                  <a:pt x="676" y="675"/>
                </a:lnTo>
                <a:lnTo>
                  <a:pt x="676" y="724"/>
                </a:lnTo>
                <a:lnTo>
                  <a:pt x="0" y="43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37" name="Freeform 169"/>
          <p:cNvSpPr>
            <a:spLocks noChangeArrowheads="1"/>
          </p:cNvSpPr>
          <p:nvPr/>
        </p:nvSpPr>
        <p:spPr bwMode="auto">
          <a:xfrm>
            <a:off x="7404100" y="3033713"/>
            <a:ext cx="422275" cy="487362"/>
          </a:xfrm>
          <a:custGeom>
            <a:gdLst>
              <a:gd fmla="*/ 0 w 495" name="T0"/>
              <a:gd fmla="*/ 2147483646 h 494" name="T1"/>
              <a:gd fmla="*/ 0 w 495" name="T2"/>
              <a:gd fmla="*/ 0 h 494" name="T3"/>
              <a:gd fmla="*/ 2147483646 w 495" name="T4"/>
              <a:gd fmla="*/ 2147483646 h 494" name="T5"/>
              <a:gd fmla="*/ 2147483646 w 495" name="T6"/>
              <a:gd fmla="*/ 2147483646 h 494" name="T7"/>
              <a:gd fmla="*/ 0 w 495" name="T8"/>
              <a:gd fmla="*/ 2147483646 h 494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495" name="T15"/>
              <a:gd fmla="*/ 0 h 494" name="T16"/>
              <a:gd fmla="*/ 495 w 495" name="T17"/>
              <a:gd fmla="*/ 494 h 494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492" w="495">
                <a:moveTo>
                  <a:pt x="0" y="42"/>
                </a:moveTo>
                <a:lnTo>
                  <a:pt x="0" y="0"/>
                </a:lnTo>
                <a:lnTo>
                  <a:pt x="495" y="494"/>
                </a:lnTo>
                <a:lnTo>
                  <a:pt x="453" y="494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38" name="Freeform 170"/>
          <p:cNvSpPr>
            <a:spLocks noChangeArrowheads="1"/>
          </p:cNvSpPr>
          <p:nvPr/>
        </p:nvSpPr>
        <p:spPr bwMode="auto">
          <a:xfrm>
            <a:off x="7404100" y="2955925"/>
            <a:ext cx="484188" cy="565150"/>
          </a:xfrm>
          <a:custGeom>
            <a:gdLst>
              <a:gd fmla="*/ 0 w 567" name="T0"/>
              <a:gd fmla="*/ 2147483646 h 573" name="T1"/>
              <a:gd fmla="*/ 0 w 567" name="T2"/>
              <a:gd fmla="*/ 0 h 573" name="T3"/>
              <a:gd fmla="*/ 2147483646 w 567" name="T4"/>
              <a:gd fmla="*/ 2147483646 h 573" name="T5"/>
              <a:gd fmla="*/ 2147483646 w 567" name="T6"/>
              <a:gd fmla="*/ 2147483646 h 573" name="T7"/>
              <a:gd fmla="*/ 0 w 567" name="T8"/>
              <a:gd fmla="*/ 2147483646 h 57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567" name="T15"/>
              <a:gd fmla="*/ 0 h 573" name="T16"/>
              <a:gd fmla="*/ 567 w 567" name="T17"/>
              <a:gd fmla="*/ 573 h 573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573" w="567">
                <a:moveTo>
                  <a:pt x="0" y="42"/>
                </a:moveTo>
                <a:lnTo>
                  <a:pt x="0" y="0"/>
                </a:lnTo>
                <a:lnTo>
                  <a:pt x="567" y="573"/>
                </a:lnTo>
                <a:lnTo>
                  <a:pt x="525" y="573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39" name="Freeform 171"/>
          <p:cNvSpPr>
            <a:spLocks noChangeArrowheads="1"/>
          </p:cNvSpPr>
          <p:nvPr/>
        </p:nvSpPr>
        <p:spPr bwMode="auto">
          <a:xfrm>
            <a:off x="7404100" y="2884488"/>
            <a:ext cx="552450" cy="635000"/>
          </a:xfrm>
          <a:custGeom>
            <a:gdLst>
              <a:gd fmla="*/ 0 w 646" name="T0"/>
              <a:gd fmla="*/ 2147483646 h 645" name="T1"/>
              <a:gd fmla="*/ 0 w 646" name="T2"/>
              <a:gd fmla="*/ 0 h 645" name="T3"/>
              <a:gd fmla="*/ 2147483646 w 646" name="T4"/>
              <a:gd fmla="*/ 2147483646 h 645" name="T5"/>
              <a:gd fmla="*/ 2147483646 w 646" name="T6"/>
              <a:gd fmla="*/ 2147483646 h 645" name="T7"/>
              <a:gd fmla="*/ 0 w 646" name="T8"/>
              <a:gd fmla="*/ 2147483646 h 645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46" name="T15"/>
              <a:gd fmla="*/ 0 h 645" name="T16"/>
              <a:gd fmla="*/ 646 w 646" name="T17"/>
              <a:gd fmla="*/ 645 h 645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645" w="646">
                <a:moveTo>
                  <a:pt x="0" y="42"/>
                </a:moveTo>
                <a:lnTo>
                  <a:pt x="0" y="0"/>
                </a:lnTo>
                <a:lnTo>
                  <a:pt x="646" y="645"/>
                </a:lnTo>
                <a:lnTo>
                  <a:pt x="603" y="645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40" name="Freeform 172"/>
          <p:cNvSpPr>
            <a:spLocks noChangeArrowheads="1"/>
          </p:cNvSpPr>
          <p:nvPr/>
        </p:nvSpPr>
        <p:spPr bwMode="auto">
          <a:xfrm>
            <a:off x="7404100" y="2806700"/>
            <a:ext cx="577850" cy="712788"/>
          </a:xfrm>
          <a:custGeom>
            <a:gdLst>
              <a:gd fmla="*/ 0 w 676" name="T0"/>
              <a:gd fmla="*/ 2147483646 h 723" name="T1"/>
              <a:gd fmla="*/ 0 w 676" name="T2"/>
              <a:gd fmla="*/ 0 h 723" name="T3"/>
              <a:gd fmla="*/ 2147483646 w 676" name="T4"/>
              <a:gd fmla="*/ 2147483646 h 723" name="T5"/>
              <a:gd fmla="*/ 2147483646 w 676" name="T6"/>
              <a:gd fmla="*/ 2147483646 h 723" name="T7"/>
              <a:gd fmla="*/ 0 w 676" name="T8"/>
              <a:gd fmla="*/ 2147483646 h 72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23" name="T16"/>
              <a:gd fmla="*/ 676 w 676" name="T17"/>
              <a:gd fmla="*/ 723 h 723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23" w="676">
                <a:moveTo>
                  <a:pt x="0" y="48"/>
                </a:moveTo>
                <a:lnTo>
                  <a:pt x="0" y="0"/>
                </a:lnTo>
                <a:lnTo>
                  <a:pt x="676" y="681"/>
                </a:lnTo>
                <a:lnTo>
                  <a:pt x="676" y="723"/>
                </a:lnTo>
                <a:lnTo>
                  <a:pt x="0" y="48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41" name="Freeform 173"/>
          <p:cNvSpPr>
            <a:spLocks noChangeArrowheads="1"/>
          </p:cNvSpPr>
          <p:nvPr/>
        </p:nvSpPr>
        <p:spPr bwMode="auto">
          <a:xfrm>
            <a:off x="7404100" y="2735263"/>
            <a:ext cx="577850" cy="706437"/>
          </a:xfrm>
          <a:custGeom>
            <a:gdLst>
              <a:gd fmla="*/ 0 w 676" name="T0"/>
              <a:gd fmla="*/ 2147483646 h 717" name="T1"/>
              <a:gd fmla="*/ 0 w 676" name="T2"/>
              <a:gd fmla="*/ 0 h 717" name="T3"/>
              <a:gd fmla="*/ 2147483646 w 676" name="T4"/>
              <a:gd fmla="*/ 2147483646 h 717" name="T5"/>
              <a:gd fmla="*/ 2147483646 w 676" name="T6"/>
              <a:gd fmla="*/ 2147483646 h 717" name="T7"/>
              <a:gd fmla="*/ 0 w 676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17" name="T16"/>
              <a:gd fmla="*/ 676 w 676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6">
                <a:moveTo>
                  <a:pt x="0" y="42"/>
                </a:moveTo>
                <a:lnTo>
                  <a:pt x="0" y="0"/>
                </a:lnTo>
                <a:lnTo>
                  <a:pt x="676" y="675"/>
                </a:lnTo>
                <a:lnTo>
                  <a:pt x="676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42" name="Freeform 174"/>
          <p:cNvSpPr>
            <a:spLocks noChangeArrowheads="1"/>
          </p:cNvSpPr>
          <p:nvPr/>
        </p:nvSpPr>
        <p:spPr bwMode="auto">
          <a:xfrm>
            <a:off x="7404100" y="3181350"/>
            <a:ext cx="293688" cy="339725"/>
          </a:xfrm>
          <a:custGeom>
            <a:gdLst>
              <a:gd fmla="*/ 0 w 344" name="T0"/>
              <a:gd fmla="*/ 2147483646 h 344" name="T1"/>
              <a:gd fmla="*/ 0 w 344" name="T2"/>
              <a:gd fmla="*/ 2147483646 h 344" name="T3"/>
              <a:gd fmla="*/ 0 w 344" name="T4"/>
              <a:gd fmla="*/ 0 h 344" name="T5"/>
              <a:gd fmla="*/ 2147483646 w 344" name="T6"/>
              <a:gd fmla="*/ 2147483646 h 344" name="T7"/>
              <a:gd fmla="*/ 2147483646 w 344" name="T8"/>
              <a:gd fmla="*/ 2147483646 h 344" name="T9"/>
              <a:gd fmla="*/ 0 w 344" name="T10"/>
              <a:gd fmla="*/ 2147483646 h 344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344" name="T18"/>
              <a:gd fmla="*/ 0 h 344" name="T19"/>
              <a:gd fmla="*/ 344 w 344" name="T20"/>
              <a:gd fmla="*/ 344 h 344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344" w="344">
                <a:moveTo>
                  <a:pt x="0" y="42"/>
                </a:moveTo>
                <a:lnTo>
                  <a:pt x="0" y="12"/>
                </a:lnTo>
                <a:lnTo>
                  <a:pt x="0" y="0"/>
                </a:lnTo>
                <a:lnTo>
                  <a:pt x="344" y="344"/>
                </a:lnTo>
                <a:lnTo>
                  <a:pt x="302" y="344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43" name="Freeform 175"/>
          <p:cNvSpPr>
            <a:spLocks noChangeArrowheads="1"/>
          </p:cNvSpPr>
          <p:nvPr/>
        </p:nvSpPr>
        <p:spPr bwMode="auto">
          <a:xfrm>
            <a:off x="7404100" y="3252788"/>
            <a:ext cx="231775" cy="268287"/>
          </a:xfrm>
          <a:custGeom>
            <a:gdLst>
              <a:gd fmla="*/ 0 w 272" name="T0"/>
              <a:gd fmla="*/ 2147483646 h 271" name="T1"/>
              <a:gd fmla="*/ 0 w 272" name="T2"/>
              <a:gd fmla="*/ 0 h 271" name="T3"/>
              <a:gd fmla="*/ 2147483646 w 272" name="T4"/>
              <a:gd fmla="*/ 2147483646 h 271" name="T5"/>
              <a:gd fmla="*/ 2147483646 w 272" name="T6"/>
              <a:gd fmla="*/ 2147483646 h 271" name="T7"/>
              <a:gd fmla="*/ 0 w 272" name="T8"/>
              <a:gd fmla="*/ 2147483646 h 27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272" name="T15"/>
              <a:gd fmla="*/ 0 h 271" name="T16"/>
              <a:gd fmla="*/ 272 w 272" name="T17"/>
              <a:gd fmla="*/ 271 h 271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271" w="272">
                <a:moveTo>
                  <a:pt x="0" y="42"/>
                </a:moveTo>
                <a:lnTo>
                  <a:pt x="0" y="0"/>
                </a:lnTo>
                <a:lnTo>
                  <a:pt x="272" y="271"/>
                </a:lnTo>
                <a:lnTo>
                  <a:pt x="230" y="271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44" name="Freeform 176"/>
          <p:cNvSpPr>
            <a:spLocks noChangeArrowheads="1"/>
          </p:cNvSpPr>
          <p:nvPr/>
        </p:nvSpPr>
        <p:spPr bwMode="auto">
          <a:xfrm>
            <a:off x="7404100" y="3324225"/>
            <a:ext cx="165100" cy="196850"/>
          </a:xfrm>
          <a:custGeom>
            <a:gdLst>
              <a:gd fmla="*/ 0 w 193" name="T0"/>
              <a:gd fmla="*/ 2147483646 h 199" name="T1"/>
              <a:gd fmla="*/ 0 w 193" name="T2"/>
              <a:gd fmla="*/ 2147483646 h 199" name="T3"/>
              <a:gd fmla="*/ 0 w 193" name="T4"/>
              <a:gd fmla="*/ 0 h 199" name="T5"/>
              <a:gd fmla="*/ 2147483646 w 193" name="T6"/>
              <a:gd fmla="*/ 2147483646 h 199" name="T7"/>
              <a:gd fmla="*/ 2147483646 w 193" name="T8"/>
              <a:gd fmla="*/ 2147483646 h 199" name="T9"/>
              <a:gd fmla="*/ 0 w 193" name="T10"/>
              <a:gd fmla="*/ 2147483646 h 199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93" name="T18"/>
              <a:gd fmla="*/ 0 h 199" name="T19"/>
              <a:gd fmla="*/ 193 w 193" name="T20"/>
              <a:gd fmla="*/ 199 h 199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199" w="193">
                <a:moveTo>
                  <a:pt x="0" y="48"/>
                </a:moveTo>
                <a:lnTo>
                  <a:pt x="0" y="42"/>
                </a:lnTo>
                <a:lnTo>
                  <a:pt x="0" y="0"/>
                </a:lnTo>
                <a:lnTo>
                  <a:pt x="193" y="199"/>
                </a:lnTo>
                <a:lnTo>
                  <a:pt x="151" y="199"/>
                </a:lnTo>
                <a:lnTo>
                  <a:pt x="0" y="48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45" name="Freeform 177"/>
          <p:cNvSpPr>
            <a:spLocks noChangeArrowheads="1"/>
          </p:cNvSpPr>
          <p:nvPr/>
        </p:nvSpPr>
        <p:spPr bwMode="auto">
          <a:xfrm>
            <a:off x="7404100" y="2587625"/>
            <a:ext cx="577850" cy="706438"/>
          </a:xfrm>
          <a:custGeom>
            <a:gdLst>
              <a:gd fmla="*/ 0 w 676" name="T0"/>
              <a:gd fmla="*/ 2147483646 h 717" name="T1"/>
              <a:gd fmla="*/ 0 w 676" name="T2"/>
              <a:gd fmla="*/ 0 h 717" name="T3"/>
              <a:gd fmla="*/ 2147483646 w 676" name="T4"/>
              <a:gd fmla="*/ 2147483646 h 717" name="T5"/>
              <a:gd fmla="*/ 2147483646 w 676" name="T6"/>
              <a:gd fmla="*/ 2147483646 h 717" name="T7"/>
              <a:gd fmla="*/ 0 w 676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17" name="T16"/>
              <a:gd fmla="*/ 676 w 676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6">
                <a:moveTo>
                  <a:pt x="0" y="42"/>
                </a:moveTo>
                <a:lnTo>
                  <a:pt x="0" y="0"/>
                </a:lnTo>
                <a:lnTo>
                  <a:pt x="676" y="675"/>
                </a:lnTo>
                <a:lnTo>
                  <a:pt x="676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46" name="Freeform 178"/>
          <p:cNvSpPr>
            <a:spLocks noChangeArrowheads="1"/>
          </p:cNvSpPr>
          <p:nvPr/>
        </p:nvSpPr>
        <p:spPr bwMode="auto">
          <a:xfrm>
            <a:off x="7404100" y="3103563"/>
            <a:ext cx="360363" cy="415925"/>
          </a:xfrm>
          <a:custGeom>
            <a:gdLst>
              <a:gd fmla="*/ 0 w 422" name="T0"/>
              <a:gd fmla="*/ 2147483646 h 422" name="T1"/>
              <a:gd fmla="*/ 0 w 422" name="T2"/>
              <a:gd fmla="*/ 0 h 422" name="T3"/>
              <a:gd fmla="*/ 2147483646 w 422" name="T4"/>
              <a:gd fmla="*/ 2147483646 h 422" name="T5"/>
              <a:gd fmla="*/ 2147483646 w 422" name="T6"/>
              <a:gd fmla="*/ 2147483646 h 422" name="T7"/>
              <a:gd fmla="*/ 0 w 422" name="T8"/>
              <a:gd fmla="*/ 2147483646 h 422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422" name="T15"/>
              <a:gd fmla="*/ 0 h 422" name="T16"/>
              <a:gd fmla="*/ 422 w 422" name="T17"/>
              <a:gd fmla="*/ 422 h 422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422" w="422">
                <a:moveTo>
                  <a:pt x="0" y="42"/>
                </a:moveTo>
                <a:lnTo>
                  <a:pt x="0" y="0"/>
                </a:lnTo>
                <a:lnTo>
                  <a:pt x="422" y="422"/>
                </a:lnTo>
                <a:lnTo>
                  <a:pt x="374" y="422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47" name="Freeform 179"/>
          <p:cNvSpPr>
            <a:spLocks noChangeArrowheads="1"/>
          </p:cNvSpPr>
          <p:nvPr/>
        </p:nvSpPr>
        <p:spPr bwMode="auto">
          <a:xfrm>
            <a:off x="7404100" y="2147888"/>
            <a:ext cx="577850" cy="706437"/>
          </a:xfrm>
          <a:custGeom>
            <a:gdLst>
              <a:gd fmla="*/ 0 w 676" name="T0"/>
              <a:gd fmla="*/ 2147483646 h 717" name="T1"/>
              <a:gd fmla="*/ 0 w 676" name="T2"/>
              <a:gd fmla="*/ 0 h 717" name="T3"/>
              <a:gd fmla="*/ 2147483646 w 676" name="T4"/>
              <a:gd fmla="*/ 2147483646 h 717" name="T5"/>
              <a:gd fmla="*/ 2147483646 w 676" name="T6"/>
              <a:gd fmla="*/ 2147483646 h 717" name="T7"/>
              <a:gd fmla="*/ 0 w 676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17" name="T16"/>
              <a:gd fmla="*/ 676 w 676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6">
                <a:moveTo>
                  <a:pt x="0" y="42"/>
                </a:moveTo>
                <a:lnTo>
                  <a:pt x="0" y="0"/>
                </a:lnTo>
                <a:lnTo>
                  <a:pt x="676" y="675"/>
                </a:lnTo>
                <a:lnTo>
                  <a:pt x="676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48" name="Freeform 180"/>
          <p:cNvSpPr>
            <a:spLocks noChangeArrowheads="1"/>
          </p:cNvSpPr>
          <p:nvPr/>
        </p:nvSpPr>
        <p:spPr bwMode="auto">
          <a:xfrm>
            <a:off x="7404100" y="1998663"/>
            <a:ext cx="577850" cy="706437"/>
          </a:xfrm>
          <a:custGeom>
            <a:gdLst>
              <a:gd fmla="*/ 0 w 676" name="T0"/>
              <a:gd fmla="*/ 2147483646 h 717" name="T1"/>
              <a:gd fmla="*/ 0 w 676" name="T2"/>
              <a:gd fmla="*/ 0 h 717" name="T3"/>
              <a:gd fmla="*/ 2147483646 w 676" name="T4"/>
              <a:gd fmla="*/ 2147483646 h 717" name="T5"/>
              <a:gd fmla="*/ 2147483646 w 676" name="T6"/>
              <a:gd fmla="*/ 2147483646 h 717" name="T7"/>
              <a:gd fmla="*/ 0 w 676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17" name="T16"/>
              <a:gd fmla="*/ 676 w 676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6">
                <a:moveTo>
                  <a:pt x="0" y="42"/>
                </a:moveTo>
                <a:lnTo>
                  <a:pt x="0" y="0"/>
                </a:lnTo>
                <a:lnTo>
                  <a:pt x="676" y="675"/>
                </a:lnTo>
                <a:lnTo>
                  <a:pt x="676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49" name="Freeform 181"/>
          <p:cNvSpPr>
            <a:spLocks noChangeArrowheads="1"/>
          </p:cNvSpPr>
          <p:nvPr/>
        </p:nvSpPr>
        <p:spPr bwMode="auto">
          <a:xfrm>
            <a:off x="7404100" y="1920875"/>
            <a:ext cx="577850" cy="708025"/>
          </a:xfrm>
          <a:custGeom>
            <a:gdLst>
              <a:gd fmla="*/ 0 w 676" name="T0"/>
              <a:gd fmla="*/ 2147483646 h 718" name="T1"/>
              <a:gd fmla="*/ 0 w 676" name="T2"/>
              <a:gd fmla="*/ 0 h 718" name="T3"/>
              <a:gd fmla="*/ 2147483646 w 676" name="T4"/>
              <a:gd fmla="*/ 2147483646 h 718" name="T5"/>
              <a:gd fmla="*/ 2147483646 w 676" name="T6"/>
              <a:gd fmla="*/ 2147483646 h 718" name="T7"/>
              <a:gd fmla="*/ 0 w 676" name="T8"/>
              <a:gd fmla="*/ 2147483646 h 71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18" name="T16"/>
              <a:gd fmla="*/ 676 w 676" name="T17"/>
              <a:gd fmla="*/ 718 h 718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8" w="676">
                <a:moveTo>
                  <a:pt x="0" y="43"/>
                </a:moveTo>
                <a:lnTo>
                  <a:pt x="0" y="0"/>
                </a:lnTo>
                <a:lnTo>
                  <a:pt x="676" y="676"/>
                </a:lnTo>
                <a:lnTo>
                  <a:pt x="676" y="718"/>
                </a:lnTo>
                <a:lnTo>
                  <a:pt x="0" y="43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50" name="Freeform 182"/>
          <p:cNvSpPr>
            <a:spLocks noChangeArrowheads="1"/>
          </p:cNvSpPr>
          <p:nvPr/>
        </p:nvSpPr>
        <p:spPr bwMode="auto">
          <a:xfrm>
            <a:off x="7404100" y="2438400"/>
            <a:ext cx="577850" cy="712788"/>
          </a:xfrm>
          <a:custGeom>
            <a:gdLst>
              <a:gd fmla="*/ 0 w 676" name="T0"/>
              <a:gd fmla="*/ 2147483646 h 723" name="T1"/>
              <a:gd fmla="*/ 0 w 676" name="T2"/>
              <a:gd fmla="*/ 0 h 723" name="T3"/>
              <a:gd fmla="*/ 2147483646 w 676" name="T4"/>
              <a:gd fmla="*/ 2147483646 h 723" name="T5"/>
              <a:gd fmla="*/ 2147483646 w 676" name="T6"/>
              <a:gd fmla="*/ 2147483646 h 723" name="T7"/>
              <a:gd fmla="*/ 0 w 676" name="T8"/>
              <a:gd fmla="*/ 2147483646 h 72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23" name="T16"/>
              <a:gd fmla="*/ 676 w 676" name="T17"/>
              <a:gd fmla="*/ 723 h 723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23" w="676">
                <a:moveTo>
                  <a:pt x="0" y="42"/>
                </a:moveTo>
                <a:lnTo>
                  <a:pt x="0" y="0"/>
                </a:lnTo>
                <a:lnTo>
                  <a:pt x="676" y="675"/>
                </a:lnTo>
                <a:lnTo>
                  <a:pt x="676" y="723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51" name="Freeform 183"/>
          <p:cNvSpPr>
            <a:spLocks noChangeArrowheads="1"/>
          </p:cNvSpPr>
          <p:nvPr/>
        </p:nvSpPr>
        <p:spPr bwMode="auto">
          <a:xfrm>
            <a:off x="7404100" y="2070100"/>
            <a:ext cx="577850" cy="706438"/>
          </a:xfrm>
          <a:custGeom>
            <a:gdLst>
              <a:gd fmla="*/ 0 w 676" name="T0"/>
              <a:gd fmla="*/ 2147483646 h 717" name="T1"/>
              <a:gd fmla="*/ 0 w 676" name="T2"/>
              <a:gd fmla="*/ 0 h 717" name="T3"/>
              <a:gd fmla="*/ 2147483646 w 676" name="T4"/>
              <a:gd fmla="*/ 2147483646 h 717" name="T5"/>
              <a:gd fmla="*/ 2147483646 w 676" name="T6"/>
              <a:gd fmla="*/ 2147483646 h 717" name="T7"/>
              <a:gd fmla="*/ 0 w 676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17" name="T16"/>
              <a:gd fmla="*/ 676 w 676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6">
                <a:moveTo>
                  <a:pt x="0" y="42"/>
                </a:moveTo>
                <a:lnTo>
                  <a:pt x="0" y="0"/>
                </a:lnTo>
                <a:lnTo>
                  <a:pt x="676" y="675"/>
                </a:lnTo>
                <a:lnTo>
                  <a:pt x="676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52" name="Freeform 184"/>
          <p:cNvSpPr>
            <a:spLocks noChangeArrowheads="1"/>
          </p:cNvSpPr>
          <p:nvPr/>
        </p:nvSpPr>
        <p:spPr bwMode="auto">
          <a:xfrm>
            <a:off x="7404100" y="1851025"/>
            <a:ext cx="577850" cy="706438"/>
          </a:xfrm>
          <a:custGeom>
            <a:gdLst>
              <a:gd fmla="*/ 0 w 676" name="T0"/>
              <a:gd fmla="*/ 2147483646 h 717" name="T1"/>
              <a:gd fmla="*/ 0 w 676" name="T2"/>
              <a:gd fmla="*/ 0 h 717" name="T3"/>
              <a:gd fmla="*/ 2147483646 w 676" name="T4"/>
              <a:gd fmla="*/ 2147483646 h 717" name="T5"/>
              <a:gd fmla="*/ 2147483646 w 676" name="T6"/>
              <a:gd fmla="*/ 2147483646 h 717" name="T7"/>
              <a:gd fmla="*/ 0 w 676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17" name="T16"/>
              <a:gd fmla="*/ 676 w 676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6">
                <a:moveTo>
                  <a:pt x="0" y="42"/>
                </a:moveTo>
                <a:lnTo>
                  <a:pt x="0" y="0"/>
                </a:lnTo>
                <a:lnTo>
                  <a:pt x="676" y="675"/>
                </a:lnTo>
                <a:lnTo>
                  <a:pt x="676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53" name="Freeform 185"/>
          <p:cNvSpPr>
            <a:spLocks noChangeArrowheads="1"/>
          </p:cNvSpPr>
          <p:nvPr/>
        </p:nvSpPr>
        <p:spPr bwMode="auto">
          <a:xfrm>
            <a:off x="7404100" y="1773238"/>
            <a:ext cx="577850" cy="712787"/>
          </a:xfrm>
          <a:custGeom>
            <a:gdLst>
              <a:gd fmla="*/ 0 w 676" name="T0"/>
              <a:gd fmla="*/ 2147483646 h 723" name="T1"/>
              <a:gd fmla="*/ 0 w 676" name="T2"/>
              <a:gd fmla="*/ 0 h 723" name="T3"/>
              <a:gd fmla="*/ 2147483646 w 676" name="T4"/>
              <a:gd fmla="*/ 2147483646 h 723" name="T5"/>
              <a:gd fmla="*/ 2147483646 w 676" name="T6"/>
              <a:gd fmla="*/ 2147483646 h 723" name="T7"/>
              <a:gd fmla="*/ 0 w 676" name="T8"/>
              <a:gd fmla="*/ 2147483646 h 72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23" name="T16"/>
              <a:gd fmla="*/ 676 w 676" name="T17"/>
              <a:gd fmla="*/ 723 h 723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23" w="676">
                <a:moveTo>
                  <a:pt x="0" y="48"/>
                </a:moveTo>
                <a:lnTo>
                  <a:pt x="0" y="0"/>
                </a:lnTo>
                <a:lnTo>
                  <a:pt x="676" y="675"/>
                </a:lnTo>
                <a:lnTo>
                  <a:pt x="676" y="723"/>
                </a:lnTo>
                <a:lnTo>
                  <a:pt x="0" y="48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54" name="Freeform 186"/>
          <p:cNvSpPr>
            <a:spLocks noChangeArrowheads="1"/>
          </p:cNvSpPr>
          <p:nvPr/>
        </p:nvSpPr>
        <p:spPr bwMode="auto">
          <a:xfrm>
            <a:off x="7404100" y="2289175"/>
            <a:ext cx="577850" cy="712788"/>
          </a:xfrm>
          <a:custGeom>
            <a:gdLst>
              <a:gd fmla="*/ 0 w 676" name="T0"/>
              <a:gd fmla="*/ 2147483646 h 723" name="T1"/>
              <a:gd fmla="*/ 0 w 676" name="T2"/>
              <a:gd fmla="*/ 0 h 723" name="T3"/>
              <a:gd fmla="*/ 2147483646 w 676" name="T4"/>
              <a:gd fmla="*/ 2147483646 h 723" name="T5"/>
              <a:gd fmla="*/ 2147483646 w 676" name="T6"/>
              <a:gd fmla="*/ 2147483646 h 723" name="T7"/>
              <a:gd fmla="*/ 0 w 676" name="T8"/>
              <a:gd fmla="*/ 2147483646 h 723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23" name="T16"/>
              <a:gd fmla="*/ 676 w 676" name="T17"/>
              <a:gd fmla="*/ 723 h 723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23" w="676">
                <a:moveTo>
                  <a:pt x="0" y="48"/>
                </a:moveTo>
                <a:lnTo>
                  <a:pt x="0" y="0"/>
                </a:lnTo>
                <a:lnTo>
                  <a:pt x="676" y="675"/>
                </a:lnTo>
                <a:lnTo>
                  <a:pt x="676" y="723"/>
                </a:lnTo>
                <a:lnTo>
                  <a:pt x="0" y="48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55" name="Freeform 187"/>
          <p:cNvSpPr>
            <a:spLocks noChangeArrowheads="1"/>
          </p:cNvSpPr>
          <p:nvPr/>
        </p:nvSpPr>
        <p:spPr bwMode="auto">
          <a:xfrm>
            <a:off x="7404100" y="2368550"/>
            <a:ext cx="577850" cy="706438"/>
          </a:xfrm>
          <a:custGeom>
            <a:gdLst>
              <a:gd fmla="*/ 0 w 676" name="T0"/>
              <a:gd fmla="*/ 2147483646 h 717" name="T1"/>
              <a:gd fmla="*/ 0 w 676" name="T2"/>
              <a:gd fmla="*/ 0 h 717" name="T3"/>
              <a:gd fmla="*/ 2147483646 w 676" name="T4"/>
              <a:gd fmla="*/ 2147483646 h 717" name="T5"/>
              <a:gd fmla="*/ 2147483646 w 676" name="T6"/>
              <a:gd fmla="*/ 2147483646 h 717" name="T7"/>
              <a:gd fmla="*/ 0 w 676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17" name="T16"/>
              <a:gd fmla="*/ 676 w 676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6">
                <a:moveTo>
                  <a:pt x="0" y="42"/>
                </a:moveTo>
                <a:lnTo>
                  <a:pt x="0" y="0"/>
                </a:lnTo>
                <a:lnTo>
                  <a:pt x="676" y="675"/>
                </a:lnTo>
                <a:lnTo>
                  <a:pt x="676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56" name="Freeform 188"/>
          <p:cNvSpPr>
            <a:spLocks noChangeArrowheads="1"/>
          </p:cNvSpPr>
          <p:nvPr/>
        </p:nvSpPr>
        <p:spPr bwMode="auto">
          <a:xfrm>
            <a:off x="7404100" y="2219325"/>
            <a:ext cx="577850" cy="706438"/>
          </a:xfrm>
          <a:custGeom>
            <a:gdLst>
              <a:gd fmla="*/ 0 w 676" name="T0"/>
              <a:gd fmla="*/ 2147483646 h 717" name="T1"/>
              <a:gd fmla="*/ 0 w 676" name="T2"/>
              <a:gd fmla="*/ 0 h 717" name="T3"/>
              <a:gd fmla="*/ 2147483646 w 676" name="T4"/>
              <a:gd fmla="*/ 2147483646 h 717" name="T5"/>
              <a:gd fmla="*/ 2147483646 w 676" name="T6"/>
              <a:gd fmla="*/ 2147483646 h 717" name="T7"/>
              <a:gd fmla="*/ 0 w 676" name="T8"/>
              <a:gd fmla="*/ 2147483646 h 71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17" name="T16"/>
              <a:gd fmla="*/ 676 w 676" name="T17"/>
              <a:gd fmla="*/ 717 h 717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7" w="676">
                <a:moveTo>
                  <a:pt x="0" y="42"/>
                </a:moveTo>
                <a:lnTo>
                  <a:pt x="0" y="0"/>
                </a:lnTo>
                <a:lnTo>
                  <a:pt x="676" y="675"/>
                </a:lnTo>
                <a:lnTo>
                  <a:pt x="676" y="717"/>
                </a:lnTo>
                <a:lnTo>
                  <a:pt x="0" y="42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57" name="Freeform 189"/>
          <p:cNvSpPr>
            <a:spLocks noChangeArrowheads="1"/>
          </p:cNvSpPr>
          <p:nvPr/>
        </p:nvSpPr>
        <p:spPr bwMode="auto">
          <a:xfrm>
            <a:off x="7404100" y="1701800"/>
            <a:ext cx="577850" cy="708025"/>
          </a:xfrm>
          <a:custGeom>
            <a:gdLst>
              <a:gd fmla="*/ 0 w 676" name="T0"/>
              <a:gd fmla="*/ 2147483646 h 718" name="T1"/>
              <a:gd fmla="*/ 0 w 676" name="T2"/>
              <a:gd fmla="*/ 0 h 718" name="T3"/>
              <a:gd fmla="*/ 2147483646 w 676" name="T4"/>
              <a:gd fmla="*/ 2147483646 h 718" name="T5"/>
              <a:gd fmla="*/ 2147483646 w 676" name="T6"/>
              <a:gd fmla="*/ 2147483646 h 718" name="T7"/>
              <a:gd fmla="*/ 0 w 676" name="T8"/>
              <a:gd fmla="*/ 2147483646 h 71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76" name="T15"/>
              <a:gd fmla="*/ 0 h 718" name="T16"/>
              <a:gd fmla="*/ 676 w 676" name="T17"/>
              <a:gd fmla="*/ 718 h 718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18" w="676">
                <a:moveTo>
                  <a:pt x="0" y="43"/>
                </a:moveTo>
                <a:lnTo>
                  <a:pt x="0" y="0"/>
                </a:lnTo>
                <a:lnTo>
                  <a:pt x="676" y="676"/>
                </a:lnTo>
                <a:lnTo>
                  <a:pt x="676" y="718"/>
                </a:lnTo>
                <a:lnTo>
                  <a:pt x="0" y="43"/>
                </a:lnTo>
                <a:close/>
              </a:path>
            </a:pathLst>
          </a:custGeom>
          <a:solidFill>
            <a:srgbClr val="CDC9C4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58" name="Rectangle 190"/>
          <p:cNvSpPr>
            <a:spLocks noChangeArrowheads="1"/>
          </p:cNvSpPr>
          <p:nvPr/>
        </p:nvSpPr>
        <p:spPr bwMode="auto">
          <a:xfrm>
            <a:off x="7404100" y="3127375"/>
            <a:ext cx="577850" cy="393700"/>
          </a:xfrm>
          <a:prstGeom prst="rect">
            <a:avLst/>
          </a:prstGeom>
          <a:solidFill>
            <a:srgbClr val="00B5E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4BB3D2"/>
              </a:solidFill>
              <a:sym charset="-122" panose="02010600030101010101" pitchFamily="2" typeface="宋体"/>
            </a:endParaRPr>
          </a:p>
        </p:txBody>
      </p:sp>
      <p:sp>
        <p:nvSpPr>
          <p:cNvPr id="14559" name="Freeform 191"/>
          <p:cNvSpPr>
            <a:spLocks noChangeArrowheads="1"/>
          </p:cNvSpPr>
          <p:nvPr/>
        </p:nvSpPr>
        <p:spPr bwMode="auto">
          <a:xfrm>
            <a:off x="7559675" y="3163888"/>
            <a:ext cx="61913" cy="106362"/>
          </a:xfrm>
          <a:custGeom>
            <a:gdLst>
              <a:gd fmla="*/ 2147483646 w 12" name="T0"/>
              <a:gd fmla="*/ 2147483646 h 18" name="T1"/>
              <a:gd fmla="*/ 0 w 12" name="T2"/>
              <a:gd fmla="*/ 2147483646 h 18" name="T3"/>
              <a:gd fmla="*/ 0 w 12" name="T4"/>
              <a:gd fmla="*/ 2147483646 h 18" name="T5"/>
              <a:gd fmla="*/ 2147483646 w 12" name="T6"/>
              <a:gd fmla="*/ 2147483646 h 18" name="T7"/>
              <a:gd fmla="*/ 2147483646 w 12" name="T8"/>
              <a:gd fmla="*/ 2147483646 h 18" name="T9"/>
              <a:gd fmla="*/ 0 w 12" name="T10"/>
              <a:gd fmla="*/ 2147483646 h 18" name="T11"/>
              <a:gd fmla="*/ 0 w 12" name="T12"/>
              <a:gd fmla="*/ 2147483646 h 18" name="T13"/>
              <a:gd fmla="*/ 2147483646 w 12" name="T14"/>
              <a:gd fmla="*/ 2147483646 h 18" name="T15"/>
              <a:gd fmla="*/ 2147483646 w 12" name="T16"/>
              <a:gd fmla="*/ 2147483646 h 18" name="T17"/>
              <a:gd fmla="*/ 2147483646 w 12" name="T18"/>
              <a:gd fmla="*/ 2147483646 h 18" name="T19"/>
              <a:gd fmla="*/ 2147483646 w 12" name="T20"/>
              <a:gd fmla="*/ 0 h 18" name="T21"/>
              <a:gd fmla="*/ 2147483646 w 12" name="T22"/>
              <a:gd fmla="*/ 0 h 18" name="T23"/>
              <a:gd fmla="*/ 2147483646 w 12" name="T24"/>
              <a:gd fmla="*/ 2147483646 h 18" name="T25"/>
              <a:gd fmla="*/ 2147483646 w 12" name="T26"/>
              <a:gd fmla="*/ 2147483646 h 18" name="T27"/>
              <a:gd fmla="*/ 2147483646 w 12" name="T28"/>
              <a:gd fmla="*/ 2147483646 h 18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w 12" name="T45"/>
              <a:gd fmla="*/ 0 h 18" name="T46"/>
              <a:gd fmla="*/ 12 w 12" name="T47"/>
              <a:gd fmla="*/ 18 h 18" name="T48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T48" l="T45" r="T47" t="T46"/>
            <a:pathLst>
              <a:path h="18" w="12">
                <a:moveTo>
                  <a:pt x="12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5"/>
                  <a:pt x="0" y="15"/>
                  <a:pt x="0" y="15"/>
                </a:cubicBezTo>
                <a:cubicBezTo>
                  <a:pt x="4" y="15"/>
                  <a:pt x="4" y="15"/>
                  <a:pt x="4" y="15"/>
                </a:cubicBezTo>
                <a:cubicBezTo>
                  <a:pt x="4" y="6"/>
                  <a:pt x="4" y="6"/>
                  <a:pt x="4" y="6"/>
                </a:cubicBezTo>
                <a:cubicBezTo>
                  <a:pt x="0" y="6"/>
                  <a:pt x="0" y="6"/>
                  <a:pt x="0" y="6"/>
                </a:cubicBezTo>
                <a:cubicBezTo>
                  <a:pt x="0" y="3"/>
                  <a:pt x="0" y="3"/>
                  <a:pt x="0" y="3"/>
                </a:cubicBezTo>
                <a:cubicBezTo>
                  <a:pt x="1" y="3"/>
                  <a:pt x="1" y="3"/>
                  <a:pt x="2" y="3"/>
                </a:cubicBezTo>
                <a:cubicBezTo>
                  <a:pt x="3" y="3"/>
                  <a:pt x="3" y="2"/>
                  <a:pt x="3" y="2"/>
                </a:cubicBezTo>
                <a:cubicBezTo>
                  <a:pt x="4" y="2"/>
                  <a:pt x="4" y="2"/>
                  <a:pt x="4" y="1"/>
                </a:cubicBezTo>
                <a:cubicBezTo>
                  <a:pt x="4" y="1"/>
                  <a:pt x="5" y="1"/>
                  <a:pt x="5" y="0"/>
                </a:cubicBezTo>
                <a:cubicBezTo>
                  <a:pt x="8" y="0"/>
                  <a:pt x="8" y="0"/>
                  <a:pt x="8" y="0"/>
                </a:cubicBezTo>
                <a:cubicBezTo>
                  <a:pt x="8" y="15"/>
                  <a:pt x="8" y="15"/>
                  <a:pt x="8" y="15"/>
                </a:cubicBezTo>
                <a:cubicBezTo>
                  <a:pt x="12" y="15"/>
                  <a:pt x="12" y="15"/>
                  <a:pt x="12" y="15"/>
                </a:cubicBezTo>
                <a:lnTo>
                  <a:pt x="12" y="1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60" name="Freeform 192"/>
          <p:cNvSpPr>
            <a:spLocks noChangeArrowheads="1" noEditPoints="1"/>
          </p:cNvSpPr>
          <p:nvPr/>
        </p:nvSpPr>
        <p:spPr bwMode="auto">
          <a:xfrm>
            <a:off x="7642225" y="3163888"/>
            <a:ext cx="71438" cy="106362"/>
          </a:xfrm>
          <a:custGeom>
            <a:gdLst>
              <a:gd fmla="*/ 2147483646 w 14" name="T0"/>
              <a:gd fmla="*/ 2147483646 h 18" name="T1"/>
              <a:gd fmla="*/ 2147483646 w 14" name="T2"/>
              <a:gd fmla="*/ 2147483646 h 18" name="T3"/>
              <a:gd fmla="*/ 2147483646 w 14" name="T4"/>
              <a:gd fmla="*/ 2147483646 h 18" name="T5"/>
              <a:gd fmla="*/ 2147483646 w 14" name="T6"/>
              <a:gd fmla="*/ 2147483646 h 18" name="T7"/>
              <a:gd fmla="*/ 2147483646 w 14" name="T8"/>
              <a:gd fmla="*/ 2147483646 h 18" name="T9"/>
              <a:gd fmla="*/ 2147483646 w 14" name="T10"/>
              <a:gd fmla="*/ 2147483646 h 18" name="T11"/>
              <a:gd fmla="*/ 2147483646 w 14" name="T12"/>
              <a:gd fmla="*/ 2147483646 h 18" name="T13"/>
              <a:gd fmla="*/ 2147483646 w 14" name="T14"/>
              <a:gd fmla="*/ 2147483646 h 18" name="T15"/>
              <a:gd fmla="*/ 2147483646 w 14" name="T16"/>
              <a:gd fmla="*/ 2147483646 h 18" name="T17"/>
              <a:gd fmla="*/ 2147483646 w 14" name="T18"/>
              <a:gd fmla="*/ 2147483646 h 18" name="T19"/>
              <a:gd fmla="*/ 2147483646 w 14" name="T20"/>
              <a:gd fmla="*/ 2147483646 h 18" name="T21"/>
              <a:gd fmla="*/ 2147483646 w 14" name="T22"/>
              <a:gd fmla="*/ 2147483646 h 18" name="T23"/>
              <a:gd fmla="*/ 2147483646 w 14" name="T24"/>
              <a:gd fmla="*/ 2147483646 h 18" name="T25"/>
              <a:gd fmla="*/ 2147483646 w 14" name="T26"/>
              <a:gd fmla="*/ 2147483646 h 18" name="T27"/>
              <a:gd fmla="*/ 2147483646 w 14" name="T28"/>
              <a:gd fmla="*/ 2147483646 h 18" name="T29"/>
              <a:gd fmla="*/ 2147483646 w 14" name="T30"/>
              <a:gd fmla="*/ 2147483646 h 18" name="T31"/>
              <a:gd fmla="*/ 2147483646 w 14" name="T32"/>
              <a:gd fmla="*/ 2147483646 h 18" name="T33"/>
              <a:gd fmla="*/ 2147483646 w 14" name="T34"/>
              <a:gd fmla="*/ 2147483646 h 18" name="T35"/>
              <a:gd fmla="*/ 2147483646 w 14" name="T36"/>
              <a:gd fmla="*/ 2147483646 h 18" name="T37"/>
              <a:gd fmla="*/ 0 w 14" name="T38"/>
              <a:gd fmla="*/ 2147483646 h 18" name="T39"/>
              <a:gd fmla="*/ 0 w 14" name="T40"/>
              <a:gd fmla="*/ 2147483646 h 18" name="T41"/>
              <a:gd fmla="*/ 2147483646 w 14" name="T42"/>
              <a:gd fmla="*/ 2147483646 h 18" name="T43"/>
              <a:gd fmla="*/ 2147483646 w 14" name="T44"/>
              <a:gd fmla="*/ 0 h 18" name="T45"/>
              <a:gd fmla="*/ 2147483646 w 14" name="T46"/>
              <a:gd fmla="*/ 0 h 18" name="T47"/>
              <a:gd fmla="*/ 2147483646 w 14" name="T48"/>
              <a:gd fmla="*/ 2147483646 h 18" name="T49"/>
              <a:gd fmla="*/ 2147483646 w 14" name="T50"/>
              <a:gd fmla="*/ 2147483646 h 18" name="T51"/>
              <a:gd fmla="*/ 2147483646 w 14" name="T52"/>
              <a:gd fmla="*/ 2147483646 h 18" name="T53"/>
              <a:gd fmla="*/ 2147483646 w 14" name="T54"/>
              <a:gd fmla="*/ 2147483646 h 18" name="T55"/>
              <a:gd fmla="*/ 2147483646 w 14" name="T56"/>
              <a:gd fmla="*/ 2147483646 h 18" name="T57"/>
              <a:gd fmla="*/ 2147483646 w 14" name="T58"/>
              <a:gd fmla="*/ 2147483646 h 18" name="T59"/>
              <a:gd fmla="*/ 2147483646 w 14" name="T60"/>
              <a:gd fmla="*/ 2147483646 h 18" name="T61"/>
              <a:gd fmla="*/ 2147483646 w 14" name="T62"/>
              <a:gd fmla="*/ 2147483646 h 18" name="T63"/>
              <a:gd fmla="*/ 2147483646 w 14" name="T64"/>
              <a:gd fmla="*/ 2147483646 h 18" name="T65"/>
              <a:gd fmla="*/ 2147483646 w 14" name="T66"/>
              <a:gd fmla="*/ 2147483646 h 18" name="T67"/>
              <a:gd fmla="*/ 2147483646 w 14" name="T68"/>
              <a:gd fmla="*/ 2147483646 h 18" name="T69"/>
              <a:gd fmla="*/ 2147483646 w 14" name="T70"/>
              <a:gd fmla="*/ 2147483646 h 18" name="T71"/>
              <a:gd fmla="*/ 2147483646 w 14" name="T72"/>
              <a:gd fmla="*/ 2147483646 h 18" name="T73"/>
              <a:gd fmla="*/ 2147483646 w 14" name="T74"/>
              <a:gd fmla="*/ 2147483646 h 18" name="T75"/>
              <a:gd fmla="*/ 2147483646 w 14" name="T76"/>
              <a:gd fmla="*/ 2147483646 h 18" name="T77"/>
              <a:gd fmla="*/ 2147483646 w 14" name="T78"/>
              <a:gd fmla="*/ 2147483646 h 18" name="T79"/>
              <a:gd fmla="*/ 2147483646 w 14" name="T80"/>
              <a:gd fmla="*/ 2147483646 h 18" name="T81"/>
              <a:gd fmla="*/ 2147483646 w 14" name="T82"/>
              <a:gd fmla="*/ 2147483646 h 18" name="T83"/>
              <a:gd fmla="*/ 2147483646 w 14" name="T84"/>
              <a:gd fmla="*/ 2147483646 h 18" name="T85"/>
              <a:gd fmla="*/ 2147483646 w 14" name="T86"/>
              <a:gd fmla="*/ 2147483646 h 18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w 14" name="T132"/>
              <a:gd fmla="*/ 0 h 18" name="T133"/>
              <a:gd fmla="*/ 14 w 14" name="T134"/>
              <a:gd fmla="*/ 18 h 18" name="T135"/>
            </a:gdLst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b="T135" l="T132" r="T134" t="T133"/>
            <a:pathLst>
              <a:path h="18" w="14">
                <a:moveTo>
                  <a:pt x="14" y="8"/>
                </a:moveTo>
                <a:cubicBezTo>
                  <a:pt x="14" y="10"/>
                  <a:pt x="14" y="11"/>
                  <a:pt x="13" y="12"/>
                </a:cubicBezTo>
                <a:cubicBezTo>
                  <a:pt x="13" y="13"/>
                  <a:pt x="12" y="14"/>
                  <a:pt x="12" y="15"/>
                </a:cubicBezTo>
                <a:cubicBezTo>
                  <a:pt x="11" y="16"/>
                  <a:pt x="10" y="17"/>
                  <a:pt x="8" y="17"/>
                </a:cubicBezTo>
                <a:cubicBezTo>
                  <a:pt x="7" y="18"/>
                  <a:pt x="6" y="18"/>
                  <a:pt x="4" y="18"/>
                </a:cubicBezTo>
                <a:cubicBezTo>
                  <a:pt x="4" y="18"/>
                  <a:pt x="3" y="18"/>
                  <a:pt x="2" y="18"/>
                </a:cubicBezTo>
                <a:cubicBezTo>
                  <a:pt x="2" y="18"/>
                  <a:pt x="1" y="18"/>
                  <a:pt x="1" y="18"/>
                </a:cubicBez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cubicBezTo>
                  <a:pt x="2" y="15"/>
                  <a:pt x="2" y="15"/>
                  <a:pt x="2" y="15"/>
                </a:cubicBezTo>
                <a:cubicBezTo>
                  <a:pt x="3" y="15"/>
                  <a:pt x="3" y="15"/>
                  <a:pt x="4" y="15"/>
                </a:cubicBezTo>
                <a:cubicBezTo>
                  <a:pt x="5" y="15"/>
                  <a:pt x="5" y="15"/>
                  <a:pt x="6" y="15"/>
                </a:cubicBezTo>
                <a:cubicBezTo>
                  <a:pt x="7" y="15"/>
                  <a:pt x="7" y="14"/>
                  <a:pt x="8" y="14"/>
                </a:cubicBezTo>
                <a:cubicBezTo>
                  <a:pt x="8" y="14"/>
                  <a:pt x="8" y="13"/>
                  <a:pt x="9" y="13"/>
                </a:cubicBezTo>
                <a:cubicBezTo>
                  <a:pt x="9" y="12"/>
                  <a:pt x="9" y="12"/>
                  <a:pt x="9" y="11"/>
                </a:cubicBezTo>
                <a:cubicBezTo>
                  <a:pt x="9" y="11"/>
                  <a:pt x="8" y="11"/>
                  <a:pt x="7" y="12"/>
                </a:cubicBezTo>
                <a:cubicBezTo>
                  <a:pt x="7" y="12"/>
                  <a:pt x="6" y="12"/>
                  <a:pt x="5" y="12"/>
                </a:cubicBezTo>
                <a:cubicBezTo>
                  <a:pt x="5" y="12"/>
                  <a:pt x="4" y="12"/>
                  <a:pt x="3" y="12"/>
                </a:cubicBezTo>
                <a:cubicBezTo>
                  <a:pt x="3" y="12"/>
                  <a:pt x="2" y="11"/>
                  <a:pt x="2" y="11"/>
                </a:cubicBezTo>
                <a:cubicBezTo>
                  <a:pt x="1" y="11"/>
                  <a:pt x="0" y="10"/>
                  <a:pt x="0" y="9"/>
                </a:cubicBezTo>
                <a:cubicBezTo>
                  <a:pt x="0" y="8"/>
                  <a:pt x="0" y="7"/>
                  <a:pt x="0" y="6"/>
                </a:cubicBezTo>
                <a:cubicBezTo>
                  <a:pt x="0" y="4"/>
                  <a:pt x="0" y="3"/>
                  <a:pt x="1" y="2"/>
                </a:cubicBezTo>
                <a:cubicBezTo>
                  <a:pt x="3" y="1"/>
                  <a:pt x="4" y="0"/>
                  <a:pt x="7" y="0"/>
                </a:cubicBezTo>
                <a:cubicBezTo>
                  <a:pt x="8" y="0"/>
                  <a:pt x="9" y="0"/>
                  <a:pt x="9" y="0"/>
                </a:cubicBezTo>
                <a:cubicBezTo>
                  <a:pt x="10" y="1"/>
                  <a:pt x="11" y="1"/>
                  <a:pt x="12" y="2"/>
                </a:cubicBezTo>
                <a:cubicBezTo>
                  <a:pt x="12" y="2"/>
                  <a:pt x="13" y="3"/>
                  <a:pt x="13" y="4"/>
                </a:cubicBezTo>
                <a:cubicBezTo>
                  <a:pt x="14" y="5"/>
                  <a:pt x="14" y="7"/>
                  <a:pt x="14" y="8"/>
                </a:cubicBezTo>
                <a:close/>
                <a:moveTo>
                  <a:pt x="9" y="7"/>
                </a:moveTo>
                <a:cubicBezTo>
                  <a:pt x="9" y="6"/>
                  <a:pt x="9" y="6"/>
                  <a:pt x="9" y="5"/>
                </a:cubicBezTo>
                <a:cubicBezTo>
                  <a:pt x="9" y="4"/>
                  <a:pt x="9" y="4"/>
                  <a:pt x="8" y="4"/>
                </a:cubicBezTo>
                <a:cubicBezTo>
                  <a:pt x="8" y="3"/>
                  <a:pt x="8" y="3"/>
                  <a:pt x="8" y="3"/>
                </a:cubicBezTo>
                <a:cubicBezTo>
                  <a:pt x="7" y="3"/>
                  <a:pt x="7" y="3"/>
                  <a:pt x="7" y="3"/>
                </a:cubicBezTo>
                <a:cubicBezTo>
                  <a:pt x="6" y="3"/>
                  <a:pt x="6" y="3"/>
                  <a:pt x="6" y="3"/>
                </a:cubicBezTo>
                <a:cubicBezTo>
                  <a:pt x="5" y="3"/>
                  <a:pt x="5" y="3"/>
                  <a:pt x="5" y="4"/>
                </a:cubicBezTo>
                <a:cubicBezTo>
                  <a:pt x="5" y="4"/>
                  <a:pt x="4" y="4"/>
                  <a:pt x="4" y="5"/>
                </a:cubicBezTo>
                <a:cubicBezTo>
                  <a:pt x="4" y="5"/>
                  <a:pt x="4" y="6"/>
                  <a:pt x="4" y="6"/>
                </a:cubicBezTo>
                <a:cubicBezTo>
                  <a:pt x="4" y="7"/>
                  <a:pt x="4" y="7"/>
                  <a:pt x="4" y="7"/>
                </a:cubicBezTo>
                <a:cubicBezTo>
                  <a:pt x="4" y="8"/>
                  <a:pt x="5" y="8"/>
                  <a:pt x="5" y="8"/>
                </a:cubicBezTo>
                <a:cubicBezTo>
                  <a:pt x="5" y="9"/>
                  <a:pt x="6" y="9"/>
                  <a:pt x="6" y="9"/>
                </a:cubicBezTo>
                <a:cubicBezTo>
                  <a:pt x="6" y="9"/>
                  <a:pt x="7" y="9"/>
                  <a:pt x="7" y="9"/>
                </a:cubicBezTo>
                <a:cubicBezTo>
                  <a:pt x="8" y="9"/>
                  <a:pt x="8" y="9"/>
                  <a:pt x="8" y="9"/>
                </a:cubicBezTo>
                <a:cubicBezTo>
                  <a:pt x="9" y="9"/>
                  <a:pt x="9" y="9"/>
                  <a:pt x="9" y="9"/>
                </a:cubicBezTo>
                <a:cubicBezTo>
                  <a:pt x="9" y="8"/>
                  <a:pt x="9" y="8"/>
                  <a:pt x="9" y="8"/>
                </a:cubicBezTo>
                <a:cubicBezTo>
                  <a:pt x="9" y="8"/>
                  <a:pt x="9" y="8"/>
                  <a:pt x="9" y="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61" name="Freeform 193"/>
          <p:cNvSpPr>
            <a:spLocks noChangeArrowheads="1" noEditPoints="1"/>
          </p:cNvSpPr>
          <p:nvPr/>
        </p:nvSpPr>
        <p:spPr bwMode="auto">
          <a:xfrm>
            <a:off x="7729538" y="3163888"/>
            <a:ext cx="138112" cy="106362"/>
          </a:xfrm>
          <a:custGeom>
            <a:gdLst>
              <a:gd fmla="*/ 2147483646 w 27" name="T0"/>
              <a:gd fmla="*/ 2147483646 h 18" name="T1"/>
              <a:gd fmla="*/ 2147483646 w 27" name="T2"/>
              <a:gd fmla="*/ 2147483646 h 18" name="T3"/>
              <a:gd fmla="*/ 2147483646 w 27" name="T4"/>
              <a:gd fmla="*/ 2147483646 h 18" name="T5"/>
              <a:gd fmla="*/ 2147483646 w 27" name="T6"/>
              <a:gd fmla="*/ 2147483646 h 18" name="T7"/>
              <a:gd fmla="*/ 0 w 27" name="T8"/>
              <a:gd fmla="*/ 2147483646 h 18" name="T9"/>
              <a:gd fmla="*/ 2147483646 w 27" name="T10"/>
              <a:gd fmla="*/ 2147483646 h 18" name="T11"/>
              <a:gd fmla="*/ 2147483646 w 27" name="T12"/>
              <a:gd fmla="*/ 0 h 18" name="T13"/>
              <a:gd fmla="*/ 2147483646 w 27" name="T14"/>
              <a:gd fmla="*/ 2147483646 h 18" name="T15"/>
              <a:gd fmla="*/ 2147483646 w 27" name="T16"/>
              <a:gd fmla="*/ 2147483646 h 18" name="T17"/>
              <a:gd fmla="*/ 2147483646 w 27" name="T18"/>
              <a:gd fmla="*/ 2147483646 h 18" name="T19"/>
              <a:gd fmla="*/ 2147483646 w 27" name="T20"/>
              <a:gd fmla="*/ 2147483646 h 18" name="T21"/>
              <a:gd fmla="*/ 2147483646 w 27" name="T22"/>
              <a:gd fmla="*/ 2147483646 h 18" name="T23"/>
              <a:gd fmla="*/ 2147483646 w 27" name="T24"/>
              <a:gd fmla="*/ 2147483646 h 18" name="T25"/>
              <a:gd fmla="*/ 2147483646 w 27" name="T26"/>
              <a:gd fmla="*/ 2147483646 h 18" name="T27"/>
              <a:gd fmla="*/ 2147483646 w 27" name="T28"/>
              <a:gd fmla="*/ 2147483646 h 18" name="T29"/>
              <a:gd fmla="*/ 2147483646 w 27" name="T30"/>
              <a:gd fmla="*/ 2147483646 h 18" name="T31"/>
              <a:gd fmla="*/ 2147483646 w 27" name="T32"/>
              <a:gd fmla="*/ 2147483646 h 18" name="T33"/>
              <a:gd fmla="*/ 2147483646 w 27" name="T34"/>
              <a:gd fmla="*/ 2147483646 h 18" name="T35"/>
              <a:gd fmla="*/ 2147483646 w 27" name="T36"/>
              <a:gd fmla="*/ 0 h 18" name="T37"/>
              <a:gd fmla="*/ 2147483646 w 27" name="T38"/>
              <a:gd fmla="*/ 2147483646 h 18" name="T39"/>
              <a:gd fmla="*/ 2147483646 w 27" name="T40"/>
              <a:gd fmla="*/ 2147483646 h 18" name="T41"/>
              <a:gd fmla="*/ 2147483646 w 27" name="T42"/>
              <a:gd fmla="*/ 0 h 18" name="T43"/>
              <a:gd fmla="*/ 2147483646 w 27" name="T44"/>
              <a:gd fmla="*/ 0 h 18" name="T45"/>
              <a:gd fmla="*/ 2147483646 w 27" name="T46"/>
              <a:gd fmla="*/ 2147483646 h 18" name="T47"/>
              <a:gd fmla="*/ 2147483646 w 27" name="T48"/>
              <a:gd fmla="*/ 2147483646 h 18" name="T49"/>
              <a:gd fmla="*/ 2147483646 w 27" name="T50"/>
              <a:gd fmla="*/ 2147483646 h 18" name="T51"/>
              <a:gd fmla="*/ 2147483646 w 27" name="T52"/>
              <a:gd fmla="*/ 2147483646 h 18" name="T53"/>
              <a:gd fmla="*/ 2147483646 w 27" name="T54"/>
              <a:gd fmla="*/ 2147483646 h 18" name="T55"/>
              <a:gd fmla="*/ 2147483646 w 27" name="T56"/>
              <a:gd fmla="*/ 2147483646 h 18" name="T57"/>
              <a:gd fmla="*/ 2147483646 w 27" name="T58"/>
              <a:gd fmla="*/ 2147483646 h 18" name="T59"/>
              <a:gd fmla="*/ 2147483646 w 27" name="T60"/>
              <a:gd fmla="*/ 2147483646 h 18" name="T61"/>
              <a:gd fmla="*/ 2147483646 w 27" name="T62"/>
              <a:gd fmla="*/ 2147483646 h 18" name="T63"/>
              <a:gd fmla="*/ 2147483646 w 27" name="T64"/>
              <a:gd fmla="*/ 2147483646 h 18" name="T65"/>
              <a:gd fmla="*/ 2147483646 w 27" name="T66"/>
              <a:gd fmla="*/ 2147483646 h 18" name="T67"/>
              <a:gd fmla="*/ 2147483646 w 27" name="T68"/>
              <a:gd fmla="*/ 2147483646 h 18" name="T69"/>
              <a:gd fmla="*/ 2147483646 w 27" name="T70"/>
              <a:gd fmla="*/ 2147483646 h 18" name="T71"/>
              <a:gd fmla="*/ 2147483646 w 27" name="T72"/>
              <a:gd fmla="*/ 2147483646 h 18" name="T73"/>
              <a:gd fmla="*/ 2147483646 w 27" name="T74"/>
              <a:gd fmla="*/ 2147483646 h 18" name="T75"/>
              <a:gd fmla="*/ 2147483646 w 27" name="T76"/>
              <a:gd fmla="*/ 2147483646 h 18" name="T77"/>
              <a:gd fmla="*/ 2147483646 w 27" name="T78"/>
              <a:gd fmla="*/ 2147483646 h 18" name="T79"/>
              <a:gd fmla="*/ 2147483646 w 27" name="T80"/>
              <a:gd fmla="*/ 2147483646 h 18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w 27" name="T123"/>
              <a:gd fmla="*/ 0 h 18" name="T124"/>
              <a:gd fmla="*/ 27 w 27" name="T125"/>
              <a:gd fmla="*/ 18 h 18" name="T126"/>
            </a:gdLst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b="T126" l="T123" r="T125" t="T124"/>
            <a:pathLst>
              <a:path h="18" w="27">
                <a:moveTo>
                  <a:pt x="11" y="6"/>
                </a:moveTo>
                <a:cubicBezTo>
                  <a:pt x="11" y="8"/>
                  <a:pt x="10" y="9"/>
                  <a:pt x="9" y="10"/>
                </a:cubicBezTo>
                <a:cubicBezTo>
                  <a:pt x="8" y="11"/>
                  <a:pt x="7" y="11"/>
                  <a:pt x="5" y="11"/>
                </a:cubicBezTo>
                <a:cubicBezTo>
                  <a:pt x="4" y="11"/>
                  <a:pt x="2" y="11"/>
                  <a:pt x="1" y="10"/>
                </a:cubicBezTo>
                <a:cubicBezTo>
                  <a:pt x="0" y="9"/>
                  <a:pt x="0" y="8"/>
                  <a:pt x="0" y="6"/>
                </a:cubicBezTo>
                <a:cubicBezTo>
                  <a:pt x="0" y="4"/>
                  <a:pt x="1" y="2"/>
                  <a:pt x="1" y="1"/>
                </a:cubicBezTo>
                <a:cubicBezTo>
                  <a:pt x="2" y="0"/>
                  <a:pt x="4" y="0"/>
                  <a:pt x="5" y="0"/>
                </a:cubicBezTo>
                <a:cubicBezTo>
                  <a:pt x="7" y="0"/>
                  <a:pt x="8" y="0"/>
                  <a:pt x="9" y="1"/>
                </a:cubicBezTo>
                <a:cubicBezTo>
                  <a:pt x="10" y="2"/>
                  <a:pt x="11" y="4"/>
                  <a:pt x="11" y="6"/>
                </a:cubicBezTo>
                <a:close/>
                <a:moveTo>
                  <a:pt x="7" y="6"/>
                </a:moveTo>
                <a:cubicBezTo>
                  <a:pt x="7" y="4"/>
                  <a:pt x="7" y="4"/>
                  <a:pt x="7" y="3"/>
                </a:cubicBezTo>
                <a:cubicBezTo>
                  <a:pt x="6" y="3"/>
                  <a:pt x="6" y="2"/>
                  <a:pt x="5" y="2"/>
                </a:cubicBezTo>
                <a:cubicBezTo>
                  <a:pt x="5" y="2"/>
                  <a:pt x="4" y="3"/>
                  <a:pt x="4" y="3"/>
                </a:cubicBezTo>
                <a:cubicBezTo>
                  <a:pt x="4" y="4"/>
                  <a:pt x="4" y="4"/>
                  <a:pt x="4" y="6"/>
                </a:cubicBezTo>
                <a:cubicBezTo>
                  <a:pt x="4" y="7"/>
                  <a:pt x="4" y="8"/>
                  <a:pt x="4" y="8"/>
                </a:cubicBezTo>
                <a:cubicBezTo>
                  <a:pt x="4" y="9"/>
                  <a:pt x="5" y="9"/>
                  <a:pt x="5" y="9"/>
                </a:cubicBezTo>
                <a:cubicBezTo>
                  <a:pt x="6" y="9"/>
                  <a:pt x="6" y="9"/>
                  <a:pt x="7" y="8"/>
                </a:cubicBezTo>
                <a:cubicBezTo>
                  <a:pt x="7" y="8"/>
                  <a:pt x="7" y="7"/>
                  <a:pt x="7" y="6"/>
                </a:cubicBezTo>
                <a:close/>
                <a:moveTo>
                  <a:pt x="20" y="0"/>
                </a:moveTo>
                <a:cubicBezTo>
                  <a:pt x="11" y="18"/>
                  <a:pt x="11" y="18"/>
                  <a:pt x="11" y="18"/>
                </a:cubicBezTo>
                <a:cubicBezTo>
                  <a:pt x="8" y="18"/>
                  <a:pt x="8" y="18"/>
                  <a:pt x="8" y="18"/>
                </a:cubicBezTo>
                <a:cubicBezTo>
                  <a:pt x="17" y="0"/>
                  <a:pt x="17" y="0"/>
                  <a:pt x="17" y="0"/>
                </a:cubicBezTo>
                <a:lnTo>
                  <a:pt x="20" y="0"/>
                </a:lnTo>
                <a:close/>
                <a:moveTo>
                  <a:pt x="27" y="12"/>
                </a:moveTo>
                <a:cubicBezTo>
                  <a:pt x="27" y="14"/>
                  <a:pt x="27" y="16"/>
                  <a:pt x="26" y="17"/>
                </a:cubicBezTo>
                <a:cubicBezTo>
                  <a:pt x="25" y="18"/>
                  <a:pt x="24" y="18"/>
                  <a:pt x="22" y="18"/>
                </a:cubicBezTo>
                <a:cubicBezTo>
                  <a:pt x="20" y="18"/>
                  <a:pt x="19" y="18"/>
                  <a:pt x="18" y="17"/>
                </a:cubicBezTo>
                <a:cubicBezTo>
                  <a:pt x="17" y="16"/>
                  <a:pt x="17" y="14"/>
                  <a:pt x="17" y="12"/>
                </a:cubicBezTo>
                <a:cubicBezTo>
                  <a:pt x="17" y="11"/>
                  <a:pt x="17" y="9"/>
                  <a:pt x="18" y="8"/>
                </a:cubicBezTo>
                <a:cubicBezTo>
                  <a:pt x="19" y="7"/>
                  <a:pt x="20" y="7"/>
                  <a:pt x="22" y="7"/>
                </a:cubicBezTo>
                <a:cubicBezTo>
                  <a:pt x="24" y="7"/>
                  <a:pt x="25" y="7"/>
                  <a:pt x="26" y="8"/>
                </a:cubicBezTo>
                <a:cubicBezTo>
                  <a:pt x="27" y="9"/>
                  <a:pt x="27" y="11"/>
                  <a:pt x="27" y="12"/>
                </a:cubicBezTo>
                <a:close/>
                <a:moveTo>
                  <a:pt x="24" y="12"/>
                </a:moveTo>
                <a:cubicBezTo>
                  <a:pt x="24" y="11"/>
                  <a:pt x="24" y="10"/>
                  <a:pt x="23" y="10"/>
                </a:cubicBezTo>
                <a:cubicBezTo>
                  <a:pt x="23" y="9"/>
                  <a:pt x="23" y="9"/>
                  <a:pt x="22" y="9"/>
                </a:cubicBezTo>
                <a:cubicBezTo>
                  <a:pt x="21" y="9"/>
                  <a:pt x="21" y="9"/>
                  <a:pt x="21" y="10"/>
                </a:cubicBezTo>
                <a:cubicBezTo>
                  <a:pt x="20" y="10"/>
                  <a:pt x="20" y="11"/>
                  <a:pt x="20" y="12"/>
                </a:cubicBezTo>
                <a:cubicBezTo>
                  <a:pt x="20" y="14"/>
                  <a:pt x="20" y="15"/>
                  <a:pt x="21" y="15"/>
                </a:cubicBezTo>
                <a:cubicBezTo>
                  <a:pt x="21" y="15"/>
                  <a:pt x="21" y="16"/>
                  <a:pt x="22" y="16"/>
                </a:cubicBezTo>
                <a:cubicBezTo>
                  <a:pt x="23" y="16"/>
                  <a:pt x="23" y="15"/>
                  <a:pt x="23" y="15"/>
                </a:cubicBezTo>
                <a:cubicBezTo>
                  <a:pt x="24" y="15"/>
                  <a:pt x="24" y="14"/>
                  <a:pt x="24" y="1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4562" name="矩形 299"/>
          <p:cNvSpPr>
            <a:spLocks noChangeArrowheads="1"/>
          </p:cNvSpPr>
          <p:nvPr/>
        </p:nvSpPr>
        <p:spPr bwMode="auto">
          <a:xfrm>
            <a:off x="6751639" y="3795713"/>
            <a:ext cx="3789362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Your text </a:t>
            </a:r>
          </a:p>
        </p:txBody>
      </p:sp>
      <p:sp>
        <p:nvSpPr>
          <p:cNvPr id="14563" name="矩形 300"/>
          <p:cNvSpPr>
            <a:spLocks noChangeArrowheads="1"/>
          </p:cNvSpPr>
          <p:nvPr/>
        </p:nvSpPr>
        <p:spPr bwMode="auto">
          <a:xfrm>
            <a:off x="6759574" y="4167188"/>
            <a:ext cx="3789363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Your text </a:t>
            </a:r>
          </a:p>
        </p:txBody>
      </p:sp>
      <p:sp>
        <p:nvSpPr>
          <p:cNvPr id="14564" name="矩形 301"/>
          <p:cNvSpPr>
            <a:spLocks noChangeArrowheads="1"/>
          </p:cNvSpPr>
          <p:nvPr/>
        </p:nvSpPr>
        <p:spPr bwMode="auto">
          <a:xfrm>
            <a:off x="6759574" y="4548188"/>
            <a:ext cx="3789363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Your text </a:t>
            </a:r>
          </a:p>
        </p:txBody>
      </p:sp>
      <p:sp>
        <p:nvSpPr>
          <p:cNvPr id="14565" name="矩形 302"/>
          <p:cNvSpPr>
            <a:spLocks noChangeArrowheads="1"/>
          </p:cNvSpPr>
          <p:nvPr/>
        </p:nvSpPr>
        <p:spPr bwMode="auto">
          <a:xfrm>
            <a:off x="6751639" y="4835525"/>
            <a:ext cx="3789362" cy="335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1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Your text </a:t>
            </a:r>
          </a:p>
        </p:txBody>
      </p:sp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2" name="Freeform 476"/>
          <p:cNvSpPr>
            <a:spLocks noChangeArrowheads="1"/>
          </p:cNvSpPr>
          <p:nvPr/>
        </p:nvSpPr>
        <p:spPr bwMode="auto">
          <a:xfrm>
            <a:off x="2405063" y="-22225"/>
            <a:ext cx="4333875" cy="706438"/>
          </a:xfrm>
          <a:custGeom>
            <a:gdLst>
              <a:gd fmla="*/ 0 w 1494" name="T0"/>
              <a:gd fmla="*/ 0 h 335" name="T1"/>
              <a:gd fmla="*/ 0 w 1494" name="T2"/>
              <a:gd fmla="*/ 2147483646 h 335" name="T3"/>
              <a:gd fmla="*/ 2147483646 w 1494" name="T4"/>
              <a:gd fmla="*/ 2147483646 h 335" name="T5"/>
              <a:gd fmla="*/ 2147483646 w 1494" name="T6"/>
              <a:gd fmla="*/ 2147483646 h 335" name="T7"/>
              <a:gd fmla="*/ 2147483646 w 1494" name="T8"/>
              <a:gd fmla="*/ 2147483646 h 335" name="T9"/>
              <a:gd fmla="*/ 2147483646 w 1494" name="T10"/>
              <a:gd fmla="*/ 0 h 335" name="T11"/>
              <a:gd fmla="*/ 2147483646 w 1494" name="T12"/>
              <a:gd fmla="*/ 0 h 335" name="T13"/>
              <a:gd fmla="*/ 0 w 1494" name="T14"/>
              <a:gd fmla="*/ 0 h 335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1494" name="T24"/>
              <a:gd fmla="*/ 0 h 335" name="T25"/>
              <a:gd fmla="*/ 1494 w 1494" name="T26"/>
              <a:gd fmla="*/ 335 h 335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335" w="1494">
                <a:moveTo>
                  <a:pt x="0" y="0"/>
                </a:moveTo>
                <a:cubicBezTo>
                  <a:pt x="0" y="227"/>
                  <a:pt x="0" y="227"/>
                  <a:pt x="0" y="227"/>
                </a:cubicBezTo>
                <a:cubicBezTo>
                  <a:pt x="0" y="287"/>
                  <a:pt x="48" y="335"/>
                  <a:pt x="108" y="335"/>
                </a:cubicBezTo>
                <a:cubicBezTo>
                  <a:pt x="1386" y="335"/>
                  <a:pt x="1386" y="335"/>
                  <a:pt x="1386" y="335"/>
                </a:cubicBezTo>
                <a:cubicBezTo>
                  <a:pt x="1446" y="335"/>
                  <a:pt x="1494" y="287"/>
                  <a:pt x="1494" y="227"/>
                </a:cubicBezTo>
                <a:cubicBezTo>
                  <a:pt x="1494" y="0"/>
                  <a:pt x="1494" y="0"/>
                  <a:pt x="1494" y="0"/>
                </a:cubicBezTo>
                <a:cubicBezTo>
                  <a:pt x="780" y="0"/>
                  <a:pt x="780" y="0"/>
                  <a:pt x="780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A00E1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5363" name="Freeform 477"/>
          <p:cNvSpPr>
            <a:spLocks noChangeArrowheads="1" noEditPoints="1"/>
          </p:cNvSpPr>
          <p:nvPr/>
        </p:nvSpPr>
        <p:spPr bwMode="auto">
          <a:xfrm>
            <a:off x="2455863" y="9525"/>
            <a:ext cx="4232275" cy="646113"/>
          </a:xfrm>
          <a:custGeom>
            <a:gdLst>
              <a:gd fmla="*/ 2147483646 w 1458" name="T0"/>
              <a:gd fmla="*/ 0 h 306" name="T1"/>
              <a:gd fmla="*/ 0 w 1458" name="T2"/>
              <a:gd fmla="*/ 0 h 306" name="T3"/>
              <a:gd fmla="*/ 0 w 1458" name="T4"/>
              <a:gd fmla="*/ 2147483646 h 306" name="T5"/>
              <a:gd fmla="*/ 2147483646 w 1458" name="T6"/>
              <a:gd fmla="*/ 2147483646 h 306" name="T7"/>
              <a:gd fmla="*/ 2147483646 w 1458" name="T8"/>
              <a:gd fmla="*/ 2147483646 h 306" name="T9"/>
              <a:gd fmla="*/ 2147483646 w 1458" name="T10"/>
              <a:gd fmla="*/ 2147483646 h 306" name="T11"/>
              <a:gd fmla="*/ 2147483646 w 1458" name="T12"/>
              <a:gd fmla="*/ 0 h 306" name="T13"/>
              <a:gd fmla="*/ 2147483646 w 1458" name="T14"/>
              <a:gd fmla="*/ 0 h 306" name="T15"/>
              <a:gd fmla="*/ 2147483646 w 1458" name="T16"/>
              <a:gd fmla="*/ 2147483646 h 306" name="T17"/>
              <a:gd fmla="*/ 2147483646 w 1458" name="T18"/>
              <a:gd fmla="*/ 2147483646 h 306" name="T19"/>
              <a:gd fmla="*/ 2147483646 w 1458" name="T20"/>
              <a:gd fmla="*/ 2147483646 h 306" name="T21"/>
              <a:gd fmla="*/ 2147483646 w 1458" name="T22"/>
              <a:gd fmla="*/ 2147483646 h 306" name="T23"/>
              <a:gd fmla="*/ 2147483646 w 1458" name="T24"/>
              <a:gd fmla="*/ 2147483646 h 306" name="T25"/>
              <a:gd fmla="*/ 2147483646 w 1458" name="T26"/>
              <a:gd fmla="*/ 2147483646 h 306" name="T27"/>
              <a:gd fmla="*/ 2147483646 w 1458" name="T28"/>
              <a:gd fmla="*/ 2147483646 h 306" name="T29"/>
              <a:gd fmla="*/ 2147483646 w 1458" name="T30"/>
              <a:gd fmla="*/ 2147483646 h 30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w 1458" name="T48"/>
              <a:gd fmla="*/ 0 h 306" name="T49"/>
              <a:gd fmla="*/ 1458 w 1458" name="T50"/>
              <a:gd fmla="*/ 306 h 306" name="T51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T51" l="T48" r="T50" t="T49"/>
            <a:pathLst>
              <a:path h="306" w="1458">
                <a:moveTo>
                  <a:pt x="76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208"/>
                  <a:pt x="0" y="208"/>
                  <a:pt x="0" y="208"/>
                </a:cubicBezTo>
                <a:cubicBezTo>
                  <a:pt x="0" y="262"/>
                  <a:pt x="47" y="306"/>
                  <a:pt x="106" y="306"/>
                </a:cubicBezTo>
                <a:cubicBezTo>
                  <a:pt x="1352" y="306"/>
                  <a:pt x="1352" y="306"/>
                  <a:pt x="1352" y="306"/>
                </a:cubicBezTo>
                <a:cubicBezTo>
                  <a:pt x="1411" y="306"/>
                  <a:pt x="1458" y="262"/>
                  <a:pt x="1458" y="208"/>
                </a:cubicBezTo>
                <a:cubicBezTo>
                  <a:pt x="1458" y="0"/>
                  <a:pt x="1458" y="0"/>
                  <a:pt x="1458" y="0"/>
                </a:cubicBezTo>
                <a:lnTo>
                  <a:pt x="761" y="0"/>
                </a:lnTo>
                <a:close/>
                <a:moveTo>
                  <a:pt x="1441" y="203"/>
                </a:moveTo>
                <a:cubicBezTo>
                  <a:pt x="1441" y="252"/>
                  <a:pt x="1395" y="293"/>
                  <a:pt x="1338" y="293"/>
                </a:cubicBezTo>
                <a:cubicBezTo>
                  <a:pt x="120" y="293"/>
                  <a:pt x="120" y="293"/>
                  <a:pt x="120" y="293"/>
                </a:cubicBezTo>
                <a:cubicBezTo>
                  <a:pt x="63" y="293"/>
                  <a:pt x="17" y="252"/>
                  <a:pt x="17" y="203"/>
                </a:cubicBezTo>
                <a:cubicBezTo>
                  <a:pt x="17" y="14"/>
                  <a:pt x="17" y="14"/>
                  <a:pt x="17" y="14"/>
                </a:cubicBezTo>
                <a:cubicBezTo>
                  <a:pt x="760" y="14"/>
                  <a:pt x="760" y="14"/>
                  <a:pt x="760" y="14"/>
                </a:cubicBezTo>
                <a:cubicBezTo>
                  <a:pt x="1441" y="14"/>
                  <a:pt x="1441" y="14"/>
                  <a:pt x="1441" y="14"/>
                </a:cubicBezTo>
                <a:lnTo>
                  <a:pt x="1441" y="20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5364" name="Freeform 478"/>
          <p:cNvSpPr>
            <a:spLocks noChangeArrowheads="1" noEditPoints="1"/>
          </p:cNvSpPr>
          <p:nvPr/>
        </p:nvSpPr>
        <p:spPr bwMode="auto">
          <a:xfrm>
            <a:off x="3663950" y="227013"/>
            <a:ext cx="266700" cy="265112"/>
          </a:xfrm>
          <a:custGeom>
            <a:gdLst>
              <a:gd fmla="*/ 0 w 93" name="T0"/>
              <a:gd fmla="*/ 2147483646 h 127" name="T1"/>
              <a:gd fmla="*/ 2147483646 w 93" name="T2"/>
              <a:gd fmla="*/ 0 h 127" name="T3"/>
              <a:gd fmla="*/ 2147483646 w 93" name="T4"/>
              <a:gd fmla="*/ 2147483646 h 127" name="T5"/>
              <a:gd fmla="*/ 2147483646 w 93" name="T6"/>
              <a:gd fmla="*/ 2147483646 h 127" name="T7"/>
              <a:gd fmla="*/ 2147483646 w 93" name="T8"/>
              <a:gd fmla="*/ 2147483646 h 127" name="T9"/>
              <a:gd fmla="*/ 2147483646 w 93" name="T10"/>
              <a:gd fmla="*/ 2147483646 h 127" name="T11"/>
              <a:gd fmla="*/ 2147483646 w 93" name="T12"/>
              <a:gd fmla="*/ 2147483646 h 127" name="T13"/>
              <a:gd fmla="*/ 2147483646 w 93" name="T14"/>
              <a:gd fmla="*/ 2147483646 h 127" name="T15"/>
              <a:gd fmla="*/ 2147483646 w 93" name="T16"/>
              <a:gd fmla="*/ 2147483646 h 127" name="T17"/>
              <a:gd fmla="*/ 0 w 93" name="T18"/>
              <a:gd fmla="*/ 2147483646 h 127" name="T19"/>
              <a:gd fmla="*/ 0 w 93" name="T20"/>
              <a:gd fmla="*/ 2147483646 h 127" name="T21"/>
              <a:gd fmla="*/ 2147483646 w 93" name="T22"/>
              <a:gd fmla="*/ 2147483646 h 127" name="T23"/>
              <a:gd fmla="*/ 2147483646 w 93" name="T24"/>
              <a:gd fmla="*/ 2147483646 h 127" name="T25"/>
              <a:gd fmla="*/ 2147483646 w 93" name="T26"/>
              <a:gd fmla="*/ 2147483646 h 127" name="T27"/>
              <a:gd fmla="*/ 2147483646 w 93" name="T28"/>
              <a:gd fmla="*/ 2147483646 h 127" name="T29"/>
              <a:gd fmla="*/ 2147483646 w 93" name="T30"/>
              <a:gd fmla="*/ 2147483646 h 127" name="T31"/>
              <a:gd fmla="*/ 2147483646 w 93" name="T32"/>
              <a:gd fmla="*/ 2147483646 h 127" name="T33"/>
              <a:gd fmla="*/ 2147483646 w 93" name="T34"/>
              <a:gd fmla="*/ 2147483646 h 127" name="T35"/>
              <a:gd fmla="*/ 2147483646 w 93" name="T36"/>
              <a:gd fmla="*/ 2147483646 h 127" name="T37"/>
              <a:gd fmla="*/ 2147483646 w 93" name="T38"/>
              <a:gd fmla="*/ 2147483646 h 127" name="T39"/>
              <a:gd fmla="*/ 2147483646 w 93" name="T40"/>
              <a:gd fmla="*/ 2147483646 h 127" name="T41"/>
              <a:gd fmla="*/ 2147483646 w 93" name="T42"/>
              <a:gd fmla="*/ 2147483646 h 127" name="T43"/>
              <a:gd fmla="*/ 2147483646 w 93" name="T44"/>
              <a:gd fmla="*/ 2147483646 h 127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w 93" name="T69"/>
              <a:gd fmla="*/ 0 h 127" name="T70"/>
              <a:gd fmla="*/ 93 w 93" name="T71"/>
              <a:gd fmla="*/ 127 h 127" name="T72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T72" l="T69" r="T71" t="T70"/>
            <a:pathLst>
              <a:path h="127" w="93">
                <a:moveTo>
                  <a:pt x="0" y="3"/>
                </a:moveTo>
                <a:cubicBezTo>
                  <a:pt x="8" y="1"/>
                  <a:pt x="23" y="0"/>
                  <a:pt x="37" y="0"/>
                </a:cubicBezTo>
                <a:cubicBezTo>
                  <a:pt x="54" y="0"/>
                  <a:pt x="65" y="2"/>
                  <a:pt x="74" y="7"/>
                </a:cubicBezTo>
                <a:cubicBezTo>
                  <a:pt x="82" y="12"/>
                  <a:pt x="89" y="20"/>
                  <a:pt x="89" y="32"/>
                </a:cubicBezTo>
                <a:cubicBezTo>
                  <a:pt x="89" y="43"/>
                  <a:pt x="82" y="53"/>
                  <a:pt x="68" y="58"/>
                </a:cubicBezTo>
                <a:cubicBezTo>
                  <a:pt x="68" y="59"/>
                  <a:pt x="68" y="59"/>
                  <a:pt x="68" y="59"/>
                </a:cubicBezTo>
                <a:cubicBezTo>
                  <a:pt x="82" y="63"/>
                  <a:pt x="93" y="73"/>
                  <a:pt x="93" y="89"/>
                </a:cubicBezTo>
                <a:cubicBezTo>
                  <a:pt x="93" y="101"/>
                  <a:pt x="88" y="110"/>
                  <a:pt x="80" y="116"/>
                </a:cubicBezTo>
                <a:cubicBezTo>
                  <a:pt x="71" y="123"/>
                  <a:pt x="56" y="127"/>
                  <a:pt x="31" y="127"/>
                </a:cubicBezTo>
                <a:cubicBezTo>
                  <a:pt x="17" y="127"/>
                  <a:pt x="7" y="126"/>
                  <a:pt x="0" y="125"/>
                </a:cubicBezTo>
                <a:lnTo>
                  <a:pt x="0" y="3"/>
                </a:lnTo>
                <a:close/>
                <a:moveTo>
                  <a:pt x="28" y="51"/>
                </a:moveTo>
                <a:cubicBezTo>
                  <a:pt x="37" y="51"/>
                  <a:pt x="37" y="51"/>
                  <a:pt x="37" y="51"/>
                </a:cubicBezTo>
                <a:cubicBezTo>
                  <a:pt x="52" y="51"/>
                  <a:pt x="60" y="44"/>
                  <a:pt x="60" y="35"/>
                </a:cubicBezTo>
                <a:cubicBezTo>
                  <a:pt x="60" y="26"/>
                  <a:pt x="53" y="21"/>
                  <a:pt x="40" y="21"/>
                </a:cubicBezTo>
                <a:cubicBezTo>
                  <a:pt x="34" y="21"/>
                  <a:pt x="31" y="21"/>
                  <a:pt x="28" y="21"/>
                </a:cubicBezTo>
                <a:lnTo>
                  <a:pt x="28" y="51"/>
                </a:lnTo>
                <a:close/>
                <a:moveTo>
                  <a:pt x="28" y="106"/>
                </a:moveTo>
                <a:cubicBezTo>
                  <a:pt x="31" y="106"/>
                  <a:pt x="34" y="106"/>
                  <a:pt x="39" y="106"/>
                </a:cubicBezTo>
                <a:cubicBezTo>
                  <a:pt x="52" y="106"/>
                  <a:pt x="63" y="101"/>
                  <a:pt x="63" y="88"/>
                </a:cubicBezTo>
                <a:cubicBezTo>
                  <a:pt x="63" y="76"/>
                  <a:pt x="52" y="71"/>
                  <a:pt x="38" y="71"/>
                </a:cubicBezTo>
                <a:cubicBezTo>
                  <a:pt x="28" y="71"/>
                  <a:pt x="28" y="71"/>
                  <a:pt x="28" y="71"/>
                </a:cubicBezTo>
                <a:lnTo>
                  <a:pt x="28" y="10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5365" name="Freeform 479"/>
          <p:cNvSpPr>
            <a:spLocks noChangeArrowheads="1"/>
          </p:cNvSpPr>
          <p:nvPr/>
        </p:nvSpPr>
        <p:spPr bwMode="auto">
          <a:xfrm>
            <a:off x="3986213" y="227013"/>
            <a:ext cx="234950" cy="263525"/>
          </a:xfrm>
          <a:custGeom>
            <a:gdLst>
              <a:gd fmla="*/ 2147483646 w 59" name="T0"/>
              <a:gd fmla="*/ 2147483646 h 91" name="T1"/>
              <a:gd fmla="*/ 2147483646 w 59" name="T2"/>
              <a:gd fmla="*/ 2147483646 h 91" name="T3"/>
              <a:gd fmla="*/ 2147483646 w 59" name="T4"/>
              <a:gd fmla="*/ 2147483646 h 91" name="T5"/>
              <a:gd fmla="*/ 2147483646 w 59" name="T6"/>
              <a:gd fmla="*/ 2147483646 h 91" name="T7"/>
              <a:gd fmla="*/ 2147483646 w 59" name="T8"/>
              <a:gd fmla="*/ 2147483646 h 91" name="T9"/>
              <a:gd fmla="*/ 0 w 59" name="T10"/>
              <a:gd fmla="*/ 2147483646 h 91" name="T11"/>
              <a:gd fmla="*/ 0 w 59" name="T12"/>
              <a:gd fmla="*/ 0 h 91" name="T13"/>
              <a:gd fmla="*/ 2147483646 w 59" name="T14"/>
              <a:gd fmla="*/ 0 h 91" name="T15"/>
              <a:gd fmla="*/ 2147483646 w 59" name="T16"/>
              <a:gd fmla="*/ 2147483646 h 91" name="T17"/>
              <a:gd fmla="*/ 2147483646 w 59" name="T18"/>
              <a:gd fmla="*/ 2147483646 h 91" name="T19"/>
              <a:gd fmla="*/ 2147483646 w 59" name="T20"/>
              <a:gd fmla="*/ 2147483646 h 91" name="T21"/>
              <a:gd fmla="*/ 2147483646 w 59" name="T22"/>
              <a:gd fmla="*/ 2147483646 h 91" name="T23"/>
              <a:gd fmla="*/ 2147483646 w 59" name="T24"/>
              <a:gd fmla="*/ 2147483646 h 91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w 59" name="T39"/>
              <a:gd fmla="*/ 0 h 91" name="T40"/>
              <a:gd fmla="*/ 59 w 59" name="T41"/>
              <a:gd fmla="*/ 91 h 91" name="T42"/>
            </a:gdLst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b="T42" l="T39" r="T41" t="T40"/>
            <a:pathLst>
              <a:path h="91" w="59">
                <a:moveTo>
                  <a:pt x="55" y="53"/>
                </a:moveTo>
                <a:lnTo>
                  <a:pt x="21" y="53"/>
                </a:lnTo>
                <a:lnTo>
                  <a:pt x="21" y="75"/>
                </a:lnTo>
                <a:lnTo>
                  <a:pt x="59" y="75"/>
                </a:lnTo>
                <a:lnTo>
                  <a:pt x="59" y="91"/>
                </a:lnTo>
                <a:lnTo>
                  <a:pt x="0" y="91"/>
                </a:lnTo>
                <a:lnTo>
                  <a:pt x="0" y="0"/>
                </a:lnTo>
                <a:lnTo>
                  <a:pt x="56" y="0"/>
                </a:lnTo>
                <a:lnTo>
                  <a:pt x="56" y="17"/>
                </a:lnTo>
                <a:lnTo>
                  <a:pt x="21" y="17"/>
                </a:lnTo>
                <a:lnTo>
                  <a:pt x="21" y="36"/>
                </a:lnTo>
                <a:lnTo>
                  <a:pt x="55" y="36"/>
                </a:lnTo>
                <a:lnTo>
                  <a:pt x="55" y="5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5366" name="Rectangle 480"/>
          <p:cNvSpPr>
            <a:spLocks noChangeArrowheads="1"/>
          </p:cNvSpPr>
          <p:nvPr/>
        </p:nvSpPr>
        <p:spPr bwMode="auto">
          <a:xfrm>
            <a:off x="4273550" y="227013"/>
            <a:ext cx="82550" cy="2635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5367" name="Freeform 481"/>
          <p:cNvSpPr>
            <a:spLocks noChangeArrowheads="1"/>
          </p:cNvSpPr>
          <p:nvPr/>
        </p:nvSpPr>
        <p:spPr bwMode="auto">
          <a:xfrm>
            <a:off x="4392613" y="227013"/>
            <a:ext cx="192087" cy="268287"/>
          </a:xfrm>
          <a:custGeom>
            <a:gdLst>
              <a:gd fmla="*/ 2147483646 w 65" name="T0"/>
              <a:gd fmla="*/ 0 h 127" name="T1"/>
              <a:gd fmla="*/ 2147483646 w 65" name="T2"/>
              <a:gd fmla="*/ 0 h 127" name="T3"/>
              <a:gd fmla="*/ 2147483646 w 65" name="T4"/>
              <a:gd fmla="*/ 2147483646 h 127" name="T5"/>
              <a:gd fmla="*/ 2147483646 w 65" name="T6"/>
              <a:gd fmla="*/ 2147483646 h 127" name="T7"/>
              <a:gd fmla="*/ 0 w 65" name="T8"/>
              <a:gd fmla="*/ 2147483646 h 127" name="T9"/>
              <a:gd fmla="*/ 2147483646 w 65" name="T10"/>
              <a:gd fmla="*/ 2147483646 h 127" name="T11"/>
              <a:gd fmla="*/ 2147483646 w 65" name="T12"/>
              <a:gd fmla="*/ 2147483646 h 127" name="T13"/>
              <a:gd fmla="*/ 2147483646 w 65" name="T14"/>
              <a:gd fmla="*/ 2147483646 h 127" name="T15"/>
              <a:gd fmla="*/ 2147483646 w 65" name="T16"/>
              <a:gd fmla="*/ 0 h 127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65" name="T27"/>
              <a:gd fmla="*/ 0 h 127" name="T28"/>
              <a:gd fmla="*/ 65 w 65" name="T29"/>
              <a:gd fmla="*/ 127 h 127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27" w="65">
                <a:moveTo>
                  <a:pt x="37" y="0"/>
                </a:moveTo>
                <a:cubicBezTo>
                  <a:pt x="65" y="0"/>
                  <a:pt x="65" y="0"/>
                  <a:pt x="65" y="0"/>
                </a:cubicBezTo>
                <a:cubicBezTo>
                  <a:pt x="65" y="79"/>
                  <a:pt x="65" y="79"/>
                  <a:pt x="65" y="79"/>
                </a:cubicBezTo>
                <a:cubicBezTo>
                  <a:pt x="65" y="115"/>
                  <a:pt x="48" y="127"/>
                  <a:pt x="20" y="127"/>
                </a:cubicBezTo>
                <a:cubicBezTo>
                  <a:pt x="14" y="127"/>
                  <a:pt x="5" y="126"/>
                  <a:pt x="0" y="124"/>
                </a:cubicBezTo>
                <a:cubicBezTo>
                  <a:pt x="3" y="101"/>
                  <a:pt x="3" y="101"/>
                  <a:pt x="3" y="101"/>
                </a:cubicBezTo>
                <a:cubicBezTo>
                  <a:pt x="7" y="103"/>
                  <a:pt x="12" y="104"/>
                  <a:pt x="17" y="104"/>
                </a:cubicBezTo>
                <a:cubicBezTo>
                  <a:pt x="29" y="104"/>
                  <a:pt x="37" y="98"/>
                  <a:pt x="37" y="79"/>
                </a:cubicBezTo>
                <a:lnTo>
                  <a:pt x="37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5368" name="Rectangle 482"/>
          <p:cNvSpPr>
            <a:spLocks noChangeArrowheads="1"/>
          </p:cNvSpPr>
          <p:nvPr/>
        </p:nvSpPr>
        <p:spPr bwMode="auto">
          <a:xfrm>
            <a:off x="4648200" y="227013"/>
            <a:ext cx="82550" cy="2635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5369" name="Freeform 483"/>
          <p:cNvSpPr>
            <a:spLocks noChangeArrowheads="1"/>
          </p:cNvSpPr>
          <p:nvPr/>
        </p:nvSpPr>
        <p:spPr bwMode="auto">
          <a:xfrm>
            <a:off x="4803775" y="227013"/>
            <a:ext cx="301625" cy="263525"/>
          </a:xfrm>
          <a:custGeom>
            <a:gdLst>
              <a:gd fmla="*/ 0 w 104" name="T0"/>
              <a:gd fmla="*/ 2147483646 h 125" name="T1"/>
              <a:gd fmla="*/ 0 w 104" name="T2"/>
              <a:gd fmla="*/ 0 h 125" name="T3"/>
              <a:gd fmla="*/ 2147483646 w 104" name="T4"/>
              <a:gd fmla="*/ 0 h 125" name="T5"/>
              <a:gd fmla="*/ 2147483646 w 104" name="T6"/>
              <a:gd fmla="*/ 2147483646 h 125" name="T7"/>
              <a:gd fmla="*/ 2147483646 w 104" name="T8"/>
              <a:gd fmla="*/ 2147483646 h 125" name="T9"/>
              <a:gd fmla="*/ 2147483646 w 104" name="T10"/>
              <a:gd fmla="*/ 2147483646 h 125" name="T11"/>
              <a:gd fmla="*/ 2147483646 w 104" name="T12"/>
              <a:gd fmla="*/ 2147483646 h 125" name="T13"/>
              <a:gd fmla="*/ 2147483646 w 104" name="T14"/>
              <a:gd fmla="*/ 0 h 125" name="T15"/>
              <a:gd fmla="*/ 2147483646 w 104" name="T16"/>
              <a:gd fmla="*/ 0 h 125" name="T17"/>
              <a:gd fmla="*/ 2147483646 w 104" name="T18"/>
              <a:gd fmla="*/ 2147483646 h 125" name="T19"/>
              <a:gd fmla="*/ 2147483646 w 104" name="T20"/>
              <a:gd fmla="*/ 2147483646 h 125" name="T21"/>
              <a:gd fmla="*/ 2147483646 w 104" name="T22"/>
              <a:gd fmla="*/ 2147483646 h 125" name="T23"/>
              <a:gd fmla="*/ 2147483646 w 104" name="T24"/>
              <a:gd fmla="*/ 2147483646 h 125" name="T25"/>
              <a:gd fmla="*/ 2147483646 w 104" name="T26"/>
              <a:gd fmla="*/ 2147483646 h 125" name="T27"/>
              <a:gd fmla="*/ 2147483646 w 104" name="T28"/>
              <a:gd fmla="*/ 2147483646 h 125" name="T29"/>
              <a:gd fmla="*/ 2147483646 w 104" name="T30"/>
              <a:gd fmla="*/ 2147483646 h 125" name="T31"/>
              <a:gd fmla="*/ 0 w 104" name="T32"/>
              <a:gd fmla="*/ 2147483646 h 125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w 104" name="T51"/>
              <a:gd fmla="*/ 0 h 125" name="T52"/>
              <a:gd fmla="*/ 104 w 104" name="T53"/>
              <a:gd fmla="*/ 125 h 125" name="T54"/>
            </a:gdLst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b="T54" l="T51" r="T53" t="T52"/>
            <a:pathLst>
              <a:path h="125" w="104">
                <a:moveTo>
                  <a:pt x="0" y="125"/>
                </a:moveTo>
                <a:cubicBezTo>
                  <a:pt x="0" y="0"/>
                  <a:pt x="0" y="0"/>
                  <a:pt x="0" y="0"/>
                </a:cubicBezTo>
                <a:cubicBezTo>
                  <a:pt x="33" y="0"/>
                  <a:pt x="33" y="0"/>
                  <a:pt x="33" y="0"/>
                </a:cubicBezTo>
                <a:cubicBezTo>
                  <a:pt x="59" y="46"/>
                  <a:pt x="59" y="46"/>
                  <a:pt x="59" y="46"/>
                </a:cubicBezTo>
                <a:cubicBezTo>
                  <a:pt x="67" y="59"/>
                  <a:pt x="74" y="75"/>
                  <a:pt x="80" y="89"/>
                </a:cubicBezTo>
                <a:cubicBezTo>
                  <a:pt x="80" y="89"/>
                  <a:pt x="80" y="89"/>
                  <a:pt x="80" y="89"/>
                </a:cubicBezTo>
                <a:cubicBezTo>
                  <a:pt x="78" y="72"/>
                  <a:pt x="78" y="55"/>
                  <a:pt x="78" y="36"/>
                </a:cubicBezTo>
                <a:cubicBezTo>
                  <a:pt x="78" y="0"/>
                  <a:pt x="78" y="0"/>
                  <a:pt x="78" y="0"/>
                </a:cubicBezTo>
                <a:cubicBezTo>
                  <a:pt x="104" y="0"/>
                  <a:pt x="104" y="0"/>
                  <a:pt x="104" y="0"/>
                </a:cubicBezTo>
                <a:cubicBezTo>
                  <a:pt x="104" y="125"/>
                  <a:pt x="104" y="125"/>
                  <a:pt x="104" y="125"/>
                </a:cubicBezTo>
                <a:cubicBezTo>
                  <a:pt x="74" y="125"/>
                  <a:pt x="74" y="125"/>
                  <a:pt x="74" y="125"/>
                </a:cubicBezTo>
                <a:cubicBezTo>
                  <a:pt x="47" y="77"/>
                  <a:pt x="47" y="77"/>
                  <a:pt x="47" y="77"/>
                </a:cubicBezTo>
                <a:cubicBezTo>
                  <a:pt x="40" y="63"/>
                  <a:pt x="32" y="47"/>
                  <a:pt x="26" y="33"/>
                </a:cubicBezTo>
                <a:cubicBezTo>
                  <a:pt x="25" y="33"/>
                  <a:pt x="25" y="33"/>
                  <a:pt x="25" y="33"/>
                </a:cubicBezTo>
                <a:cubicBezTo>
                  <a:pt x="26" y="49"/>
                  <a:pt x="26" y="67"/>
                  <a:pt x="26" y="87"/>
                </a:cubicBezTo>
                <a:cubicBezTo>
                  <a:pt x="26" y="125"/>
                  <a:pt x="26" y="125"/>
                  <a:pt x="26" y="125"/>
                </a:cubicBezTo>
                <a:lnTo>
                  <a:pt x="0" y="12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5370" name="Freeform 484"/>
          <p:cNvSpPr>
            <a:spLocks noChangeArrowheads="1"/>
          </p:cNvSpPr>
          <p:nvPr/>
        </p:nvSpPr>
        <p:spPr bwMode="auto">
          <a:xfrm>
            <a:off x="5157788" y="227013"/>
            <a:ext cx="322262" cy="265112"/>
          </a:xfrm>
          <a:custGeom>
            <a:gdLst>
              <a:gd fmla="*/ 2147483646 w 111" name="T0"/>
              <a:gd fmla="*/ 2147483646 h 127" name="T1"/>
              <a:gd fmla="*/ 2147483646 w 111" name="T2"/>
              <a:gd fmla="*/ 2147483646 h 127" name="T3"/>
              <a:gd fmla="*/ 2147483646 w 111" name="T4"/>
              <a:gd fmla="*/ 2147483646 h 127" name="T5"/>
              <a:gd fmla="*/ 2147483646 w 111" name="T6"/>
              <a:gd fmla="*/ 2147483646 h 127" name="T7"/>
              <a:gd fmla="*/ 2147483646 w 111" name="T8"/>
              <a:gd fmla="*/ 0 h 127" name="T9"/>
              <a:gd fmla="*/ 2147483646 w 111" name="T10"/>
              <a:gd fmla="*/ 2147483646 h 127" name="T11"/>
              <a:gd fmla="*/ 2147483646 w 111" name="T12"/>
              <a:gd fmla="*/ 2147483646 h 127" name="T13"/>
              <a:gd fmla="*/ 2147483646 w 111" name="T14"/>
              <a:gd fmla="*/ 2147483646 h 127" name="T15"/>
              <a:gd fmla="*/ 2147483646 w 111" name="T16"/>
              <a:gd fmla="*/ 2147483646 h 127" name="T17"/>
              <a:gd fmla="*/ 2147483646 w 111" name="T18"/>
              <a:gd fmla="*/ 2147483646 h 127" name="T19"/>
              <a:gd fmla="*/ 2147483646 w 111" name="T20"/>
              <a:gd fmla="*/ 2147483646 h 127" name="T21"/>
              <a:gd fmla="*/ 2147483646 w 111" name="T22"/>
              <a:gd fmla="*/ 2147483646 h 127" name="T23"/>
              <a:gd fmla="*/ 2147483646 w 111" name="T24"/>
              <a:gd fmla="*/ 2147483646 h 127" name="T25"/>
              <a:gd fmla="*/ 2147483646 w 111" name="T26"/>
              <a:gd fmla="*/ 2147483646 h 127" name="T27"/>
              <a:gd fmla="*/ 2147483646 w 111" name="T28"/>
              <a:gd fmla="*/ 2147483646 h 127" name="T29"/>
              <a:gd fmla="*/ 2147483646 w 111" name="T30"/>
              <a:gd fmla="*/ 2147483646 h 127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w 111" name="T48"/>
              <a:gd fmla="*/ 0 h 127" name="T49"/>
              <a:gd fmla="*/ 111 w 111" name="T50"/>
              <a:gd fmla="*/ 127 h 127" name="T51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T51" l="T48" r="T50" t="T49"/>
            <a:pathLst>
              <a:path h="127" w="110">
                <a:moveTo>
                  <a:pt x="111" y="120"/>
                </a:moveTo>
                <a:cubicBezTo>
                  <a:pt x="102" y="123"/>
                  <a:pt x="86" y="127"/>
                  <a:pt x="69" y="127"/>
                </a:cubicBezTo>
                <a:cubicBezTo>
                  <a:pt x="46" y="127"/>
                  <a:pt x="30" y="122"/>
                  <a:pt x="18" y="110"/>
                </a:cubicBezTo>
                <a:cubicBezTo>
                  <a:pt x="7" y="100"/>
                  <a:pt x="0" y="83"/>
                  <a:pt x="1" y="65"/>
                </a:cubicBezTo>
                <a:cubicBezTo>
                  <a:pt x="1" y="23"/>
                  <a:pt x="31" y="0"/>
                  <a:pt x="72" y="0"/>
                </a:cubicBezTo>
                <a:cubicBezTo>
                  <a:pt x="88" y="0"/>
                  <a:pt x="101" y="3"/>
                  <a:pt x="107" y="6"/>
                </a:cubicBezTo>
                <a:cubicBezTo>
                  <a:pt x="101" y="28"/>
                  <a:pt x="101" y="28"/>
                  <a:pt x="101" y="28"/>
                </a:cubicBezTo>
                <a:cubicBezTo>
                  <a:pt x="94" y="25"/>
                  <a:pt x="85" y="23"/>
                  <a:pt x="72" y="23"/>
                </a:cubicBezTo>
                <a:cubicBezTo>
                  <a:pt x="48" y="23"/>
                  <a:pt x="30" y="36"/>
                  <a:pt x="30" y="64"/>
                </a:cubicBezTo>
                <a:cubicBezTo>
                  <a:pt x="30" y="89"/>
                  <a:pt x="46" y="105"/>
                  <a:pt x="70" y="105"/>
                </a:cubicBezTo>
                <a:cubicBezTo>
                  <a:pt x="76" y="105"/>
                  <a:pt x="81" y="104"/>
                  <a:pt x="84" y="103"/>
                </a:cubicBezTo>
                <a:cubicBezTo>
                  <a:pt x="84" y="76"/>
                  <a:pt x="84" y="76"/>
                  <a:pt x="84" y="76"/>
                </a:cubicBezTo>
                <a:cubicBezTo>
                  <a:pt x="64" y="76"/>
                  <a:pt x="64" y="76"/>
                  <a:pt x="64" y="76"/>
                </a:cubicBezTo>
                <a:cubicBezTo>
                  <a:pt x="64" y="54"/>
                  <a:pt x="64" y="54"/>
                  <a:pt x="64" y="54"/>
                </a:cubicBezTo>
                <a:cubicBezTo>
                  <a:pt x="111" y="54"/>
                  <a:pt x="111" y="54"/>
                  <a:pt x="111" y="54"/>
                </a:cubicBezTo>
                <a:lnTo>
                  <a:pt x="111" y="12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cxnSp>
        <p:nvCxnSpPr>
          <p:cNvPr id="14" name="Straight Connector 3"/>
          <p:cNvCxnSpPr/>
          <p:nvPr/>
        </p:nvCxnSpPr>
        <p:spPr>
          <a:xfrm flipH="1">
            <a:off x="1085850" y="3013075"/>
            <a:ext cx="0" cy="1144588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4"/>
          <p:cNvCxnSpPr/>
          <p:nvPr/>
        </p:nvCxnSpPr>
        <p:spPr>
          <a:xfrm flipH="1">
            <a:off x="8075613" y="3013075"/>
            <a:ext cx="0" cy="116840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67"/>
          <p:cNvCxnSpPr/>
          <p:nvPr/>
        </p:nvCxnSpPr>
        <p:spPr>
          <a:xfrm flipH="1">
            <a:off x="2471738" y="3036888"/>
            <a:ext cx="0" cy="1144587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68"/>
          <p:cNvCxnSpPr/>
          <p:nvPr/>
        </p:nvCxnSpPr>
        <p:spPr>
          <a:xfrm flipH="1">
            <a:off x="3867150" y="3036888"/>
            <a:ext cx="0" cy="1144587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69"/>
          <p:cNvCxnSpPr/>
          <p:nvPr/>
        </p:nvCxnSpPr>
        <p:spPr>
          <a:xfrm flipH="1">
            <a:off x="5264150" y="3036888"/>
            <a:ext cx="0" cy="1144587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70"/>
          <p:cNvCxnSpPr/>
          <p:nvPr/>
        </p:nvCxnSpPr>
        <p:spPr>
          <a:xfrm flipH="1">
            <a:off x="6659563" y="3036888"/>
            <a:ext cx="0" cy="1144587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80"/>
          <p:cNvCxnSpPr>
            <a:stCxn id="15386" idx="2"/>
          </p:cNvCxnSpPr>
          <p:nvPr/>
        </p:nvCxnSpPr>
        <p:spPr>
          <a:xfrm flipH="1">
            <a:off x="4573588" y="2616200"/>
            <a:ext cx="4762" cy="382588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66"/>
          <p:cNvCxnSpPr/>
          <p:nvPr/>
        </p:nvCxnSpPr>
        <p:spPr>
          <a:xfrm>
            <a:off x="1085850" y="3952875"/>
            <a:ext cx="6989763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"/>
          <p:cNvCxnSpPr/>
          <p:nvPr/>
        </p:nvCxnSpPr>
        <p:spPr>
          <a:xfrm>
            <a:off x="1085850" y="3008313"/>
            <a:ext cx="6989763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380" name="Rectangle 7"/>
          <p:cNvSpPr>
            <a:spLocks noChangeArrowheads="1"/>
          </p:cNvSpPr>
          <p:nvPr/>
        </p:nvSpPr>
        <p:spPr bwMode="auto">
          <a:xfrm>
            <a:off x="6154738" y="3573463"/>
            <a:ext cx="1019175" cy="766762"/>
          </a:xfrm>
          <a:prstGeom prst="rect">
            <a:avLst/>
          </a:pr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en-US" sz="1800">
              <a:solidFill>
                <a:srgbClr val="000000"/>
              </a:solidFill>
            </a:endParaRPr>
          </a:p>
        </p:txBody>
      </p:sp>
      <p:sp>
        <p:nvSpPr>
          <p:cNvPr id="15381" name="Rectangle 13"/>
          <p:cNvSpPr>
            <a:spLocks noChangeArrowheads="1"/>
          </p:cNvSpPr>
          <p:nvPr/>
        </p:nvSpPr>
        <p:spPr bwMode="auto">
          <a:xfrm>
            <a:off x="574675" y="3573463"/>
            <a:ext cx="1020763" cy="766762"/>
          </a:xfrm>
          <a:prstGeom prst="rect">
            <a:avLst/>
          </a:prstGeom>
          <a:solidFill>
            <a:srgbClr val="4BB3D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en-US" sz="1800">
              <a:solidFill>
                <a:srgbClr val="000000"/>
              </a:solidFill>
            </a:endParaRPr>
          </a:p>
        </p:txBody>
      </p:sp>
      <p:sp>
        <p:nvSpPr>
          <p:cNvPr id="15382" name="Rectangle 19"/>
          <p:cNvSpPr>
            <a:spLocks noChangeArrowheads="1"/>
          </p:cNvSpPr>
          <p:nvPr/>
        </p:nvSpPr>
        <p:spPr bwMode="auto">
          <a:xfrm>
            <a:off x="7548563" y="3573463"/>
            <a:ext cx="1020762" cy="766762"/>
          </a:xfrm>
          <a:prstGeom prst="rect">
            <a:avLst/>
          </a:prstGeom>
          <a:solidFill>
            <a:srgbClr val="4BB3D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en-US" sz="1800">
              <a:solidFill>
                <a:srgbClr val="000000"/>
              </a:solidFill>
            </a:endParaRPr>
          </a:p>
        </p:txBody>
      </p:sp>
      <p:sp>
        <p:nvSpPr>
          <p:cNvPr id="15383" name="Rectangle 28"/>
          <p:cNvSpPr>
            <a:spLocks noChangeArrowheads="1"/>
          </p:cNvSpPr>
          <p:nvPr/>
        </p:nvSpPr>
        <p:spPr bwMode="auto">
          <a:xfrm>
            <a:off x="4759325" y="3573463"/>
            <a:ext cx="1020763" cy="766762"/>
          </a:xfrm>
          <a:prstGeom prst="rect">
            <a:avLst/>
          </a:prstGeom>
          <a:solidFill>
            <a:srgbClr val="D94D4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en-US" sz="1800">
              <a:solidFill>
                <a:srgbClr val="000000"/>
              </a:solidFill>
            </a:endParaRPr>
          </a:p>
        </p:txBody>
      </p:sp>
      <p:sp>
        <p:nvSpPr>
          <p:cNvPr id="15384" name="Rectangle 39"/>
          <p:cNvSpPr>
            <a:spLocks noChangeArrowheads="1"/>
          </p:cNvSpPr>
          <p:nvPr/>
        </p:nvSpPr>
        <p:spPr bwMode="auto">
          <a:xfrm>
            <a:off x="3363913" y="3573463"/>
            <a:ext cx="1020762" cy="766762"/>
          </a:xfrm>
          <a:prstGeom prst="rect">
            <a:avLst/>
          </a:prstGeom>
          <a:solidFill>
            <a:srgbClr val="EBA53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en-US" sz="1800">
              <a:solidFill>
                <a:srgbClr val="000000"/>
              </a:solidFill>
            </a:endParaRPr>
          </a:p>
        </p:txBody>
      </p:sp>
      <p:sp>
        <p:nvSpPr>
          <p:cNvPr id="15385" name="Rectangle 49"/>
          <p:cNvSpPr>
            <a:spLocks noChangeArrowheads="1"/>
          </p:cNvSpPr>
          <p:nvPr/>
        </p:nvSpPr>
        <p:spPr bwMode="auto">
          <a:xfrm>
            <a:off x="1970088" y="3573463"/>
            <a:ext cx="1019175" cy="766762"/>
          </a:xfrm>
          <a:prstGeom prst="rect">
            <a:avLst/>
          </a:pr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en-US" sz="1800">
              <a:solidFill>
                <a:srgbClr val="000000"/>
              </a:solidFill>
            </a:endParaRPr>
          </a:p>
        </p:txBody>
      </p:sp>
      <p:sp>
        <p:nvSpPr>
          <p:cNvPr id="15386" name="Rectangle 58"/>
          <p:cNvSpPr>
            <a:spLocks noChangeArrowheads="1"/>
          </p:cNvSpPr>
          <p:nvPr/>
        </p:nvSpPr>
        <p:spPr bwMode="auto">
          <a:xfrm>
            <a:off x="3375025" y="1982788"/>
            <a:ext cx="2405063" cy="633412"/>
          </a:xfrm>
          <a:prstGeom prst="rect">
            <a:avLst/>
          </a:prstGeom>
          <a:solidFill>
            <a:srgbClr val="4BB3D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en-US" sz="1800">
              <a:solidFill>
                <a:srgbClr val="000000"/>
              </a:solidFill>
            </a:endParaRPr>
          </a:p>
        </p:txBody>
      </p:sp>
      <p:sp>
        <p:nvSpPr>
          <p:cNvPr id="15387" name="Shape 188"/>
          <p:cNvSpPr>
            <a:spLocks noChangeArrowheads="1"/>
          </p:cNvSpPr>
          <p:nvPr/>
        </p:nvSpPr>
        <p:spPr bwMode="auto">
          <a:xfrm>
            <a:off x="804863" y="1177925"/>
            <a:ext cx="75533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anchor="ctr" bIns="0" lIns="0" rIns="0" tIns="0"/>
          <a:lstStyle>
            <a:lvl1pPr defTabSz="584200"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defTabSz="584200"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defTabSz="584200"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defTabSz="584200"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defTabSz="584200"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defTabSz="584200"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defTabSz="584200"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defTabSz="584200"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defTabSz="584200"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just">
              <a:lnSpc>
                <a:spcPct val="110000"/>
              </a:lnSpc>
              <a:spcBef>
                <a:spcPts val="3000"/>
              </a:spcBef>
              <a:buFontTx/>
              <a:buNone/>
            </a:pPr>
            <a:r>
              <a:rPr altLang="zh-CN" lang="en-US" sz="1400">
                <a:solidFill>
                  <a:schemeClr val="bg1"/>
                </a:solidFill>
                <a:latin typeface="Lato Light"/>
                <a:ea typeface="Lato Light"/>
                <a:cs typeface="Lato Light"/>
                <a:sym typeface="Helvetica Neue Light"/>
              </a:rPr>
              <a:t>Entrepreneurial activities differ substantially depending on the type of organization and creativity involved. Entrepreneurship ranges in scale from solo, part-time projects to large-scale undertakings that create many jobs. </a:t>
            </a:r>
          </a:p>
        </p:txBody>
      </p:sp>
      <p:sp>
        <p:nvSpPr>
          <p:cNvPr id="15388" name="Rectangle 85"/>
          <p:cNvSpPr>
            <a:spLocks noChangeArrowheads="1"/>
          </p:cNvSpPr>
          <p:nvPr/>
        </p:nvSpPr>
        <p:spPr bwMode="auto">
          <a:xfrm>
            <a:off x="3495675" y="2109788"/>
            <a:ext cx="2246313" cy="385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22" rIns="182843" tIns="91422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altLang="zh-CN" lang="en-US" sz="1400">
                <a:solidFill>
                  <a:schemeClr val="bg1"/>
                </a:solidFill>
                <a:latin typeface="Lato Light"/>
                <a:ea typeface="Lato Light"/>
                <a:cs typeface="Lato Light"/>
              </a:rPr>
              <a:t>General Administration</a:t>
            </a:r>
          </a:p>
        </p:txBody>
      </p:sp>
      <p:sp>
        <p:nvSpPr>
          <p:cNvPr id="15389" name="Rectangle 86"/>
          <p:cNvSpPr>
            <a:spLocks noChangeArrowheads="1"/>
          </p:cNvSpPr>
          <p:nvPr/>
        </p:nvSpPr>
        <p:spPr bwMode="auto">
          <a:xfrm>
            <a:off x="557213" y="3721100"/>
            <a:ext cx="1058862" cy="501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22" rIns="182843" tIns="91422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altLang="zh-CN" lang="en-US" sz="1100">
                <a:solidFill>
                  <a:schemeClr val="bg1"/>
                </a:solidFill>
                <a:latin typeface="Lato Light"/>
                <a:ea typeface="Lato Light"/>
                <a:cs typeface="Lato Light"/>
              </a:rPr>
              <a:t>Department Name</a:t>
            </a:r>
          </a:p>
        </p:txBody>
      </p:sp>
      <p:sp>
        <p:nvSpPr>
          <p:cNvPr id="15390" name="Rectangle 87"/>
          <p:cNvSpPr>
            <a:spLocks noChangeArrowheads="1"/>
          </p:cNvSpPr>
          <p:nvPr/>
        </p:nvSpPr>
        <p:spPr bwMode="auto">
          <a:xfrm>
            <a:off x="1952625" y="3721100"/>
            <a:ext cx="1058863" cy="501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22" rIns="182843" tIns="91422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altLang="zh-CN" lang="en-US" sz="1100">
                <a:solidFill>
                  <a:schemeClr val="bg1"/>
                </a:solidFill>
                <a:latin typeface="Lato Light"/>
                <a:ea typeface="Lato Light"/>
                <a:cs typeface="Lato Light"/>
              </a:rPr>
              <a:t>Department Name</a:t>
            </a:r>
          </a:p>
        </p:txBody>
      </p:sp>
      <p:sp>
        <p:nvSpPr>
          <p:cNvPr id="15391" name="Rectangle 88"/>
          <p:cNvSpPr>
            <a:spLocks noChangeArrowheads="1"/>
          </p:cNvSpPr>
          <p:nvPr/>
        </p:nvSpPr>
        <p:spPr bwMode="auto">
          <a:xfrm>
            <a:off x="3346450" y="3721100"/>
            <a:ext cx="1060450" cy="501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22" rIns="182843" tIns="91422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altLang="zh-CN" lang="en-US" sz="1100">
                <a:solidFill>
                  <a:schemeClr val="bg1"/>
                </a:solidFill>
                <a:latin typeface="Lato Light"/>
                <a:ea typeface="Lato Light"/>
                <a:cs typeface="Lato Light"/>
              </a:rPr>
              <a:t>Department Name</a:t>
            </a:r>
          </a:p>
        </p:txBody>
      </p:sp>
      <p:sp>
        <p:nvSpPr>
          <p:cNvPr id="15392" name="Rectangle 89"/>
          <p:cNvSpPr>
            <a:spLocks noChangeArrowheads="1"/>
          </p:cNvSpPr>
          <p:nvPr/>
        </p:nvSpPr>
        <p:spPr bwMode="auto">
          <a:xfrm>
            <a:off x="4743450" y="3721100"/>
            <a:ext cx="1058863" cy="501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22" rIns="182843" tIns="91422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altLang="zh-CN" lang="en-US" sz="1100">
                <a:solidFill>
                  <a:schemeClr val="bg1"/>
                </a:solidFill>
                <a:latin typeface="Lato Light"/>
                <a:ea typeface="Lato Light"/>
                <a:cs typeface="Lato Light"/>
              </a:rPr>
              <a:t>Department Name</a:t>
            </a:r>
          </a:p>
        </p:txBody>
      </p:sp>
      <p:sp>
        <p:nvSpPr>
          <p:cNvPr id="15393" name="Rectangle 90"/>
          <p:cNvSpPr>
            <a:spLocks noChangeArrowheads="1"/>
          </p:cNvSpPr>
          <p:nvPr/>
        </p:nvSpPr>
        <p:spPr bwMode="auto">
          <a:xfrm>
            <a:off x="6149974" y="3721100"/>
            <a:ext cx="1058863" cy="501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22" rIns="182843" tIns="91422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altLang="zh-CN" lang="en-US" sz="1100">
                <a:solidFill>
                  <a:schemeClr val="bg1"/>
                </a:solidFill>
                <a:latin typeface="Lato Light"/>
                <a:ea typeface="Lato Light"/>
                <a:cs typeface="Lato Light"/>
              </a:rPr>
              <a:t>Department Name</a:t>
            </a:r>
          </a:p>
        </p:txBody>
      </p:sp>
      <p:sp>
        <p:nvSpPr>
          <p:cNvPr id="15394" name="Rectangle 91"/>
          <p:cNvSpPr>
            <a:spLocks noChangeArrowheads="1"/>
          </p:cNvSpPr>
          <p:nvPr/>
        </p:nvSpPr>
        <p:spPr bwMode="auto">
          <a:xfrm>
            <a:off x="7554914" y="3721100"/>
            <a:ext cx="1058862" cy="501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22" rIns="182843" tIns="91422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altLang="zh-CN" lang="en-US" sz="1100">
                <a:solidFill>
                  <a:schemeClr val="bg1"/>
                </a:solidFill>
                <a:latin typeface="Lato Light"/>
                <a:ea typeface="Lato Light"/>
                <a:cs typeface="Lato Light"/>
              </a:rPr>
              <a:t>Department Name</a:t>
            </a:r>
          </a:p>
        </p:txBody>
      </p:sp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矩形 32"/>
          <p:cNvSpPr>
            <a:spLocks noChangeArrowheads="1"/>
          </p:cNvSpPr>
          <p:nvPr/>
        </p:nvSpPr>
        <p:spPr bwMode="auto">
          <a:xfrm>
            <a:off x="0" y="411163"/>
            <a:ext cx="9144000" cy="4321175"/>
          </a:xfrm>
          <a:prstGeom prst="rect">
            <a:avLst/>
          </a:prstGeom>
          <a:solidFill>
            <a:srgbClr val="595959"/>
          </a:solidFill>
          <a:ln w="6350">
            <a:solidFill>
              <a:srgbClr val="595959"/>
            </a:solidFill>
            <a:miter lim="800000"/>
          </a:ln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16387" name="Freeform 8"/>
          <p:cNvSpPr>
            <a:spLocks noChangeArrowheads="1" noEditPoints="1"/>
          </p:cNvSpPr>
          <p:nvPr/>
        </p:nvSpPr>
        <p:spPr bwMode="auto">
          <a:xfrm>
            <a:off x="3509963" y="1484313"/>
            <a:ext cx="2124075" cy="2173287"/>
          </a:xfrm>
          <a:custGeom>
            <a:gdLst>
              <a:gd fmla="*/ 2147483646 w 108" name="T0"/>
              <a:gd fmla="*/ 2147483646 h 107" name="T1"/>
              <a:gd fmla="*/ 2147483646 w 108" name="T2"/>
              <a:gd fmla="*/ 2147483646 h 107" name="T3"/>
              <a:gd fmla="*/ 2147483646 w 108" name="T4"/>
              <a:gd fmla="*/ 2147483646 h 107" name="T5"/>
              <a:gd fmla="*/ 2147483646 w 108" name="T6"/>
              <a:gd fmla="*/ 2147483646 h 107" name="T7"/>
              <a:gd fmla="*/ 2147483646 w 108" name="T8"/>
              <a:gd fmla="*/ 2147483646 h 107" name="T9"/>
              <a:gd fmla="*/ 2147483646 w 108" name="T10"/>
              <a:gd fmla="*/ 2147483646 h 107" name="T11"/>
              <a:gd fmla="*/ 2147483646 w 108" name="T12"/>
              <a:gd fmla="*/ 2147483646 h 107" name="T13"/>
              <a:gd fmla="*/ 2147483646 w 108" name="T14"/>
              <a:gd fmla="*/ 2147483646 h 107" name="T15"/>
              <a:gd fmla="*/ 2147483646 w 108" name="T16"/>
              <a:gd fmla="*/ 2147483646 h 107" name="T17"/>
              <a:gd fmla="*/ 2147483646 w 108" name="T18"/>
              <a:gd fmla="*/ 2147483646 h 107" name="T19"/>
              <a:gd fmla="*/ 2147483646 w 108" name="T20"/>
              <a:gd fmla="*/ 2147483646 h 107" name="T21"/>
              <a:gd fmla="*/ 2147483646 w 108" name="T22"/>
              <a:gd fmla="*/ 2147483646 h 107" name="T23"/>
              <a:gd fmla="*/ 2147483646 w 108" name="T24"/>
              <a:gd fmla="*/ 2147483646 h 107" name="T25"/>
              <a:gd fmla="*/ 2147483646 w 108" name="T26"/>
              <a:gd fmla="*/ 2147483646 h 107" name="T27"/>
              <a:gd fmla="*/ 2147483646 w 108" name="T28"/>
              <a:gd fmla="*/ 2147483646 h 107" name="T29"/>
              <a:gd fmla="*/ 2147483646 w 108" name="T30"/>
              <a:gd fmla="*/ 2147483646 h 107" name="T31"/>
              <a:gd fmla="*/ 2147483646 w 108" name="T32"/>
              <a:gd fmla="*/ 2147483646 h 107" name="T33"/>
              <a:gd fmla="*/ 2147483646 w 108" name="T34"/>
              <a:gd fmla="*/ 2147483646 h 107" name="T35"/>
              <a:gd fmla="*/ 2147483646 w 108" name="T36"/>
              <a:gd fmla="*/ 2147483646 h 107" name="T37"/>
              <a:gd fmla="*/ 2147483646 w 108" name="T38"/>
              <a:gd fmla="*/ 2147483646 h 107" name="T39"/>
              <a:gd fmla="*/ 2147483646 w 108" name="T40"/>
              <a:gd fmla="*/ 2147483646 h 107" name="T41"/>
              <a:gd fmla="*/ 2147483646 w 108" name="T42"/>
              <a:gd fmla="*/ 2147483646 h 107" name="T43"/>
              <a:gd fmla="*/ 2147483646 w 108" name="T44"/>
              <a:gd fmla="*/ 2147483646 h 107" name="T45"/>
              <a:gd fmla="*/ 2147483646 w 108" name="T46"/>
              <a:gd fmla="*/ 2147483646 h 107" name="T47"/>
              <a:gd fmla="*/ 2147483646 w 108" name="T48"/>
              <a:gd fmla="*/ 2147483646 h 107" name="T49"/>
              <a:gd fmla="*/ 2147483646 w 108" name="T50"/>
              <a:gd fmla="*/ 2147483646 h 107" name="T51"/>
              <a:gd fmla="*/ 2147483646 w 108" name="T52"/>
              <a:gd fmla="*/ 2147483646 h 107" name="T53"/>
              <a:gd fmla="*/ 2147483646 w 108" name="T54"/>
              <a:gd fmla="*/ 2147483646 h 107" name="T55"/>
              <a:gd fmla="*/ 2147483646 w 108" name="T56"/>
              <a:gd fmla="*/ 2147483646 h 107" name="T57"/>
              <a:gd fmla="*/ 2147483646 w 108" name="T58"/>
              <a:gd fmla="*/ 2147483646 h 107" name="T59"/>
              <a:gd fmla="*/ 2147483646 w 108" name="T60"/>
              <a:gd fmla="*/ 2147483646 h 107" name="T61"/>
              <a:gd fmla="*/ 2147483646 w 108" name="T62"/>
              <a:gd fmla="*/ 2147483646 h 107" name="T63"/>
              <a:gd fmla="*/ 2147483646 w 108" name="T64"/>
              <a:gd fmla="*/ 2147483646 h 107" name="T65"/>
              <a:gd fmla="*/ 2147483646 w 108" name="T66"/>
              <a:gd fmla="*/ 2147483646 h 107" name="T67"/>
              <a:gd fmla="*/ 2147483646 w 108" name="T68"/>
              <a:gd fmla="*/ 2147483646 h 107" name="T69"/>
              <a:gd fmla="*/ 2147483646 w 108" name="T70"/>
              <a:gd fmla="*/ 2147483646 h 107" name="T71"/>
              <a:gd fmla="*/ 2147483646 w 108" name="T72"/>
              <a:gd fmla="*/ 2147483646 h 107" name="T73"/>
              <a:gd fmla="*/ 2147483646 w 108" name="T74"/>
              <a:gd fmla="*/ 2147483646 h 107" name="T75"/>
              <a:gd fmla="*/ 2147483646 w 108" name="T76"/>
              <a:gd fmla="*/ 2147483646 h 107" name="T77"/>
              <a:gd fmla="*/ 2147483646 w 108" name="T78"/>
              <a:gd fmla="*/ 2147483646 h 107" name="T79"/>
              <a:gd fmla="*/ 2147483646 w 108" name="T80"/>
              <a:gd fmla="*/ 2147483646 h 107" name="T81"/>
              <a:gd fmla="*/ 2147483646 w 108" name="T82"/>
              <a:gd fmla="*/ 2147483646 h 107" name="T83"/>
              <a:gd fmla="*/ 2147483646 w 108" name="T84"/>
              <a:gd fmla="*/ 2147483646 h 107" name="T85"/>
              <a:gd fmla="*/ 2147483646 w 108" name="T86"/>
              <a:gd fmla="*/ 2147483646 h 107" name="T87"/>
              <a:gd fmla="*/ 2147483646 w 108" name="T88"/>
              <a:gd fmla="*/ 2147483646 h 107" name="T89"/>
              <a:gd fmla="*/ 2147483646 w 108" name="T90"/>
              <a:gd fmla="*/ 2147483646 h 107" name="T91"/>
              <a:gd fmla="*/ 2147483646 w 108" name="T92"/>
              <a:gd fmla="*/ 2147483646 h 107" name="T93"/>
              <a:gd fmla="*/ 2147483646 w 108" name="T94"/>
              <a:gd fmla="*/ 2147483646 h 107" name="T95"/>
              <a:gd fmla="*/ 2147483646 w 108" name="T96"/>
              <a:gd fmla="*/ 2147483646 h 107" name="T97"/>
              <a:gd fmla="*/ 2147483646 w 108" name="T98"/>
              <a:gd fmla="*/ 2147483646 h 107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w 108" name="T150"/>
              <a:gd fmla="*/ 0 h 107" name="T151"/>
              <a:gd fmla="*/ 108 w 108" name="T152"/>
              <a:gd fmla="*/ 107 h 107" name="T153"/>
            </a:gdLst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b="T153" l="T150" r="T152" t="T151"/>
            <a:pathLst>
              <a:path h="107" w="108">
                <a:moveTo>
                  <a:pt x="39" y="4"/>
                </a:moveTo>
                <a:cubicBezTo>
                  <a:pt x="39" y="4"/>
                  <a:pt x="39" y="4"/>
                  <a:pt x="39" y="4"/>
                </a:cubicBezTo>
                <a:cubicBezTo>
                  <a:pt x="39" y="4"/>
                  <a:pt x="39" y="4"/>
                  <a:pt x="39" y="4"/>
                </a:cubicBezTo>
                <a:cubicBezTo>
                  <a:pt x="53" y="0"/>
                  <a:pt x="67" y="2"/>
                  <a:pt x="78" y="8"/>
                </a:cubicBezTo>
                <a:cubicBezTo>
                  <a:pt x="90" y="14"/>
                  <a:pt x="99" y="24"/>
                  <a:pt x="103" y="38"/>
                </a:cubicBezTo>
                <a:cubicBezTo>
                  <a:pt x="104" y="38"/>
                  <a:pt x="104" y="38"/>
                  <a:pt x="104" y="38"/>
                </a:cubicBezTo>
                <a:cubicBezTo>
                  <a:pt x="104" y="38"/>
                  <a:pt x="104" y="38"/>
                  <a:pt x="104" y="38"/>
                </a:cubicBezTo>
                <a:cubicBezTo>
                  <a:pt x="108" y="52"/>
                  <a:pt x="106" y="66"/>
                  <a:pt x="100" y="78"/>
                </a:cubicBezTo>
                <a:cubicBezTo>
                  <a:pt x="94" y="89"/>
                  <a:pt x="83" y="99"/>
                  <a:pt x="70" y="103"/>
                </a:cubicBezTo>
                <a:cubicBezTo>
                  <a:pt x="70" y="103"/>
                  <a:pt x="70" y="103"/>
                  <a:pt x="70" y="103"/>
                </a:cubicBezTo>
                <a:cubicBezTo>
                  <a:pt x="69" y="103"/>
                  <a:pt x="69" y="103"/>
                  <a:pt x="69" y="103"/>
                </a:cubicBezTo>
                <a:cubicBezTo>
                  <a:pt x="56" y="107"/>
                  <a:pt x="42" y="106"/>
                  <a:pt x="30" y="99"/>
                </a:cubicBezTo>
                <a:cubicBezTo>
                  <a:pt x="18" y="93"/>
                  <a:pt x="9" y="83"/>
                  <a:pt x="5" y="69"/>
                </a:cubicBezTo>
                <a:cubicBezTo>
                  <a:pt x="5" y="69"/>
                  <a:pt x="5" y="69"/>
                  <a:pt x="5" y="69"/>
                </a:cubicBezTo>
                <a:cubicBezTo>
                  <a:pt x="5" y="69"/>
                  <a:pt x="5" y="69"/>
                  <a:pt x="5" y="69"/>
                </a:cubicBezTo>
                <a:cubicBezTo>
                  <a:pt x="0" y="55"/>
                  <a:pt x="2" y="41"/>
                  <a:pt x="8" y="29"/>
                </a:cubicBezTo>
                <a:cubicBezTo>
                  <a:pt x="15" y="18"/>
                  <a:pt x="25" y="8"/>
                  <a:pt x="39" y="4"/>
                </a:cubicBezTo>
                <a:close/>
                <a:moveTo>
                  <a:pt x="95" y="61"/>
                </a:moveTo>
                <a:cubicBezTo>
                  <a:pt x="92" y="54"/>
                  <a:pt x="92" y="54"/>
                  <a:pt x="92" y="54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5"/>
                  <a:pt x="90" y="45"/>
                  <a:pt x="90" y="45"/>
                </a:cubicBezTo>
                <a:cubicBezTo>
                  <a:pt x="84" y="47"/>
                  <a:pt x="84" y="47"/>
                  <a:pt x="84" y="47"/>
                </a:cubicBezTo>
                <a:cubicBezTo>
                  <a:pt x="81" y="46"/>
                  <a:pt x="81" y="46"/>
                  <a:pt x="81" y="46"/>
                </a:cubicBezTo>
                <a:cubicBezTo>
                  <a:pt x="81" y="46"/>
                  <a:pt x="79" y="43"/>
                  <a:pt x="79" y="42"/>
                </a:cubicBezTo>
                <a:cubicBezTo>
                  <a:pt x="79" y="41"/>
                  <a:pt x="77" y="40"/>
                  <a:pt x="77" y="40"/>
                </a:cubicBezTo>
                <a:cubicBezTo>
                  <a:pt x="75" y="38"/>
                  <a:pt x="75" y="38"/>
                  <a:pt x="75" y="38"/>
                </a:cubicBezTo>
                <a:cubicBezTo>
                  <a:pt x="74" y="35"/>
                  <a:pt x="74" y="35"/>
                  <a:pt x="74" y="35"/>
                </a:cubicBezTo>
                <a:cubicBezTo>
                  <a:pt x="75" y="27"/>
                  <a:pt x="75" y="27"/>
                  <a:pt x="75" y="27"/>
                </a:cubicBezTo>
                <a:cubicBezTo>
                  <a:pt x="76" y="26"/>
                  <a:pt x="76" y="26"/>
                  <a:pt x="76" y="26"/>
                </a:cubicBezTo>
                <a:cubicBezTo>
                  <a:pt x="76" y="26"/>
                  <a:pt x="78" y="25"/>
                  <a:pt x="78" y="25"/>
                </a:cubicBezTo>
                <a:cubicBezTo>
                  <a:pt x="79" y="25"/>
                  <a:pt x="79" y="23"/>
                  <a:pt x="79" y="23"/>
                </a:cubicBezTo>
                <a:cubicBezTo>
                  <a:pt x="79" y="23"/>
                  <a:pt x="77" y="23"/>
                  <a:pt x="76" y="23"/>
                </a:cubicBezTo>
                <a:cubicBezTo>
                  <a:pt x="75" y="23"/>
                  <a:pt x="73" y="24"/>
                  <a:pt x="72" y="24"/>
                </a:cubicBezTo>
                <a:cubicBezTo>
                  <a:pt x="71" y="25"/>
                  <a:pt x="73" y="27"/>
                  <a:pt x="73" y="27"/>
                </a:cubicBezTo>
                <a:cubicBezTo>
                  <a:pt x="72" y="31"/>
                  <a:pt x="72" y="31"/>
                  <a:pt x="72" y="31"/>
                </a:cubicBezTo>
                <a:cubicBezTo>
                  <a:pt x="69" y="31"/>
                  <a:pt x="69" y="31"/>
                  <a:pt x="69" y="31"/>
                </a:cubicBezTo>
                <a:cubicBezTo>
                  <a:pt x="69" y="29"/>
                  <a:pt x="69" y="29"/>
                  <a:pt x="69" y="29"/>
                </a:cubicBezTo>
                <a:cubicBezTo>
                  <a:pt x="66" y="28"/>
                  <a:pt x="66" y="28"/>
                  <a:pt x="66" y="28"/>
                </a:cubicBezTo>
                <a:cubicBezTo>
                  <a:pt x="66" y="25"/>
                  <a:pt x="66" y="25"/>
                  <a:pt x="66" y="25"/>
                </a:cubicBezTo>
                <a:cubicBezTo>
                  <a:pt x="67" y="21"/>
                  <a:pt x="67" y="21"/>
                  <a:pt x="67" y="21"/>
                </a:cubicBezTo>
                <a:cubicBezTo>
                  <a:pt x="64" y="18"/>
                  <a:pt x="64" y="18"/>
                  <a:pt x="64" y="18"/>
                </a:cubicBezTo>
                <a:cubicBezTo>
                  <a:pt x="65" y="15"/>
                  <a:pt x="65" y="15"/>
                  <a:pt x="65" y="15"/>
                </a:cubicBezTo>
                <a:cubicBezTo>
                  <a:pt x="58" y="17"/>
                  <a:pt x="58" y="17"/>
                  <a:pt x="58" y="17"/>
                </a:cubicBezTo>
                <a:cubicBezTo>
                  <a:pt x="56" y="16"/>
                  <a:pt x="56" y="16"/>
                  <a:pt x="56" y="16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2"/>
                  <a:pt x="58" y="12"/>
                  <a:pt x="58" y="12"/>
                </a:cubicBezTo>
                <a:cubicBezTo>
                  <a:pt x="54" y="12"/>
                  <a:pt x="49" y="12"/>
                  <a:pt x="44" y="14"/>
                </a:cubicBezTo>
                <a:cubicBezTo>
                  <a:pt x="46" y="15"/>
                  <a:pt x="46" y="15"/>
                  <a:pt x="46" y="15"/>
                </a:cubicBezTo>
                <a:cubicBezTo>
                  <a:pt x="46" y="15"/>
                  <a:pt x="46" y="21"/>
                  <a:pt x="45" y="21"/>
                </a:cubicBezTo>
                <a:cubicBezTo>
                  <a:pt x="45" y="22"/>
                  <a:pt x="43" y="22"/>
                  <a:pt x="43" y="22"/>
                </a:cubicBezTo>
                <a:cubicBezTo>
                  <a:pt x="40" y="23"/>
                  <a:pt x="40" y="23"/>
                  <a:pt x="40" y="23"/>
                </a:cubicBezTo>
                <a:cubicBezTo>
                  <a:pt x="39" y="18"/>
                  <a:pt x="39" y="18"/>
                  <a:pt x="39" y="18"/>
                </a:cubicBezTo>
                <a:cubicBezTo>
                  <a:pt x="38" y="18"/>
                  <a:pt x="38" y="18"/>
                  <a:pt x="38" y="18"/>
                </a:cubicBezTo>
                <a:cubicBezTo>
                  <a:pt x="36" y="20"/>
                  <a:pt x="36" y="20"/>
                  <a:pt x="36" y="20"/>
                </a:cubicBezTo>
                <a:cubicBezTo>
                  <a:pt x="34" y="26"/>
                  <a:pt x="34" y="26"/>
                  <a:pt x="34" y="26"/>
                </a:cubicBezTo>
                <a:cubicBezTo>
                  <a:pt x="34" y="28"/>
                  <a:pt x="34" y="28"/>
                  <a:pt x="34" y="28"/>
                </a:cubicBezTo>
                <a:cubicBezTo>
                  <a:pt x="31" y="28"/>
                  <a:pt x="31" y="28"/>
                  <a:pt x="31" y="28"/>
                </a:cubicBezTo>
                <a:cubicBezTo>
                  <a:pt x="28" y="28"/>
                  <a:pt x="28" y="28"/>
                  <a:pt x="28" y="28"/>
                </a:cubicBezTo>
                <a:cubicBezTo>
                  <a:pt x="26" y="30"/>
                  <a:pt x="26" y="30"/>
                  <a:pt x="26" y="30"/>
                </a:cubicBezTo>
                <a:cubicBezTo>
                  <a:pt x="25" y="31"/>
                  <a:pt x="25" y="31"/>
                  <a:pt x="25" y="31"/>
                </a:cubicBezTo>
                <a:cubicBezTo>
                  <a:pt x="26" y="34"/>
                  <a:pt x="26" y="34"/>
                  <a:pt x="26" y="34"/>
                </a:cubicBezTo>
                <a:cubicBezTo>
                  <a:pt x="28" y="36"/>
                  <a:pt x="28" y="36"/>
                  <a:pt x="28" y="36"/>
                </a:cubicBezTo>
                <a:cubicBezTo>
                  <a:pt x="29" y="34"/>
                  <a:pt x="29" y="34"/>
                  <a:pt x="29" y="34"/>
                </a:cubicBezTo>
                <a:cubicBezTo>
                  <a:pt x="29" y="31"/>
                  <a:pt x="29" y="31"/>
                  <a:pt x="29" y="31"/>
                </a:cubicBezTo>
                <a:cubicBezTo>
                  <a:pt x="31" y="30"/>
                  <a:pt x="31" y="30"/>
                  <a:pt x="31" y="30"/>
                </a:cubicBezTo>
                <a:cubicBezTo>
                  <a:pt x="34" y="29"/>
                  <a:pt x="34" y="29"/>
                  <a:pt x="34" y="29"/>
                </a:cubicBezTo>
                <a:cubicBezTo>
                  <a:pt x="36" y="31"/>
                  <a:pt x="36" y="31"/>
                  <a:pt x="36" y="31"/>
                </a:cubicBezTo>
                <a:cubicBezTo>
                  <a:pt x="39" y="32"/>
                  <a:pt x="39" y="32"/>
                  <a:pt x="39" y="32"/>
                </a:cubicBezTo>
                <a:cubicBezTo>
                  <a:pt x="39" y="32"/>
                  <a:pt x="40" y="35"/>
                  <a:pt x="39" y="35"/>
                </a:cubicBezTo>
                <a:cubicBezTo>
                  <a:pt x="35" y="36"/>
                  <a:pt x="35" y="36"/>
                  <a:pt x="35" y="36"/>
                </a:cubicBezTo>
                <a:cubicBezTo>
                  <a:pt x="35" y="36"/>
                  <a:pt x="38" y="39"/>
                  <a:pt x="36" y="39"/>
                </a:cubicBezTo>
                <a:cubicBezTo>
                  <a:pt x="33" y="40"/>
                  <a:pt x="33" y="40"/>
                  <a:pt x="33" y="40"/>
                </a:cubicBezTo>
                <a:cubicBezTo>
                  <a:pt x="31" y="44"/>
                  <a:pt x="31" y="44"/>
                  <a:pt x="31" y="44"/>
                </a:cubicBezTo>
                <a:cubicBezTo>
                  <a:pt x="33" y="43"/>
                  <a:pt x="33" y="43"/>
                  <a:pt x="33" y="43"/>
                </a:cubicBezTo>
                <a:cubicBezTo>
                  <a:pt x="32" y="46"/>
                  <a:pt x="32" y="46"/>
                  <a:pt x="32" y="46"/>
                </a:cubicBezTo>
                <a:cubicBezTo>
                  <a:pt x="31" y="48"/>
                  <a:pt x="31" y="48"/>
                  <a:pt x="31" y="48"/>
                </a:cubicBezTo>
                <a:cubicBezTo>
                  <a:pt x="31" y="48"/>
                  <a:pt x="31" y="51"/>
                  <a:pt x="32" y="52"/>
                </a:cubicBezTo>
                <a:cubicBezTo>
                  <a:pt x="32" y="52"/>
                  <a:pt x="31" y="52"/>
                  <a:pt x="30" y="52"/>
                </a:cubicBezTo>
                <a:cubicBezTo>
                  <a:pt x="29" y="53"/>
                  <a:pt x="28" y="49"/>
                  <a:pt x="28" y="49"/>
                </a:cubicBezTo>
                <a:cubicBezTo>
                  <a:pt x="26" y="51"/>
                  <a:pt x="26" y="51"/>
                  <a:pt x="26" y="51"/>
                </a:cubicBezTo>
                <a:cubicBezTo>
                  <a:pt x="22" y="52"/>
                  <a:pt x="22" y="52"/>
                  <a:pt x="22" y="52"/>
                </a:cubicBezTo>
                <a:cubicBezTo>
                  <a:pt x="21" y="56"/>
                  <a:pt x="21" y="56"/>
                  <a:pt x="21" y="56"/>
                </a:cubicBezTo>
                <a:cubicBezTo>
                  <a:pt x="22" y="59"/>
                  <a:pt x="22" y="59"/>
                  <a:pt x="22" y="59"/>
                </a:cubicBezTo>
                <a:cubicBezTo>
                  <a:pt x="24" y="60"/>
                  <a:pt x="24" y="60"/>
                  <a:pt x="24" y="60"/>
                </a:cubicBezTo>
                <a:cubicBezTo>
                  <a:pt x="24" y="57"/>
                  <a:pt x="24" y="57"/>
                  <a:pt x="24" y="57"/>
                </a:cubicBezTo>
                <a:cubicBezTo>
                  <a:pt x="26" y="57"/>
                  <a:pt x="26" y="57"/>
                  <a:pt x="26" y="57"/>
                </a:cubicBezTo>
                <a:cubicBezTo>
                  <a:pt x="26" y="60"/>
                  <a:pt x="26" y="60"/>
                  <a:pt x="26" y="60"/>
                </a:cubicBezTo>
                <a:cubicBezTo>
                  <a:pt x="30" y="60"/>
                  <a:pt x="30" y="60"/>
                  <a:pt x="30" y="60"/>
                </a:cubicBezTo>
                <a:cubicBezTo>
                  <a:pt x="31" y="62"/>
                  <a:pt x="31" y="62"/>
                  <a:pt x="31" y="62"/>
                </a:cubicBezTo>
                <a:cubicBezTo>
                  <a:pt x="32" y="64"/>
                  <a:pt x="32" y="64"/>
                  <a:pt x="32" y="64"/>
                </a:cubicBezTo>
                <a:cubicBezTo>
                  <a:pt x="34" y="66"/>
                  <a:pt x="34" y="66"/>
                  <a:pt x="34" y="66"/>
                </a:cubicBezTo>
                <a:cubicBezTo>
                  <a:pt x="38" y="67"/>
                  <a:pt x="38" y="67"/>
                  <a:pt x="38" y="67"/>
                </a:cubicBezTo>
                <a:cubicBezTo>
                  <a:pt x="38" y="67"/>
                  <a:pt x="38" y="66"/>
                  <a:pt x="38" y="66"/>
                </a:cubicBezTo>
                <a:cubicBezTo>
                  <a:pt x="39" y="65"/>
                  <a:pt x="38" y="65"/>
                  <a:pt x="40" y="64"/>
                </a:cubicBezTo>
                <a:cubicBezTo>
                  <a:pt x="41" y="63"/>
                  <a:pt x="44" y="62"/>
                  <a:pt x="44" y="62"/>
                </a:cubicBezTo>
                <a:cubicBezTo>
                  <a:pt x="45" y="62"/>
                  <a:pt x="45" y="62"/>
                  <a:pt x="46" y="62"/>
                </a:cubicBezTo>
                <a:cubicBezTo>
                  <a:pt x="47" y="62"/>
                  <a:pt x="48" y="62"/>
                  <a:pt x="48" y="62"/>
                </a:cubicBezTo>
                <a:cubicBezTo>
                  <a:pt x="49" y="62"/>
                  <a:pt x="50" y="61"/>
                  <a:pt x="51" y="62"/>
                </a:cubicBezTo>
                <a:cubicBezTo>
                  <a:pt x="52" y="62"/>
                  <a:pt x="55" y="62"/>
                  <a:pt x="56" y="63"/>
                </a:cubicBezTo>
                <a:cubicBezTo>
                  <a:pt x="56" y="63"/>
                  <a:pt x="57" y="63"/>
                  <a:pt x="57" y="63"/>
                </a:cubicBezTo>
                <a:cubicBezTo>
                  <a:pt x="58" y="64"/>
                  <a:pt x="58" y="64"/>
                  <a:pt x="59" y="65"/>
                </a:cubicBezTo>
                <a:cubicBezTo>
                  <a:pt x="61" y="65"/>
                  <a:pt x="61" y="66"/>
                  <a:pt x="62" y="66"/>
                </a:cubicBezTo>
                <a:cubicBezTo>
                  <a:pt x="64" y="66"/>
                  <a:pt x="65" y="66"/>
                  <a:pt x="66" y="66"/>
                </a:cubicBezTo>
                <a:cubicBezTo>
                  <a:pt x="67" y="66"/>
                  <a:pt x="68" y="66"/>
                  <a:pt x="69" y="66"/>
                </a:cubicBezTo>
                <a:cubicBezTo>
                  <a:pt x="69" y="66"/>
                  <a:pt x="71" y="66"/>
                  <a:pt x="71" y="66"/>
                </a:cubicBezTo>
                <a:cubicBezTo>
                  <a:pt x="72" y="68"/>
                  <a:pt x="72" y="68"/>
                  <a:pt x="72" y="68"/>
                </a:cubicBezTo>
                <a:cubicBezTo>
                  <a:pt x="72" y="68"/>
                  <a:pt x="71" y="70"/>
                  <a:pt x="71" y="71"/>
                </a:cubicBezTo>
                <a:cubicBezTo>
                  <a:pt x="72" y="72"/>
                  <a:pt x="72" y="72"/>
                  <a:pt x="72" y="73"/>
                </a:cubicBezTo>
                <a:cubicBezTo>
                  <a:pt x="72" y="74"/>
                  <a:pt x="73" y="75"/>
                  <a:pt x="72" y="76"/>
                </a:cubicBezTo>
                <a:cubicBezTo>
                  <a:pt x="71" y="76"/>
                  <a:pt x="71" y="77"/>
                  <a:pt x="70" y="77"/>
                </a:cubicBezTo>
                <a:cubicBezTo>
                  <a:pt x="70" y="78"/>
                  <a:pt x="70" y="77"/>
                  <a:pt x="69" y="79"/>
                </a:cubicBezTo>
                <a:cubicBezTo>
                  <a:pt x="69" y="80"/>
                  <a:pt x="68" y="81"/>
                  <a:pt x="68" y="81"/>
                </a:cubicBezTo>
                <a:cubicBezTo>
                  <a:pt x="68" y="81"/>
                  <a:pt x="68" y="81"/>
                  <a:pt x="68" y="82"/>
                </a:cubicBezTo>
                <a:cubicBezTo>
                  <a:pt x="68" y="84"/>
                  <a:pt x="69" y="84"/>
                  <a:pt x="68" y="85"/>
                </a:cubicBezTo>
                <a:cubicBezTo>
                  <a:pt x="67" y="86"/>
                  <a:pt x="68" y="87"/>
                  <a:pt x="67" y="88"/>
                </a:cubicBezTo>
                <a:cubicBezTo>
                  <a:pt x="66" y="88"/>
                  <a:pt x="64" y="89"/>
                  <a:pt x="64" y="89"/>
                </a:cubicBezTo>
                <a:cubicBezTo>
                  <a:pt x="64" y="89"/>
                  <a:pt x="64" y="89"/>
                  <a:pt x="64" y="90"/>
                </a:cubicBezTo>
                <a:cubicBezTo>
                  <a:pt x="64" y="91"/>
                  <a:pt x="65" y="91"/>
                  <a:pt x="63" y="92"/>
                </a:cubicBezTo>
                <a:cubicBezTo>
                  <a:pt x="62" y="93"/>
                  <a:pt x="60" y="93"/>
                  <a:pt x="60" y="93"/>
                </a:cubicBezTo>
                <a:cubicBezTo>
                  <a:pt x="60" y="93"/>
                  <a:pt x="61" y="94"/>
                  <a:pt x="61" y="94"/>
                </a:cubicBezTo>
                <a:cubicBezTo>
                  <a:pt x="63" y="94"/>
                  <a:pt x="64" y="94"/>
                  <a:pt x="66" y="93"/>
                </a:cubicBezTo>
                <a:cubicBezTo>
                  <a:pt x="66" y="93"/>
                  <a:pt x="66" y="93"/>
                  <a:pt x="66" y="93"/>
                </a:cubicBezTo>
                <a:cubicBezTo>
                  <a:pt x="77" y="90"/>
                  <a:pt x="86" y="82"/>
                  <a:pt x="91" y="73"/>
                </a:cubicBezTo>
                <a:cubicBezTo>
                  <a:pt x="93" y="69"/>
                  <a:pt x="94" y="65"/>
                  <a:pt x="95" y="61"/>
                </a:cubicBezTo>
                <a:close/>
                <a:moveTo>
                  <a:pt x="53" y="95"/>
                </a:moveTo>
                <a:cubicBezTo>
                  <a:pt x="53" y="94"/>
                  <a:pt x="52" y="94"/>
                  <a:pt x="52" y="94"/>
                </a:cubicBezTo>
                <a:cubicBezTo>
                  <a:pt x="52" y="94"/>
                  <a:pt x="52" y="90"/>
                  <a:pt x="52" y="89"/>
                </a:cubicBezTo>
                <a:cubicBezTo>
                  <a:pt x="52" y="88"/>
                  <a:pt x="49" y="84"/>
                  <a:pt x="49" y="84"/>
                </a:cubicBezTo>
                <a:cubicBezTo>
                  <a:pt x="45" y="84"/>
                  <a:pt x="45" y="84"/>
                  <a:pt x="45" y="84"/>
                </a:cubicBezTo>
                <a:cubicBezTo>
                  <a:pt x="45" y="84"/>
                  <a:pt x="44" y="84"/>
                  <a:pt x="44" y="84"/>
                </a:cubicBezTo>
                <a:cubicBezTo>
                  <a:pt x="44" y="83"/>
                  <a:pt x="41" y="82"/>
                  <a:pt x="41" y="82"/>
                </a:cubicBezTo>
                <a:cubicBezTo>
                  <a:pt x="41" y="82"/>
                  <a:pt x="41" y="81"/>
                  <a:pt x="41" y="80"/>
                </a:cubicBezTo>
                <a:cubicBezTo>
                  <a:pt x="40" y="79"/>
                  <a:pt x="40" y="79"/>
                  <a:pt x="39" y="79"/>
                </a:cubicBezTo>
                <a:cubicBezTo>
                  <a:pt x="38" y="78"/>
                  <a:pt x="38" y="78"/>
                  <a:pt x="37" y="77"/>
                </a:cubicBezTo>
                <a:cubicBezTo>
                  <a:pt x="37" y="76"/>
                  <a:pt x="37" y="76"/>
                  <a:pt x="36" y="75"/>
                </a:cubicBezTo>
                <a:cubicBezTo>
                  <a:pt x="36" y="74"/>
                  <a:pt x="38" y="71"/>
                  <a:pt x="38" y="70"/>
                </a:cubicBezTo>
                <a:cubicBezTo>
                  <a:pt x="38" y="70"/>
                  <a:pt x="37" y="68"/>
                  <a:pt x="37" y="68"/>
                </a:cubicBezTo>
                <a:cubicBezTo>
                  <a:pt x="37" y="68"/>
                  <a:pt x="37" y="68"/>
                  <a:pt x="38" y="67"/>
                </a:cubicBezTo>
                <a:cubicBezTo>
                  <a:pt x="34" y="68"/>
                  <a:pt x="34" y="68"/>
                  <a:pt x="34" y="68"/>
                </a:cubicBezTo>
                <a:cubicBezTo>
                  <a:pt x="31" y="66"/>
                  <a:pt x="31" y="66"/>
                  <a:pt x="31" y="66"/>
                </a:cubicBezTo>
                <a:cubicBezTo>
                  <a:pt x="29" y="64"/>
                  <a:pt x="29" y="64"/>
                  <a:pt x="29" y="64"/>
                </a:cubicBezTo>
                <a:cubicBezTo>
                  <a:pt x="25" y="63"/>
                  <a:pt x="25" y="63"/>
                  <a:pt x="25" y="63"/>
                </a:cubicBezTo>
                <a:cubicBezTo>
                  <a:pt x="22" y="63"/>
                  <a:pt x="22" y="63"/>
                  <a:pt x="22" y="63"/>
                </a:cubicBezTo>
                <a:cubicBezTo>
                  <a:pt x="22" y="63"/>
                  <a:pt x="21" y="62"/>
                  <a:pt x="20" y="62"/>
                </a:cubicBezTo>
                <a:cubicBezTo>
                  <a:pt x="20" y="61"/>
                  <a:pt x="19" y="61"/>
                  <a:pt x="17" y="60"/>
                </a:cubicBezTo>
                <a:cubicBezTo>
                  <a:pt x="14" y="53"/>
                  <a:pt x="14" y="53"/>
                  <a:pt x="14" y="53"/>
                </a:cubicBezTo>
                <a:cubicBezTo>
                  <a:pt x="13" y="56"/>
                  <a:pt x="13" y="56"/>
                  <a:pt x="13" y="56"/>
                </a:cubicBezTo>
                <a:cubicBezTo>
                  <a:pt x="13" y="59"/>
                  <a:pt x="14" y="62"/>
                  <a:pt x="15" y="66"/>
                </a:cubicBezTo>
                <a:cubicBezTo>
                  <a:pt x="15" y="66"/>
                  <a:pt x="15" y="66"/>
                  <a:pt x="15" y="66"/>
                </a:cubicBezTo>
                <a:cubicBezTo>
                  <a:pt x="18" y="77"/>
                  <a:pt x="25" y="85"/>
                  <a:pt x="35" y="90"/>
                </a:cubicBezTo>
                <a:cubicBezTo>
                  <a:pt x="40" y="93"/>
                  <a:pt x="47" y="95"/>
                  <a:pt x="53" y="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6388" name="Freeform 50"/>
          <p:cNvSpPr>
            <a:spLocks noChangeArrowheads="1" noEditPoints="1"/>
          </p:cNvSpPr>
          <p:nvPr/>
        </p:nvSpPr>
        <p:spPr bwMode="auto">
          <a:xfrm>
            <a:off x="755650" y="2028825"/>
            <a:ext cx="1058863" cy="974725"/>
          </a:xfrm>
          <a:custGeom>
            <a:gdLst>
              <a:gd fmla="*/ 2147483646 w 109" name="T0"/>
              <a:gd fmla="*/ 2147483646 h 104" name="T1"/>
              <a:gd fmla="*/ 2147483646 w 109" name="T2"/>
              <a:gd fmla="*/ 2147483646 h 104" name="T3"/>
              <a:gd fmla="*/ 2147483646 w 109" name="T4"/>
              <a:gd fmla="*/ 2147483646 h 104" name="T5"/>
              <a:gd fmla="*/ 2147483646 w 109" name="T6"/>
              <a:gd fmla="*/ 2147483646 h 104" name="T7"/>
              <a:gd fmla="*/ 2147483646 w 109" name="T8"/>
              <a:gd fmla="*/ 2147483646 h 104" name="T9"/>
              <a:gd fmla="*/ 2147483646 w 109" name="T10"/>
              <a:gd fmla="*/ 2147483646 h 104" name="T11"/>
              <a:gd fmla="*/ 2147483646 w 109" name="T12"/>
              <a:gd fmla="*/ 2147483646 h 104" name="T13"/>
              <a:gd fmla="*/ 2147483646 w 109" name="T14"/>
              <a:gd fmla="*/ 2147483646 h 104" name="T15"/>
              <a:gd fmla="*/ 2147483646 w 109" name="T16"/>
              <a:gd fmla="*/ 2147483646 h 104" name="T17"/>
              <a:gd fmla="*/ 2147483646 w 109" name="T18"/>
              <a:gd fmla="*/ 0 h 104" name="T19"/>
              <a:gd fmla="*/ 2147483646 w 109" name="T20"/>
              <a:gd fmla="*/ 2147483646 h 104" name="T21"/>
              <a:gd fmla="*/ 2147483646 w 109" name="T22"/>
              <a:gd fmla="*/ 2147483646 h 104" name="T23"/>
              <a:gd fmla="*/ 2147483646 w 109" name="T24"/>
              <a:gd fmla="*/ 2147483646 h 104" name="T25"/>
              <a:gd fmla="*/ 2147483646 w 109" name="T26"/>
              <a:gd fmla="*/ 2147483646 h 104" name="T27"/>
              <a:gd fmla="*/ 2147483646 w 109" name="T28"/>
              <a:gd fmla="*/ 2147483646 h 104" name="T29"/>
              <a:gd fmla="*/ 2147483646 w 109" name="T30"/>
              <a:gd fmla="*/ 2147483646 h 104" name="T31"/>
              <a:gd fmla="*/ 2147483646 w 109" name="T32"/>
              <a:gd fmla="*/ 2147483646 h 104" name="T33"/>
              <a:gd fmla="*/ 2147483646 w 109" name="T34"/>
              <a:gd fmla="*/ 2147483646 h 104" name="T35"/>
              <a:gd fmla="*/ 2147483646 w 109" name="T36"/>
              <a:gd fmla="*/ 2147483646 h 104" name="T37"/>
              <a:gd fmla="*/ 2147483646 w 109" name="T38"/>
              <a:gd fmla="*/ 2147483646 h 104" name="T39"/>
              <a:gd fmla="*/ 2147483646 w 109" name="T40"/>
              <a:gd fmla="*/ 2147483646 h 104" name="T41"/>
              <a:gd fmla="*/ 2147483646 w 109" name="T42"/>
              <a:gd fmla="*/ 2147483646 h 104" name="T43"/>
              <a:gd fmla="*/ 2147483646 w 109" name="T44"/>
              <a:gd fmla="*/ 2147483646 h 104" name="T45"/>
              <a:gd fmla="*/ 2147483646 w 109" name="T46"/>
              <a:gd fmla="*/ 2147483646 h 104" name="T47"/>
              <a:gd fmla="*/ 2147483646 w 109" name="T48"/>
              <a:gd fmla="*/ 2147483646 h 104" name="T49"/>
              <a:gd fmla="*/ 2147483646 w 109" name="T50"/>
              <a:gd fmla="*/ 2147483646 h 104" name="T51"/>
              <a:gd fmla="*/ 2147483646 w 109" name="T52"/>
              <a:gd fmla="*/ 2147483646 h 104" name="T53"/>
              <a:gd fmla="*/ 2147483646 w 109" name="T54"/>
              <a:gd fmla="*/ 2147483646 h 104" name="T55"/>
              <a:gd fmla="*/ 2147483646 w 109" name="T56"/>
              <a:gd fmla="*/ 2147483646 h 104" name="T57"/>
              <a:gd fmla="*/ 2147483646 w 109" name="T58"/>
              <a:gd fmla="*/ 2147483646 h 104" name="T59"/>
              <a:gd fmla="*/ 2147483646 w 109" name="T60"/>
              <a:gd fmla="*/ 2147483646 h 104" name="T61"/>
              <a:gd fmla="*/ 2147483646 w 109" name="T62"/>
              <a:gd fmla="*/ 2147483646 h 104" name="T63"/>
              <a:gd fmla="*/ 2147483646 w 109" name="T64"/>
              <a:gd fmla="*/ 2147483646 h 104" name="T65"/>
              <a:gd fmla="*/ 2147483646 w 109" name="T66"/>
              <a:gd fmla="*/ 2147483646 h 104" name="T67"/>
              <a:gd fmla="*/ 2147483646 w 109" name="T68"/>
              <a:gd fmla="*/ 2147483646 h 104" name="T69"/>
              <a:gd fmla="*/ 2147483646 w 109" name="T70"/>
              <a:gd fmla="*/ 2147483646 h 104" name="T71"/>
              <a:gd fmla="*/ 2147483646 w 109" name="T72"/>
              <a:gd fmla="*/ 2147483646 h 104" name="T73"/>
              <a:gd fmla="*/ 2147483646 w 109" name="T74"/>
              <a:gd fmla="*/ 2147483646 h 104" name="T75"/>
              <a:gd fmla="*/ 2147483646 w 109" name="T76"/>
              <a:gd fmla="*/ 2147483646 h 104" name="T77"/>
              <a:gd fmla="*/ 2147483646 w 109" name="T78"/>
              <a:gd fmla="*/ 2147483646 h 104" name="T79"/>
              <a:gd fmla="*/ 2147483646 w 109" name="T80"/>
              <a:gd fmla="*/ 2147483646 h 104" name="T81"/>
              <a:gd fmla="*/ 2147483646 w 109" name="T82"/>
              <a:gd fmla="*/ 2147483646 h 104" name="T83"/>
              <a:gd fmla="*/ 2147483646 w 109" name="T84"/>
              <a:gd fmla="*/ 2147483646 h 104" name="T85"/>
              <a:gd fmla="*/ 2147483646 w 109" name="T86"/>
              <a:gd fmla="*/ 2147483646 h 104" name="T87"/>
              <a:gd fmla="*/ 2147483646 w 109" name="T88"/>
              <a:gd fmla="*/ 2147483646 h 104" name="T89"/>
              <a:gd fmla="*/ 2147483646 w 109" name="T90"/>
              <a:gd fmla="*/ 2147483646 h 104" name="T91"/>
              <a:gd fmla="*/ 2147483646 w 109" name="T92"/>
              <a:gd fmla="*/ 2147483646 h 104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w 109" name="T141"/>
              <a:gd fmla="*/ 0 h 104" name="T142"/>
              <a:gd fmla="*/ 109 w 109" name="T143"/>
              <a:gd fmla="*/ 104 h 104" name="T144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T144" l="T141" r="T143" t="T142"/>
            <a:pathLst>
              <a:path h="104" w="109">
                <a:moveTo>
                  <a:pt x="62" y="0"/>
                </a:moveTo>
                <a:cubicBezTo>
                  <a:pt x="71" y="0"/>
                  <a:pt x="80" y="3"/>
                  <a:pt x="86" y="10"/>
                </a:cubicBezTo>
                <a:cubicBezTo>
                  <a:pt x="92" y="16"/>
                  <a:pt x="96" y="24"/>
                  <a:pt x="96" y="34"/>
                </a:cubicBezTo>
                <a:cubicBezTo>
                  <a:pt x="96" y="38"/>
                  <a:pt x="95" y="42"/>
                  <a:pt x="94" y="46"/>
                </a:cubicBezTo>
                <a:cubicBezTo>
                  <a:pt x="92" y="48"/>
                  <a:pt x="92" y="48"/>
                  <a:pt x="92" y="48"/>
                </a:cubicBezTo>
                <a:cubicBezTo>
                  <a:pt x="89" y="52"/>
                  <a:pt x="86" y="56"/>
                  <a:pt x="83" y="58"/>
                </a:cubicBezTo>
                <a:cubicBezTo>
                  <a:pt x="83" y="53"/>
                  <a:pt x="83" y="53"/>
                  <a:pt x="83" y="53"/>
                </a:cubicBezTo>
                <a:cubicBezTo>
                  <a:pt x="82" y="53"/>
                  <a:pt x="82" y="53"/>
                  <a:pt x="82" y="53"/>
                </a:cubicBezTo>
                <a:cubicBezTo>
                  <a:pt x="84" y="51"/>
                  <a:pt x="86" y="49"/>
                  <a:pt x="87" y="46"/>
                </a:cubicBezTo>
                <a:cubicBezTo>
                  <a:pt x="86" y="46"/>
                  <a:pt x="86" y="47"/>
                  <a:pt x="85" y="47"/>
                </a:cubicBezTo>
                <a:cubicBezTo>
                  <a:pt x="83" y="48"/>
                  <a:pt x="80" y="49"/>
                  <a:pt x="78" y="50"/>
                </a:cubicBezTo>
                <a:cubicBezTo>
                  <a:pt x="78" y="50"/>
                  <a:pt x="77" y="51"/>
                  <a:pt x="77" y="51"/>
                </a:cubicBezTo>
                <a:cubicBezTo>
                  <a:pt x="65" y="47"/>
                  <a:pt x="54" y="47"/>
                  <a:pt x="44" y="49"/>
                </a:cubicBezTo>
                <a:cubicBezTo>
                  <a:pt x="42" y="49"/>
                  <a:pt x="40" y="48"/>
                  <a:pt x="38" y="47"/>
                </a:cubicBezTo>
                <a:cubicBezTo>
                  <a:pt x="38" y="47"/>
                  <a:pt x="37" y="46"/>
                  <a:pt x="36" y="46"/>
                </a:cubicBezTo>
                <a:cubicBezTo>
                  <a:pt x="37" y="48"/>
                  <a:pt x="38" y="49"/>
                  <a:pt x="39" y="51"/>
                </a:cubicBezTo>
                <a:cubicBezTo>
                  <a:pt x="38" y="52"/>
                  <a:pt x="36" y="52"/>
                  <a:pt x="34" y="53"/>
                </a:cubicBezTo>
                <a:cubicBezTo>
                  <a:pt x="30" y="48"/>
                  <a:pt x="28" y="41"/>
                  <a:pt x="28" y="34"/>
                </a:cubicBezTo>
                <a:cubicBezTo>
                  <a:pt x="28" y="24"/>
                  <a:pt x="31" y="16"/>
                  <a:pt x="38" y="10"/>
                </a:cubicBezTo>
                <a:cubicBezTo>
                  <a:pt x="44" y="3"/>
                  <a:pt x="52" y="0"/>
                  <a:pt x="62" y="0"/>
                </a:cubicBezTo>
                <a:close/>
                <a:moveTo>
                  <a:pt x="0" y="104"/>
                </a:moveTo>
                <a:cubicBezTo>
                  <a:pt x="37" y="103"/>
                  <a:pt x="37" y="103"/>
                  <a:pt x="37" y="103"/>
                </a:cubicBezTo>
                <a:cubicBezTo>
                  <a:pt x="42" y="86"/>
                  <a:pt x="42" y="86"/>
                  <a:pt x="42" y="86"/>
                </a:cubicBezTo>
                <a:cubicBezTo>
                  <a:pt x="88" y="84"/>
                  <a:pt x="88" y="84"/>
                  <a:pt x="88" y="84"/>
                </a:cubicBezTo>
                <a:cubicBezTo>
                  <a:pt x="109" y="52"/>
                  <a:pt x="109" y="52"/>
                  <a:pt x="109" y="52"/>
                </a:cubicBezTo>
                <a:cubicBezTo>
                  <a:pt x="98" y="51"/>
                  <a:pt x="98" y="51"/>
                  <a:pt x="98" y="51"/>
                </a:cubicBezTo>
                <a:cubicBezTo>
                  <a:pt x="83" y="72"/>
                  <a:pt x="70" y="74"/>
                  <a:pt x="49" y="68"/>
                </a:cubicBezTo>
                <a:cubicBezTo>
                  <a:pt x="49" y="67"/>
                  <a:pt x="49" y="67"/>
                  <a:pt x="49" y="67"/>
                </a:cubicBezTo>
                <a:cubicBezTo>
                  <a:pt x="66" y="70"/>
                  <a:pt x="73" y="68"/>
                  <a:pt x="77" y="64"/>
                </a:cubicBezTo>
                <a:cubicBezTo>
                  <a:pt x="77" y="58"/>
                  <a:pt x="77" y="58"/>
                  <a:pt x="77" y="58"/>
                </a:cubicBezTo>
                <a:cubicBezTo>
                  <a:pt x="38" y="44"/>
                  <a:pt x="15" y="73"/>
                  <a:pt x="0" y="104"/>
                </a:cubicBezTo>
                <a:close/>
                <a:moveTo>
                  <a:pt x="90" y="35"/>
                </a:moveTo>
                <a:cubicBezTo>
                  <a:pt x="80" y="35"/>
                  <a:pt x="80" y="35"/>
                  <a:pt x="80" y="35"/>
                </a:cubicBezTo>
                <a:cubicBezTo>
                  <a:pt x="80" y="38"/>
                  <a:pt x="80" y="41"/>
                  <a:pt x="79" y="43"/>
                </a:cubicBezTo>
                <a:cubicBezTo>
                  <a:pt x="80" y="43"/>
                  <a:pt x="81" y="42"/>
                  <a:pt x="83" y="42"/>
                </a:cubicBezTo>
                <a:cubicBezTo>
                  <a:pt x="86" y="40"/>
                  <a:pt x="89" y="38"/>
                  <a:pt x="90" y="35"/>
                </a:cubicBezTo>
                <a:close/>
                <a:moveTo>
                  <a:pt x="74" y="35"/>
                </a:moveTo>
                <a:cubicBezTo>
                  <a:pt x="64" y="35"/>
                  <a:pt x="64" y="35"/>
                  <a:pt x="64" y="35"/>
                </a:cubicBezTo>
                <a:cubicBezTo>
                  <a:pt x="64" y="46"/>
                  <a:pt x="64" y="46"/>
                  <a:pt x="64" y="46"/>
                </a:cubicBezTo>
                <a:cubicBezTo>
                  <a:pt x="67" y="46"/>
                  <a:pt x="70" y="46"/>
                  <a:pt x="73" y="45"/>
                </a:cubicBezTo>
                <a:cubicBezTo>
                  <a:pt x="74" y="42"/>
                  <a:pt x="74" y="39"/>
                  <a:pt x="74" y="35"/>
                </a:cubicBezTo>
                <a:close/>
                <a:moveTo>
                  <a:pt x="59" y="35"/>
                </a:moveTo>
                <a:cubicBezTo>
                  <a:pt x="50" y="35"/>
                  <a:pt x="50" y="35"/>
                  <a:pt x="50" y="35"/>
                </a:cubicBezTo>
                <a:cubicBezTo>
                  <a:pt x="50" y="39"/>
                  <a:pt x="50" y="42"/>
                  <a:pt x="51" y="45"/>
                </a:cubicBezTo>
                <a:cubicBezTo>
                  <a:pt x="53" y="46"/>
                  <a:pt x="56" y="46"/>
                  <a:pt x="59" y="46"/>
                </a:cubicBezTo>
                <a:cubicBezTo>
                  <a:pt x="59" y="35"/>
                  <a:pt x="59" y="35"/>
                  <a:pt x="59" y="35"/>
                </a:cubicBezTo>
                <a:close/>
                <a:moveTo>
                  <a:pt x="44" y="35"/>
                </a:moveTo>
                <a:cubicBezTo>
                  <a:pt x="34" y="35"/>
                  <a:pt x="34" y="35"/>
                  <a:pt x="34" y="35"/>
                </a:cubicBezTo>
                <a:cubicBezTo>
                  <a:pt x="35" y="38"/>
                  <a:pt x="37" y="40"/>
                  <a:pt x="41" y="42"/>
                </a:cubicBezTo>
                <a:cubicBezTo>
                  <a:pt x="42" y="42"/>
                  <a:pt x="43" y="43"/>
                  <a:pt x="44" y="43"/>
                </a:cubicBezTo>
                <a:cubicBezTo>
                  <a:pt x="44" y="41"/>
                  <a:pt x="44" y="38"/>
                  <a:pt x="44" y="35"/>
                </a:cubicBezTo>
                <a:close/>
                <a:moveTo>
                  <a:pt x="35" y="30"/>
                </a:moveTo>
                <a:cubicBezTo>
                  <a:pt x="44" y="30"/>
                  <a:pt x="44" y="30"/>
                  <a:pt x="44" y="30"/>
                </a:cubicBezTo>
                <a:cubicBezTo>
                  <a:pt x="44" y="28"/>
                  <a:pt x="44" y="26"/>
                  <a:pt x="44" y="24"/>
                </a:cubicBezTo>
                <a:cubicBezTo>
                  <a:pt x="43" y="24"/>
                  <a:pt x="42" y="25"/>
                  <a:pt x="41" y="25"/>
                </a:cubicBezTo>
                <a:cubicBezTo>
                  <a:pt x="38" y="27"/>
                  <a:pt x="36" y="28"/>
                  <a:pt x="35" y="30"/>
                </a:cubicBezTo>
                <a:close/>
                <a:moveTo>
                  <a:pt x="50" y="30"/>
                </a:moveTo>
                <a:cubicBezTo>
                  <a:pt x="59" y="30"/>
                  <a:pt x="59" y="30"/>
                  <a:pt x="59" y="30"/>
                </a:cubicBezTo>
                <a:cubicBezTo>
                  <a:pt x="59" y="21"/>
                  <a:pt x="59" y="21"/>
                  <a:pt x="59" y="21"/>
                </a:cubicBezTo>
                <a:cubicBezTo>
                  <a:pt x="56" y="21"/>
                  <a:pt x="53" y="22"/>
                  <a:pt x="51" y="22"/>
                </a:cubicBezTo>
                <a:cubicBezTo>
                  <a:pt x="50" y="25"/>
                  <a:pt x="50" y="27"/>
                  <a:pt x="50" y="30"/>
                </a:cubicBezTo>
                <a:close/>
                <a:moveTo>
                  <a:pt x="64" y="30"/>
                </a:moveTo>
                <a:cubicBezTo>
                  <a:pt x="74" y="30"/>
                  <a:pt x="74" y="30"/>
                  <a:pt x="74" y="30"/>
                </a:cubicBezTo>
                <a:cubicBezTo>
                  <a:pt x="74" y="27"/>
                  <a:pt x="73" y="25"/>
                  <a:pt x="73" y="22"/>
                </a:cubicBezTo>
                <a:cubicBezTo>
                  <a:pt x="70" y="22"/>
                  <a:pt x="67" y="21"/>
                  <a:pt x="64" y="21"/>
                </a:cubicBezTo>
                <a:cubicBezTo>
                  <a:pt x="64" y="30"/>
                  <a:pt x="64" y="30"/>
                  <a:pt x="64" y="30"/>
                </a:cubicBezTo>
                <a:close/>
                <a:moveTo>
                  <a:pt x="80" y="30"/>
                </a:moveTo>
                <a:cubicBezTo>
                  <a:pt x="89" y="30"/>
                  <a:pt x="89" y="30"/>
                  <a:pt x="89" y="30"/>
                </a:cubicBezTo>
                <a:cubicBezTo>
                  <a:pt x="87" y="28"/>
                  <a:pt x="85" y="27"/>
                  <a:pt x="83" y="25"/>
                </a:cubicBezTo>
                <a:cubicBezTo>
                  <a:pt x="81" y="25"/>
                  <a:pt x="80" y="24"/>
                  <a:pt x="79" y="24"/>
                </a:cubicBezTo>
                <a:cubicBezTo>
                  <a:pt x="79" y="26"/>
                  <a:pt x="80" y="28"/>
                  <a:pt x="80" y="30"/>
                </a:cubicBezTo>
                <a:close/>
                <a:moveTo>
                  <a:pt x="64" y="6"/>
                </a:moveTo>
                <a:cubicBezTo>
                  <a:pt x="64" y="15"/>
                  <a:pt x="64" y="15"/>
                  <a:pt x="64" y="15"/>
                </a:cubicBezTo>
                <a:cubicBezTo>
                  <a:pt x="67" y="15"/>
                  <a:pt x="69" y="16"/>
                  <a:pt x="71" y="16"/>
                </a:cubicBezTo>
                <a:cubicBezTo>
                  <a:pt x="71" y="15"/>
                  <a:pt x="70" y="14"/>
                  <a:pt x="70" y="13"/>
                </a:cubicBezTo>
                <a:cubicBezTo>
                  <a:pt x="68" y="10"/>
                  <a:pt x="66" y="7"/>
                  <a:pt x="64" y="6"/>
                </a:cubicBezTo>
                <a:close/>
                <a:moveTo>
                  <a:pt x="59" y="15"/>
                </a:moveTo>
                <a:cubicBezTo>
                  <a:pt x="59" y="6"/>
                  <a:pt x="59" y="6"/>
                  <a:pt x="59" y="6"/>
                </a:cubicBezTo>
                <a:cubicBezTo>
                  <a:pt x="57" y="7"/>
                  <a:pt x="55" y="10"/>
                  <a:pt x="54" y="13"/>
                </a:cubicBezTo>
                <a:cubicBezTo>
                  <a:pt x="53" y="14"/>
                  <a:pt x="53" y="15"/>
                  <a:pt x="52" y="16"/>
                </a:cubicBezTo>
                <a:cubicBezTo>
                  <a:pt x="55" y="16"/>
                  <a:pt x="57" y="15"/>
                  <a:pt x="59" y="15"/>
                </a:cubicBezTo>
                <a:close/>
                <a:moveTo>
                  <a:pt x="46" y="17"/>
                </a:moveTo>
                <a:cubicBezTo>
                  <a:pt x="46" y="15"/>
                  <a:pt x="47" y="12"/>
                  <a:pt x="48" y="10"/>
                </a:cubicBezTo>
                <a:cubicBezTo>
                  <a:pt x="49" y="10"/>
                  <a:pt x="49" y="9"/>
                  <a:pt x="50" y="8"/>
                </a:cubicBezTo>
                <a:cubicBezTo>
                  <a:pt x="47" y="10"/>
                  <a:pt x="44" y="11"/>
                  <a:pt x="42" y="14"/>
                </a:cubicBezTo>
                <a:cubicBezTo>
                  <a:pt x="40" y="16"/>
                  <a:pt x="38" y="18"/>
                  <a:pt x="36" y="21"/>
                </a:cubicBezTo>
                <a:cubicBezTo>
                  <a:pt x="37" y="21"/>
                  <a:pt x="38" y="20"/>
                  <a:pt x="38" y="20"/>
                </a:cubicBezTo>
                <a:cubicBezTo>
                  <a:pt x="41" y="19"/>
                  <a:pt x="43" y="18"/>
                  <a:pt x="46" y="17"/>
                </a:cubicBezTo>
                <a:close/>
                <a:moveTo>
                  <a:pt x="74" y="8"/>
                </a:moveTo>
                <a:cubicBezTo>
                  <a:pt x="74" y="9"/>
                  <a:pt x="75" y="10"/>
                  <a:pt x="75" y="10"/>
                </a:cubicBezTo>
                <a:cubicBezTo>
                  <a:pt x="76" y="12"/>
                  <a:pt x="77" y="15"/>
                  <a:pt x="78" y="17"/>
                </a:cubicBezTo>
                <a:cubicBezTo>
                  <a:pt x="80" y="18"/>
                  <a:pt x="83" y="19"/>
                  <a:pt x="85" y="20"/>
                </a:cubicBezTo>
                <a:cubicBezTo>
                  <a:pt x="86" y="20"/>
                  <a:pt x="86" y="21"/>
                  <a:pt x="87" y="21"/>
                </a:cubicBezTo>
                <a:cubicBezTo>
                  <a:pt x="86" y="18"/>
                  <a:pt x="84" y="16"/>
                  <a:pt x="82" y="14"/>
                </a:cubicBezTo>
                <a:cubicBezTo>
                  <a:pt x="79" y="11"/>
                  <a:pt x="77" y="10"/>
                  <a:pt x="74" y="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6389" name="矩形 35"/>
          <p:cNvSpPr>
            <a:spLocks noChangeArrowheads="1"/>
          </p:cNvSpPr>
          <p:nvPr/>
        </p:nvSpPr>
        <p:spPr bwMode="auto">
          <a:xfrm>
            <a:off x="1806575" y="2211388"/>
            <a:ext cx="1703388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logo</a:t>
            </a:r>
          </a:p>
        </p:txBody>
      </p:sp>
      <p:sp>
        <p:nvSpPr>
          <p:cNvPr id="16390" name="矩形 36"/>
          <p:cNvSpPr>
            <a:spLocks noChangeArrowheads="1"/>
          </p:cNvSpPr>
          <p:nvPr/>
        </p:nvSpPr>
        <p:spPr bwMode="auto">
          <a:xfrm>
            <a:off x="6083300" y="2282825"/>
            <a:ext cx="3960813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Thank you!</a:t>
            </a:r>
          </a:p>
        </p:txBody>
      </p:sp>
      <p:sp>
        <p:nvSpPr>
          <p:cNvPr id="16391" name="Freeform 104"/>
          <p:cNvSpPr>
            <a:spLocks noChangeArrowheads="1" noEditPoints="1"/>
          </p:cNvSpPr>
          <p:nvPr/>
        </p:nvSpPr>
        <p:spPr bwMode="auto">
          <a:xfrm>
            <a:off x="4365625" y="2187575"/>
            <a:ext cx="412750" cy="444500"/>
          </a:xfrm>
          <a:custGeom>
            <a:gdLst>
              <a:gd fmla="*/ 2147483646 w 82" name="T0"/>
              <a:gd fmla="*/ 2147483646 h 80" name="T1"/>
              <a:gd fmla="*/ 2147483646 w 82" name="T2"/>
              <a:gd fmla="*/ 2147483646 h 80" name="T3"/>
              <a:gd fmla="*/ 2147483646 w 82" name="T4"/>
              <a:gd fmla="*/ 2147483646 h 80" name="T5"/>
              <a:gd fmla="*/ 2147483646 w 82" name="T6"/>
              <a:gd fmla="*/ 2147483646 h 80" name="T7"/>
              <a:gd fmla="*/ 2147483646 w 82" name="T8"/>
              <a:gd fmla="*/ 2147483646 h 80" name="T9"/>
              <a:gd fmla="*/ 2147483646 w 82" name="T10"/>
              <a:gd fmla="*/ 2147483646 h 80" name="T11"/>
              <a:gd fmla="*/ 2147483646 w 82" name="T12"/>
              <a:gd fmla="*/ 2147483646 h 80" name="T13"/>
              <a:gd fmla="*/ 2147483646 w 82" name="T14"/>
              <a:gd fmla="*/ 2147483646 h 80" name="T15"/>
              <a:gd fmla="*/ 2147483646 w 82" name="T16"/>
              <a:gd fmla="*/ 2147483646 h 80" name="T17"/>
              <a:gd fmla="*/ 2147483646 w 82" name="T18"/>
              <a:gd fmla="*/ 2147483646 h 80" name="T19"/>
              <a:gd fmla="*/ 2147483646 w 82" name="T20"/>
              <a:gd fmla="*/ 2147483646 h 80" name="T21"/>
              <a:gd fmla="*/ 2147483646 w 82" name="T22"/>
              <a:gd fmla="*/ 2147483646 h 80" name="T23"/>
              <a:gd fmla="*/ 2147483646 w 82" name="T24"/>
              <a:gd fmla="*/ 2147483646 h 80" name="T25"/>
              <a:gd fmla="*/ 2147483646 w 82" name="T26"/>
              <a:gd fmla="*/ 2147483646 h 80" name="T27"/>
              <a:gd fmla="*/ 2147483646 w 82" name="T28"/>
              <a:gd fmla="*/ 2147483646 h 80" name="T29"/>
              <a:gd fmla="*/ 2147483646 w 82" name="T30"/>
              <a:gd fmla="*/ 2147483646 h 80" name="T31"/>
              <a:gd fmla="*/ 2147483646 w 82" name="T32"/>
              <a:gd fmla="*/ 2147483646 h 80" name="T33"/>
              <a:gd fmla="*/ 0 w 82" name="T34"/>
              <a:gd fmla="*/ 2147483646 h 80" name="T35"/>
              <a:gd fmla="*/ 2147483646 w 82" name="T36"/>
              <a:gd fmla="*/ 2147483646 h 80" name="T37"/>
              <a:gd fmla="*/ 2147483646 w 82" name="T38"/>
              <a:gd fmla="*/ 2147483646 h 80" name="T39"/>
              <a:gd fmla="*/ 2147483646 w 82" name="T40"/>
              <a:gd fmla="*/ 2147483646 h 80" name="T41"/>
              <a:gd fmla="*/ 2147483646 w 82" name="T42"/>
              <a:gd fmla="*/ 2147483646 h 80" name="T43"/>
              <a:gd fmla="*/ 2147483646 w 82" name="T44"/>
              <a:gd fmla="*/ 2147483646 h 80" name="T45"/>
              <a:gd fmla="*/ 2147483646 w 82" name="T46"/>
              <a:gd fmla="*/ 2147483646 h 80" name="T47"/>
              <a:gd fmla="*/ 2147483646 w 82" name="T48"/>
              <a:gd fmla="*/ 2147483646 h 80" name="T49"/>
              <a:gd fmla="*/ 2147483646 w 82" name="T50"/>
              <a:gd fmla="*/ 2147483646 h 80" name="T51"/>
              <a:gd fmla="*/ 2147483646 w 82" name="T52"/>
              <a:gd fmla="*/ 2147483646 h 80" name="T53"/>
              <a:gd fmla="*/ 2147483646 w 82" name="T54"/>
              <a:gd fmla="*/ 0 h 80" name="T55"/>
              <a:gd fmla="*/ 2147483646 w 82" name="T56"/>
              <a:gd fmla="*/ 2147483646 h 80" name="T57"/>
              <a:gd fmla="*/ 2147483646 w 82" name="T58"/>
              <a:gd fmla="*/ 2147483646 h 80" name="T59"/>
              <a:gd fmla="*/ 2147483646 w 82" name="T60"/>
              <a:gd fmla="*/ 2147483646 h 80" name="T61"/>
              <a:gd fmla="*/ 2147483646 w 82" name="T62"/>
              <a:gd fmla="*/ 0 h 80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w 82" name="T96"/>
              <a:gd fmla="*/ 0 h 80" name="T97"/>
              <a:gd fmla="*/ 82 w 82" name="T98"/>
              <a:gd fmla="*/ 80 h 80" name="T99"/>
            </a:gdLst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b="T99" l="T96" r="T98" t="T97"/>
            <a:pathLst>
              <a:path h="80" w="82">
                <a:moveTo>
                  <a:pt x="74" y="6"/>
                </a:moveTo>
                <a:cubicBezTo>
                  <a:pt x="76" y="15"/>
                  <a:pt x="74" y="21"/>
                  <a:pt x="67" y="27"/>
                </a:cubicBezTo>
                <a:cubicBezTo>
                  <a:pt x="65" y="30"/>
                  <a:pt x="65" y="30"/>
                  <a:pt x="65" y="30"/>
                </a:cubicBezTo>
                <a:cubicBezTo>
                  <a:pt x="75" y="71"/>
                  <a:pt x="75" y="71"/>
                  <a:pt x="75" y="71"/>
                </a:cubicBezTo>
                <a:cubicBezTo>
                  <a:pt x="66" y="80"/>
                  <a:pt x="66" y="80"/>
                  <a:pt x="66" y="80"/>
                </a:cubicBezTo>
                <a:cubicBezTo>
                  <a:pt x="44" y="50"/>
                  <a:pt x="44" y="50"/>
                  <a:pt x="44" y="50"/>
                </a:cubicBezTo>
                <a:cubicBezTo>
                  <a:pt x="36" y="57"/>
                  <a:pt x="36" y="57"/>
                  <a:pt x="36" y="57"/>
                </a:cubicBezTo>
                <a:cubicBezTo>
                  <a:pt x="39" y="70"/>
                  <a:pt x="39" y="70"/>
                  <a:pt x="39" y="70"/>
                </a:cubicBezTo>
                <a:cubicBezTo>
                  <a:pt x="34" y="75"/>
                  <a:pt x="34" y="75"/>
                  <a:pt x="34" y="75"/>
                </a:cubicBezTo>
                <a:cubicBezTo>
                  <a:pt x="26" y="61"/>
                  <a:pt x="26" y="61"/>
                  <a:pt x="26" y="61"/>
                </a:cubicBezTo>
                <a:cubicBezTo>
                  <a:pt x="21" y="67"/>
                  <a:pt x="21" y="67"/>
                  <a:pt x="21" y="67"/>
                </a:cubicBezTo>
                <a:cubicBezTo>
                  <a:pt x="16" y="62"/>
                  <a:pt x="16" y="62"/>
                  <a:pt x="16" y="62"/>
                </a:cubicBezTo>
                <a:cubicBezTo>
                  <a:pt x="21" y="57"/>
                  <a:pt x="21" y="57"/>
                  <a:pt x="21" y="57"/>
                </a:cubicBezTo>
                <a:cubicBezTo>
                  <a:pt x="7" y="50"/>
                  <a:pt x="7" y="50"/>
                  <a:pt x="7" y="50"/>
                </a:cubicBezTo>
                <a:cubicBezTo>
                  <a:pt x="12" y="44"/>
                  <a:pt x="12" y="44"/>
                  <a:pt x="12" y="44"/>
                </a:cubicBezTo>
                <a:cubicBezTo>
                  <a:pt x="25" y="47"/>
                  <a:pt x="25" y="47"/>
                  <a:pt x="25" y="47"/>
                </a:cubicBezTo>
                <a:cubicBezTo>
                  <a:pt x="32" y="39"/>
                  <a:pt x="32" y="39"/>
                  <a:pt x="32" y="39"/>
                </a:cubicBezTo>
                <a:cubicBezTo>
                  <a:pt x="0" y="18"/>
                  <a:pt x="0" y="18"/>
                  <a:pt x="0" y="18"/>
                </a:cubicBezTo>
                <a:cubicBezTo>
                  <a:pt x="9" y="8"/>
                  <a:pt x="9" y="8"/>
                  <a:pt x="9" y="8"/>
                </a:cubicBezTo>
                <a:cubicBezTo>
                  <a:pt x="51" y="16"/>
                  <a:pt x="51" y="16"/>
                  <a:pt x="51" y="16"/>
                </a:cubicBezTo>
                <a:cubicBezTo>
                  <a:pt x="53" y="13"/>
                  <a:pt x="53" y="13"/>
                  <a:pt x="53" y="13"/>
                </a:cubicBezTo>
                <a:cubicBezTo>
                  <a:pt x="60" y="5"/>
                  <a:pt x="67" y="4"/>
                  <a:pt x="74" y="6"/>
                </a:cubicBezTo>
                <a:close/>
                <a:moveTo>
                  <a:pt x="82" y="50"/>
                </a:moveTo>
                <a:cubicBezTo>
                  <a:pt x="74" y="42"/>
                  <a:pt x="74" y="42"/>
                  <a:pt x="74" y="42"/>
                </a:cubicBezTo>
                <a:cubicBezTo>
                  <a:pt x="72" y="44"/>
                  <a:pt x="72" y="44"/>
                  <a:pt x="72" y="44"/>
                </a:cubicBezTo>
                <a:cubicBezTo>
                  <a:pt x="76" y="57"/>
                  <a:pt x="76" y="57"/>
                  <a:pt x="76" y="57"/>
                </a:cubicBezTo>
                <a:cubicBezTo>
                  <a:pt x="82" y="50"/>
                  <a:pt x="82" y="50"/>
                  <a:pt x="82" y="50"/>
                </a:cubicBezTo>
                <a:close/>
                <a:moveTo>
                  <a:pt x="29" y="0"/>
                </a:moveTo>
                <a:cubicBezTo>
                  <a:pt x="23" y="7"/>
                  <a:pt x="23" y="7"/>
                  <a:pt x="23" y="7"/>
                </a:cubicBezTo>
                <a:cubicBezTo>
                  <a:pt x="36" y="10"/>
                  <a:pt x="36" y="10"/>
                  <a:pt x="36" y="10"/>
                </a:cubicBezTo>
                <a:cubicBezTo>
                  <a:pt x="37" y="8"/>
                  <a:pt x="37" y="8"/>
                  <a:pt x="37" y="8"/>
                </a:cubicBezTo>
                <a:lnTo>
                  <a:pt x="2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灯片编号占位符 5"/>
          <p:cNvSpPr>
            <a:spLocks noGrp="1"/>
          </p:cNvSpPr>
          <p:nvPr>
            <p:ph idx="12" sz="quarter" type="sldNum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>
              <a:spcBef>
                <a:spcPct val="0"/>
              </a:spcBef>
              <a:buFont charset="0" panose="020b0604020202020204" pitchFamily="34" typeface="Arial"/>
              <a:buNone/>
            </a:pPr>
            <a:fld id="{DD6B6A1C-025C-48A2-9C27-962E02B5B022}" type="slidenum">
              <a:rPr altLang="en-US" lang="zh-CN" smtClean="0" sz="1200">
                <a:solidFill>
                  <a:srgbClr val="898989"/>
                </a:solidFill>
                <a:latin charset="0" panose="020b0604020202020204" pitchFamily="34" typeface="Arial"/>
              </a:rPr>
              <a:pPr>
                <a:spcBef>
                  <a:spcPct val="0"/>
                </a:spcBef>
                <a:buFont charset="0" panose="020b0604020202020204" pitchFamily="34" typeface="Arial"/>
                <a:buNone/>
              </a:pPr>
              <a:t>2</a:t>
            </a:fld>
          </a:p>
        </p:txBody>
      </p:sp>
      <p:sp>
        <p:nvSpPr>
          <p:cNvPr id="5123" name="直接连接符 836"/>
          <p:cNvSpPr>
            <a:spLocks noChangeShapeType="1"/>
          </p:cNvSpPr>
          <p:nvPr/>
        </p:nvSpPr>
        <p:spPr bwMode="auto">
          <a:xfrm flipV="1">
            <a:off x="4492625" y="1482725"/>
            <a:ext cx="3670300" cy="9525"/>
          </a:xfrm>
          <a:prstGeom prst="line">
            <a:avLst/>
          </a:prstGeom>
          <a:noFill/>
          <a:ln w="254000">
            <a:solidFill>
              <a:srgbClr val="F79646"/>
            </a:solidFill>
            <a:miter lim="800000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24" name="直接连接符 838"/>
          <p:cNvSpPr>
            <a:spLocks noChangeShapeType="1"/>
          </p:cNvSpPr>
          <p:nvPr/>
        </p:nvSpPr>
        <p:spPr bwMode="auto">
          <a:xfrm flipV="1">
            <a:off x="4491038" y="2389188"/>
            <a:ext cx="3671887" cy="7937"/>
          </a:xfrm>
          <a:prstGeom prst="line">
            <a:avLst/>
          </a:prstGeom>
          <a:noFill/>
          <a:ln w="254000">
            <a:solidFill>
              <a:srgbClr val="92D050"/>
            </a:solidFill>
            <a:miter lim="800000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25" name="直接连接符 839"/>
          <p:cNvSpPr>
            <a:spLocks noChangeShapeType="1"/>
          </p:cNvSpPr>
          <p:nvPr/>
        </p:nvSpPr>
        <p:spPr bwMode="auto">
          <a:xfrm flipV="1">
            <a:off x="4479925" y="3165475"/>
            <a:ext cx="3671888" cy="9525"/>
          </a:xfrm>
          <a:prstGeom prst="line">
            <a:avLst/>
          </a:prstGeom>
          <a:noFill/>
          <a:ln w="254000">
            <a:solidFill>
              <a:srgbClr val="92CCDC"/>
            </a:solidFill>
            <a:miter lim="800000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26" name="直接连接符 840"/>
          <p:cNvSpPr>
            <a:spLocks noChangeShapeType="1"/>
          </p:cNvSpPr>
          <p:nvPr/>
        </p:nvSpPr>
        <p:spPr bwMode="auto">
          <a:xfrm flipV="1">
            <a:off x="4478338" y="3916363"/>
            <a:ext cx="3670300" cy="7937"/>
          </a:xfrm>
          <a:prstGeom prst="line">
            <a:avLst/>
          </a:prstGeom>
          <a:noFill/>
          <a:ln w="254000">
            <a:solidFill>
              <a:srgbClr val="C00000"/>
            </a:solidFill>
            <a:miter lim="800000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27" name="矩形 744"/>
          <p:cNvSpPr>
            <a:spLocks noChangeArrowheads="1"/>
          </p:cNvSpPr>
          <p:nvPr/>
        </p:nvSpPr>
        <p:spPr bwMode="auto">
          <a:xfrm>
            <a:off x="0" y="-26988"/>
            <a:ext cx="2411413" cy="5170488"/>
          </a:xfrm>
          <a:prstGeom prst="rect">
            <a:avLst/>
          </a:prstGeom>
          <a:solidFill>
            <a:srgbClr val="595959"/>
          </a:solidFill>
          <a:ln w="6350">
            <a:solidFill>
              <a:srgbClr val="595959"/>
            </a:solidFill>
            <a:miter lim="800000"/>
          </a:ln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grpSp>
        <p:nvGrpSpPr>
          <p:cNvPr id="5128" name="Group 7"/>
          <p:cNvGrpSpPr/>
          <p:nvPr/>
        </p:nvGrpSpPr>
        <p:grpSpPr>
          <a:xfrm>
            <a:off x="3351213" y="2786063"/>
            <a:ext cx="1246187" cy="506412"/>
            <a:chExt cx="1754188" cy="877491"/>
          </a:xfrm>
        </p:grpSpPr>
        <p:sp>
          <p:nvSpPr>
            <p:cNvPr id="5194" name="Freeform 114"/>
            <p:cNvSpPr>
              <a:spLocks noChangeArrowheads="1"/>
            </p:cNvSpPr>
            <p:nvPr/>
          </p:nvSpPr>
          <p:spPr bwMode="auto">
            <a:xfrm>
              <a:off x="0" y="581025"/>
              <a:ext cx="1754188" cy="296466"/>
            </a:xfrm>
            <a:custGeom>
              <a:gdLst>
                <a:gd fmla="*/ 0 w 1517" name="T0"/>
                <a:gd fmla="*/ 0 h 341" name="T1"/>
                <a:gd fmla="*/ 0 w 1517" name="T2"/>
                <a:gd fmla="*/ 2147483646 h 341" name="T3"/>
                <a:gd fmla="*/ 2147483646 w 1517" name="T4"/>
                <a:gd fmla="*/ 2147483646 h 341" name="T5"/>
                <a:gd fmla="*/ 2147483646 w 1517" name="T6"/>
                <a:gd fmla="*/ 2147483646 h 341" name="T7"/>
                <a:gd fmla="*/ 2147483646 w 1517" name="T8"/>
                <a:gd fmla="*/ 2147483646 h 341" name="T9"/>
                <a:gd fmla="*/ 2147483646 w 1517" name="T10"/>
                <a:gd fmla="*/ 0 h 341" name="T11"/>
                <a:gd fmla="*/ 2147483646 w 1517" name="T12"/>
                <a:gd fmla="*/ 0 h 341" name="T13"/>
                <a:gd fmla="*/ 0 w 1517" name="T14"/>
                <a:gd fmla="*/ 0 h 341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517" name="T24"/>
                <a:gd fmla="*/ 0 h 341" name="T25"/>
                <a:gd fmla="*/ 1517 w 1517" name="T26"/>
                <a:gd fmla="*/ 341 h 341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341" w="1517">
                  <a:moveTo>
                    <a:pt x="0" y="0"/>
                  </a:moveTo>
                  <a:cubicBezTo>
                    <a:pt x="0" y="231"/>
                    <a:pt x="0" y="231"/>
                    <a:pt x="0" y="231"/>
                  </a:cubicBezTo>
                  <a:cubicBezTo>
                    <a:pt x="0" y="291"/>
                    <a:pt x="49" y="341"/>
                    <a:pt x="110" y="341"/>
                  </a:cubicBezTo>
                  <a:cubicBezTo>
                    <a:pt x="1407" y="341"/>
                    <a:pt x="1407" y="341"/>
                    <a:pt x="1407" y="341"/>
                  </a:cubicBezTo>
                  <a:cubicBezTo>
                    <a:pt x="1468" y="341"/>
                    <a:pt x="1517" y="291"/>
                    <a:pt x="1517" y="231"/>
                  </a:cubicBezTo>
                  <a:cubicBezTo>
                    <a:pt x="1517" y="0"/>
                    <a:pt x="1517" y="0"/>
                    <a:pt x="1517" y="0"/>
                  </a:cubicBezTo>
                  <a:cubicBezTo>
                    <a:pt x="791" y="0"/>
                    <a:pt x="791" y="0"/>
                    <a:pt x="79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70C8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95" name="Freeform 115"/>
            <p:cNvSpPr>
              <a:spLocks noChangeArrowheads="1" noEditPoints="1"/>
            </p:cNvSpPr>
            <p:nvPr/>
          </p:nvSpPr>
          <p:spPr bwMode="auto">
            <a:xfrm>
              <a:off x="20638" y="595313"/>
              <a:ext cx="1711325" cy="269081"/>
            </a:xfrm>
            <a:custGeom>
              <a:gdLst>
                <a:gd fmla="*/ 2147483646 w 1480" name="T0"/>
                <a:gd fmla="*/ 0 h 310" name="T1"/>
                <a:gd fmla="*/ 0 w 1480" name="T2"/>
                <a:gd fmla="*/ 0 h 310" name="T3"/>
                <a:gd fmla="*/ 0 w 1480" name="T4"/>
                <a:gd fmla="*/ 2147483646 h 310" name="T5"/>
                <a:gd fmla="*/ 2147483646 w 1480" name="T6"/>
                <a:gd fmla="*/ 2147483646 h 310" name="T7"/>
                <a:gd fmla="*/ 2147483646 w 1480" name="T8"/>
                <a:gd fmla="*/ 2147483646 h 310" name="T9"/>
                <a:gd fmla="*/ 2147483646 w 1480" name="T10"/>
                <a:gd fmla="*/ 2147483646 h 310" name="T11"/>
                <a:gd fmla="*/ 2147483646 w 1480" name="T12"/>
                <a:gd fmla="*/ 0 h 310" name="T13"/>
                <a:gd fmla="*/ 2147483646 w 1480" name="T14"/>
                <a:gd fmla="*/ 0 h 310" name="T15"/>
                <a:gd fmla="*/ 2147483646 w 1480" name="T16"/>
                <a:gd fmla="*/ 2147483646 h 310" name="T17"/>
                <a:gd fmla="*/ 2147483646 w 1480" name="T18"/>
                <a:gd fmla="*/ 2147483646 h 310" name="T19"/>
                <a:gd fmla="*/ 2147483646 w 1480" name="T20"/>
                <a:gd fmla="*/ 2147483646 h 310" name="T21"/>
                <a:gd fmla="*/ 2147483646 w 1480" name="T22"/>
                <a:gd fmla="*/ 2147483646 h 310" name="T23"/>
                <a:gd fmla="*/ 2147483646 w 1480" name="T24"/>
                <a:gd fmla="*/ 2147483646 h 310" name="T25"/>
                <a:gd fmla="*/ 2147483646 w 1480" name="T26"/>
                <a:gd fmla="*/ 2147483646 h 310" name="T27"/>
                <a:gd fmla="*/ 2147483646 w 1480" name="T28"/>
                <a:gd fmla="*/ 2147483646 h 310" name="T29"/>
                <a:gd fmla="*/ 2147483646 w 1480" name="T30"/>
                <a:gd fmla="*/ 2147483646 h 310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w 1480" name="T48"/>
                <a:gd fmla="*/ 0 h 310" name="T49"/>
                <a:gd fmla="*/ 1480 w 1480" name="T50"/>
                <a:gd fmla="*/ 310 h 310" name="T51"/>
              </a:gdLst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b="T51" l="T48" r="T50" t="T49"/>
              <a:pathLst>
                <a:path h="310" w="1480">
                  <a:moveTo>
                    <a:pt x="773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0" y="265"/>
                    <a:pt x="48" y="310"/>
                    <a:pt x="108" y="310"/>
                  </a:cubicBezTo>
                  <a:cubicBezTo>
                    <a:pt x="1373" y="310"/>
                    <a:pt x="1373" y="310"/>
                    <a:pt x="1373" y="310"/>
                  </a:cubicBezTo>
                  <a:cubicBezTo>
                    <a:pt x="1432" y="310"/>
                    <a:pt x="1480" y="265"/>
                    <a:pt x="1480" y="210"/>
                  </a:cubicBezTo>
                  <a:cubicBezTo>
                    <a:pt x="1480" y="0"/>
                    <a:pt x="1480" y="0"/>
                    <a:pt x="1480" y="0"/>
                  </a:cubicBezTo>
                  <a:lnTo>
                    <a:pt x="773" y="0"/>
                  </a:lnTo>
                  <a:close/>
                  <a:moveTo>
                    <a:pt x="1463" y="205"/>
                  </a:moveTo>
                  <a:cubicBezTo>
                    <a:pt x="1463" y="255"/>
                    <a:pt x="1416" y="296"/>
                    <a:pt x="1358" y="296"/>
                  </a:cubicBezTo>
                  <a:cubicBezTo>
                    <a:pt x="123" y="296"/>
                    <a:pt x="123" y="296"/>
                    <a:pt x="123" y="296"/>
                  </a:cubicBezTo>
                  <a:cubicBezTo>
                    <a:pt x="65" y="296"/>
                    <a:pt x="18" y="255"/>
                    <a:pt x="18" y="205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772" y="13"/>
                    <a:pt x="772" y="13"/>
                    <a:pt x="772" y="13"/>
                  </a:cubicBezTo>
                  <a:cubicBezTo>
                    <a:pt x="1463" y="13"/>
                    <a:pt x="1463" y="13"/>
                    <a:pt x="1463" y="13"/>
                  </a:cubicBezTo>
                  <a:lnTo>
                    <a:pt x="1463" y="2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96" name="Freeform 116"/>
            <p:cNvSpPr>
              <a:spLocks noChangeArrowheads="1" noEditPoints="1"/>
            </p:cNvSpPr>
            <p:nvPr/>
          </p:nvSpPr>
          <p:spPr bwMode="auto">
            <a:xfrm>
              <a:off x="627063" y="683419"/>
              <a:ext cx="122238" cy="100013"/>
            </a:xfrm>
            <a:custGeom>
              <a:gdLst>
                <a:gd fmla="*/ 2147483646 w 105" name="T0"/>
                <a:gd fmla="*/ 2147483646 h 115" name="T1"/>
                <a:gd fmla="*/ 2147483646 w 105" name="T2"/>
                <a:gd fmla="*/ 2147483646 h 115" name="T3"/>
                <a:gd fmla="*/ 0 w 105" name="T4"/>
                <a:gd fmla="*/ 2147483646 h 115" name="T5"/>
                <a:gd fmla="*/ 2147483646 w 105" name="T6"/>
                <a:gd fmla="*/ 0 h 115" name="T7"/>
                <a:gd fmla="*/ 2147483646 w 105" name="T8"/>
                <a:gd fmla="*/ 0 h 115" name="T9"/>
                <a:gd fmla="*/ 2147483646 w 105" name="T10"/>
                <a:gd fmla="*/ 2147483646 h 115" name="T11"/>
                <a:gd fmla="*/ 2147483646 w 105" name="T12"/>
                <a:gd fmla="*/ 2147483646 h 115" name="T13"/>
                <a:gd fmla="*/ 2147483646 w 105" name="T14"/>
                <a:gd fmla="*/ 2147483646 h 115" name="T15"/>
                <a:gd fmla="*/ 2147483646 w 105" name="T16"/>
                <a:gd fmla="*/ 2147483646 h 115" name="T17"/>
                <a:gd fmla="*/ 2147483646 w 105" name="T18"/>
                <a:gd fmla="*/ 2147483646 h 115" name="T19"/>
                <a:gd fmla="*/ 2147483646 w 105" name="T20"/>
                <a:gd fmla="*/ 2147483646 h 115" name="T21"/>
                <a:gd fmla="*/ 2147483646 w 105" name="T22"/>
                <a:gd fmla="*/ 2147483646 h 115" name="T23"/>
                <a:gd fmla="*/ 2147483646 w 105" name="T24"/>
                <a:gd fmla="*/ 2147483646 h 115" name="T25"/>
                <a:gd fmla="*/ 2147483646 w 105" name="T26"/>
                <a:gd fmla="*/ 2147483646 h 115" name="T27"/>
                <a:gd fmla="*/ 2147483646 w 105" name="T28"/>
                <a:gd fmla="*/ 2147483646 h 115" name="T29"/>
                <a:gd fmla="*/ 2147483646 w 105" name="T30"/>
                <a:gd fmla="*/ 2147483646 h 115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w 105" name="T48"/>
                <a:gd fmla="*/ 0 h 115" name="T49"/>
                <a:gd fmla="*/ 105 w 105" name="T50"/>
                <a:gd fmla="*/ 115 h 115" name="T51"/>
              </a:gdLst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b="T51" l="T48" r="T50" t="T49"/>
              <a:pathLst>
                <a:path h="115" w="105">
                  <a:moveTo>
                    <a:pt x="35" y="85"/>
                  </a:moveTo>
                  <a:cubicBezTo>
                    <a:pt x="27" y="115"/>
                    <a:pt x="27" y="115"/>
                    <a:pt x="27" y="115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105" y="115"/>
                    <a:pt x="105" y="115"/>
                    <a:pt x="105" y="115"/>
                  </a:cubicBezTo>
                  <a:cubicBezTo>
                    <a:pt x="77" y="115"/>
                    <a:pt x="77" y="115"/>
                    <a:pt x="77" y="115"/>
                  </a:cubicBezTo>
                  <a:cubicBezTo>
                    <a:pt x="68" y="85"/>
                    <a:pt x="68" y="85"/>
                    <a:pt x="68" y="85"/>
                  </a:cubicBezTo>
                  <a:lnTo>
                    <a:pt x="35" y="85"/>
                  </a:lnTo>
                  <a:close/>
                  <a:moveTo>
                    <a:pt x="64" y="66"/>
                  </a:moveTo>
                  <a:cubicBezTo>
                    <a:pt x="57" y="42"/>
                    <a:pt x="57" y="42"/>
                    <a:pt x="57" y="42"/>
                  </a:cubicBezTo>
                  <a:cubicBezTo>
                    <a:pt x="55" y="35"/>
                    <a:pt x="53" y="26"/>
                    <a:pt x="52" y="20"/>
                  </a:cubicBezTo>
                  <a:cubicBezTo>
                    <a:pt x="51" y="20"/>
                    <a:pt x="51" y="20"/>
                    <a:pt x="51" y="20"/>
                  </a:cubicBezTo>
                  <a:cubicBezTo>
                    <a:pt x="49" y="26"/>
                    <a:pt x="48" y="35"/>
                    <a:pt x="46" y="42"/>
                  </a:cubicBezTo>
                  <a:cubicBezTo>
                    <a:pt x="39" y="66"/>
                    <a:pt x="39" y="66"/>
                    <a:pt x="39" y="66"/>
                  </a:cubicBezTo>
                  <a:lnTo>
                    <a:pt x="64" y="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97" name="Freeform 117"/>
            <p:cNvSpPr>
              <a:spLocks noChangeArrowheads="1"/>
            </p:cNvSpPr>
            <p:nvPr/>
          </p:nvSpPr>
          <p:spPr bwMode="auto">
            <a:xfrm>
              <a:off x="755650" y="682228"/>
              <a:ext cx="117475" cy="102394"/>
            </a:xfrm>
            <a:custGeom>
              <a:gdLst>
                <a:gd fmla="*/ 2147483646 w 101" name="T0"/>
                <a:gd fmla="*/ 2147483646 h 117" name="T1"/>
                <a:gd fmla="*/ 2147483646 w 101" name="T2"/>
                <a:gd fmla="*/ 2147483646 h 117" name="T3"/>
                <a:gd fmla="*/ 2147483646 w 101" name="T4"/>
                <a:gd fmla="*/ 2147483646 h 117" name="T5"/>
                <a:gd fmla="*/ 0 w 101" name="T6"/>
                <a:gd fmla="*/ 2147483646 h 117" name="T7"/>
                <a:gd fmla="*/ 2147483646 w 101" name="T8"/>
                <a:gd fmla="*/ 0 h 117" name="T9"/>
                <a:gd fmla="*/ 2147483646 w 101" name="T10"/>
                <a:gd fmla="*/ 2147483646 h 117" name="T11"/>
                <a:gd fmla="*/ 2147483646 w 101" name="T12"/>
                <a:gd fmla="*/ 2147483646 h 117" name="T13"/>
                <a:gd fmla="*/ 2147483646 w 101" name="T14"/>
                <a:gd fmla="*/ 2147483646 h 117" name="T15"/>
                <a:gd fmla="*/ 2147483646 w 101" name="T16"/>
                <a:gd fmla="*/ 2147483646 h 117" name="T17"/>
                <a:gd fmla="*/ 2147483646 w 101" name="T18"/>
                <a:gd fmla="*/ 2147483646 h 117" name="T19"/>
                <a:gd fmla="*/ 2147483646 w 101" name="T20"/>
                <a:gd fmla="*/ 2147483646 h 117" name="T21"/>
                <a:gd fmla="*/ 2147483646 w 101" name="T22"/>
                <a:gd fmla="*/ 2147483646 h 117" name="T23"/>
                <a:gd fmla="*/ 2147483646 w 101" name="T24"/>
                <a:gd fmla="*/ 2147483646 h 117" name="T25"/>
                <a:gd fmla="*/ 2147483646 w 101" name="T26"/>
                <a:gd fmla="*/ 2147483646 h 117" name="T27"/>
                <a:gd fmla="*/ 2147483646 w 101" name="T28"/>
                <a:gd fmla="*/ 2147483646 h 117" name="T29"/>
                <a:gd fmla="*/ 2147483646 w 101" name="T30"/>
                <a:gd fmla="*/ 2147483646 h 117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w 101" name="T48"/>
                <a:gd fmla="*/ 0 h 117" name="T49"/>
                <a:gd fmla="*/ 101 w 101" name="T50"/>
                <a:gd fmla="*/ 117 h 117" name="T51"/>
              </a:gdLst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b="T51" l="T48" r="T50" t="T49"/>
              <a:pathLst>
                <a:path h="117" w="100">
                  <a:moveTo>
                    <a:pt x="101" y="110"/>
                  </a:moveTo>
                  <a:cubicBezTo>
                    <a:pt x="93" y="113"/>
                    <a:pt x="78" y="117"/>
                    <a:pt x="62" y="117"/>
                  </a:cubicBezTo>
                  <a:cubicBezTo>
                    <a:pt x="41" y="117"/>
                    <a:pt x="26" y="112"/>
                    <a:pt x="16" y="101"/>
                  </a:cubicBezTo>
                  <a:cubicBezTo>
                    <a:pt x="5" y="92"/>
                    <a:pt x="0" y="77"/>
                    <a:pt x="0" y="60"/>
                  </a:cubicBezTo>
                  <a:cubicBezTo>
                    <a:pt x="0" y="22"/>
                    <a:pt x="28" y="0"/>
                    <a:pt x="65" y="0"/>
                  </a:cubicBezTo>
                  <a:cubicBezTo>
                    <a:pt x="80" y="0"/>
                    <a:pt x="91" y="3"/>
                    <a:pt x="97" y="6"/>
                  </a:cubicBezTo>
                  <a:cubicBezTo>
                    <a:pt x="91" y="26"/>
                    <a:pt x="91" y="26"/>
                    <a:pt x="91" y="26"/>
                  </a:cubicBezTo>
                  <a:cubicBezTo>
                    <a:pt x="85" y="24"/>
                    <a:pt x="77" y="21"/>
                    <a:pt x="65" y="21"/>
                  </a:cubicBezTo>
                  <a:cubicBezTo>
                    <a:pt x="43" y="21"/>
                    <a:pt x="27" y="34"/>
                    <a:pt x="27" y="58"/>
                  </a:cubicBezTo>
                  <a:cubicBezTo>
                    <a:pt x="27" y="82"/>
                    <a:pt x="42" y="96"/>
                    <a:pt x="63" y="96"/>
                  </a:cubicBezTo>
                  <a:cubicBezTo>
                    <a:pt x="69" y="96"/>
                    <a:pt x="74" y="95"/>
                    <a:pt x="76" y="94"/>
                  </a:cubicBezTo>
                  <a:cubicBezTo>
                    <a:pt x="76" y="70"/>
                    <a:pt x="76" y="70"/>
                    <a:pt x="76" y="70"/>
                  </a:cubicBezTo>
                  <a:cubicBezTo>
                    <a:pt x="58" y="70"/>
                    <a:pt x="58" y="70"/>
                    <a:pt x="58" y="70"/>
                  </a:cubicBezTo>
                  <a:cubicBezTo>
                    <a:pt x="58" y="50"/>
                    <a:pt x="58" y="50"/>
                    <a:pt x="58" y="50"/>
                  </a:cubicBezTo>
                  <a:cubicBezTo>
                    <a:pt x="101" y="50"/>
                    <a:pt x="101" y="50"/>
                    <a:pt x="101" y="50"/>
                  </a:cubicBezTo>
                  <a:lnTo>
                    <a:pt x="101" y="1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98" name="Freeform 118"/>
            <p:cNvSpPr>
              <a:spLocks noChangeArrowheads="1" noEditPoints="1"/>
            </p:cNvSpPr>
            <p:nvPr/>
          </p:nvSpPr>
          <p:spPr bwMode="auto">
            <a:xfrm>
              <a:off x="895350" y="682228"/>
              <a:ext cx="100013" cy="101204"/>
            </a:xfrm>
            <a:custGeom>
              <a:gdLst>
                <a:gd fmla="*/ 0 w 86" name="T0"/>
                <a:gd fmla="*/ 1991971286 h 116" name="T1"/>
                <a:gd fmla="*/ 2147483646 w 86" name="T2"/>
                <a:gd fmla="*/ 0 h 116" name="T3"/>
                <a:gd fmla="*/ 2147483646 w 86" name="T4"/>
                <a:gd fmla="*/ 2147483646 h 116" name="T5"/>
                <a:gd fmla="*/ 2147483646 w 86" name="T6"/>
                <a:gd fmla="*/ 2147483646 h 116" name="T7"/>
                <a:gd fmla="*/ 2147483646 w 86" name="T8"/>
                <a:gd fmla="*/ 2147483646 h 116" name="T9"/>
                <a:gd fmla="*/ 2147483646 w 86" name="T10"/>
                <a:gd fmla="*/ 2147483646 h 116" name="T11"/>
                <a:gd fmla="*/ 2147483646 w 86" name="T12"/>
                <a:gd fmla="*/ 2147483646 h 116" name="T13"/>
                <a:gd fmla="*/ 2147483646 w 86" name="T14"/>
                <a:gd fmla="*/ 2147483646 h 116" name="T15"/>
                <a:gd fmla="*/ 2147483646 w 86" name="T16"/>
                <a:gd fmla="*/ 2147483646 h 116" name="T17"/>
                <a:gd fmla="*/ 2147483646 w 86" name="T18"/>
                <a:gd fmla="*/ 2147483646 h 116" name="T19"/>
                <a:gd fmla="*/ 2147483646 w 86" name="T20"/>
                <a:gd fmla="*/ 2147483646 h 116" name="T21"/>
                <a:gd fmla="*/ 2147483646 w 86" name="T22"/>
                <a:gd fmla="*/ 2147483646 h 116" name="T23"/>
                <a:gd fmla="*/ 2147483646 w 86" name="T24"/>
                <a:gd fmla="*/ 2147483646 h 116" name="T25"/>
                <a:gd fmla="*/ 0 w 86" name="T26"/>
                <a:gd fmla="*/ 2147483646 h 116" name="T27"/>
                <a:gd fmla="*/ 0 w 86" name="T28"/>
                <a:gd fmla="*/ 1991971286 h 116" name="T29"/>
                <a:gd fmla="*/ 2147483646 w 86" name="T30"/>
                <a:gd fmla="*/ 2147483646 h 116" name="T31"/>
                <a:gd fmla="*/ 2147483646 w 86" name="T32"/>
                <a:gd fmla="*/ 2147483646 h 116" name="T33"/>
                <a:gd fmla="*/ 2147483646 w 86" name="T34"/>
                <a:gd fmla="*/ 2147483646 h 116" name="T35"/>
                <a:gd fmla="*/ 2147483646 w 86" name="T36"/>
                <a:gd fmla="*/ 2147483646 h 116" name="T37"/>
                <a:gd fmla="*/ 2147483646 w 86" name="T38"/>
                <a:gd fmla="*/ 2147483646 h 116" name="T39"/>
                <a:gd fmla="*/ 2147483646 w 86" name="T40"/>
                <a:gd fmla="*/ 2147483646 h 11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w 86" name="T63"/>
                <a:gd fmla="*/ 0 h 116" name="T64"/>
                <a:gd fmla="*/ 86 w 86" name="T65"/>
                <a:gd fmla="*/ 116 h 116" name="T66"/>
              </a:gdLst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b="T66" l="T63" r="T65" t="T64"/>
              <a:pathLst>
                <a:path h="115" w="86">
                  <a:moveTo>
                    <a:pt x="0" y="3"/>
                  </a:moveTo>
                  <a:cubicBezTo>
                    <a:pt x="8" y="1"/>
                    <a:pt x="21" y="0"/>
                    <a:pt x="34" y="0"/>
                  </a:cubicBezTo>
                  <a:cubicBezTo>
                    <a:pt x="51" y="0"/>
                    <a:pt x="63" y="3"/>
                    <a:pt x="71" y="9"/>
                  </a:cubicBezTo>
                  <a:cubicBezTo>
                    <a:pt x="78" y="15"/>
                    <a:pt x="82" y="23"/>
                    <a:pt x="82" y="33"/>
                  </a:cubicBezTo>
                  <a:cubicBezTo>
                    <a:pt x="82" y="48"/>
                    <a:pt x="72" y="58"/>
                    <a:pt x="62" y="61"/>
                  </a:cubicBezTo>
                  <a:cubicBezTo>
                    <a:pt x="62" y="62"/>
                    <a:pt x="62" y="62"/>
                    <a:pt x="62" y="62"/>
                  </a:cubicBezTo>
                  <a:cubicBezTo>
                    <a:pt x="70" y="65"/>
                    <a:pt x="74" y="73"/>
                    <a:pt x="77" y="83"/>
                  </a:cubicBezTo>
                  <a:cubicBezTo>
                    <a:pt x="81" y="96"/>
                    <a:pt x="84" y="111"/>
                    <a:pt x="86" y="116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58" y="112"/>
                    <a:pt x="55" y="103"/>
                    <a:pt x="52" y="89"/>
                  </a:cubicBezTo>
                  <a:cubicBezTo>
                    <a:pt x="49" y="75"/>
                    <a:pt x="44" y="71"/>
                    <a:pt x="33" y="71"/>
                  </a:cubicBezTo>
                  <a:cubicBezTo>
                    <a:pt x="26" y="71"/>
                    <a:pt x="26" y="71"/>
                    <a:pt x="26" y="71"/>
                  </a:cubicBezTo>
                  <a:cubicBezTo>
                    <a:pt x="26" y="116"/>
                    <a:pt x="26" y="116"/>
                    <a:pt x="26" y="116"/>
                  </a:cubicBezTo>
                  <a:cubicBezTo>
                    <a:pt x="0" y="116"/>
                    <a:pt x="0" y="116"/>
                    <a:pt x="0" y="116"/>
                  </a:cubicBezTo>
                  <a:lnTo>
                    <a:pt x="0" y="3"/>
                  </a:lnTo>
                  <a:close/>
                  <a:moveTo>
                    <a:pt x="26" y="52"/>
                  </a:moveTo>
                  <a:cubicBezTo>
                    <a:pt x="36" y="52"/>
                    <a:pt x="36" y="52"/>
                    <a:pt x="36" y="52"/>
                  </a:cubicBezTo>
                  <a:cubicBezTo>
                    <a:pt x="49" y="52"/>
                    <a:pt x="56" y="46"/>
                    <a:pt x="56" y="35"/>
                  </a:cubicBezTo>
                  <a:cubicBezTo>
                    <a:pt x="56" y="25"/>
                    <a:pt x="49" y="20"/>
                    <a:pt x="37" y="20"/>
                  </a:cubicBezTo>
                  <a:cubicBezTo>
                    <a:pt x="31" y="20"/>
                    <a:pt x="27" y="20"/>
                    <a:pt x="26" y="20"/>
                  </a:cubicBezTo>
                  <a:lnTo>
                    <a:pt x="26" y="5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99" name="Freeform 119"/>
            <p:cNvSpPr>
              <a:spLocks noChangeArrowheads="1" noEditPoints="1"/>
            </p:cNvSpPr>
            <p:nvPr/>
          </p:nvSpPr>
          <p:spPr bwMode="auto">
            <a:xfrm>
              <a:off x="1004888" y="683419"/>
              <a:ext cx="119063" cy="100013"/>
            </a:xfrm>
            <a:custGeom>
              <a:gdLst>
                <a:gd fmla="*/ 2147483646 w 104" name="T0"/>
                <a:gd fmla="*/ 2147483646 h 115" name="T1"/>
                <a:gd fmla="*/ 2147483646 w 104" name="T2"/>
                <a:gd fmla="*/ 2147483646 h 115" name="T3"/>
                <a:gd fmla="*/ 0 w 104" name="T4"/>
                <a:gd fmla="*/ 2147483646 h 115" name="T5"/>
                <a:gd fmla="*/ 2147483646 w 104" name="T6"/>
                <a:gd fmla="*/ 0 h 115" name="T7"/>
                <a:gd fmla="*/ 2147483646 w 104" name="T8"/>
                <a:gd fmla="*/ 0 h 115" name="T9"/>
                <a:gd fmla="*/ 2147483646 w 104" name="T10"/>
                <a:gd fmla="*/ 2147483646 h 115" name="T11"/>
                <a:gd fmla="*/ 2147483646 w 104" name="T12"/>
                <a:gd fmla="*/ 2147483646 h 115" name="T13"/>
                <a:gd fmla="*/ 2147483646 w 104" name="T14"/>
                <a:gd fmla="*/ 2147483646 h 115" name="T15"/>
                <a:gd fmla="*/ 2147483646 w 104" name="T16"/>
                <a:gd fmla="*/ 2147483646 h 115" name="T17"/>
                <a:gd fmla="*/ 2147483646 w 104" name="T18"/>
                <a:gd fmla="*/ 2147483646 h 115" name="T19"/>
                <a:gd fmla="*/ 2147483646 w 104" name="T20"/>
                <a:gd fmla="*/ 2147483646 h 115" name="T21"/>
                <a:gd fmla="*/ 2147483646 w 104" name="T22"/>
                <a:gd fmla="*/ 2147483646 h 115" name="T23"/>
                <a:gd fmla="*/ 2147483646 w 104" name="T24"/>
                <a:gd fmla="*/ 2147483646 h 115" name="T25"/>
                <a:gd fmla="*/ 2147483646 w 104" name="T26"/>
                <a:gd fmla="*/ 2147483646 h 115" name="T27"/>
                <a:gd fmla="*/ 2147483646 w 104" name="T28"/>
                <a:gd fmla="*/ 2147483646 h 115" name="T29"/>
                <a:gd fmla="*/ 2147483646 w 104" name="T30"/>
                <a:gd fmla="*/ 2147483646 h 115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w 104" name="T48"/>
                <a:gd fmla="*/ 0 h 115" name="T49"/>
                <a:gd fmla="*/ 104 w 104" name="T50"/>
                <a:gd fmla="*/ 115 h 115" name="T51"/>
              </a:gdLst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b="T51" l="T48" r="T50" t="T49"/>
              <a:pathLst>
                <a:path h="115" w="104">
                  <a:moveTo>
                    <a:pt x="35" y="85"/>
                  </a:moveTo>
                  <a:cubicBezTo>
                    <a:pt x="27" y="115"/>
                    <a:pt x="27" y="115"/>
                    <a:pt x="27" y="115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104" y="115"/>
                    <a:pt x="104" y="115"/>
                    <a:pt x="104" y="115"/>
                  </a:cubicBezTo>
                  <a:cubicBezTo>
                    <a:pt x="77" y="115"/>
                    <a:pt x="77" y="115"/>
                    <a:pt x="77" y="115"/>
                  </a:cubicBezTo>
                  <a:cubicBezTo>
                    <a:pt x="68" y="85"/>
                    <a:pt x="68" y="85"/>
                    <a:pt x="68" y="85"/>
                  </a:cubicBezTo>
                  <a:lnTo>
                    <a:pt x="35" y="85"/>
                  </a:lnTo>
                  <a:close/>
                  <a:moveTo>
                    <a:pt x="64" y="66"/>
                  </a:moveTo>
                  <a:cubicBezTo>
                    <a:pt x="57" y="42"/>
                    <a:pt x="57" y="42"/>
                    <a:pt x="57" y="42"/>
                  </a:cubicBezTo>
                  <a:cubicBezTo>
                    <a:pt x="55" y="35"/>
                    <a:pt x="53" y="26"/>
                    <a:pt x="51" y="20"/>
                  </a:cubicBezTo>
                  <a:cubicBezTo>
                    <a:pt x="51" y="20"/>
                    <a:pt x="51" y="20"/>
                    <a:pt x="51" y="20"/>
                  </a:cubicBezTo>
                  <a:cubicBezTo>
                    <a:pt x="49" y="26"/>
                    <a:pt x="47" y="35"/>
                    <a:pt x="45" y="42"/>
                  </a:cubicBezTo>
                  <a:cubicBezTo>
                    <a:pt x="39" y="66"/>
                    <a:pt x="39" y="66"/>
                    <a:pt x="39" y="66"/>
                  </a:cubicBezTo>
                  <a:lnTo>
                    <a:pt x="64" y="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200" name="Freeform 120"/>
            <p:cNvSpPr>
              <a:spLocks noChangeArrowheads="1"/>
            </p:cNvSpPr>
            <p:nvPr/>
          </p:nvSpPr>
          <p:spPr bwMode="auto">
            <a:xfrm>
              <a:off x="1041400" y="176212"/>
              <a:ext cx="11113" cy="42863"/>
            </a:xfrm>
            <a:custGeom>
              <a:gdLst>
                <a:gd fmla="*/ 2147483646 w 9" name="T0"/>
                <a:gd fmla="*/ 2147483646 h 50" name="T1"/>
                <a:gd fmla="*/ 2147483646 w 9" name="T2"/>
                <a:gd fmla="*/ 2147483646 h 50" name="T3"/>
                <a:gd fmla="*/ 2147483646 w 9" name="T4"/>
                <a:gd fmla="*/ 2147483646 h 50" name="T5"/>
                <a:gd fmla="*/ 2147483646 w 9" name="T6"/>
                <a:gd fmla="*/ 2147483646 h 50" name="T7"/>
                <a:gd fmla="*/ 2147483646 w 9" name="T8"/>
                <a:gd fmla="*/ 2147483646 h 50" name="T9"/>
                <a:gd fmla="*/ 2147483646 w 9" name="T10"/>
                <a:gd fmla="*/ 2147483646 h 50" name="T11"/>
                <a:gd fmla="*/ 2147483646 w 9" name="T12"/>
                <a:gd fmla="*/ 2147483646 h 50" name="T13"/>
                <a:gd fmla="*/ 2147483646 w 9" name="T14"/>
                <a:gd fmla="*/ 2147483646 h 50" name="T15"/>
                <a:gd fmla="*/ 2147483646 w 9" name="T16"/>
                <a:gd fmla="*/ 2147483646 h 50" name="T17"/>
                <a:gd fmla="*/ 2147483646 w 9" name="T18"/>
                <a:gd fmla="*/ 2147483646 h 50" name="T19"/>
                <a:gd fmla="*/ 2147483646 w 9" name="T20"/>
                <a:gd fmla="*/ 2147483646 h 50" name="T21"/>
                <a:gd fmla="*/ 2147483646 w 9" name="T22"/>
                <a:gd fmla="*/ 2147483646 h 50" name="T23"/>
                <a:gd fmla="*/ 2147483646 w 9" name="T24"/>
                <a:gd fmla="*/ 2147483646 h 50" name="T25"/>
                <a:gd fmla="*/ 2147483646 w 9" name="T26"/>
                <a:gd fmla="*/ 0 h 50" name="T27"/>
                <a:gd fmla="*/ 2147483646 w 9" name="T28"/>
                <a:gd fmla="*/ 0 h 50" name="T29"/>
                <a:gd fmla="*/ 2147483646 w 9" name="T30"/>
                <a:gd fmla="*/ 2147483646 h 50" name="T31"/>
                <a:gd fmla="*/ 1882975607 w 9" name="T32"/>
                <a:gd fmla="*/ 2147483646 h 50" name="T33"/>
                <a:gd fmla="*/ 2147483646 w 9" name="T34"/>
                <a:gd fmla="*/ 2147483646 h 50" name="T35"/>
                <a:gd fmla="*/ 2147483646 w 9" name="T36"/>
                <a:gd fmla="*/ 2147483646 h 50" name="T37"/>
                <a:gd fmla="*/ 0 w 9" name="T38"/>
                <a:gd fmla="*/ 2147483646 h 50" name="T39"/>
                <a:gd fmla="*/ 2147483646 w 9" name="T40"/>
                <a:gd fmla="*/ 2147483646 h 50" name="T41"/>
                <a:gd fmla="*/ 2147483646 w 9" name="T42"/>
                <a:gd fmla="*/ 2147483646 h 50" name="T43"/>
                <a:gd fmla="*/ 0 w 9" name="T44"/>
                <a:gd fmla="*/ 2147483646 h 50" name="T45"/>
                <a:gd fmla="*/ 2147483646 w 9" name="T46"/>
                <a:gd fmla="*/ 2147483646 h 50" name="T47"/>
                <a:gd fmla="*/ 2147483646 w 9" name="T48"/>
                <a:gd fmla="*/ 2147483646 h 50" name="T49"/>
                <a:gd fmla="*/ 2147483646 w 9" name="T50"/>
                <a:gd fmla="*/ 2147483646 h 50" name="T51"/>
                <a:gd fmla="*/ 2147483646 w 9" name="T52"/>
                <a:gd fmla="*/ 2147483646 h 50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w 9" name="T81"/>
                <a:gd fmla="*/ 0 h 50" name="T82"/>
                <a:gd fmla="*/ 9 w 9" name="T83"/>
                <a:gd fmla="*/ 50 h 50" name="T84"/>
              </a:gdLst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b="T84" l="T81" r="T83" t="T82"/>
              <a:pathLst>
                <a:path h="50" w="9">
                  <a:moveTo>
                    <a:pt x="4" y="49"/>
                  </a:moveTo>
                  <a:cubicBezTo>
                    <a:pt x="5" y="49"/>
                    <a:pt x="5" y="49"/>
                    <a:pt x="5" y="49"/>
                  </a:cubicBezTo>
                  <a:cubicBezTo>
                    <a:pt x="5" y="49"/>
                    <a:pt x="5" y="49"/>
                    <a:pt x="6" y="50"/>
                  </a:cubicBezTo>
                  <a:cubicBezTo>
                    <a:pt x="6" y="50"/>
                    <a:pt x="6" y="50"/>
                    <a:pt x="6" y="50"/>
                  </a:cubicBezTo>
                  <a:cubicBezTo>
                    <a:pt x="6" y="49"/>
                    <a:pt x="6" y="49"/>
                    <a:pt x="6" y="49"/>
                  </a:cubicBezTo>
                  <a:cubicBezTo>
                    <a:pt x="8" y="48"/>
                    <a:pt x="9" y="47"/>
                    <a:pt x="9" y="45"/>
                  </a:cubicBezTo>
                  <a:cubicBezTo>
                    <a:pt x="9" y="43"/>
                    <a:pt x="8" y="41"/>
                    <a:pt x="6" y="40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8" y="39"/>
                    <a:pt x="9" y="37"/>
                    <a:pt x="9" y="35"/>
                  </a:cubicBezTo>
                  <a:cubicBezTo>
                    <a:pt x="9" y="33"/>
                    <a:pt x="8" y="28"/>
                    <a:pt x="6" y="27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7" y="21"/>
                    <a:pt x="8" y="20"/>
                    <a:pt x="8" y="18"/>
                  </a:cubicBezTo>
                  <a:cubicBezTo>
                    <a:pt x="8" y="16"/>
                    <a:pt x="7" y="15"/>
                    <a:pt x="6" y="15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2" y="15"/>
                    <a:pt x="1" y="16"/>
                    <a:pt x="1" y="18"/>
                  </a:cubicBezTo>
                  <a:cubicBezTo>
                    <a:pt x="1" y="20"/>
                    <a:pt x="2" y="21"/>
                    <a:pt x="4" y="21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2" y="28"/>
                    <a:pt x="0" y="33"/>
                    <a:pt x="0" y="35"/>
                  </a:cubicBezTo>
                  <a:cubicBezTo>
                    <a:pt x="0" y="37"/>
                    <a:pt x="2" y="39"/>
                    <a:pt x="4" y="40"/>
                  </a:cubicBezTo>
                  <a:cubicBezTo>
                    <a:pt x="4" y="40"/>
                    <a:pt x="4" y="40"/>
                    <a:pt x="4" y="40"/>
                  </a:cubicBezTo>
                  <a:cubicBezTo>
                    <a:pt x="2" y="41"/>
                    <a:pt x="0" y="43"/>
                    <a:pt x="0" y="45"/>
                  </a:cubicBezTo>
                  <a:cubicBezTo>
                    <a:pt x="0" y="47"/>
                    <a:pt x="2" y="48"/>
                    <a:pt x="4" y="49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4" y="49"/>
                    <a:pt x="4" y="49"/>
                    <a:pt x="4" y="49"/>
                  </a:cubicBezTo>
                  <a:close/>
                </a:path>
              </a:pathLst>
            </a:custGeom>
            <a:solidFill>
              <a:srgbClr val="70C8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201" name="Freeform 121"/>
            <p:cNvSpPr>
              <a:spLocks noChangeArrowheads="1"/>
            </p:cNvSpPr>
            <p:nvPr/>
          </p:nvSpPr>
          <p:spPr bwMode="auto">
            <a:xfrm>
              <a:off x="690563" y="177403"/>
              <a:ext cx="7938" cy="41672"/>
            </a:xfrm>
            <a:custGeom>
              <a:gdLst>
                <a:gd fmla="*/ 2147483646 w 8" name="T0"/>
                <a:gd fmla="*/ 2147483646 h 49" name="T1"/>
                <a:gd fmla="*/ 2147483646 w 8" name="T2"/>
                <a:gd fmla="*/ 2147483646 h 49" name="T3"/>
                <a:gd fmla="*/ 2147483646 w 8" name="T4"/>
                <a:gd fmla="*/ 2147483646 h 49" name="T5"/>
                <a:gd fmla="*/ 2147483646 w 8" name="T6"/>
                <a:gd fmla="*/ 2147483646 h 49" name="T7"/>
                <a:gd fmla="*/ 2147483646 w 8" name="T8"/>
                <a:gd fmla="*/ 2147483646 h 49" name="T9"/>
                <a:gd fmla="*/ 2147483646 w 8" name="T10"/>
                <a:gd fmla="*/ 2147483646 h 49" name="T11"/>
                <a:gd fmla="*/ 2147483646 w 8" name="T12"/>
                <a:gd fmla="*/ 2147483646 h 49" name="T13"/>
                <a:gd fmla="*/ 2147483646 w 8" name="T14"/>
                <a:gd fmla="*/ 2147483646 h 49" name="T15"/>
                <a:gd fmla="*/ 2147483646 w 8" name="T16"/>
                <a:gd fmla="*/ 2147483646 h 49" name="T17"/>
                <a:gd fmla="*/ 2147483646 w 8" name="T18"/>
                <a:gd fmla="*/ 2147483646 h 49" name="T19"/>
                <a:gd fmla="*/ 2147483646 w 8" name="T20"/>
                <a:gd fmla="*/ 2147483646 h 49" name="T21"/>
                <a:gd fmla="*/ 2147483646 w 8" name="T22"/>
                <a:gd fmla="*/ 2147483646 h 49" name="T23"/>
                <a:gd fmla="*/ 2147483646 w 8" name="T24"/>
                <a:gd fmla="*/ 0 h 49" name="T25"/>
                <a:gd fmla="*/ 2147483646 w 8" name="T26"/>
                <a:gd fmla="*/ 0 h 49" name="T27"/>
                <a:gd fmla="*/ 2147483646 w 8" name="T28"/>
                <a:gd fmla="*/ 2147483646 h 49" name="T29"/>
                <a:gd fmla="*/ 976683582 w 8" name="T30"/>
                <a:gd fmla="*/ 2147483646 h 49" name="T31"/>
                <a:gd fmla="*/ 2147483646 w 8" name="T32"/>
                <a:gd fmla="*/ 2147483646 h 49" name="T33"/>
                <a:gd fmla="*/ 2147483646 w 8" name="T34"/>
                <a:gd fmla="*/ 2147483646 h 49" name="T35"/>
                <a:gd fmla="*/ 0 w 8" name="T36"/>
                <a:gd fmla="*/ 2147483646 h 49" name="T37"/>
                <a:gd fmla="*/ 2147483646 w 8" name="T38"/>
                <a:gd fmla="*/ 2147483646 h 49" name="T39"/>
                <a:gd fmla="*/ 2147483646 w 8" name="T40"/>
                <a:gd fmla="*/ 2147483646 h 49" name="T41"/>
                <a:gd fmla="*/ 0 w 8" name="T42"/>
                <a:gd fmla="*/ 2147483646 h 49" name="T43"/>
                <a:gd fmla="*/ 2147483646 w 8" name="T44"/>
                <a:gd fmla="*/ 2147483646 h 49" name="T45"/>
                <a:gd fmla="*/ 2147483646 w 8" name="T46"/>
                <a:gd fmla="*/ 2147483646 h 49" name="T47"/>
                <a:gd fmla="*/ 2147483646 w 8" name="T48"/>
                <a:gd fmla="*/ 2147483646 h 49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w 8" name="T75"/>
                <a:gd fmla="*/ 0 h 49" name="T76"/>
                <a:gd fmla="*/ 8 w 8" name="T77"/>
                <a:gd fmla="*/ 49 h 49" name="T78"/>
              </a:gdLst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b="T78" l="T75" r="T77" t="T76"/>
              <a:pathLst>
                <a:path h="49" w="8">
                  <a:moveTo>
                    <a:pt x="4" y="48"/>
                  </a:moveTo>
                  <a:cubicBezTo>
                    <a:pt x="4" y="48"/>
                    <a:pt x="4" y="48"/>
                    <a:pt x="4" y="48"/>
                  </a:cubicBezTo>
                  <a:cubicBezTo>
                    <a:pt x="5" y="48"/>
                    <a:pt x="5" y="49"/>
                    <a:pt x="5" y="49"/>
                  </a:cubicBezTo>
                  <a:cubicBezTo>
                    <a:pt x="5" y="48"/>
                    <a:pt x="5" y="48"/>
                    <a:pt x="5" y="48"/>
                  </a:cubicBezTo>
                  <a:cubicBezTo>
                    <a:pt x="7" y="48"/>
                    <a:pt x="8" y="46"/>
                    <a:pt x="8" y="44"/>
                  </a:cubicBezTo>
                  <a:cubicBezTo>
                    <a:pt x="8" y="42"/>
                    <a:pt x="7" y="40"/>
                    <a:pt x="5" y="40"/>
                  </a:cubicBezTo>
                  <a:cubicBezTo>
                    <a:pt x="5" y="39"/>
                    <a:pt x="5" y="39"/>
                    <a:pt x="5" y="39"/>
                  </a:cubicBezTo>
                  <a:cubicBezTo>
                    <a:pt x="7" y="39"/>
                    <a:pt x="8" y="37"/>
                    <a:pt x="8" y="35"/>
                  </a:cubicBezTo>
                  <a:cubicBezTo>
                    <a:pt x="8" y="33"/>
                    <a:pt x="7" y="28"/>
                    <a:pt x="5" y="26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6" y="20"/>
                    <a:pt x="7" y="19"/>
                    <a:pt x="7" y="18"/>
                  </a:cubicBezTo>
                  <a:cubicBezTo>
                    <a:pt x="7" y="16"/>
                    <a:pt x="6" y="15"/>
                    <a:pt x="5" y="14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2" y="15"/>
                    <a:pt x="1" y="16"/>
                    <a:pt x="1" y="18"/>
                  </a:cubicBezTo>
                  <a:cubicBezTo>
                    <a:pt x="1" y="19"/>
                    <a:pt x="2" y="20"/>
                    <a:pt x="3" y="21"/>
                  </a:cubicBezTo>
                  <a:cubicBezTo>
                    <a:pt x="3" y="26"/>
                    <a:pt x="3" y="26"/>
                    <a:pt x="3" y="26"/>
                  </a:cubicBezTo>
                  <a:cubicBezTo>
                    <a:pt x="1" y="28"/>
                    <a:pt x="0" y="33"/>
                    <a:pt x="0" y="35"/>
                  </a:cubicBezTo>
                  <a:cubicBezTo>
                    <a:pt x="0" y="37"/>
                    <a:pt x="1" y="39"/>
                    <a:pt x="3" y="39"/>
                  </a:cubicBezTo>
                  <a:cubicBezTo>
                    <a:pt x="3" y="40"/>
                    <a:pt x="3" y="40"/>
                    <a:pt x="3" y="40"/>
                  </a:cubicBezTo>
                  <a:cubicBezTo>
                    <a:pt x="1" y="40"/>
                    <a:pt x="0" y="42"/>
                    <a:pt x="0" y="44"/>
                  </a:cubicBezTo>
                  <a:cubicBezTo>
                    <a:pt x="0" y="46"/>
                    <a:pt x="1" y="48"/>
                    <a:pt x="3" y="48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3" y="48"/>
                    <a:pt x="3" y="48"/>
                    <a:pt x="4" y="48"/>
                  </a:cubicBezTo>
                  <a:close/>
                </a:path>
              </a:pathLst>
            </a:custGeom>
            <a:solidFill>
              <a:srgbClr val="70C8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202" name="Freeform 122"/>
            <p:cNvSpPr>
              <a:spLocks noChangeArrowheads="1"/>
            </p:cNvSpPr>
            <p:nvPr/>
          </p:nvSpPr>
          <p:spPr bwMode="auto">
            <a:xfrm>
              <a:off x="860425" y="0"/>
              <a:ext cx="15875" cy="57150"/>
            </a:xfrm>
            <a:custGeom>
              <a:gdLst>
                <a:gd fmla="*/ 2147483646 w 13" name="T0"/>
                <a:gd fmla="*/ 2147483646 h 66" name="T1"/>
                <a:gd fmla="*/ 2147483646 w 13" name="T2"/>
                <a:gd fmla="*/ 2147483646 h 66" name="T3"/>
                <a:gd fmla="*/ 2147483646 w 13" name="T4"/>
                <a:gd fmla="*/ 2147483646 h 66" name="T5"/>
                <a:gd fmla="*/ 2147483646 w 13" name="T6"/>
                <a:gd fmla="*/ 2147483646 h 66" name="T7"/>
                <a:gd fmla="*/ 2147483646 w 13" name="T8"/>
                <a:gd fmla="*/ 2147483646 h 66" name="T9"/>
                <a:gd fmla="*/ 2147483646 w 13" name="T10"/>
                <a:gd fmla="*/ 2147483646 h 66" name="T11"/>
                <a:gd fmla="*/ 2147483646 w 13" name="T12"/>
                <a:gd fmla="*/ 2147483646 h 66" name="T13"/>
                <a:gd fmla="*/ 2147483646 w 13" name="T14"/>
                <a:gd fmla="*/ 2147483646 h 66" name="T15"/>
                <a:gd fmla="*/ 2147483646 w 13" name="T16"/>
                <a:gd fmla="*/ 2147483646 h 66" name="T17"/>
                <a:gd fmla="*/ 2147483646 w 13" name="T18"/>
                <a:gd fmla="*/ 2147483646 h 66" name="T19"/>
                <a:gd fmla="*/ 2147483646 w 13" name="T20"/>
                <a:gd fmla="*/ 2147483646 h 66" name="T21"/>
                <a:gd fmla="*/ 2147483646 w 13" name="T22"/>
                <a:gd fmla="*/ 2147483646 h 66" name="T23"/>
                <a:gd fmla="*/ 2147483646 w 13" name="T24"/>
                <a:gd fmla="*/ 2147483646 h 66" name="T25"/>
                <a:gd fmla="*/ 2147483646 w 13" name="T26"/>
                <a:gd fmla="*/ 2147483646 h 66" name="T27"/>
                <a:gd fmla="*/ 2147483646 w 13" name="T28"/>
                <a:gd fmla="*/ 0 h 66" name="T29"/>
                <a:gd fmla="*/ 2147483646 w 13" name="T30"/>
                <a:gd fmla="*/ 0 h 66" name="T31"/>
                <a:gd fmla="*/ 2147483646 w 13" name="T32"/>
                <a:gd fmla="*/ 2147483646 h 66" name="T33"/>
                <a:gd fmla="*/ 0 w 13" name="T34"/>
                <a:gd fmla="*/ 2147483646 h 66" name="T35"/>
                <a:gd fmla="*/ 0 w 13" name="T36"/>
                <a:gd fmla="*/ 2147483646 h 66" name="T37"/>
                <a:gd fmla="*/ 2147483646 w 13" name="T38"/>
                <a:gd fmla="*/ 2147483646 h 66" name="T39"/>
                <a:gd fmla="*/ 2147483646 w 13" name="T40"/>
                <a:gd fmla="*/ 2147483646 h 66" name="T41"/>
                <a:gd fmla="*/ 2147483646 w 13" name="T42"/>
                <a:gd fmla="*/ 2147483646 h 66" name="T43"/>
                <a:gd fmla="*/ 2147483646 w 13" name="T44"/>
                <a:gd fmla="*/ 2147483646 h 66" name="T45"/>
                <a:gd fmla="*/ 2147483646 w 13" name="T46"/>
                <a:gd fmla="*/ 2147483646 h 66" name="T47"/>
                <a:gd fmla="*/ 1820775798 w 13" name="T48"/>
                <a:gd fmla="*/ 2147483646 h 66" name="T49"/>
                <a:gd fmla="*/ 2147483646 w 13" name="T50"/>
                <a:gd fmla="*/ 2147483646 h 66" name="T51"/>
                <a:gd fmla="*/ 2147483646 w 13" name="T52"/>
                <a:gd fmla="*/ 2147483646 h 66" name="T53"/>
                <a:gd fmla="*/ 1820775798 w 13" name="T54"/>
                <a:gd fmla="*/ 2147483646 h 66" name="T55"/>
                <a:gd fmla="*/ 2147483646 w 13" name="T56"/>
                <a:gd fmla="*/ 2147483646 h 66" name="T57"/>
                <a:gd fmla="*/ 2147483646 w 13" name="T58"/>
                <a:gd fmla="*/ 2147483646 h 66" name="T59"/>
                <a:gd fmla="*/ 2147483646 w 13" name="T60"/>
                <a:gd fmla="*/ 2147483646 h 66" name="T61"/>
                <a:gd fmla="*/ 2147483646 w 13" name="T62"/>
                <a:gd fmla="*/ 2147483646 h 6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w 13" name="T96"/>
                <a:gd fmla="*/ 0 h 66" name="T97"/>
                <a:gd fmla="*/ 13 w 13" name="T98"/>
                <a:gd fmla="*/ 66 h 66" name="T99"/>
              </a:gdLst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b="T99" l="T96" r="T98" t="T97"/>
              <a:pathLst>
                <a:path h="66" w="13">
                  <a:moveTo>
                    <a:pt x="8" y="66"/>
                  </a:moveTo>
                  <a:cubicBezTo>
                    <a:pt x="8" y="66"/>
                    <a:pt x="8" y="66"/>
                    <a:pt x="8" y="66"/>
                  </a:cubicBezTo>
                  <a:cubicBezTo>
                    <a:pt x="10" y="65"/>
                    <a:pt x="12" y="63"/>
                    <a:pt x="12" y="60"/>
                  </a:cubicBezTo>
                  <a:cubicBezTo>
                    <a:pt x="12" y="57"/>
                    <a:pt x="10" y="55"/>
                    <a:pt x="8" y="54"/>
                  </a:cubicBezTo>
                  <a:cubicBezTo>
                    <a:pt x="8" y="53"/>
                    <a:pt x="8" y="53"/>
                    <a:pt x="8" y="53"/>
                  </a:cubicBezTo>
                  <a:cubicBezTo>
                    <a:pt x="10" y="53"/>
                    <a:pt x="12" y="50"/>
                    <a:pt x="12" y="48"/>
                  </a:cubicBezTo>
                  <a:cubicBezTo>
                    <a:pt x="12" y="45"/>
                    <a:pt x="10" y="38"/>
                    <a:pt x="8" y="36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10" y="28"/>
                    <a:pt x="11" y="26"/>
                    <a:pt x="11" y="24"/>
                  </a:cubicBezTo>
                  <a:cubicBezTo>
                    <a:pt x="11" y="22"/>
                    <a:pt x="10" y="20"/>
                    <a:pt x="8" y="19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11" y="11"/>
                    <a:pt x="13" y="9"/>
                    <a:pt x="13" y="6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3" y="7"/>
                    <a:pt x="11" y="9"/>
                    <a:pt x="8" y="1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2" y="9"/>
                    <a:pt x="0" y="7"/>
                    <a:pt x="0" y="5"/>
                  </a:cubicBezTo>
                  <a:cubicBezTo>
                    <a:pt x="0" y="5"/>
                    <a:pt x="0" y="5"/>
                    <a:pt x="0" y="6"/>
                  </a:cubicBezTo>
                  <a:cubicBezTo>
                    <a:pt x="0" y="9"/>
                    <a:pt x="2" y="11"/>
                    <a:pt x="5" y="12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3" y="20"/>
                    <a:pt x="2" y="22"/>
                    <a:pt x="2" y="24"/>
                  </a:cubicBezTo>
                  <a:cubicBezTo>
                    <a:pt x="2" y="26"/>
                    <a:pt x="3" y="28"/>
                    <a:pt x="5" y="28"/>
                  </a:cubicBezTo>
                  <a:cubicBezTo>
                    <a:pt x="5" y="35"/>
                    <a:pt x="5" y="35"/>
                    <a:pt x="5" y="35"/>
                  </a:cubicBezTo>
                  <a:cubicBezTo>
                    <a:pt x="3" y="37"/>
                    <a:pt x="1" y="45"/>
                    <a:pt x="1" y="48"/>
                  </a:cubicBezTo>
                  <a:cubicBezTo>
                    <a:pt x="1" y="50"/>
                    <a:pt x="3" y="53"/>
                    <a:pt x="5" y="53"/>
                  </a:cubicBezTo>
                  <a:cubicBezTo>
                    <a:pt x="5" y="54"/>
                    <a:pt x="5" y="54"/>
                    <a:pt x="5" y="54"/>
                  </a:cubicBezTo>
                  <a:cubicBezTo>
                    <a:pt x="3" y="55"/>
                    <a:pt x="1" y="57"/>
                    <a:pt x="1" y="60"/>
                  </a:cubicBezTo>
                  <a:cubicBezTo>
                    <a:pt x="1" y="63"/>
                    <a:pt x="3" y="65"/>
                    <a:pt x="5" y="66"/>
                  </a:cubicBezTo>
                  <a:cubicBezTo>
                    <a:pt x="5" y="66"/>
                    <a:pt x="5" y="66"/>
                    <a:pt x="5" y="66"/>
                  </a:cubicBezTo>
                  <a:cubicBezTo>
                    <a:pt x="6" y="66"/>
                    <a:pt x="6" y="66"/>
                    <a:pt x="7" y="66"/>
                  </a:cubicBezTo>
                  <a:cubicBezTo>
                    <a:pt x="7" y="66"/>
                    <a:pt x="7" y="66"/>
                    <a:pt x="8" y="66"/>
                  </a:cubicBezTo>
                  <a:close/>
                </a:path>
              </a:pathLst>
            </a:custGeom>
            <a:solidFill>
              <a:srgbClr val="70C8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203" name="Freeform 123"/>
            <p:cNvSpPr>
              <a:spLocks noChangeArrowheads="1"/>
            </p:cNvSpPr>
            <p:nvPr/>
          </p:nvSpPr>
          <p:spPr bwMode="auto">
            <a:xfrm>
              <a:off x="255588" y="57150"/>
              <a:ext cx="1241425" cy="521494"/>
            </a:xfrm>
            <a:custGeom>
              <a:gdLst>
                <a:gd fmla="*/ 2147483646 w 1074" name="T0"/>
                <a:gd fmla="*/ 2147483646 h 601" name="T1"/>
                <a:gd fmla="*/ 2147483646 w 1074" name="T2"/>
                <a:gd fmla="*/ 2147483646 h 601" name="T3"/>
                <a:gd fmla="*/ 2147483646 w 1074" name="T4"/>
                <a:gd fmla="*/ 2147483646 h 601" name="T5"/>
                <a:gd fmla="*/ 2147483646 w 1074" name="T6"/>
                <a:gd fmla="*/ 2147483646 h 601" name="T7"/>
                <a:gd fmla="*/ 2147483646 w 1074" name="T8"/>
                <a:gd fmla="*/ 2147483646 h 601" name="T9"/>
                <a:gd fmla="*/ 2147483646 w 1074" name="T10"/>
                <a:gd fmla="*/ 2147483646 h 601" name="T11"/>
                <a:gd fmla="*/ 2147483646 w 1074" name="T12"/>
                <a:gd fmla="*/ 2147483646 h 601" name="T13"/>
                <a:gd fmla="*/ 2147483646 w 1074" name="T14"/>
                <a:gd fmla="*/ 2147483646 h 601" name="T15"/>
                <a:gd fmla="*/ 2147483646 w 1074" name="T16"/>
                <a:gd fmla="*/ 2147483646 h 601" name="T17"/>
                <a:gd fmla="*/ 2147483646 w 1074" name="T18"/>
                <a:gd fmla="*/ 2147483646 h 601" name="T19"/>
                <a:gd fmla="*/ 2147483646 w 1074" name="T20"/>
                <a:gd fmla="*/ 2147483646 h 601" name="T21"/>
                <a:gd fmla="*/ 2147483646 w 1074" name="T22"/>
                <a:gd fmla="*/ 2147483646 h 601" name="T23"/>
                <a:gd fmla="*/ 2147483646 w 1074" name="T24"/>
                <a:gd fmla="*/ 2147483646 h 601" name="T25"/>
                <a:gd fmla="*/ 2147483646 w 1074" name="T26"/>
                <a:gd fmla="*/ 2147483646 h 601" name="T27"/>
                <a:gd fmla="*/ 2147483646 w 1074" name="T28"/>
                <a:gd fmla="*/ 2147483646 h 601" name="T29"/>
                <a:gd fmla="*/ 2147483646 w 1074" name="T30"/>
                <a:gd fmla="*/ 2147483646 h 601" name="T31"/>
                <a:gd fmla="*/ 2147483646 w 1074" name="T32"/>
                <a:gd fmla="*/ 2147483646 h 601" name="T33"/>
                <a:gd fmla="*/ 2147483646 w 1074" name="T34"/>
                <a:gd fmla="*/ 2147483646 h 601" name="T35"/>
                <a:gd fmla="*/ 2147483646 w 1074" name="T36"/>
                <a:gd fmla="*/ 2147483646 h 601" name="T37"/>
                <a:gd fmla="*/ 2147483646 w 1074" name="T38"/>
                <a:gd fmla="*/ 2147483646 h 601" name="T39"/>
                <a:gd fmla="*/ 2147483646 w 1074" name="T40"/>
                <a:gd fmla="*/ 2147483646 h 601" name="T41"/>
                <a:gd fmla="*/ 2147483646 w 1074" name="T42"/>
                <a:gd fmla="*/ 2147483646 h 601" name="T43"/>
                <a:gd fmla="*/ 2147483646 w 1074" name="T44"/>
                <a:gd fmla="*/ 2147483646 h 601" name="T45"/>
                <a:gd fmla="*/ 2147483646 w 1074" name="T46"/>
                <a:gd fmla="*/ 2147483646 h 601" name="T47"/>
                <a:gd fmla="*/ 2147483646 w 1074" name="T48"/>
                <a:gd fmla="*/ 2147483646 h 601" name="T49"/>
                <a:gd fmla="*/ 2147483646 w 1074" name="T50"/>
                <a:gd fmla="*/ 0 h 601" name="T51"/>
                <a:gd fmla="*/ 2147483646 w 1074" name="T52"/>
                <a:gd fmla="*/ 2147483646 h 601" name="T53"/>
                <a:gd fmla="*/ 2147483646 w 1074" name="T54"/>
                <a:gd fmla="*/ 2147483646 h 601" name="T55"/>
                <a:gd fmla="*/ 2147483646 w 1074" name="T56"/>
                <a:gd fmla="*/ 2147483646 h 601" name="T57"/>
                <a:gd fmla="*/ 2147483646 w 1074" name="T58"/>
                <a:gd fmla="*/ 2147483646 h 601" name="T59"/>
                <a:gd fmla="*/ 2147483646 w 1074" name="T60"/>
                <a:gd fmla="*/ 2147483646 h 601" name="T61"/>
                <a:gd fmla="*/ 2147483646 w 1074" name="T62"/>
                <a:gd fmla="*/ 2147483646 h 601" name="T63"/>
                <a:gd fmla="*/ 2147483646 w 1074" name="T64"/>
                <a:gd fmla="*/ 2147483646 h 601" name="T65"/>
                <a:gd fmla="*/ 2147483646 w 1074" name="T66"/>
                <a:gd fmla="*/ 2147483646 h 601" name="T67"/>
                <a:gd fmla="*/ 2147483646 w 1074" name="T68"/>
                <a:gd fmla="*/ 2147483646 h 601" name="T69"/>
                <a:gd fmla="*/ 2147483646 w 1074" name="T70"/>
                <a:gd fmla="*/ 2147483646 h 601" name="T71"/>
                <a:gd fmla="*/ 2147483646 w 1074" name="T72"/>
                <a:gd fmla="*/ 2147483646 h 601" name="T73"/>
                <a:gd fmla="*/ 2147483646 w 1074" name="T74"/>
                <a:gd fmla="*/ 2147483646 h 601" name="T75"/>
                <a:gd fmla="*/ 2147483646 w 1074" name="T76"/>
                <a:gd fmla="*/ 2147483646 h 601" name="T77"/>
                <a:gd fmla="*/ 2147483646 w 1074" name="T78"/>
                <a:gd fmla="*/ 2147483646 h 601" name="T79"/>
                <a:gd fmla="*/ 2147483646 w 1074" name="T80"/>
                <a:gd fmla="*/ 2147483646 h 601" name="T81"/>
                <a:gd fmla="*/ 2147483646 w 1074" name="T82"/>
                <a:gd fmla="*/ 2147483646 h 601" name="T83"/>
                <a:gd fmla="*/ 2147483646 w 1074" name="T84"/>
                <a:gd fmla="*/ 2147483646 h 601" name="T85"/>
                <a:gd fmla="*/ 2147483646 w 1074" name="T86"/>
                <a:gd fmla="*/ 2147483646 h 601" name="T87"/>
                <a:gd fmla="*/ 2147483646 w 1074" name="T88"/>
                <a:gd fmla="*/ 2147483646 h 601" name="T89"/>
                <a:gd fmla="*/ 2147483646 w 1074" name="T90"/>
                <a:gd fmla="*/ 2147483646 h 601" name="T91"/>
                <a:gd fmla="*/ 2147483646 w 1074" name="T92"/>
                <a:gd fmla="*/ 2147483646 h 601" name="T93"/>
                <a:gd fmla="*/ 2147483646 w 1074" name="T94"/>
                <a:gd fmla="*/ 2147483646 h 601" name="T95"/>
                <a:gd fmla="*/ 2147483646 w 1074" name="T96"/>
                <a:gd fmla="*/ 2147483646 h 601" name="T97"/>
                <a:gd fmla="*/ 2147483646 w 1074" name="T98"/>
                <a:gd fmla="*/ 2147483646 h 601" name="T99"/>
                <a:gd fmla="*/ 2147483646 w 1074" name="T100"/>
                <a:gd fmla="*/ 2147483646 h 601" name="T101"/>
                <a:gd fmla="*/ 2147483646 w 1074" name="T102"/>
                <a:gd fmla="*/ 2147483646 h 601" name="T103"/>
                <a:gd fmla="*/ 2147483646 w 1074" name="T104"/>
                <a:gd fmla="*/ 2147483646 h 601" name="T105"/>
                <a:gd fmla="*/ 2147483646 w 1074" name="T106"/>
                <a:gd fmla="*/ 2147483646 h 601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w 1074" name="T162"/>
                <a:gd fmla="*/ 0 h 601" name="T163"/>
                <a:gd fmla="*/ 1074 w 1074" name="T164"/>
                <a:gd fmla="*/ 601 h 601" name="T165"/>
              </a:gdLst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b="T165" l="T162" r="T164" t="T163"/>
              <a:pathLst>
                <a:path h="601" w="1074">
                  <a:moveTo>
                    <a:pt x="1063" y="528"/>
                  </a:moveTo>
                  <a:cubicBezTo>
                    <a:pt x="1060" y="450"/>
                    <a:pt x="1060" y="450"/>
                    <a:pt x="1060" y="450"/>
                  </a:cubicBezTo>
                  <a:cubicBezTo>
                    <a:pt x="1064" y="449"/>
                    <a:pt x="1064" y="449"/>
                    <a:pt x="1064" y="449"/>
                  </a:cubicBezTo>
                  <a:cubicBezTo>
                    <a:pt x="1064" y="446"/>
                    <a:pt x="1063" y="444"/>
                    <a:pt x="1060" y="442"/>
                  </a:cubicBezTo>
                  <a:cubicBezTo>
                    <a:pt x="1055" y="327"/>
                    <a:pt x="1055" y="327"/>
                    <a:pt x="1055" y="327"/>
                  </a:cubicBezTo>
                  <a:cubicBezTo>
                    <a:pt x="1058" y="326"/>
                    <a:pt x="1058" y="326"/>
                    <a:pt x="1058" y="326"/>
                  </a:cubicBezTo>
                  <a:cubicBezTo>
                    <a:pt x="1058" y="324"/>
                    <a:pt x="1057" y="322"/>
                    <a:pt x="1055" y="321"/>
                  </a:cubicBezTo>
                  <a:cubicBezTo>
                    <a:pt x="1050" y="204"/>
                    <a:pt x="1050" y="204"/>
                    <a:pt x="1050" y="204"/>
                  </a:cubicBezTo>
                  <a:cubicBezTo>
                    <a:pt x="1050" y="196"/>
                    <a:pt x="1050" y="190"/>
                    <a:pt x="1048" y="185"/>
                  </a:cubicBezTo>
                  <a:cubicBezTo>
                    <a:pt x="1049" y="185"/>
                    <a:pt x="1049" y="185"/>
                    <a:pt x="1049" y="185"/>
                  </a:cubicBezTo>
                  <a:cubicBezTo>
                    <a:pt x="1049" y="181"/>
                    <a:pt x="1046" y="178"/>
                    <a:pt x="1043" y="177"/>
                  </a:cubicBezTo>
                  <a:cubicBezTo>
                    <a:pt x="1043" y="144"/>
                    <a:pt x="1043" y="144"/>
                    <a:pt x="1043" y="144"/>
                  </a:cubicBezTo>
                  <a:cubicBezTo>
                    <a:pt x="1046" y="144"/>
                    <a:pt x="1046" y="144"/>
                    <a:pt x="1046" y="144"/>
                  </a:cubicBezTo>
                  <a:cubicBezTo>
                    <a:pt x="1046" y="143"/>
                    <a:pt x="1046" y="143"/>
                    <a:pt x="1045" y="142"/>
                  </a:cubicBezTo>
                  <a:cubicBezTo>
                    <a:pt x="1046" y="140"/>
                    <a:pt x="1046" y="137"/>
                    <a:pt x="1046" y="134"/>
                  </a:cubicBezTo>
                  <a:cubicBezTo>
                    <a:pt x="1046" y="122"/>
                    <a:pt x="1040" y="111"/>
                    <a:pt x="1031" y="108"/>
                  </a:cubicBezTo>
                  <a:cubicBezTo>
                    <a:pt x="1032" y="107"/>
                    <a:pt x="1032" y="106"/>
                    <a:pt x="1032" y="106"/>
                  </a:cubicBezTo>
                  <a:cubicBezTo>
                    <a:pt x="1032" y="103"/>
                    <a:pt x="1031" y="101"/>
                    <a:pt x="1029" y="100"/>
                  </a:cubicBezTo>
                  <a:cubicBezTo>
                    <a:pt x="1030" y="100"/>
                    <a:pt x="1030" y="98"/>
                    <a:pt x="1030" y="97"/>
                  </a:cubicBezTo>
                  <a:cubicBezTo>
                    <a:pt x="1030" y="96"/>
                    <a:pt x="1029" y="94"/>
                    <a:pt x="1028" y="93"/>
                  </a:cubicBezTo>
                  <a:cubicBezTo>
                    <a:pt x="1029" y="93"/>
                    <a:pt x="1029" y="92"/>
                    <a:pt x="1029" y="91"/>
                  </a:cubicBezTo>
                  <a:cubicBezTo>
                    <a:pt x="1029" y="90"/>
                    <a:pt x="1028" y="89"/>
                    <a:pt x="1027" y="88"/>
                  </a:cubicBezTo>
                  <a:cubicBezTo>
                    <a:pt x="1028" y="88"/>
                    <a:pt x="1028" y="87"/>
                    <a:pt x="1028" y="87"/>
                  </a:cubicBezTo>
                  <a:cubicBezTo>
                    <a:pt x="1028" y="85"/>
                    <a:pt x="1027" y="84"/>
                    <a:pt x="1025" y="84"/>
                  </a:cubicBezTo>
                  <a:cubicBezTo>
                    <a:pt x="1024" y="84"/>
                    <a:pt x="1023" y="85"/>
                    <a:pt x="1023" y="87"/>
                  </a:cubicBezTo>
                  <a:cubicBezTo>
                    <a:pt x="1023" y="87"/>
                    <a:pt x="1023" y="88"/>
                    <a:pt x="1023" y="88"/>
                  </a:cubicBezTo>
                  <a:cubicBezTo>
                    <a:pt x="1022" y="89"/>
                    <a:pt x="1022" y="90"/>
                    <a:pt x="1022" y="91"/>
                  </a:cubicBezTo>
                  <a:cubicBezTo>
                    <a:pt x="1022" y="92"/>
                    <a:pt x="1022" y="93"/>
                    <a:pt x="1023" y="93"/>
                  </a:cubicBezTo>
                  <a:cubicBezTo>
                    <a:pt x="1021" y="94"/>
                    <a:pt x="1021" y="96"/>
                    <a:pt x="1021" y="97"/>
                  </a:cubicBezTo>
                  <a:cubicBezTo>
                    <a:pt x="1021" y="98"/>
                    <a:pt x="1021" y="100"/>
                    <a:pt x="1022" y="100"/>
                  </a:cubicBezTo>
                  <a:cubicBezTo>
                    <a:pt x="1020" y="101"/>
                    <a:pt x="1019" y="103"/>
                    <a:pt x="1019" y="106"/>
                  </a:cubicBezTo>
                  <a:cubicBezTo>
                    <a:pt x="1019" y="106"/>
                    <a:pt x="1019" y="107"/>
                    <a:pt x="1019" y="108"/>
                  </a:cubicBezTo>
                  <a:cubicBezTo>
                    <a:pt x="1011" y="111"/>
                    <a:pt x="1004" y="122"/>
                    <a:pt x="1004" y="134"/>
                  </a:cubicBezTo>
                  <a:cubicBezTo>
                    <a:pt x="1004" y="137"/>
                    <a:pt x="1005" y="140"/>
                    <a:pt x="1005" y="142"/>
                  </a:cubicBezTo>
                  <a:cubicBezTo>
                    <a:pt x="1005" y="143"/>
                    <a:pt x="1005" y="143"/>
                    <a:pt x="1005" y="144"/>
                  </a:cubicBezTo>
                  <a:cubicBezTo>
                    <a:pt x="1008" y="144"/>
                    <a:pt x="1008" y="144"/>
                    <a:pt x="1008" y="144"/>
                  </a:cubicBezTo>
                  <a:cubicBezTo>
                    <a:pt x="1008" y="177"/>
                    <a:pt x="1008" y="177"/>
                    <a:pt x="1008" y="177"/>
                  </a:cubicBezTo>
                  <a:cubicBezTo>
                    <a:pt x="1004" y="178"/>
                    <a:pt x="1002" y="181"/>
                    <a:pt x="1002" y="185"/>
                  </a:cubicBezTo>
                  <a:cubicBezTo>
                    <a:pt x="1003" y="185"/>
                    <a:pt x="1003" y="185"/>
                    <a:pt x="1003" y="185"/>
                  </a:cubicBezTo>
                  <a:cubicBezTo>
                    <a:pt x="1001" y="190"/>
                    <a:pt x="1001" y="196"/>
                    <a:pt x="1001" y="204"/>
                  </a:cubicBezTo>
                  <a:cubicBezTo>
                    <a:pt x="996" y="321"/>
                    <a:pt x="996" y="321"/>
                    <a:pt x="996" y="321"/>
                  </a:cubicBezTo>
                  <a:cubicBezTo>
                    <a:pt x="994" y="322"/>
                    <a:pt x="993" y="324"/>
                    <a:pt x="993" y="326"/>
                  </a:cubicBezTo>
                  <a:cubicBezTo>
                    <a:pt x="996" y="327"/>
                    <a:pt x="996" y="327"/>
                    <a:pt x="996" y="327"/>
                  </a:cubicBezTo>
                  <a:cubicBezTo>
                    <a:pt x="991" y="442"/>
                    <a:pt x="991" y="442"/>
                    <a:pt x="991" y="442"/>
                  </a:cubicBezTo>
                  <a:cubicBezTo>
                    <a:pt x="988" y="444"/>
                    <a:pt x="986" y="446"/>
                    <a:pt x="986" y="449"/>
                  </a:cubicBezTo>
                  <a:cubicBezTo>
                    <a:pt x="991" y="450"/>
                    <a:pt x="991" y="450"/>
                    <a:pt x="991" y="450"/>
                  </a:cubicBezTo>
                  <a:cubicBezTo>
                    <a:pt x="987" y="528"/>
                    <a:pt x="987" y="528"/>
                    <a:pt x="987" y="528"/>
                  </a:cubicBezTo>
                  <a:cubicBezTo>
                    <a:pt x="932" y="528"/>
                    <a:pt x="932" y="528"/>
                    <a:pt x="932" y="528"/>
                  </a:cubicBezTo>
                  <a:cubicBezTo>
                    <a:pt x="930" y="462"/>
                    <a:pt x="930" y="462"/>
                    <a:pt x="930" y="462"/>
                  </a:cubicBezTo>
                  <a:cubicBezTo>
                    <a:pt x="933" y="461"/>
                    <a:pt x="933" y="461"/>
                    <a:pt x="933" y="461"/>
                  </a:cubicBezTo>
                  <a:cubicBezTo>
                    <a:pt x="933" y="459"/>
                    <a:pt x="931" y="457"/>
                    <a:pt x="929" y="456"/>
                  </a:cubicBezTo>
                  <a:cubicBezTo>
                    <a:pt x="926" y="376"/>
                    <a:pt x="926" y="376"/>
                    <a:pt x="926" y="376"/>
                  </a:cubicBezTo>
                  <a:cubicBezTo>
                    <a:pt x="928" y="376"/>
                    <a:pt x="928" y="376"/>
                    <a:pt x="928" y="376"/>
                  </a:cubicBezTo>
                  <a:cubicBezTo>
                    <a:pt x="928" y="374"/>
                    <a:pt x="927" y="373"/>
                    <a:pt x="926" y="372"/>
                  </a:cubicBezTo>
                  <a:cubicBezTo>
                    <a:pt x="923" y="292"/>
                    <a:pt x="923" y="292"/>
                    <a:pt x="923" y="292"/>
                  </a:cubicBezTo>
                  <a:cubicBezTo>
                    <a:pt x="923" y="286"/>
                    <a:pt x="922" y="282"/>
                    <a:pt x="921" y="278"/>
                  </a:cubicBezTo>
                  <a:cubicBezTo>
                    <a:pt x="922" y="278"/>
                    <a:pt x="922" y="278"/>
                    <a:pt x="922" y="278"/>
                  </a:cubicBezTo>
                  <a:cubicBezTo>
                    <a:pt x="922" y="276"/>
                    <a:pt x="920" y="273"/>
                    <a:pt x="918" y="273"/>
                  </a:cubicBezTo>
                  <a:cubicBezTo>
                    <a:pt x="918" y="250"/>
                    <a:pt x="918" y="250"/>
                    <a:pt x="918" y="250"/>
                  </a:cubicBezTo>
                  <a:cubicBezTo>
                    <a:pt x="920" y="250"/>
                    <a:pt x="920" y="250"/>
                    <a:pt x="920" y="250"/>
                  </a:cubicBezTo>
                  <a:cubicBezTo>
                    <a:pt x="920" y="249"/>
                    <a:pt x="920" y="249"/>
                    <a:pt x="919" y="248"/>
                  </a:cubicBezTo>
                  <a:cubicBezTo>
                    <a:pt x="920" y="247"/>
                    <a:pt x="920" y="245"/>
                    <a:pt x="920" y="243"/>
                  </a:cubicBezTo>
                  <a:cubicBezTo>
                    <a:pt x="920" y="234"/>
                    <a:pt x="916" y="227"/>
                    <a:pt x="910" y="225"/>
                  </a:cubicBezTo>
                  <a:cubicBezTo>
                    <a:pt x="910" y="224"/>
                    <a:pt x="910" y="224"/>
                    <a:pt x="910" y="223"/>
                  </a:cubicBezTo>
                  <a:cubicBezTo>
                    <a:pt x="910" y="222"/>
                    <a:pt x="909" y="220"/>
                    <a:pt x="908" y="219"/>
                  </a:cubicBezTo>
                  <a:cubicBezTo>
                    <a:pt x="909" y="219"/>
                    <a:pt x="909" y="218"/>
                    <a:pt x="909" y="217"/>
                  </a:cubicBezTo>
                  <a:cubicBezTo>
                    <a:pt x="909" y="216"/>
                    <a:pt x="908" y="215"/>
                    <a:pt x="907" y="215"/>
                  </a:cubicBezTo>
                  <a:cubicBezTo>
                    <a:pt x="908" y="214"/>
                    <a:pt x="908" y="214"/>
                    <a:pt x="908" y="213"/>
                  </a:cubicBezTo>
                  <a:cubicBezTo>
                    <a:pt x="908" y="212"/>
                    <a:pt x="908" y="211"/>
                    <a:pt x="907" y="211"/>
                  </a:cubicBezTo>
                  <a:cubicBezTo>
                    <a:pt x="907" y="211"/>
                    <a:pt x="907" y="210"/>
                    <a:pt x="907" y="210"/>
                  </a:cubicBezTo>
                  <a:cubicBezTo>
                    <a:pt x="907" y="209"/>
                    <a:pt x="906" y="208"/>
                    <a:pt x="906" y="208"/>
                  </a:cubicBezTo>
                  <a:cubicBezTo>
                    <a:pt x="905" y="208"/>
                    <a:pt x="904" y="209"/>
                    <a:pt x="904" y="210"/>
                  </a:cubicBezTo>
                  <a:cubicBezTo>
                    <a:pt x="904" y="210"/>
                    <a:pt x="904" y="211"/>
                    <a:pt x="904" y="211"/>
                  </a:cubicBezTo>
                  <a:cubicBezTo>
                    <a:pt x="903" y="211"/>
                    <a:pt x="903" y="212"/>
                    <a:pt x="903" y="213"/>
                  </a:cubicBezTo>
                  <a:cubicBezTo>
                    <a:pt x="903" y="214"/>
                    <a:pt x="903" y="214"/>
                    <a:pt x="904" y="215"/>
                  </a:cubicBezTo>
                  <a:cubicBezTo>
                    <a:pt x="903" y="215"/>
                    <a:pt x="902" y="216"/>
                    <a:pt x="902" y="217"/>
                  </a:cubicBezTo>
                  <a:cubicBezTo>
                    <a:pt x="902" y="218"/>
                    <a:pt x="902" y="219"/>
                    <a:pt x="903" y="219"/>
                  </a:cubicBezTo>
                  <a:cubicBezTo>
                    <a:pt x="902" y="220"/>
                    <a:pt x="901" y="222"/>
                    <a:pt x="901" y="223"/>
                  </a:cubicBezTo>
                  <a:cubicBezTo>
                    <a:pt x="901" y="224"/>
                    <a:pt x="901" y="224"/>
                    <a:pt x="901" y="225"/>
                  </a:cubicBezTo>
                  <a:cubicBezTo>
                    <a:pt x="895" y="227"/>
                    <a:pt x="891" y="234"/>
                    <a:pt x="891" y="243"/>
                  </a:cubicBezTo>
                  <a:cubicBezTo>
                    <a:pt x="891" y="245"/>
                    <a:pt x="891" y="247"/>
                    <a:pt x="892" y="248"/>
                  </a:cubicBezTo>
                  <a:cubicBezTo>
                    <a:pt x="891" y="249"/>
                    <a:pt x="891" y="249"/>
                    <a:pt x="891" y="250"/>
                  </a:cubicBezTo>
                  <a:cubicBezTo>
                    <a:pt x="893" y="250"/>
                    <a:pt x="893" y="250"/>
                    <a:pt x="893" y="250"/>
                  </a:cubicBezTo>
                  <a:cubicBezTo>
                    <a:pt x="893" y="273"/>
                    <a:pt x="893" y="273"/>
                    <a:pt x="893" y="273"/>
                  </a:cubicBezTo>
                  <a:cubicBezTo>
                    <a:pt x="891" y="273"/>
                    <a:pt x="889" y="276"/>
                    <a:pt x="889" y="278"/>
                  </a:cubicBezTo>
                  <a:cubicBezTo>
                    <a:pt x="890" y="278"/>
                    <a:pt x="890" y="278"/>
                    <a:pt x="890" y="278"/>
                  </a:cubicBezTo>
                  <a:cubicBezTo>
                    <a:pt x="889" y="282"/>
                    <a:pt x="888" y="286"/>
                    <a:pt x="888" y="292"/>
                  </a:cubicBezTo>
                  <a:cubicBezTo>
                    <a:pt x="885" y="372"/>
                    <a:pt x="885" y="372"/>
                    <a:pt x="885" y="372"/>
                  </a:cubicBezTo>
                  <a:cubicBezTo>
                    <a:pt x="884" y="373"/>
                    <a:pt x="883" y="374"/>
                    <a:pt x="883" y="376"/>
                  </a:cubicBezTo>
                  <a:cubicBezTo>
                    <a:pt x="885" y="376"/>
                    <a:pt x="885" y="376"/>
                    <a:pt x="885" y="376"/>
                  </a:cubicBezTo>
                  <a:cubicBezTo>
                    <a:pt x="882" y="456"/>
                    <a:pt x="882" y="456"/>
                    <a:pt x="882" y="456"/>
                  </a:cubicBezTo>
                  <a:cubicBezTo>
                    <a:pt x="880" y="457"/>
                    <a:pt x="878" y="459"/>
                    <a:pt x="878" y="461"/>
                  </a:cubicBezTo>
                  <a:cubicBezTo>
                    <a:pt x="881" y="462"/>
                    <a:pt x="881" y="462"/>
                    <a:pt x="881" y="462"/>
                  </a:cubicBezTo>
                  <a:cubicBezTo>
                    <a:pt x="879" y="528"/>
                    <a:pt x="879" y="528"/>
                    <a:pt x="879" y="528"/>
                  </a:cubicBezTo>
                  <a:cubicBezTo>
                    <a:pt x="806" y="528"/>
                    <a:pt x="806" y="528"/>
                    <a:pt x="806" y="528"/>
                  </a:cubicBezTo>
                  <a:cubicBezTo>
                    <a:pt x="806" y="312"/>
                    <a:pt x="806" y="312"/>
                    <a:pt x="806" y="312"/>
                  </a:cubicBezTo>
                  <a:cubicBezTo>
                    <a:pt x="807" y="311"/>
                    <a:pt x="808" y="309"/>
                    <a:pt x="808" y="308"/>
                  </a:cubicBezTo>
                  <a:cubicBezTo>
                    <a:pt x="808" y="305"/>
                    <a:pt x="806" y="303"/>
                    <a:pt x="803" y="302"/>
                  </a:cubicBezTo>
                  <a:cubicBezTo>
                    <a:pt x="803" y="301"/>
                    <a:pt x="803" y="301"/>
                    <a:pt x="803" y="301"/>
                  </a:cubicBezTo>
                  <a:cubicBezTo>
                    <a:pt x="806" y="300"/>
                    <a:pt x="808" y="298"/>
                    <a:pt x="808" y="295"/>
                  </a:cubicBezTo>
                  <a:cubicBezTo>
                    <a:pt x="808" y="292"/>
                    <a:pt x="806" y="285"/>
                    <a:pt x="803" y="283"/>
                  </a:cubicBezTo>
                  <a:cubicBezTo>
                    <a:pt x="803" y="276"/>
                    <a:pt x="803" y="276"/>
                    <a:pt x="803" y="276"/>
                  </a:cubicBezTo>
                  <a:cubicBezTo>
                    <a:pt x="805" y="275"/>
                    <a:pt x="806" y="273"/>
                    <a:pt x="806" y="271"/>
                  </a:cubicBezTo>
                  <a:cubicBezTo>
                    <a:pt x="806" y="269"/>
                    <a:pt x="805" y="267"/>
                    <a:pt x="803" y="267"/>
                  </a:cubicBezTo>
                  <a:cubicBezTo>
                    <a:pt x="803" y="247"/>
                    <a:pt x="803" y="247"/>
                    <a:pt x="803" y="247"/>
                  </a:cubicBezTo>
                  <a:cubicBezTo>
                    <a:pt x="800" y="247"/>
                    <a:pt x="800" y="247"/>
                    <a:pt x="800" y="247"/>
                  </a:cubicBezTo>
                  <a:cubicBezTo>
                    <a:pt x="800" y="267"/>
                    <a:pt x="800" y="267"/>
                    <a:pt x="800" y="267"/>
                  </a:cubicBezTo>
                  <a:cubicBezTo>
                    <a:pt x="799" y="267"/>
                    <a:pt x="797" y="269"/>
                    <a:pt x="797" y="271"/>
                  </a:cubicBezTo>
                  <a:cubicBezTo>
                    <a:pt x="797" y="271"/>
                    <a:pt x="797" y="271"/>
                    <a:pt x="797" y="271"/>
                  </a:cubicBezTo>
                  <a:cubicBezTo>
                    <a:pt x="778" y="271"/>
                    <a:pt x="778" y="271"/>
                    <a:pt x="778" y="271"/>
                  </a:cubicBezTo>
                  <a:cubicBezTo>
                    <a:pt x="765" y="291"/>
                    <a:pt x="765" y="291"/>
                    <a:pt x="765" y="291"/>
                  </a:cubicBezTo>
                  <a:cubicBezTo>
                    <a:pt x="765" y="306"/>
                    <a:pt x="765" y="306"/>
                    <a:pt x="765" y="306"/>
                  </a:cubicBezTo>
                  <a:cubicBezTo>
                    <a:pt x="740" y="304"/>
                    <a:pt x="740" y="304"/>
                    <a:pt x="740" y="304"/>
                  </a:cubicBezTo>
                  <a:cubicBezTo>
                    <a:pt x="726" y="304"/>
                    <a:pt x="726" y="304"/>
                    <a:pt x="726" y="304"/>
                  </a:cubicBezTo>
                  <a:cubicBezTo>
                    <a:pt x="726" y="255"/>
                    <a:pt x="726" y="255"/>
                    <a:pt x="726" y="255"/>
                  </a:cubicBezTo>
                  <a:cubicBezTo>
                    <a:pt x="722" y="255"/>
                    <a:pt x="722" y="255"/>
                    <a:pt x="722" y="255"/>
                  </a:cubicBezTo>
                  <a:cubicBezTo>
                    <a:pt x="728" y="250"/>
                    <a:pt x="736" y="235"/>
                    <a:pt x="706" y="211"/>
                  </a:cubicBezTo>
                  <a:cubicBezTo>
                    <a:pt x="706" y="211"/>
                    <a:pt x="691" y="200"/>
                    <a:pt x="686" y="187"/>
                  </a:cubicBezTo>
                  <a:cubicBezTo>
                    <a:pt x="685" y="186"/>
                    <a:pt x="685" y="186"/>
                    <a:pt x="685" y="186"/>
                  </a:cubicBezTo>
                  <a:cubicBezTo>
                    <a:pt x="685" y="186"/>
                    <a:pt x="685" y="186"/>
                    <a:pt x="684" y="186"/>
                  </a:cubicBezTo>
                  <a:cubicBezTo>
                    <a:pt x="684" y="186"/>
                    <a:pt x="684" y="186"/>
                    <a:pt x="684" y="186"/>
                  </a:cubicBezTo>
                  <a:cubicBezTo>
                    <a:pt x="684" y="186"/>
                    <a:pt x="684" y="186"/>
                    <a:pt x="684" y="186"/>
                  </a:cubicBezTo>
                  <a:cubicBezTo>
                    <a:pt x="679" y="200"/>
                    <a:pt x="663" y="211"/>
                    <a:pt x="663" y="211"/>
                  </a:cubicBezTo>
                  <a:cubicBezTo>
                    <a:pt x="656" y="217"/>
                    <a:pt x="651" y="222"/>
                    <a:pt x="648" y="227"/>
                  </a:cubicBezTo>
                  <a:cubicBezTo>
                    <a:pt x="648" y="219"/>
                    <a:pt x="648" y="219"/>
                    <a:pt x="648" y="219"/>
                  </a:cubicBezTo>
                  <a:cubicBezTo>
                    <a:pt x="646" y="219"/>
                    <a:pt x="646" y="219"/>
                    <a:pt x="646" y="219"/>
                  </a:cubicBezTo>
                  <a:cubicBezTo>
                    <a:pt x="664" y="202"/>
                    <a:pt x="695" y="155"/>
                    <a:pt x="597" y="79"/>
                  </a:cubicBezTo>
                  <a:cubicBezTo>
                    <a:pt x="597" y="79"/>
                    <a:pt x="548" y="44"/>
                    <a:pt x="533" y="0"/>
                  </a:cubicBezTo>
                  <a:cubicBezTo>
                    <a:pt x="532" y="0"/>
                    <a:pt x="532" y="0"/>
                    <a:pt x="532" y="0"/>
                  </a:cubicBezTo>
                  <a:cubicBezTo>
                    <a:pt x="531" y="0"/>
                    <a:pt x="531" y="0"/>
                    <a:pt x="531" y="0"/>
                  </a:cubicBezTo>
                  <a:cubicBezTo>
                    <a:pt x="530" y="0"/>
                    <a:pt x="530" y="0"/>
                    <a:pt x="529" y="0"/>
                  </a:cubicBezTo>
                  <a:cubicBezTo>
                    <a:pt x="529" y="0"/>
                    <a:pt x="529" y="0"/>
                    <a:pt x="528" y="0"/>
                  </a:cubicBezTo>
                  <a:cubicBezTo>
                    <a:pt x="513" y="44"/>
                    <a:pt x="464" y="79"/>
                    <a:pt x="464" y="79"/>
                  </a:cubicBezTo>
                  <a:cubicBezTo>
                    <a:pt x="357" y="162"/>
                    <a:pt x="404" y="211"/>
                    <a:pt x="420" y="223"/>
                  </a:cubicBezTo>
                  <a:cubicBezTo>
                    <a:pt x="420" y="231"/>
                    <a:pt x="420" y="231"/>
                    <a:pt x="420" y="231"/>
                  </a:cubicBezTo>
                  <a:cubicBezTo>
                    <a:pt x="417" y="226"/>
                    <a:pt x="411" y="219"/>
                    <a:pt x="401" y="211"/>
                  </a:cubicBezTo>
                  <a:cubicBezTo>
                    <a:pt x="401" y="211"/>
                    <a:pt x="386" y="201"/>
                    <a:pt x="381" y="187"/>
                  </a:cubicBezTo>
                  <a:cubicBezTo>
                    <a:pt x="381" y="187"/>
                    <a:pt x="381" y="186"/>
                    <a:pt x="380" y="186"/>
                  </a:cubicBezTo>
                  <a:cubicBezTo>
                    <a:pt x="380" y="186"/>
                    <a:pt x="380" y="186"/>
                    <a:pt x="380" y="186"/>
                  </a:cubicBezTo>
                  <a:cubicBezTo>
                    <a:pt x="379" y="186"/>
                    <a:pt x="379" y="186"/>
                    <a:pt x="379" y="186"/>
                  </a:cubicBezTo>
                  <a:cubicBezTo>
                    <a:pt x="379" y="186"/>
                    <a:pt x="379" y="186"/>
                    <a:pt x="379" y="186"/>
                  </a:cubicBezTo>
                  <a:cubicBezTo>
                    <a:pt x="374" y="200"/>
                    <a:pt x="359" y="211"/>
                    <a:pt x="359" y="211"/>
                  </a:cubicBezTo>
                  <a:cubicBezTo>
                    <a:pt x="333" y="231"/>
                    <a:pt x="335" y="245"/>
                    <a:pt x="340" y="252"/>
                  </a:cubicBezTo>
                  <a:cubicBezTo>
                    <a:pt x="336" y="252"/>
                    <a:pt x="336" y="252"/>
                    <a:pt x="336" y="252"/>
                  </a:cubicBezTo>
                  <a:cubicBezTo>
                    <a:pt x="336" y="304"/>
                    <a:pt x="336" y="304"/>
                    <a:pt x="336" y="304"/>
                  </a:cubicBezTo>
                  <a:cubicBezTo>
                    <a:pt x="322" y="304"/>
                    <a:pt x="322" y="304"/>
                    <a:pt x="322" y="304"/>
                  </a:cubicBezTo>
                  <a:cubicBezTo>
                    <a:pt x="300" y="306"/>
                    <a:pt x="300" y="306"/>
                    <a:pt x="300" y="306"/>
                  </a:cubicBezTo>
                  <a:cubicBezTo>
                    <a:pt x="300" y="291"/>
                    <a:pt x="300" y="291"/>
                    <a:pt x="300" y="291"/>
                  </a:cubicBezTo>
                  <a:cubicBezTo>
                    <a:pt x="287" y="271"/>
                    <a:pt x="287" y="271"/>
                    <a:pt x="287" y="271"/>
                  </a:cubicBezTo>
                  <a:cubicBezTo>
                    <a:pt x="267" y="271"/>
                    <a:pt x="267" y="271"/>
                    <a:pt x="267" y="271"/>
                  </a:cubicBezTo>
                  <a:cubicBezTo>
                    <a:pt x="267" y="310"/>
                    <a:pt x="267" y="310"/>
                    <a:pt x="267" y="310"/>
                  </a:cubicBezTo>
                  <a:cubicBezTo>
                    <a:pt x="267" y="310"/>
                    <a:pt x="267" y="310"/>
                    <a:pt x="267" y="310"/>
                  </a:cubicBezTo>
                  <a:cubicBezTo>
                    <a:pt x="267" y="310"/>
                    <a:pt x="267" y="309"/>
                    <a:pt x="267" y="309"/>
                  </a:cubicBezTo>
                  <a:cubicBezTo>
                    <a:pt x="267" y="306"/>
                    <a:pt x="265" y="304"/>
                    <a:pt x="263" y="304"/>
                  </a:cubicBezTo>
                  <a:cubicBezTo>
                    <a:pt x="263" y="302"/>
                    <a:pt x="263" y="302"/>
                    <a:pt x="263" y="302"/>
                  </a:cubicBezTo>
                  <a:cubicBezTo>
                    <a:pt x="265" y="302"/>
                    <a:pt x="267" y="299"/>
                    <a:pt x="267" y="297"/>
                  </a:cubicBezTo>
                  <a:cubicBezTo>
                    <a:pt x="267" y="294"/>
                    <a:pt x="265" y="287"/>
                    <a:pt x="263" y="285"/>
                  </a:cubicBezTo>
                  <a:cubicBezTo>
                    <a:pt x="263" y="277"/>
                    <a:pt x="263" y="277"/>
                    <a:pt x="263" y="277"/>
                  </a:cubicBezTo>
                  <a:cubicBezTo>
                    <a:pt x="265" y="277"/>
                    <a:pt x="266" y="275"/>
                    <a:pt x="266" y="273"/>
                  </a:cubicBezTo>
                  <a:cubicBezTo>
                    <a:pt x="266" y="271"/>
                    <a:pt x="265" y="269"/>
                    <a:pt x="263" y="269"/>
                  </a:cubicBezTo>
                  <a:cubicBezTo>
                    <a:pt x="263" y="249"/>
                    <a:pt x="263" y="249"/>
                    <a:pt x="263" y="249"/>
                  </a:cubicBezTo>
                  <a:cubicBezTo>
                    <a:pt x="260" y="249"/>
                    <a:pt x="260" y="249"/>
                    <a:pt x="260" y="249"/>
                  </a:cubicBezTo>
                  <a:cubicBezTo>
                    <a:pt x="260" y="269"/>
                    <a:pt x="260" y="269"/>
                    <a:pt x="260" y="269"/>
                  </a:cubicBezTo>
                  <a:cubicBezTo>
                    <a:pt x="258" y="269"/>
                    <a:pt x="257" y="271"/>
                    <a:pt x="257" y="273"/>
                  </a:cubicBezTo>
                  <a:cubicBezTo>
                    <a:pt x="257" y="275"/>
                    <a:pt x="258" y="277"/>
                    <a:pt x="260" y="277"/>
                  </a:cubicBezTo>
                  <a:cubicBezTo>
                    <a:pt x="260" y="285"/>
                    <a:pt x="260" y="285"/>
                    <a:pt x="260" y="285"/>
                  </a:cubicBezTo>
                  <a:cubicBezTo>
                    <a:pt x="257" y="287"/>
                    <a:pt x="255" y="294"/>
                    <a:pt x="255" y="297"/>
                  </a:cubicBezTo>
                  <a:cubicBezTo>
                    <a:pt x="255" y="299"/>
                    <a:pt x="257" y="302"/>
                    <a:pt x="260" y="302"/>
                  </a:cubicBezTo>
                  <a:cubicBezTo>
                    <a:pt x="260" y="304"/>
                    <a:pt x="260" y="304"/>
                    <a:pt x="260" y="304"/>
                  </a:cubicBezTo>
                  <a:cubicBezTo>
                    <a:pt x="257" y="304"/>
                    <a:pt x="255" y="306"/>
                    <a:pt x="255" y="309"/>
                  </a:cubicBezTo>
                  <a:cubicBezTo>
                    <a:pt x="255" y="310"/>
                    <a:pt x="256" y="311"/>
                    <a:pt x="256" y="312"/>
                  </a:cubicBezTo>
                  <a:cubicBezTo>
                    <a:pt x="256" y="528"/>
                    <a:pt x="256" y="528"/>
                    <a:pt x="256" y="528"/>
                  </a:cubicBezTo>
                  <a:cubicBezTo>
                    <a:pt x="192" y="528"/>
                    <a:pt x="192" y="528"/>
                    <a:pt x="192" y="528"/>
                  </a:cubicBezTo>
                  <a:cubicBezTo>
                    <a:pt x="190" y="462"/>
                    <a:pt x="190" y="462"/>
                    <a:pt x="190" y="462"/>
                  </a:cubicBezTo>
                  <a:cubicBezTo>
                    <a:pt x="193" y="461"/>
                    <a:pt x="193" y="461"/>
                    <a:pt x="193" y="461"/>
                  </a:cubicBezTo>
                  <a:cubicBezTo>
                    <a:pt x="193" y="459"/>
                    <a:pt x="191" y="457"/>
                    <a:pt x="189" y="456"/>
                  </a:cubicBezTo>
                  <a:cubicBezTo>
                    <a:pt x="186" y="376"/>
                    <a:pt x="186" y="376"/>
                    <a:pt x="186" y="376"/>
                  </a:cubicBezTo>
                  <a:cubicBezTo>
                    <a:pt x="188" y="376"/>
                    <a:pt x="188" y="376"/>
                    <a:pt x="188" y="376"/>
                  </a:cubicBezTo>
                  <a:cubicBezTo>
                    <a:pt x="188" y="374"/>
                    <a:pt x="187" y="373"/>
                    <a:pt x="186" y="372"/>
                  </a:cubicBezTo>
                  <a:cubicBezTo>
                    <a:pt x="183" y="292"/>
                    <a:pt x="183" y="292"/>
                    <a:pt x="183" y="292"/>
                  </a:cubicBezTo>
                  <a:cubicBezTo>
                    <a:pt x="183" y="286"/>
                    <a:pt x="182" y="282"/>
                    <a:pt x="181" y="278"/>
                  </a:cubicBezTo>
                  <a:cubicBezTo>
                    <a:pt x="182" y="278"/>
                    <a:pt x="182" y="278"/>
                    <a:pt x="182" y="278"/>
                  </a:cubicBezTo>
                  <a:cubicBezTo>
                    <a:pt x="182" y="276"/>
                    <a:pt x="180" y="273"/>
                    <a:pt x="178" y="273"/>
                  </a:cubicBezTo>
                  <a:cubicBezTo>
                    <a:pt x="178" y="250"/>
                    <a:pt x="178" y="250"/>
                    <a:pt x="178" y="250"/>
                  </a:cubicBezTo>
                  <a:cubicBezTo>
                    <a:pt x="180" y="250"/>
                    <a:pt x="180" y="250"/>
                    <a:pt x="180" y="250"/>
                  </a:cubicBezTo>
                  <a:cubicBezTo>
                    <a:pt x="180" y="249"/>
                    <a:pt x="180" y="249"/>
                    <a:pt x="179" y="248"/>
                  </a:cubicBezTo>
                  <a:cubicBezTo>
                    <a:pt x="180" y="247"/>
                    <a:pt x="180" y="245"/>
                    <a:pt x="180" y="243"/>
                  </a:cubicBezTo>
                  <a:cubicBezTo>
                    <a:pt x="180" y="234"/>
                    <a:pt x="176" y="227"/>
                    <a:pt x="170" y="225"/>
                  </a:cubicBezTo>
                  <a:cubicBezTo>
                    <a:pt x="170" y="224"/>
                    <a:pt x="170" y="224"/>
                    <a:pt x="170" y="223"/>
                  </a:cubicBezTo>
                  <a:cubicBezTo>
                    <a:pt x="170" y="222"/>
                    <a:pt x="169" y="220"/>
                    <a:pt x="168" y="219"/>
                  </a:cubicBezTo>
                  <a:cubicBezTo>
                    <a:pt x="169" y="219"/>
                    <a:pt x="169" y="218"/>
                    <a:pt x="169" y="217"/>
                  </a:cubicBezTo>
                  <a:cubicBezTo>
                    <a:pt x="169" y="216"/>
                    <a:pt x="168" y="215"/>
                    <a:pt x="167" y="215"/>
                  </a:cubicBezTo>
                  <a:cubicBezTo>
                    <a:pt x="168" y="214"/>
                    <a:pt x="168" y="214"/>
                    <a:pt x="168" y="213"/>
                  </a:cubicBezTo>
                  <a:cubicBezTo>
                    <a:pt x="168" y="212"/>
                    <a:pt x="168" y="211"/>
                    <a:pt x="167" y="211"/>
                  </a:cubicBezTo>
                  <a:cubicBezTo>
                    <a:pt x="167" y="211"/>
                    <a:pt x="167" y="210"/>
                    <a:pt x="167" y="210"/>
                  </a:cubicBezTo>
                  <a:cubicBezTo>
                    <a:pt x="167" y="209"/>
                    <a:pt x="166" y="208"/>
                    <a:pt x="165" y="208"/>
                  </a:cubicBezTo>
                  <a:cubicBezTo>
                    <a:pt x="165" y="208"/>
                    <a:pt x="164" y="209"/>
                    <a:pt x="164" y="210"/>
                  </a:cubicBezTo>
                  <a:cubicBezTo>
                    <a:pt x="164" y="210"/>
                    <a:pt x="164" y="211"/>
                    <a:pt x="164" y="211"/>
                  </a:cubicBezTo>
                  <a:cubicBezTo>
                    <a:pt x="163" y="211"/>
                    <a:pt x="163" y="212"/>
                    <a:pt x="163" y="213"/>
                  </a:cubicBezTo>
                  <a:cubicBezTo>
                    <a:pt x="163" y="214"/>
                    <a:pt x="163" y="214"/>
                    <a:pt x="164" y="215"/>
                  </a:cubicBezTo>
                  <a:cubicBezTo>
                    <a:pt x="163" y="215"/>
                    <a:pt x="162" y="216"/>
                    <a:pt x="162" y="217"/>
                  </a:cubicBezTo>
                  <a:cubicBezTo>
                    <a:pt x="162" y="218"/>
                    <a:pt x="162" y="219"/>
                    <a:pt x="163" y="219"/>
                  </a:cubicBezTo>
                  <a:cubicBezTo>
                    <a:pt x="162" y="220"/>
                    <a:pt x="161" y="222"/>
                    <a:pt x="161" y="223"/>
                  </a:cubicBezTo>
                  <a:cubicBezTo>
                    <a:pt x="161" y="224"/>
                    <a:pt x="161" y="224"/>
                    <a:pt x="161" y="225"/>
                  </a:cubicBezTo>
                  <a:cubicBezTo>
                    <a:pt x="155" y="227"/>
                    <a:pt x="151" y="234"/>
                    <a:pt x="151" y="243"/>
                  </a:cubicBezTo>
                  <a:cubicBezTo>
                    <a:pt x="151" y="245"/>
                    <a:pt x="151" y="247"/>
                    <a:pt x="152" y="248"/>
                  </a:cubicBezTo>
                  <a:cubicBezTo>
                    <a:pt x="151" y="249"/>
                    <a:pt x="151" y="249"/>
                    <a:pt x="151" y="250"/>
                  </a:cubicBezTo>
                  <a:cubicBezTo>
                    <a:pt x="153" y="250"/>
                    <a:pt x="153" y="250"/>
                    <a:pt x="153" y="250"/>
                  </a:cubicBezTo>
                  <a:cubicBezTo>
                    <a:pt x="153" y="273"/>
                    <a:pt x="153" y="273"/>
                    <a:pt x="153" y="273"/>
                  </a:cubicBezTo>
                  <a:cubicBezTo>
                    <a:pt x="151" y="273"/>
                    <a:pt x="149" y="276"/>
                    <a:pt x="149" y="278"/>
                  </a:cubicBezTo>
                  <a:cubicBezTo>
                    <a:pt x="150" y="278"/>
                    <a:pt x="150" y="278"/>
                    <a:pt x="150" y="278"/>
                  </a:cubicBezTo>
                  <a:cubicBezTo>
                    <a:pt x="149" y="282"/>
                    <a:pt x="148" y="286"/>
                    <a:pt x="148" y="292"/>
                  </a:cubicBezTo>
                  <a:cubicBezTo>
                    <a:pt x="145" y="372"/>
                    <a:pt x="145" y="372"/>
                    <a:pt x="145" y="372"/>
                  </a:cubicBezTo>
                  <a:cubicBezTo>
                    <a:pt x="144" y="373"/>
                    <a:pt x="143" y="374"/>
                    <a:pt x="143" y="376"/>
                  </a:cubicBezTo>
                  <a:cubicBezTo>
                    <a:pt x="145" y="376"/>
                    <a:pt x="145" y="376"/>
                    <a:pt x="145" y="376"/>
                  </a:cubicBezTo>
                  <a:cubicBezTo>
                    <a:pt x="142" y="456"/>
                    <a:pt x="142" y="456"/>
                    <a:pt x="142" y="456"/>
                  </a:cubicBezTo>
                  <a:cubicBezTo>
                    <a:pt x="140" y="457"/>
                    <a:pt x="138" y="459"/>
                    <a:pt x="138" y="461"/>
                  </a:cubicBezTo>
                  <a:cubicBezTo>
                    <a:pt x="141" y="462"/>
                    <a:pt x="141" y="462"/>
                    <a:pt x="141" y="462"/>
                  </a:cubicBezTo>
                  <a:cubicBezTo>
                    <a:pt x="139" y="528"/>
                    <a:pt x="139" y="528"/>
                    <a:pt x="139" y="528"/>
                  </a:cubicBezTo>
                  <a:cubicBezTo>
                    <a:pt x="84" y="528"/>
                    <a:pt x="84" y="528"/>
                    <a:pt x="84" y="528"/>
                  </a:cubicBezTo>
                  <a:cubicBezTo>
                    <a:pt x="80" y="450"/>
                    <a:pt x="80" y="450"/>
                    <a:pt x="80" y="450"/>
                  </a:cubicBezTo>
                  <a:cubicBezTo>
                    <a:pt x="85" y="449"/>
                    <a:pt x="85" y="449"/>
                    <a:pt x="85" y="449"/>
                  </a:cubicBezTo>
                  <a:cubicBezTo>
                    <a:pt x="85" y="446"/>
                    <a:pt x="83" y="444"/>
                    <a:pt x="80" y="442"/>
                  </a:cubicBezTo>
                  <a:cubicBezTo>
                    <a:pt x="75" y="327"/>
                    <a:pt x="75" y="327"/>
                    <a:pt x="75" y="327"/>
                  </a:cubicBezTo>
                  <a:cubicBezTo>
                    <a:pt x="78" y="326"/>
                    <a:pt x="78" y="326"/>
                    <a:pt x="78" y="326"/>
                  </a:cubicBezTo>
                  <a:cubicBezTo>
                    <a:pt x="78" y="324"/>
                    <a:pt x="77" y="322"/>
                    <a:pt x="75" y="321"/>
                  </a:cubicBezTo>
                  <a:cubicBezTo>
                    <a:pt x="70" y="204"/>
                    <a:pt x="70" y="204"/>
                    <a:pt x="70" y="204"/>
                  </a:cubicBezTo>
                  <a:cubicBezTo>
                    <a:pt x="70" y="196"/>
                    <a:pt x="70" y="190"/>
                    <a:pt x="68" y="185"/>
                  </a:cubicBezTo>
                  <a:cubicBezTo>
                    <a:pt x="69" y="185"/>
                    <a:pt x="69" y="185"/>
                    <a:pt x="69" y="185"/>
                  </a:cubicBezTo>
                  <a:cubicBezTo>
                    <a:pt x="69" y="181"/>
                    <a:pt x="67" y="178"/>
                    <a:pt x="63" y="177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6" y="144"/>
                    <a:pt x="66" y="144"/>
                    <a:pt x="66" y="144"/>
                  </a:cubicBezTo>
                  <a:cubicBezTo>
                    <a:pt x="66" y="143"/>
                    <a:pt x="66" y="143"/>
                    <a:pt x="66" y="142"/>
                  </a:cubicBezTo>
                  <a:cubicBezTo>
                    <a:pt x="66" y="140"/>
                    <a:pt x="67" y="137"/>
                    <a:pt x="67" y="134"/>
                  </a:cubicBezTo>
                  <a:cubicBezTo>
                    <a:pt x="67" y="122"/>
                    <a:pt x="60" y="111"/>
                    <a:pt x="52" y="108"/>
                  </a:cubicBezTo>
                  <a:cubicBezTo>
                    <a:pt x="52" y="107"/>
                    <a:pt x="52" y="106"/>
                    <a:pt x="52" y="106"/>
                  </a:cubicBezTo>
                  <a:cubicBezTo>
                    <a:pt x="52" y="103"/>
                    <a:pt x="51" y="101"/>
                    <a:pt x="49" y="100"/>
                  </a:cubicBezTo>
                  <a:cubicBezTo>
                    <a:pt x="50" y="100"/>
                    <a:pt x="50" y="98"/>
                    <a:pt x="50" y="97"/>
                  </a:cubicBezTo>
                  <a:cubicBezTo>
                    <a:pt x="50" y="96"/>
                    <a:pt x="50" y="94"/>
                    <a:pt x="48" y="93"/>
                  </a:cubicBezTo>
                  <a:cubicBezTo>
                    <a:pt x="49" y="93"/>
                    <a:pt x="49" y="92"/>
                    <a:pt x="49" y="91"/>
                  </a:cubicBezTo>
                  <a:cubicBezTo>
                    <a:pt x="49" y="90"/>
                    <a:pt x="49" y="89"/>
                    <a:pt x="48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5"/>
                    <a:pt x="47" y="84"/>
                    <a:pt x="46" y="84"/>
                  </a:cubicBezTo>
                  <a:cubicBezTo>
                    <a:pt x="44" y="84"/>
                    <a:pt x="43" y="85"/>
                    <a:pt x="43" y="87"/>
                  </a:cubicBezTo>
                  <a:cubicBezTo>
                    <a:pt x="43" y="87"/>
                    <a:pt x="43" y="88"/>
                    <a:pt x="44" y="88"/>
                  </a:cubicBezTo>
                  <a:cubicBezTo>
                    <a:pt x="43" y="89"/>
                    <a:pt x="42" y="90"/>
                    <a:pt x="42" y="91"/>
                  </a:cubicBezTo>
                  <a:cubicBezTo>
                    <a:pt x="42" y="92"/>
                    <a:pt x="42" y="93"/>
                    <a:pt x="43" y="93"/>
                  </a:cubicBezTo>
                  <a:cubicBezTo>
                    <a:pt x="42" y="94"/>
                    <a:pt x="41" y="96"/>
                    <a:pt x="41" y="97"/>
                  </a:cubicBezTo>
                  <a:cubicBezTo>
                    <a:pt x="41" y="98"/>
                    <a:pt x="41" y="100"/>
                    <a:pt x="42" y="100"/>
                  </a:cubicBezTo>
                  <a:cubicBezTo>
                    <a:pt x="40" y="101"/>
                    <a:pt x="39" y="103"/>
                    <a:pt x="39" y="106"/>
                  </a:cubicBezTo>
                  <a:cubicBezTo>
                    <a:pt x="39" y="106"/>
                    <a:pt x="39" y="107"/>
                    <a:pt x="40" y="108"/>
                  </a:cubicBezTo>
                  <a:cubicBezTo>
                    <a:pt x="31" y="111"/>
                    <a:pt x="25" y="122"/>
                    <a:pt x="25" y="134"/>
                  </a:cubicBezTo>
                  <a:cubicBezTo>
                    <a:pt x="25" y="137"/>
                    <a:pt x="25" y="140"/>
                    <a:pt x="26" y="142"/>
                  </a:cubicBezTo>
                  <a:cubicBezTo>
                    <a:pt x="25" y="143"/>
                    <a:pt x="25" y="143"/>
                    <a:pt x="25" y="144"/>
                  </a:cubicBezTo>
                  <a:cubicBezTo>
                    <a:pt x="28" y="144"/>
                    <a:pt x="28" y="144"/>
                    <a:pt x="28" y="144"/>
                  </a:cubicBezTo>
                  <a:cubicBezTo>
                    <a:pt x="28" y="177"/>
                    <a:pt x="28" y="177"/>
                    <a:pt x="28" y="177"/>
                  </a:cubicBezTo>
                  <a:cubicBezTo>
                    <a:pt x="25" y="178"/>
                    <a:pt x="22" y="181"/>
                    <a:pt x="22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2" y="190"/>
                    <a:pt x="21" y="196"/>
                    <a:pt x="21" y="204"/>
                  </a:cubicBezTo>
                  <a:cubicBezTo>
                    <a:pt x="16" y="321"/>
                    <a:pt x="16" y="321"/>
                    <a:pt x="16" y="321"/>
                  </a:cubicBezTo>
                  <a:cubicBezTo>
                    <a:pt x="14" y="322"/>
                    <a:pt x="13" y="324"/>
                    <a:pt x="13" y="326"/>
                  </a:cubicBezTo>
                  <a:cubicBezTo>
                    <a:pt x="16" y="327"/>
                    <a:pt x="16" y="327"/>
                    <a:pt x="16" y="327"/>
                  </a:cubicBezTo>
                  <a:cubicBezTo>
                    <a:pt x="11" y="442"/>
                    <a:pt x="11" y="442"/>
                    <a:pt x="11" y="442"/>
                  </a:cubicBezTo>
                  <a:cubicBezTo>
                    <a:pt x="8" y="444"/>
                    <a:pt x="7" y="446"/>
                    <a:pt x="7" y="449"/>
                  </a:cubicBezTo>
                  <a:cubicBezTo>
                    <a:pt x="11" y="450"/>
                    <a:pt x="11" y="450"/>
                    <a:pt x="11" y="450"/>
                  </a:cubicBezTo>
                  <a:cubicBezTo>
                    <a:pt x="8" y="528"/>
                    <a:pt x="8" y="528"/>
                    <a:pt x="8" y="528"/>
                  </a:cubicBezTo>
                  <a:cubicBezTo>
                    <a:pt x="0" y="528"/>
                    <a:pt x="0" y="528"/>
                    <a:pt x="0" y="528"/>
                  </a:cubicBezTo>
                  <a:cubicBezTo>
                    <a:pt x="0" y="601"/>
                    <a:pt x="0" y="601"/>
                    <a:pt x="0" y="601"/>
                  </a:cubicBezTo>
                  <a:cubicBezTo>
                    <a:pt x="1074" y="601"/>
                    <a:pt x="1074" y="601"/>
                    <a:pt x="1074" y="601"/>
                  </a:cubicBezTo>
                  <a:cubicBezTo>
                    <a:pt x="1074" y="528"/>
                    <a:pt x="1074" y="528"/>
                    <a:pt x="1074" y="528"/>
                  </a:cubicBezTo>
                  <a:lnTo>
                    <a:pt x="1063" y="528"/>
                  </a:lnTo>
                  <a:close/>
                </a:path>
              </a:pathLst>
            </a:custGeom>
            <a:solidFill>
              <a:srgbClr val="70C8E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204" name="Freeform 124"/>
            <p:cNvSpPr>
              <a:spLocks noChangeArrowheads="1"/>
            </p:cNvSpPr>
            <p:nvPr/>
          </p:nvSpPr>
          <p:spPr bwMode="auto">
            <a:xfrm>
              <a:off x="1308100" y="277416"/>
              <a:ext cx="4763" cy="7144"/>
            </a:xfrm>
            <a:custGeom>
              <a:gdLst>
                <a:gd fmla="*/ 2147483646 w 5" name="T0"/>
                <a:gd fmla="*/ 2136365871 h 8" name="T1"/>
                <a:gd fmla="*/ 2147483646 w 5" name="T2"/>
                <a:gd fmla="*/ 0 h 8" name="T3"/>
                <a:gd fmla="*/ 0 w 5" name="T4"/>
                <a:gd fmla="*/ 2136365871 h 8" name="T5"/>
                <a:gd fmla="*/ 0 w 5" name="T6"/>
                <a:gd fmla="*/ 2147483646 h 8" name="T7"/>
                <a:gd fmla="*/ 2147483646 w 5" name="T8"/>
                <a:gd fmla="*/ 2147483646 h 8" name="T9"/>
                <a:gd fmla="*/ 2147483646 w 5" name="T10"/>
                <a:gd fmla="*/ 2136365871 h 8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5" name="T18"/>
                <a:gd fmla="*/ 0 h 8" name="T19"/>
                <a:gd fmla="*/ 5 w 5" name="T20"/>
                <a:gd fmla="*/ 8 h 8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8" w="5">
                  <a:moveTo>
                    <a:pt x="5" y="3"/>
                  </a:moveTo>
                  <a:cubicBezTo>
                    <a:pt x="5" y="2"/>
                    <a:pt x="4" y="0"/>
                    <a:pt x="3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5" y="8"/>
                    <a:pt x="5" y="8"/>
                    <a:pt x="5" y="8"/>
                  </a:cubicBezTo>
                  <a:lnTo>
                    <a:pt x="5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205" name="Freeform 125"/>
            <p:cNvSpPr>
              <a:spLocks noChangeArrowheads="1"/>
            </p:cNvSpPr>
            <p:nvPr/>
          </p:nvSpPr>
          <p:spPr bwMode="auto">
            <a:xfrm>
              <a:off x="1427163" y="188119"/>
              <a:ext cx="7938" cy="9525"/>
            </a:xfrm>
            <a:custGeom>
              <a:gdLst>
                <a:gd fmla="*/ 2147483646 w 7" name="T0"/>
                <a:gd fmla="*/ 1947976800 h 11" name="T1"/>
                <a:gd fmla="*/ 2147483646 w 7" name="T2"/>
                <a:gd fmla="*/ 0 h 11" name="T3"/>
                <a:gd fmla="*/ 0 w 7" name="T4"/>
                <a:gd fmla="*/ 1947976800 h 11" name="T5"/>
                <a:gd fmla="*/ 0 w 7" name="T6"/>
                <a:gd fmla="*/ 2147483646 h 11" name="T7"/>
                <a:gd fmla="*/ 2147483646 w 7" name="T8"/>
                <a:gd fmla="*/ 2147483646 h 11" name="T9"/>
                <a:gd fmla="*/ 2147483646 w 7" name="T10"/>
                <a:gd fmla="*/ 1947976800 h 11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7" name="T18"/>
                <a:gd fmla="*/ 0 h 11" name="T19"/>
                <a:gd fmla="*/ 7 w 7" name="T20"/>
                <a:gd fmla="*/ 11 h 11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11" w="7">
                  <a:moveTo>
                    <a:pt x="7" y="3"/>
                  </a:moveTo>
                  <a:cubicBezTo>
                    <a:pt x="7" y="1"/>
                    <a:pt x="5" y="0"/>
                    <a:pt x="4" y="0"/>
                  </a:cubicBezTo>
                  <a:cubicBezTo>
                    <a:pt x="2" y="0"/>
                    <a:pt x="0" y="1"/>
                    <a:pt x="0" y="3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7" y="11"/>
                    <a:pt x="7" y="11"/>
                    <a:pt x="7" y="11"/>
                  </a:cubicBezTo>
                  <a:lnTo>
                    <a:pt x="7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206" name="Freeform 126"/>
            <p:cNvSpPr>
              <a:spLocks noChangeArrowheads="1"/>
            </p:cNvSpPr>
            <p:nvPr/>
          </p:nvSpPr>
          <p:spPr bwMode="auto">
            <a:xfrm>
              <a:off x="1300163" y="277416"/>
              <a:ext cx="6350" cy="7144"/>
            </a:xfrm>
            <a:custGeom>
              <a:gdLst>
                <a:gd fmla="*/ 2147483646 w 5" name="T0"/>
                <a:gd fmla="*/ 2136365871 h 8" name="T1"/>
                <a:gd fmla="*/ 2147483646 w 5" name="T2"/>
                <a:gd fmla="*/ 0 h 8" name="T3"/>
                <a:gd fmla="*/ 0 w 5" name="T4"/>
                <a:gd fmla="*/ 2136365871 h 8" name="T5"/>
                <a:gd fmla="*/ 0 w 5" name="T6"/>
                <a:gd fmla="*/ 2147483646 h 8" name="T7"/>
                <a:gd fmla="*/ 2147483646 w 5" name="T8"/>
                <a:gd fmla="*/ 2147483646 h 8" name="T9"/>
                <a:gd fmla="*/ 2147483646 w 5" name="T10"/>
                <a:gd fmla="*/ 2136365871 h 8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5" name="T18"/>
                <a:gd fmla="*/ 0 h 8" name="T19"/>
                <a:gd fmla="*/ 5 w 5" name="T20"/>
                <a:gd fmla="*/ 8 h 8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8" w="5">
                  <a:moveTo>
                    <a:pt x="5" y="3"/>
                  </a:moveTo>
                  <a:cubicBezTo>
                    <a:pt x="5" y="2"/>
                    <a:pt x="3" y="0"/>
                    <a:pt x="2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5" y="8"/>
                    <a:pt x="5" y="8"/>
                    <a:pt x="5" y="8"/>
                  </a:cubicBezTo>
                  <a:lnTo>
                    <a:pt x="5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207" name="Freeform 127"/>
            <p:cNvSpPr>
              <a:spLocks noChangeArrowheads="1"/>
            </p:cNvSpPr>
            <p:nvPr/>
          </p:nvSpPr>
          <p:spPr bwMode="auto">
            <a:xfrm>
              <a:off x="1438275" y="188119"/>
              <a:ext cx="7938" cy="9525"/>
            </a:xfrm>
            <a:custGeom>
              <a:gdLst>
                <a:gd fmla="*/ 2147483646 w 7" name="T0"/>
                <a:gd fmla="*/ 1947976800 h 11" name="T1"/>
                <a:gd fmla="*/ 2147483646 w 7" name="T2"/>
                <a:gd fmla="*/ 0 h 11" name="T3"/>
                <a:gd fmla="*/ 0 w 7" name="T4"/>
                <a:gd fmla="*/ 1947976800 h 11" name="T5"/>
                <a:gd fmla="*/ 0 w 7" name="T6"/>
                <a:gd fmla="*/ 2147483646 h 11" name="T7"/>
                <a:gd fmla="*/ 2147483646 w 7" name="T8"/>
                <a:gd fmla="*/ 2147483646 h 11" name="T9"/>
                <a:gd fmla="*/ 2147483646 w 7" name="T10"/>
                <a:gd fmla="*/ 1947976800 h 11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7" name="T18"/>
                <a:gd fmla="*/ 0 h 11" name="T19"/>
                <a:gd fmla="*/ 7 w 7" name="T20"/>
                <a:gd fmla="*/ 11 h 11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11" w="7">
                  <a:moveTo>
                    <a:pt x="7" y="3"/>
                  </a:moveTo>
                  <a:cubicBezTo>
                    <a:pt x="7" y="1"/>
                    <a:pt x="5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7" y="11"/>
                    <a:pt x="7" y="11"/>
                    <a:pt x="7" y="11"/>
                  </a:cubicBezTo>
                  <a:lnTo>
                    <a:pt x="7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208" name="Freeform 128"/>
            <p:cNvSpPr>
              <a:spLocks noChangeArrowheads="1"/>
            </p:cNvSpPr>
            <p:nvPr/>
          </p:nvSpPr>
          <p:spPr bwMode="auto">
            <a:xfrm>
              <a:off x="1447800" y="188119"/>
              <a:ext cx="7938" cy="9525"/>
            </a:xfrm>
            <a:custGeom>
              <a:gdLst>
                <a:gd fmla="*/ 2147483646 w 7" name="T0"/>
                <a:gd fmla="*/ 1947976800 h 11" name="T1"/>
                <a:gd fmla="*/ 2147483646 w 7" name="T2"/>
                <a:gd fmla="*/ 0 h 11" name="T3"/>
                <a:gd fmla="*/ 0 w 7" name="T4"/>
                <a:gd fmla="*/ 1947976800 h 11" name="T5"/>
                <a:gd fmla="*/ 0 w 7" name="T6"/>
                <a:gd fmla="*/ 2147483646 h 11" name="T7"/>
                <a:gd fmla="*/ 2147483646 w 7" name="T8"/>
                <a:gd fmla="*/ 2147483646 h 11" name="T9"/>
                <a:gd fmla="*/ 2147483646 w 7" name="T10"/>
                <a:gd fmla="*/ 1947976800 h 11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7" name="T18"/>
                <a:gd fmla="*/ 0 h 11" name="T19"/>
                <a:gd fmla="*/ 7 w 7" name="T20"/>
                <a:gd fmla="*/ 11 h 11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11" w="7">
                  <a:moveTo>
                    <a:pt x="7" y="3"/>
                  </a:moveTo>
                  <a:cubicBezTo>
                    <a:pt x="7" y="1"/>
                    <a:pt x="6" y="0"/>
                    <a:pt x="4" y="0"/>
                  </a:cubicBezTo>
                  <a:cubicBezTo>
                    <a:pt x="2" y="0"/>
                    <a:pt x="0" y="1"/>
                    <a:pt x="0" y="3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7" y="11"/>
                    <a:pt x="7" y="11"/>
                    <a:pt x="7" y="11"/>
                  </a:cubicBezTo>
                  <a:lnTo>
                    <a:pt x="7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209" name="Freeform 129"/>
            <p:cNvSpPr>
              <a:spLocks noChangeArrowheads="1"/>
            </p:cNvSpPr>
            <p:nvPr/>
          </p:nvSpPr>
          <p:spPr bwMode="auto">
            <a:xfrm>
              <a:off x="1292225" y="277416"/>
              <a:ext cx="6350" cy="7144"/>
            </a:xfrm>
            <a:custGeom>
              <a:gdLst>
                <a:gd fmla="*/ 2147483646 w 5" name="T0"/>
                <a:gd fmla="*/ 2136365871 h 8" name="T1"/>
                <a:gd fmla="*/ 2147483646 w 5" name="T2"/>
                <a:gd fmla="*/ 0 h 8" name="T3"/>
                <a:gd fmla="*/ 0 w 5" name="T4"/>
                <a:gd fmla="*/ 2136365871 h 8" name="T5"/>
                <a:gd fmla="*/ 0 w 5" name="T6"/>
                <a:gd fmla="*/ 2147483646 h 8" name="T7"/>
                <a:gd fmla="*/ 2147483646 w 5" name="T8"/>
                <a:gd fmla="*/ 2147483646 h 8" name="T9"/>
                <a:gd fmla="*/ 2147483646 w 5" name="T10"/>
                <a:gd fmla="*/ 2136365871 h 8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5" name="T18"/>
                <a:gd fmla="*/ 0 h 8" name="T19"/>
                <a:gd fmla="*/ 5 w 5" name="T20"/>
                <a:gd fmla="*/ 8 h 8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8" w="5">
                  <a:moveTo>
                    <a:pt x="5" y="3"/>
                  </a:moveTo>
                  <a:cubicBezTo>
                    <a:pt x="5" y="2"/>
                    <a:pt x="4" y="0"/>
                    <a:pt x="2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5" y="8"/>
                    <a:pt x="5" y="8"/>
                    <a:pt x="5" y="8"/>
                  </a:cubicBezTo>
                  <a:lnTo>
                    <a:pt x="5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210" name="Freeform 130"/>
            <p:cNvSpPr>
              <a:spLocks noChangeArrowheads="1"/>
            </p:cNvSpPr>
            <p:nvPr/>
          </p:nvSpPr>
          <p:spPr bwMode="auto">
            <a:xfrm>
              <a:off x="800100" y="323850"/>
              <a:ext cx="152400" cy="166688"/>
            </a:xfrm>
            <a:custGeom>
              <a:gdLst>
                <a:gd fmla="*/ 2147483646 w 132" name="T0"/>
                <a:gd fmla="*/ 2147483646 h 193" name="T1"/>
                <a:gd fmla="*/ 2147483646 w 132" name="T2"/>
                <a:gd fmla="*/ 0 h 193" name="T3"/>
                <a:gd fmla="*/ 2147483646 w 132" name="T4"/>
                <a:gd fmla="*/ 0 h 193" name="T5"/>
                <a:gd fmla="*/ 2147483646 w 132" name="T6"/>
                <a:gd fmla="*/ 0 h 193" name="T7"/>
                <a:gd fmla="*/ 2147483646 w 132" name="T8"/>
                <a:gd fmla="*/ 2147483646 h 193" name="T9"/>
                <a:gd fmla="*/ 2147483646 w 132" name="T10"/>
                <a:gd fmla="*/ 2147483646 h 193" name="T11"/>
                <a:gd fmla="*/ 2147483646 w 132" name="T12"/>
                <a:gd fmla="*/ 2147483646 h 193" name="T13"/>
                <a:gd fmla="*/ 2147483646 w 132" name="T14"/>
                <a:gd fmla="*/ 2147483646 h 193" name="T15"/>
                <a:gd fmla="*/ 2147483646 w 132" name="T16"/>
                <a:gd fmla="*/ 2147483646 h 193" name="T17"/>
                <a:gd fmla="*/ 2147483646 w 132" name="T18"/>
                <a:gd fmla="*/ 2147483646 h 193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132" name="T30"/>
                <a:gd fmla="*/ 0 h 193" name="T31"/>
                <a:gd fmla="*/ 132 w 132" name="T32"/>
                <a:gd fmla="*/ 193 h 193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193" w="132">
                  <a:moveTo>
                    <a:pt x="97" y="17"/>
                  </a:moveTo>
                  <a:cubicBezTo>
                    <a:pt x="97" y="17"/>
                    <a:pt x="74" y="10"/>
                    <a:pt x="67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57" y="10"/>
                    <a:pt x="34" y="17"/>
                    <a:pt x="34" y="17"/>
                  </a:cubicBezTo>
                  <a:cubicBezTo>
                    <a:pt x="4" y="28"/>
                    <a:pt x="0" y="36"/>
                    <a:pt x="3" y="41"/>
                  </a:cubicBezTo>
                  <a:cubicBezTo>
                    <a:pt x="3" y="193"/>
                    <a:pt x="3" y="193"/>
                    <a:pt x="3" y="193"/>
                  </a:cubicBezTo>
                  <a:cubicBezTo>
                    <a:pt x="129" y="193"/>
                    <a:pt x="129" y="193"/>
                    <a:pt x="129" y="193"/>
                  </a:cubicBezTo>
                  <a:cubicBezTo>
                    <a:pt x="129" y="41"/>
                    <a:pt x="129" y="41"/>
                    <a:pt x="129" y="41"/>
                  </a:cubicBezTo>
                  <a:cubicBezTo>
                    <a:pt x="132" y="36"/>
                    <a:pt x="127" y="28"/>
                    <a:pt x="97" y="1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211" name="Freeform 131"/>
            <p:cNvSpPr>
              <a:spLocks noChangeArrowheads="1"/>
            </p:cNvSpPr>
            <p:nvPr/>
          </p:nvSpPr>
          <p:spPr bwMode="auto">
            <a:xfrm>
              <a:off x="658813" y="334565"/>
              <a:ext cx="68263" cy="67866"/>
            </a:xfrm>
            <a:custGeom>
              <a:gdLst>
                <a:gd fmla="*/ 2147483646 w 59" name="T0"/>
                <a:gd fmla="*/ 2147483646 h 79" name="T1"/>
                <a:gd fmla="*/ 2147483646 w 59" name="T2"/>
                <a:gd fmla="*/ 0 h 79" name="T3"/>
                <a:gd fmla="*/ 2147483646 w 59" name="T4"/>
                <a:gd fmla="*/ 0 h 79" name="T5"/>
                <a:gd fmla="*/ 2147483646 w 59" name="T6"/>
                <a:gd fmla="*/ 0 h 79" name="T7"/>
                <a:gd fmla="*/ 2147483646 w 59" name="T8"/>
                <a:gd fmla="*/ 2147483646 h 79" name="T9"/>
                <a:gd fmla="*/ 1548816893 w 59" name="T10"/>
                <a:gd fmla="*/ 2147483646 h 79" name="T11"/>
                <a:gd fmla="*/ 1548816893 w 59" name="T12"/>
                <a:gd fmla="*/ 2147483646 h 79" name="T13"/>
                <a:gd fmla="*/ 2147483646 w 59" name="T14"/>
                <a:gd fmla="*/ 2147483646 h 79" name="T15"/>
                <a:gd fmla="*/ 2147483646 w 59" name="T16"/>
                <a:gd fmla="*/ 2147483646 h 79" name="T17"/>
                <a:gd fmla="*/ 2147483646 w 59" name="T18"/>
                <a:gd fmla="*/ 2147483646 h 79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59" name="T30"/>
                <a:gd fmla="*/ 0 h 79" name="T31"/>
                <a:gd fmla="*/ 59 w 59" name="T32"/>
                <a:gd fmla="*/ 79 h 79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79" w="59">
                  <a:moveTo>
                    <a:pt x="44" y="7"/>
                  </a:moveTo>
                  <a:cubicBezTo>
                    <a:pt x="44" y="7"/>
                    <a:pt x="33" y="4"/>
                    <a:pt x="3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6" y="4"/>
                    <a:pt x="16" y="7"/>
                    <a:pt x="16" y="7"/>
                  </a:cubicBezTo>
                  <a:cubicBezTo>
                    <a:pt x="2" y="11"/>
                    <a:pt x="0" y="15"/>
                    <a:pt x="1" y="17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58" y="79"/>
                    <a:pt x="58" y="79"/>
                    <a:pt x="58" y="79"/>
                  </a:cubicBezTo>
                  <a:cubicBezTo>
                    <a:pt x="58" y="17"/>
                    <a:pt x="58" y="17"/>
                    <a:pt x="58" y="17"/>
                  </a:cubicBezTo>
                  <a:cubicBezTo>
                    <a:pt x="59" y="15"/>
                    <a:pt x="57" y="11"/>
                    <a:pt x="44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212" name="Freeform 132"/>
            <p:cNvSpPr>
              <a:spLocks noChangeArrowheads="1"/>
            </p:cNvSpPr>
            <p:nvPr/>
          </p:nvSpPr>
          <p:spPr bwMode="auto">
            <a:xfrm>
              <a:off x="658813" y="421482"/>
              <a:ext cx="68263" cy="69056"/>
            </a:xfrm>
            <a:custGeom>
              <a:gdLst>
                <a:gd fmla="*/ 2147483646 w 59" name="T0"/>
                <a:gd fmla="*/ 2147483646 h 79" name="T1"/>
                <a:gd fmla="*/ 2147483646 w 59" name="T2"/>
                <a:gd fmla="*/ 0 h 79" name="T3"/>
                <a:gd fmla="*/ 2147483646 w 59" name="T4"/>
                <a:gd fmla="*/ 0 h 79" name="T5"/>
                <a:gd fmla="*/ 2147483646 w 59" name="T6"/>
                <a:gd fmla="*/ 0 h 79" name="T7"/>
                <a:gd fmla="*/ 2147483646 w 59" name="T8"/>
                <a:gd fmla="*/ 2147483646 h 79" name="T9"/>
                <a:gd fmla="*/ 1548816893 w 59" name="T10"/>
                <a:gd fmla="*/ 2147483646 h 79" name="T11"/>
                <a:gd fmla="*/ 1548816893 w 59" name="T12"/>
                <a:gd fmla="*/ 2147483646 h 79" name="T13"/>
                <a:gd fmla="*/ 2147483646 w 59" name="T14"/>
                <a:gd fmla="*/ 2147483646 h 79" name="T15"/>
                <a:gd fmla="*/ 2147483646 w 59" name="T16"/>
                <a:gd fmla="*/ 2147483646 h 79" name="T17"/>
                <a:gd fmla="*/ 2147483646 w 59" name="T18"/>
                <a:gd fmla="*/ 2147483646 h 79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59" name="T30"/>
                <a:gd fmla="*/ 0 h 79" name="T31"/>
                <a:gd fmla="*/ 59 w 59" name="T32"/>
                <a:gd fmla="*/ 79 h 79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79" w="59">
                  <a:moveTo>
                    <a:pt x="44" y="7"/>
                  </a:moveTo>
                  <a:cubicBezTo>
                    <a:pt x="44" y="7"/>
                    <a:pt x="33" y="4"/>
                    <a:pt x="3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6" y="4"/>
                    <a:pt x="16" y="7"/>
                    <a:pt x="16" y="7"/>
                  </a:cubicBezTo>
                  <a:cubicBezTo>
                    <a:pt x="2" y="12"/>
                    <a:pt x="0" y="15"/>
                    <a:pt x="1" y="17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58" y="79"/>
                    <a:pt x="58" y="79"/>
                    <a:pt x="58" y="79"/>
                  </a:cubicBezTo>
                  <a:cubicBezTo>
                    <a:pt x="58" y="17"/>
                    <a:pt x="58" y="17"/>
                    <a:pt x="58" y="17"/>
                  </a:cubicBezTo>
                  <a:cubicBezTo>
                    <a:pt x="59" y="15"/>
                    <a:pt x="57" y="12"/>
                    <a:pt x="44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213" name="Freeform 133"/>
            <p:cNvSpPr>
              <a:spLocks noChangeArrowheads="1"/>
            </p:cNvSpPr>
            <p:nvPr/>
          </p:nvSpPr>
          <p:spPr bwMode="auto">
            <a:xfrm>
              <a:off x="1025525" y="334565"/>
              <a:ext cx="68263" cy="67866"/>
            </a:xfrm>
            <a:custGeom>
              <a:gdLst>
                <a:gd fmla="*/ 2147483646 w 59" name="T0"/>
                <a:gd fmla="*/ 2147483646 h 79" name="T1"/>
                <a:gd fmla="*/ 2147483646 w 59" name="T2"/>
                <a:gd fmla="*/ 0 h 79" name="T3"/>
                <a:gd fmla="*/ 2147483646 w 59" name="T4"/>
                <a:gd fmla="*/ 0 h 79" name="T5"/>
                <a:gd fmla="*/ 2147483646 w 59" name="T6"/>
                <a:gd fmla="*/ 0 h 79" name="T7"/>
                <a:gd fmla="*/ 2147483646 w 59" name="T8"/>
                <a:gd fmla="*/ 2147483646 h 79" name="T9"/>
                <a:gd fmla="*/ 2147483646 w 59" name="T10"/>
                <a:gd fmla="*/ 2147483646 h 79" name="T11"/>
                <a:gd fmla="*/ 2147483646 w 59" name="T12"/>
                <a:gd fmla="*/ 2147483646 h 79" name="T13"/>
                <a:gd fmla="*/ 2147483646 w 59" name="T14"/>
                <a:gd fmla="*/ 2147483646 h 79" name="T15"/>
                <a:gd fmla="*/ 2147483646 w 59" name="T16"/>
                <a:gd fmla="*/ 2147483646 h 79" name="T17"/>
                <a:gd fmla="*/ 2147483646 w 59" name="T18"/>
                <a:gd fmla="*/ 2147483646 h 79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59" name="T30"/>
                <a:gd fmla="*/ 0 h 79" name="T31"/>
                <a:gd fmla="*/ 59 w 59" name="T32"/>
                <a:gd fmla="*/ 79 h 79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79" w="59">
                  <a:moveTo>
                    <a:pt x="44" y="7"/>
                  </a:moveTo>
                  <a:cubicBezTo>
                    <a:pt x="44" y="7"/>
                    <a:pt x="34" y="4"/>
                    <a:pt x="3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0" y="0"/>
                    <a:pt x="30" y="0"/>
                    <a:pt x="29" y="0"/>
                  </a:cubicBezTo>
                  <a:cubicBezTo>
                    <a:pt x="26" y="4"/>
                    <a:pt x="16" y="7"/>
                    <a:pt x="16" y="7"/>
                  </a:cubicBezTo>
                  <a:cubicBezTo>
                    <a:pt x="2" y="11"/>
                    <a:pt x="0" y="15"/>
                    <a:pt x="2" y="17"/>
                  </a:cubicBezTo>
                  <a:cubicBezTo>
                    <a:pt x="2" y="79"/>
                    <a:pt x="2" y="79"/>
                    <a:pt x="2" y="79"/>
                  </a:cubicBezTo>
                  <a:cubicBezTo>
                    <a:pt x="58" y="79"/>
                    <a:pt x="58" y="79"/>
                    <a:pt x="58" y="79"/>
                  </a:cubicBezTo>
                  <a:cubicBezTo>
                    <a:pt x="58" y="17"/>
                    <a:pt x="58" y="17"/>
                    <a:pt x="58" y="17"/>
                  </a:cubicBezTo>
                  <a:cubicBezTo>
                    <a:pt x="59" y="15"/>
                    <a:pt x="57" y="11"/>
                    <a:pt x="44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214" name="Freeform 134"/>
            <p:cNvSpPr>
              <a:spLocks noChangeArrowheads="1"/>
            </p:cNvSpPr>
            <p:nvPr/>
          </p:nvSpPr>
          <p:spPr bwMode="auto">
            <a:xfrm>
              <a:off x="1025525" y="421482"/>
              <a:ext cx="68263" cy="69056"/>
            </a:xfrm>
            <a:custGeom>
              <a:gdLst>
                <a:gd fmla="*/ 2147483646 w 59" name="T0"/>
                <a:gd fmla="*/ 2147483646 h 79" name="T1"/>
                <a:gd fmla="*/ 2147483646 w 59" name="T2"/>
                <a:gd fmla="*/ 0 h 79" name="T3"/>
                <a:gd fmla="*/ 2147483646 w 59" name="T4"/>
                <a:gd fmla="*/ 0 h 79" name="T5"/>
                <a:gd fmla="*/ 2147483646 w 59" name="T6"/>
                <a:gd fmla="*/ 0 h 79" name="T7"/>
                <a:gd fmla="*/ 2147483646 w 59" name="T8"/>
                <a:gd fmla="*/ 2147483646 h 79" name="T9"/>
                <a:gd fmla="*/ 2147483646 w 59" name="T10"/>
                <a:gd fmla="*/ 2147483646 h 79" name="T11"/>
                <a:gd fmla="*/ 2147483646 w 59" name="T12"/>
                <a:gd fmla="*/ 2147483646 h 79" name="T13"/>
                <a:gd fmla="*/ 2147483646 w 59" name="T14"/>
                <a:gd fmla="*/ 2147483646 h 79" name="T15"/>
                <a:gd fmla="*/ 2147483646 w 59" name="T16"/>
                <a:gd fmla="*/ 2147483646 h 79" name="T17"/>
                <a:gd fmla="*/ 2147483646 w 59" name="T18"/>
                <a:gd fmla="*/ 2147483646 h 79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59" name="T30"/>
                <a:gd fmla="*/ 0 h 79" name="T31"/>
                <a:gd fmla="*/ 59 w 59" name="T32"/>
                <a:gd fmla="*/ 79 h 79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79" w="59">
                  <a:moveTo>
                    <a:pt x="44" y="7"/>
                  </a:moveTo>
                  <a:cubicBezTo>
                    <a:pt x="44" y="7"/>
                    <a:pt x="34" y="4"/>
                    <a:pt x="3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0" y="0"/>
                    <a:pt x="30" y="0"/>
                    <a:pt x="29" y="0"/>
                  </a:cubicBezTo>
                  <a:cubicBezTo>
                    <a:pt x="26" y="4"/>
                    <a:pt x="16" y="7"/>
                    <a:pt x="16" y="7"/>
                  </a:cubicBezTo>
                  <a:cubicBezTo>
                    <a:pt x="2" y="12"/>
                    <a:pt x="0" y="15"/>
                    <a:pt x="2" y="17"/>
                  </a:cubicBezTo>
                  <a:cubicBezTo>
                    <a:pt x="2" y="79"/>
                    <a:pt x="2" y="79"/>
                    <a:pt x="2" y="79"/>
                  </a:cubicBezTo>
                  <a:cubicBezTo>
                    <a:pt x="58" y="79"/>
                    <a:pt x="58" y="79"/>
                    <a:pt x="58" y="79"/>
                  </a:cubicBezTo>
                  <a:cubicBezTo>
                    <a:pt x="58" y="17"/>
                    <a:pt x="58" y="17"/>
                    <a:pt x="58" y="17"/>
                  </a:cubicBezTo>
                  <a:cubicBezTo>
                    <a:pt x="59" y="15"/>
                    <a:pt x="57" y="12"/>
                    <a:pt x="44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215" name="Freeform 135"/>
            <p:cNvSpPr>
              <a:spLocks noChangeArrowheads="1"/>
            </p:cNvSpPr>
            <p:nvPr/>
          </p:nvSpPr>
          <p:spPr bwMode="auto">
            <a:xfrm>
              <a:off x="1133475" y="336947"/>
              <a:ext cx="41275" cy="67866"/>
            </a:xfrm>
            <a:custGeom>
              <a:gdLst>
                <a:gd fmla="*/ 2147483646 w 36" name="T0"/>
                <a:gd fmla="*/ 2147483646 h 79" name="T1"/>
                <a:gd fmla="*/ 2147483646 w 36" name="T2"/>
                <a:gd fmla="*/ 0 h 79" name="T3"/>
                <a:gd fmla="*/ 2147483646 w 36" name="T4"/>
                <a:gd fmla="*/ 0 h 79" name="T5"/>
                <a:gd fmla="*/ 2147483646 w 36" name="T6"/>
                <a:gd fmla="*/ 0 h 79" name="T7"/>
                <a:gd fmla="*/ 2147483646 w 36" name="T8"/>
                <a:gd fmla="*/ 2147483646 h 79" name="T9"/>
                <a:gd fmla="*/ 1507760845 w 36" name="T10"/>
                <a:gd fmla="*/ 2147483646 h 79" name="T11"/>
                <a:gd fmla="*/ 1507760845 w 36" name="T12"/>
                <a:gd fmla="*/ 2147483646 h 79" name="T13"/>
                <a:gd fmla="*/ 2147483646 w 36" name="T14"/>
                <a:gd fmla="*/ 2147483646 h 79" name="T15"/>
                <a:gd fmla="*/ 2147483646 w 36" name="T16"/>
                <a:gd fmla="*/ 2147483646 h 79" name="T17"/>
                <a:gd fmla="*/ 2147483646 w 36" name="T18"/>
                <a:gd fmla="*/ 2147483646 h 79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36" name="T30"/>
                <a:gd fmla="*/ 0 h 79" name="T31"/>
                <a:gd fmla="*/ 36 w 36" name="T32"/>
                <a:gd fmla="*/ 79 h 79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79" w="36">
                  <a:moveTo>
                    <a:pt x="27" y="7"/>
                  </a:moveTo>
                  <a:cubicBezTo>
                    <a:pt x="27" y="7"/>
                    <a:pt x="21" y="4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6" y="4"/>
                    <a:pt x="10" y="7"/>
                    <a:pt x="10" y="7"/>
                  </a:cubicBezTo>
                  <a:cubicBezTo>
                    <a:pt x="1" y="11"/>
                    <a:pt x="0" y="15"/>
                    <a:pt x="1" y="17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6" y="17"/>
                    <a:pt x="36" y="17"/>
                    <a:pt x="36" y="17"/>
                  </a:cubicBezTo>
                  <a:cubicBezTo>
                    <a:pt x="36" y="15"/>
                    <a:pt x="35" y="11"/>
                    <a:pt x="27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216" name="Freeform 136"/>
            <p:cNvSpPr>
              <a:spLocks noChangeArrowheads="1"/>
            </p:cNvSpPr>
            <p:nvPr/>
          </p:nvSpPr>
          <p:spPr bwMode="auto">
            <a:xfrm>
              <a:off x="1133475" y="423863"/>
              <a:ext cx="41275" cy="69056"/>
            </a:xfrm>
            <a:custGeom>
              <a:gdLst>
                <a:gd fmla="*/ 2147483646 w 36" name="T0"/>
                <a:gd fmla="*/ 2147483646 h 79" name="T1"/>
                <a:gd fmla="*/ 2147483646 w 36" name="T2"/>
                <a:gd fmla="*/ 0 h 79" name="T3"/>
                <a:gd fmla="*/ 2147483646 w 36" name="T4"/>
                <a:gd fmla="*/ 0 h 79" name="T5"/>
                <a:gd fmla="*/ 2147483646 w 36" name="T6"/>
                <a:gd fmla="*/ 0 h 79" name="T7"/>
                <a:gd fmla="*/ 2147483646 w 36" name="T8"/>
                <a:gd fmla="*/ 2147483646 h 79" name="T9"/>
                <a:gd fmla="*/ 1507760845 w 36" name="T10"/>
                <a:gd fmla="*/ 2147483646 h 79" name="T11"/>
                <a:gd fmla="*/ 1507760845 w 36" name="T12"/>
                <a:gd fmla="*/ 2147483646 h 79" name="T13"/>
                <a:gd fmla="*/ 2147483646 w 36" name="T14"/>
                <a:gd fmla="*/ 2147483646 h 79" name="T15"/>
                <a:gd fmla="*/ 2147483646 w 36" name="T16"/>
                <a:gd fmla="*/ 2147483646 h 79" name="T17"/>
                <a:gd fmla="*/ 2147483646 w 36" name="T18"/>
                <a:gd fmla="*/ 2147483646 h 79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36" name="T30"/>
                <a:gd fmla="*/ 0 h 79" name="T31"/>
                <a:gd fmla="*/ 36 w 36" name="T32"/>
                <a:gd fmla="*/ 79 h 79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79" w="36">
                  <a:moveTo>
                    <a:pt x="27" y="7"/>
                  </a:moveTo>
                  <a:cubicBezTo>
                    <a:pt x="27" y="7"/>
                    <a:pt x="21" y="4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6" y="4"/>
                    <a:pt x="10" y="7"/>
                    <a:pt x="10" y="7"/>
                  </a:cubicBezTo>
                  <a:cubicBezTo>
                    <a:pt x="1" y="11"/>
                    <a:pt x="0" y="15"/>
                    <a:pt x="1" y="17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6" y="17"/>
                    <a:pt x="36" y="17"/>
                    <a:pt x="36" y="17"/>
                  </a:cubicBezTo>
                  <a:cubicBezTo>
                    <a:pt x="36" y="15"/>
                    <a:pt x="35" y="11"/>
                    <a:pt x="27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217" name="Freeform 137"/>
            <p:cNvSpPr>
              <a:spLocks noChangeArrowheads="1"/>
            </p:cNvSpPr>
            <p:nvPr/>
          </p:nvSpPr>
          <p:spPr bwMode="auto">
            <a:xfrm>
              <a:off x="573088" y="336947"/>
              <a:ext cx="41275" cy="67866"/>
            </a:xfrm>
            <a:custGeom>
              <a:gdLst>
                <a:gd fmla="*/ 2147483646 w 36" name="T0"/>
                <a:gd fmla="*/ 2147483646 h 79" name="T1"/>
                <a:gd fmla="*/ 2147483646 w 36" name="T2"/>
                <a:gd fmla="*/ 0 h 79" name="T3"/>
                <a:gd fmla="*/ 2147483646 w 36" name="T4"/>
                <a:gd fmla="*/ 0 h 79" name="T5"/>
                <a:gd fmla="*/ 2147483646 w 36" name="T6"/>
                <a:gd fmla="*/ 0 h 79" name="T7"/>
                <a:gd fmla="*/ 2147483646 w 36" name="T8"/>
                <a:gd fmla="*/ 2147483646 h 79" name="T9"/>
                <a:gd fmla="*/ 1507760845 w 36" name="T10"/>
                <a:gd fmla="*/ 2147483646 h 79" name="T11"/>
                <a:gd fmla="*/ 1507760845 w 36" name="T12"/>
                <a:gd fmla="*/ 2147483646 h 79" name="T13"/>
                <a:gd fmla="*/ 2147483646 w 36" name="T14"/>
                <a:gd fmla="*/ 2147483646 h 79" name="T15"/>
                <a:gd fmla="*/ 2147483646 w 36" name="T16"/>
                <a:gd fmla="*/ 2147483646 h 79" name="T17"/>
                <a:gd fmla="*/ 2147483646 w 36" name="T18"/>
                <a:gd fmla="*/ 2147483646 h 79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36" name="T30"/>
                <a:gd fmla="*/ 0 h 79" name="T31"/>
                <a:gd fmla="*/ 36 w 36" name="T32"/>
                <a:gd fmla="*/ 79 h 79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79" w="36">
                  <a:moveTo>
                    <a:pt x="27" y="7"/>
                  </a:moveTo>
                  <a:cubicBezTo>
                    <a:pt x="27" y="7"/>
                    <a:pt x="21" y="4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6" y="4"/>
                    <a:pt x="10" y="7"/>
                    <a:pt x="10" y="7"/>
                  </a:cubicBezTo>
                  <a:cubicBezTo>
                    <a:pt x="1" y="11"/>
                    <a:pt x="0" y="15"/>
                    <a:pt x="1" y="17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6" y="17"/>
                    <a:pt x="36" y="17"/>
                    <a:pt x="36" y="17"/>
                  </a:cubicBezTo>
                  <a:cubicBezTo>
                    <a:pt x="36" y="15"/>
                    <a:pt x="35" y="11"/>
                    <a:pt x="27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218" name="Freeform 138"/>
            <p:cNvSpPr>
              <a:spLocks noChangeArrowheads="1"/>
            </p:cNvSpPr>
            <p:nvPr/>
          </p:nvSpPr>
          <p:spPr bwMode="auto">
            <a:xfrm>
              <a:off x="573088" y="423863"/>
              <a:ext cx="41275" cy="69056"/>
            </a:xfrm>
            <a:custGeom>
              <a:gdLst>
                <a:gd fmla="*/ 2147483646 w 36" name="T0"/>
                <a:gd fmla="*/ 2147483646 h 79" name="T1"/>
                <a:gd fmla="*/ 2147483646 w 36" name="T2"/>
                <a:gd fmla="*/ 0 h 79" name="T3"/>
                <a:gd fmla="*/ 2147483646 w 36" name="T4"/>
                <a:gd fmla="*/ 0 h 79" name="T5"/>
                <a:gd fmla="*/ 2147483646 w 36" name="T6"/>
                <a:gd fmla="*/ 0 h 79" name="T7"/>
                <a:gd fmla="*/ 2147483646 w 36" name="T8"/>
                <a:gd fmla="*/ 2147483646 h 79" name="T9"/>
                <a:gd fmla="*/ 1507760845 w 36" name="T10"/>
                <a:gd fmla="*/ 2147483646 h 79" name="T11"/>
                <a:gd fmla="*/ 1507760845 w 36" name="T12"/>
                <a:gd fmla="*/ 2147483646 h 79" name="T13"/>
                <a:gd fmla="*/ 2147483646 w 36" name="T14"/>
                <a:gd fmla="*/ 2147483646 h 79" name="T15"/>
                <a:gd fmla="*/ 2147483646 w 36" name="T16"/>
                <a:gd fmla="*/ 2147483646 h 79" name="T17"/>
                <a:gd fmla="*/ 2147483646 w 36" name="T18"/>
                <a:gd fmla="*/ 2147483646 h 79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36" name="T30"/>
                <a:gd fmla="*/ 0 h 79" name="T31"/>
                <a:gd fmla="*/ 36 w 36" name="T32"/>
                <a:gd fmla="*/ 79 h 79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79" w="36">
                  <a:moveTo>
                    <a:pt x="27" y="7"/>
                  </a:moveTo>
                  <a:cubicBezTo>
                    <a:pt x="27" y="7"/>
                    <a:pt x="21" y="4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6" y="4"/>
                    <a:pt x="10" y="7"/>
                    <a:pt x="10" y="7"/>
                  </a:cubicBezTo>
                  <a:cubicBezTo>
                    <a:pt x="1" y="11"/>
                    <a:pt x="0" y="15"/>
                    <a:pt x="1" y="17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36" y="79"/>
                    <a:pt x="36" y="79"/>
                    <a:pt x="36" y="79"/>
                  </a:cubicBezTo>
                  <a:cubicBezTo>
                    <a:pt x="36" y="17"/>
                    <a:pt x="36" y="17"/>
                    <a:pt x="36" y="17"/>
                  </a:cubicBezTo>
                  <a:cubicBezTo>
                    <a:pt x="36" y="15"/>
                    <a:pt x="35" y="11"/>
                    <a:pt x="27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219" name="Freeform 139"/>
            <p:cNvSpPr>
              <a:spLocks noChangeArrowheads="1"/>
            </p:cNvSpPr>
            <p:nvPr/>
          </p:nvSpPr>
          <p:spPr bwMode="auto">
            <a:xfrm>
              <a:off x="661988" y="283369"/>
              <a:ext cx="15875" cy="16669"/>
            </a:xfrm>
            <a:custGeom>
              <a:gdLst>
                <a:gd fmla="*/ 2147483646 w 13" name="T0"/>
                <a:gd fmla="*/ 2147483646 h 20" name="T1"/>
                <a:gd fmla="*/ 0 w 13" name="T2"/>
                <a:gd fmla="*/ 2147483646 h 20" name="T3"/>
                <a:gd fmla="*/ 0 w 13" name="T4"/>
                <a:gd fmla="*/ 2147483646 h 20" name="T5"/>
                <a:gd fmla="*/ 2147483646 w 13" name="T6"/>
                <a:gd fmla="*/ 0 h 20" name="T7"/>
                <a:gd fmla="*/ 2147483646 w 13" name="T8"/>
                <a:gd fmla="*/ 2147483646 h 20" name="T9"/>
                <a:gd fmla="*/ 2147483646 w 13" name="T10"/>
                <a:gd fmla="*/ 2147483646 h 20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13" name="T18"/>
                <a:gd fmla="*/ 0 h 20" name="T19"/>
                <a:gd fmla="*/ 13 w 13" name="T20"/>
                <a:gd fmla="*/ 20 h 20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20" w="13">
                  <a:moveTo>
                    <a:pt x="13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7" y="0"/>
                  </a:cubicBezTo>
                  <a:cubicBezTo>
                    <a:pt x="10" y="0"/>
                    <a:pt x="13" y="2"/>
                    <a:pt x="13" y="6"/>
                  </a:cubicBezTo>
                  <a:lnTo>
                    <a:pt x="13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220" name="Freeform 140"/>
            <p:cNvSpPr>
              <a:spLocks noChangeArrowheads="1"/>
            </p:cNvSpPr>
            <p:nvPr/>
          </p:nvSpPr>
          <p:spPr bwMode="auto">
            <a:xfrm>
              <a:off x="682625" y="283369"/>
              <a:ext cx="15875" cy="16669"/>
            </a:xfrm>
            <a:custGeom>
              <a:gdLst>
                <a:gd fmla="*/ 2147483646 w 13" name="T0"/>
                <a:gd fmla="*/ 2147483646 h 20" name="T1"/>
                <a:gd fmla="*/ 0 w 13" name="T2"/>
                <a:gd fmla="*/ 2147483646 h 20" name="T3"/>
                <a:gd fmla="*/ 0 w 13" name="T4"/>
                <a:gd fmla="*/ 2147483646 h 20" name="T5"/>
                <a:gd fmla="*/ 2147483646 w 13" name="T6"/>
                <a:gd fmla="*/ 0 h 20" name="T7"/>
                <a:gd fmla="*/ 2147483646 w 13" name="T8"/>
                <a:gd fmla="*/ 2147483646 h 20" name="T9"/>
                <a:gd fmla="*/ 2147483646 w 13" name="T10"/>
                <a:gd fmla="*/ 2147483646 h 20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13" name="T18"/>
                <a:gd fmla="*/ 0 h 20" name="T19"/>
                <a:gd fmla="*/ 13 w 13" name="T20"/>
                <a:gd fmla="*/ 20 h 20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20" w="13">
                  <a:moveTo>
                    <a:pt x="13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10" y="0"/>
                    <a:pt x="13" y="2"/>
                    <a:pt x="13" y="6"/>
                  </a:cubicBezTo>
                  <a:lnTo>
                    <a:pt x="13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221" name="Freeform 141"/>
            <p:cNvSpPr>
              <a:spLocks noChangeArrowheads="1"/>
            </p:cNvSpPr>
            <p:nvPr/>
          </p:nvSpPr>
          <p:spPr bwMode="auto">
            <a:xfrm>
              <a:off x="703263" y="283369"/>
              <a:ext cx="14288" cy="16669"/>
            </a:xfrm>
            <a:custGeom>
              <a:gdLst>
                <a:gd fmla="*/ 2147483646 w 13" name="T0"/>
                <a:gd fmla="*/ 2147483646 h 20" name="T1"/>
                <a:gd fmla="*/ 0 w 13" name="T2"/>
                <a:gd fmla="*/ 2147483646 h 20" name="T3"/>
                <a:gd fmla="*/ 0 w 13" name="T4"/>
                <a:gd fmla="*/ 2147483646 h 20" name="T5"/>
                <a:gd fmla="*/ 2147483646 w 13" name="T6"/>
                <a:gd fmla="*/ 0 h 20" name="T7"/>
                <a:gd fmla="*/ 2147483646 w 13" name="T8"/>
                <a:gd fmla="*/ 2147483646 h 20" name="T9"/>
                <a:gd fmla="*/ 2147483646 w 13" name="T10"/>
                <a:gd fmla="*/ 2147483646 h 20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13" name="T18"/>
                <a:gd fmla="*/ 0 h 20" name="T19"/>
                <a:gd fmla="*/ 13 w 13" name="T20"/>
                <a:gd fmla="*/ 20 h 20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20" w="13">
                  <a:moveTo>
                    <a:pt x="13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10" y="0"/>
                    <a:pt x="13" y="2"/>
                    <a:pt x="13" y="6"/>
                  </a:cubicBezTo>
                  <a:lnTo>
                    <a:pt x="13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222" name="Freeform 142"/>
            <p:cNvSpPr>
              <a:spLocks noChangeArrowheads="1"/>
            </p:cNvSpPr>
            <p:nvPr/>
          </p:nvSpPr>
          <p:spPr bwMode="auto">
            <a:xfrm>
              <a:off x="1023939" y="283369"/>
              <a:ext cx="15875" cy="16669"/>
            </a:xfrm>
            <a:custGeom>
              <a:gdLst>
                <a:gd fmla="*/ 2147483646 w 13" name="T0"/>
                <a:gd fmla="*/ 2147483646 h 20" name="T1"/>
                <a:gd fmla="*/ 0 w 13" name="T2"/>
                <a:gd fmla="*/ 2147483646 h 20" name="T3"/>
                <a:gd fmla="*/ 0 w 13" name="T4"/>
                <a:gd fmla="*/ 2147483646 h 20" name="T5"/>
                <a:gd fmla="*/ 2147483646 w 13" name="T6"/>
                <a:gd fmla="*/ 0 h 20" name="T7"/>
                <a:gd fmla="*/ 2147483646 w 13" name="T8"/>
                <a:gd fmla="*/ 2147483646 h 20" name="T9"/>
                <a:gd fmla="*/ 2147483646 w 13" name="T10"/>
                <a:gd fmla="*/ 2147483646 h 20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13" name="T18"/>
                <a:gd fmla="*/ 0 h 20" name="T19"/>
                <a:gd fmla="*/ 13 w 13" name="T20"/>
                <a:gd fmla="*/ 20 h 20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20" w="13">
                  <a:moveTo>
                    <a:pt x="13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10" y="0"/>
                    <a:pt x="13" y="2"/>
                    <a:pt x="13" y="6"/>
                  </a:cubicBezTo>
                  <a:lnTo>
                    <a:pt x="13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223" name="Freeform 143"/>
            <p:cNvSpPr>
              <a:spLocks noChangeArrowheads="1"/>
            </p:cNvSpPr>
            <p:nvPr/>
          </p:nvSpPr>
          <p:spPr bwMode="auto">
            <a:xfrm>
              <a:off x="1042988" y="283369"/>
              <a:ext cx="15875" cy="16669"/>
            </a:xfrm>
            <a:custGeom>
              <a:gdLst>
                <a:gd fmla="*/ 2147483646 w 13" name="T0"/>
                <a:gd fmla="*/ 2147483646 h 20" name="T1"/>
                <a:gd fmla="*/ 0 w 13" name="T2"/>
                <a:gd fmla="*/ 2147483646 h 20" name="T3"/>
                <a:gd fmla="*/ 0 w 13" name="T4"/>
                <a:gd fmla="*/ 2147483646 h 20" name="T5"/>
                <a:gd fmla="*/ 2147483646 w 13" name="T6"/>
                <a:gd fmla="*/ 0 h 20" name="T7"/>
                <a:gd fmla="*/ 2147483646 w 13" name="T8"/>
                <a:gd fmla="*/ 2147483646 h 20" name="T9"/>
                <a:gd fmla="*/ 2147483646 w 13" name="T10"/>
                <a:gd fmla="*/ 2147483646 h 20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13" name="T18"/>
                <a:gd fmla="*/ 0 h 20" name="T19"/>
                <a:gd fmla="*/ 13 w 13" name="T20"/>
                <a:gd fmla="*/ 20 h 20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20" w="13">
                  <a:moveTo>
                    <a:pt x="13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7" y="0"/>
                  </a:cubicBezTo>
                  <a:cubicBezTo>
                    <a:pt x="10" y="0"/>
                    <a:pt x="13" y="2"/>
                    <a:pt x="13" y="6"/>
                  </a:cubicBezTo>
                  <a:lnTo>
                    <a:pt x="13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224" name="Freeform 144"/>
            <p:cNvSpPr>
              <a:spLocks noChangeArrowheads="1"/>
            </p:cNvSpPr>
            <p:nvPr/>
          </p:nvSpPr>
          <p:spPr bwMode="auto">
            <a:xfrm>
              <a:off x="1065213" y="283369"/>
              <a:ext cx="14288" cy="16669"/>
            </a:xfrm>
            <a:custGeom>
              <a:gdLst>
                <a:gd fmla="*/ 2147483646 w 13" name="T0"/>
                <a:gd fmla="*/ 2147483646 h 20" name="T1"/>
                <a:gd fmla="*/ 0 w 13" name="T2"/>
                <a:gd fmla="*/ 2147483646 h 20" name="T3"/>
                <a:gd fmla="*/ 0 w 13" name="T4"/>
                <a:gd fmla="*/ 2147483646 h 20" name="T5"/>
                <a:gd fmla="*/ 2147483646 w 13" name="T6"/>
                <a:gd fmla="*/ 0 h 20" name="T7"/>
                <a:gd fmla="*/ 2147483646 w 13" name="T8"/>
                <a:gd fmla="*/ 2147483646 h 20" name="T9"/>
                <a:gd fmla="*/ 2147483646 w 13" name="T10"/>
                <a:gd fmla="*/ 2147483646 h 20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13" name="T18"/>
                <a:gd fmla="*/ 0 h 20" name="T19"/>
                <a:gd fmla="*/ 13 w 13" name="T20"/>
                <a:gd fmla="*/ 20 h 20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20" w="13">
                  <a:moveTo>
                    <a:pt x="13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10" y="0"/>
                    <a:pt x="13" y="2"/>
                    <a:pt x="13" y="6"/>
                  </a:cubicBezTo>
                  <a:lnTo>
                    <a:pt x="13" y="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225" name="Freeform 145"/>
            <p:cNvSpPr>
              <a:spLocks noChangeArrowheads="1"/>
            </p:cNvSpPr>
            <p:nvPr/>
          </p:nvSpPr>
          <p:spPr bwMode="auto">
            <a:xfrm>
              <a:off x="304800" y="188119"/>
              <a:ext cx="7938" cy="9525"/>
            </a:xfrm>
            <a:custGeom>
              <a:gdLst>
                <a:gd fmla="*/ 2147483646 w 7" name="T0"/>
                <a:gd fmla="*/ 1947976800 h 11" name="T1"/>
                <a:gd fmla="*/ 2147483646 w 7" name="T2"/>
                <a:gd fmla="*/ 0 h 11" name="T3"/>
                <a:gd fmla="*/ 0 w 7" name="T4"/>
                <a:gd fmla="*/ 1947976800 h 11" name="T5"/>
                <a:gd fmla="*/ 0 w 7" name="T6"/>
                <a:gd fmla="*/ 2147483646 h 11" name="T7"/>
                <a:gd fmla="*/ 2147483646 w 7" name="T8"/>
                <a:gd fmla="*/ 2147483646 h 11" name="T9"/>
                <a:gd fmla="*/ 2147483646 w 7" name="T10"/>
                <a:gd fmla="*/ 1947976800 h 11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7" name="T18"/>
                <a:gd fmla="*/ 0 h 11" name="T19"/>
                <a:gd fmla="*/ 7 w 7" name="T20"/>
                <a:gd fmla="*/ 11 h 11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11" w="7">
                  <a:moveTo>
                    <a:pt x="7" y="3"/>
                  </a:moveTo>
                  <a:cubicBezTo>
                    <a:pt x="7" y="1"/>
                    <a:pt x="5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7" y="11"/>
                    <a:pt x="7" y="11"/>
                    <a:pt x="7" y="11"/>
                  </a:cubicBezTo>
                  <a:lnTo>
                    <a:pt x="7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226" name="Freeform 146"/>
            <p:cNvSpPr>
              <a:spLocks noChangeArrowheads="1"/>
            </p:cNvSpPr>
            <p:nvPr/>
          </p:nvSpPr>
          <p:spPr bwMode="auto">
            <a:xfrm>
              <a:off x="293688" y="188119"/>
              <a:ext cx="7938" cy="9525"/>
            </a:xfrm>
            <a:custGeom>
              <a:gdLst>
                <a:gd fmla="*/ 2147483646 w 7" name="T0"/>
                <a:gd fmla="*/ 1947976800 h 11" name="T1"/>
                <a:gd fmla="*/ 2147483646 w 7" name="T2"/>
                <a:gd fmla="*/ 0 h 11" name="T3"/>
                <a:gd fmla="*/ 0 w 7" name="T4"/>
                <a:gd fmla="*/ 1947976800 h 11" name="T5"/>
                <a:gd fmla="*/ 0 w 7" name="T6"/>
                <a:gd fmla="*/ 2147483646 h 11" name="T7"/>
                <a:gd fmla="*/ 2147483646 w 7" name="T8"/>
                <a:gd fmla="*/ 2147483646 h 11" name="T9"/>
                <a:gd fmla="*/ 2147483646 w 7" name="T10"/>
                <a:gd fmla="*/ 1947976800 h 11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7" name="T18"/>
                <a:gd fmla="*/ 0 h 11" name="T19"/>
                <a:gd fmla="*/ 7 w 7" name="T20"/>
                <a:gd fmla="*/ 11 h 11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11" w="7">
                  <a:moveTo>
                    <a:pt x="7" y="3"/>
                  </a:moveTo>
                  <a:cubicBezTo>
                    <a:pt x="7" y="1"/>
                    <a:pt x="6" y="0"/>
                    <a:pt x="4" y="0"/>
                  </a:cubicBezTo>
                  <a:cubicBezTo>
                    <a:pt x="2" y="0"/>
                    <a:pt x="0" y="1"/>
                    <a:pt x="0" y="3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7" y="11"/>
                    <a:pt x="7" y="11"/>
                    <a:pt x="7" y="11"/>
                  </a:cubicBezTo>
                  <a:lnTo>
                    <a:pt x="7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227" name="Freeform 147"/>
            <p:cNvSpPr>
              <a:spLocks noChangeArrowheads="1"/>
            </p:cNvSpPr>
            <p:nvPr/>
          </p:nvSpPr>
          <p:spPr bwMode="auto">
            <a:xfrm>
              <a:off x="315913" y="188119"/>
              <a:ext cx="7938" cy="9525"/>
            </a:xfrm>
            <a:custGeom>
              <a:gdLst>
                <a:gd fmla="*/ 2147483646 w 8" name="T0"/>
                <a:gd fmla="*/ 1947976800 h 11" name="T1"/>
                <a:gd fmla="*/ 2147483646 w 8" name="T2"/>
                <a:gd fmla="*/ 0 h 11" name="T3"/>
                <a:gd fmla="*/ 0 w 8" name="T4"/>
                <a:gd fmla="*/ 1947976800 h 11" name="T5"/>
                <a:gd fmla="*/ 0 w 8" name="T6"/>
                <a:gd fmla="*/ 2147483646 h 11" name="T7"/>
                <a:gd fmla="*/ 2147483646 w 8" name="T8"/>
                <a:gd fmla="*/ 2147483646 h 11" name="T9"/>
                <a:gd fmla="*/ 2147483646 w 8" name="T10"/>
                <a:gd fmla="*/ 1947976800 h 11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8" name="T18"/>
                <a:gd fmla="*/ 0 h 11" name="T19"/>
                <a:gd fmla="*/ 8 w 8" name="T20"/>
                <a:gd fmla="*/ 11 h 11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11" w="8">
                  <a:moveTo>
                    <a:pt x="8" y="3"/>
                  </a:moveTo>
                  <a:cubicBezTo>
                    <a:pt x="8" y="1"/>
                    <a:pt x="6" y="0"/>
                    <a:pt x="4" y="0"/>
                  </a:cubicBezTo>
                  <a:cubicBezTo>
                    <a:pt x="2" y="0"/>
                    <a:pt x="0" y="1"/>
                    <a:pt x="0" y="3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8" y="11"/>
                    <a:pt x="8" y="11"/>
                    <a:pt x="8" y="11"/>
                  </a:cubicBezTo>
                  <a:lnTo>
                    <a:pt x="8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228" name="Freeform 148"/>
            <p:cNvSpPr>
              <a:spLocks noChangeArrowheads="1"/>
            </p:cNvSpPr>
            <p:nvPr/>
          </p:nvSpPr>
          <p:spPr bwMode="auto">
            <a:xfrm>
              <a:off x="452438" y="277416"/>
              <a:ext cx="4763" cy="7144"/>
            </a:xfrm>
            <a:custGeom>
              <a:gdLst>
                <a:gd fmla="*/ 2147483646 w 5" name="T0"/>
                <a:gd fmla="*/ 2136365871 h 8" name="T1"/>
                <a:gd fmla="*/ 2147483646 w 5" name="T2"/>
                <a:gd fmla="*/ 0 h 8" name="T3"/>
                <a:gd fmla="*/ 0 w 5" name="T4"/>
                <a:gd fmla="*/ 2136365871 h 8" name="T5"/>
                <a:gd fmla="*/ 0 w 5" name="T6"/>
                <a:gd fmla="*/ 2147483646 h 8" name="T7"/>
                <a:gd fmla="*/ 2147483646 w 5" name="T8"/>
                <a:gd fmla="*/ 2147483646 h 8" name="T9"/>
                <a:gd fmla="*/ 2147483646 w 5" name="T10"/>
                <a:gd fmla="*/ 2136365871 h 8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5" name="T18"/>
                <a:gd fmla="*/ 0 h 8" name="T19"/>
                <a:gd fmla="*/ 5 w 5" name="T20"/>
                <a:gd fmla="*/ 8 h 8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8" w="5">
                  <a:moveTo>
                    <a:pt x="5" y="3"/>
                  </a:moveTo>
                  <a:cubicBezTo>
                    <a:pt x="5" y="2"/>
                    <a:pt x="4" y="0"/>
                    <a:pt x="3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5" y="8"/>
                    <a:pt x="5" y="8"/>
                    <a:pt x="5" y="8"/>
                  </a:cubicBezTo>
                  <a:lnTo>
                    <a:pt x="5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229" name="Freeform 149"/>
            <p:cNvSpPr>
              <a:spLocks noChangeArrowheads="1"/>
            </p:cNvSpPr>
            <p:nvPr/>
          </p:nvSpPr>
          <p:spPr bwMode="auto">
            <a:xfrm>
              <a:off x="444500" y="277416"/>
              <a:ext cx="4763" cy="7144"/>
            </a:xfrm>
            <a:custGeom>
              <a:gdLst>
                <a:gd fmla="*/ 2147483646 w 4" name="T0"/>
                <a:gd fmla="*/ 2136365871 h 8" name="T1"/>
                <a:gd fmla="*/ 2147483646 w 4" name="T2"/>
                <a:gd fmla="*/ 0 h 8" name="T3"/>
                <a:gd fmla="*/ 0 w 4" name="T4"/>
                <a:gd fmla="*/ 2136365871 h 8" name="T5"/>
                <a:gd fmla="*/ 0 w 4" name="T6"/>
                <a:gd fmla="*/ 2147483646 h 8" name="T7"/>
                <a:gd fmla="*/ 2147483646 w 4" name="T8"/>
                <a:gd fmla="*/ 2147483646 h 8" name="T9"/>
                <a:gd fmla="*/ 2147483646 w 4" name="T10"/>
                <a:gd fmla="*/ 2136365871 h 8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4" name="T18"/>
                <a:gd fmla="*/ 0 h 8" name="T19"/>
                <a:gd fmla="*/ 4 w 4" name="T20"/>
                <a:gd fmla="*/ 8 h 8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8" w="4">
                  <a:moveTo>
                    <a:pt x="4" y="3"/>
                  </a:moveTo>
                  <a:cubicBezTo>
                    <a:pt x="4" y="2"/>
                    <a:pt x="3" y="0"/>
                    <a:pt x="2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4" y="8"/>
                    <a:pt x="4" y="8"/>
                    <a:pt x="4" y="8"/>
                  </a:cubicBezTo>
                  <a:lnTo>
                    <a:pt x="4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230" name="Freeform 150"/>
            <p:cNvSpPr>
              <a:spLocks noChangeArrowheads="1"/>
            </p:cNvSpPr>
            <p:nvPr/>
          </p:nvSpPr>
          <p:spPr bwMode="auto">
            <a:xfrm>
              <a:off x="436563" y="277416"/>
              <a:ext cx="6350" cy="7144"/>
            </a:xfrm>
            <a:custGeom>
              <a:gdLst>
                <a:gd fmla="*/ 2147483646 w 5" name="T0"/>
                <a:gd fmla="*/ 2136365871 h 8" name="T1"/>
                <a:gd fmla="*/ 2147483646 w 5" name="T2"/>
                <a:gd fmla="*/ 0 h 8" name="T3"/>
                <a:gd fmla="*/ 0 w 5" name="T4"/>
                <a:gd fmla="*/ 2136365871 h 8" name="T5"/>
                <a:gd fmla="*/ 0 w 5" name="T6"/>
                <a:gd fmla="*/ 2147483646 h 8" name="T7"/>
                <a:gd fmla="*/ 2147483646 w 5" name="T8"/>
                <a:gd fmla="*/ 2147483646 h 8" name="T9"/>
                <a:gd fmla="*/ 2147483646 w 5" name="T10"/>
                <a:gd fmla="*/ 2136365871 h 8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w 5" name="T18"/>
                <a:gd fmla="*/ 0 h 8" name="T19"/>
                <a:gd fmla="*/ 5 w 5" name="T20"/>
                <a:gd fmla="*/ 8 h 8" name="T21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T21" l="T18" r="T20" t="T19"/>
              <a:pathLst>
                <a:path h="8" w="5">
                  <a:moveTo>
                    <a:pt x="5" y="3"/>
                  </a:moveTo>
                  <a:cubicBezTo>
                    <a:pt x="5" y="2"/>
                    <a:pt x="4" y="0"/>
                    <a:pt x="2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5" y="8"/>
                    <a:pt x="5" y="8"/>
                    <a:pt x="5" y="8"/>
                  </a:cubicBezTo>
                  <a:lnTo>
                    <a:pt x="5" y="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5129" name="Group 45"/>
          <p:cNvGrpSpPr/>
          <p:nvPr/>
        </p:nvGrpSpPr>
        <p:grpSpPr>
          <a:xfrm>
            <a:off x="3351213" y="2066925"/>
            <a:ext cx="1219200" cy="452438"/>
            <a:chExt cx="1754188" cy="1001316"/>
          </a:xfrm>
        </p:grpSpPr>
        <p:sp>
          <p:nvSpPr>
            <p:cNvPr id="5181" name="Freeform 151"/>
            <p:cNvSpPr>
              <a:spLocks noChangeArrowheads="1"/>
            </p:cNvSpPr>
            <p:nvPr/>
          </p:nvSpPr>
          <p:spPr bwMode="auto">
            <a:xfrm>
              <a:off x="26988" y="0"/>
              <a:ext cx="1690688" cy="673894"/>
            </a:xfrm>
            <a:custGeom>
              <a:gdLst>
                <a:gd fmla="*/ 0 w 1462" name="T0"/>
                <a:gd fmla="*/ 2147483646 h 777" name="T1"/>
                <a:gd fmla="*/ 2147483646 w 1462" name="T2"/>
                <a:gd fmla="*/ 2147483646 h 777" name="T3"/>
                <a:gd fmla="*/ 2147483646 w 1462" name="T4"/>
                <a:gd fmla="*/ 2147483646 h 777" name="T5"/>
                <a:gd fmla="*/ 2147483646 w 1462" name="T6"/>
                <a:gd fmla="*/ 2147483646 h 777" name="T7"/>
                <a:gd fmla="*/ 2147483646 w 1462" name="T8"/>
                <a:gd fmla="*/ 2147483646 h 777" name="T9"/>
                <a:gd fmla="*/ 2147483646 w 1462" name="T10"/>
                <a:gd fmla="*/ 2147483646 h 777" name="T11"/>
                <a:gd fmla="*/ 2147483646 w 1462" name="T12"/>
                <a:gd fmla="*/ 2147483646 h 777" name="T13"/>
                <a:gd fmla="*/ 2147483646 w 1462" name="T14"/>
                <a:gd fmla="*/ 2147483646 h 777" name="T15"/>
                <a:gd fmla="*/ 2147483646 w 1462" name="T16"/>
                <a:gd fmla="*/ 2147483646 h 777" name="T17"/>
                <a:gd fmla="*/ 2147483646 w 1462" name="T18"/>
                <a:gd fmla="*/ 2147483646 h 777" name="T19"/>
                <a:gd fmla="*/ 2147483646 w 1462" name="T20"/>
                <a:gd fmla="*/ 2147483646 h 777" name="T21"/>
                <a:gd fmla="*/ 2147483646 w 1462" name="T22"/>
                <a:gd fmla="*/ 2147483646 h 777" name="T23"/>
                <a:gd fmla="*/ 2147483646 w 1462" name="T24"/>
                <a:gd fmla="*/ 2147483646 h 777" name="T25"/>
                <a:gd fmla="*/ 2147483646 w 1462" name="T26"/>
                <a:gd fmla="*/ 2147483646 h 777" name="T27"/>
                <a:gd fmla="*/ 2147483646 w 1462" name="T28"/>
                <a:gd fmla="*/ 2147483646 h 777" name="T29"/>
                <a:gd fmla="*/ 2147483646 w 1462" name="T30"/>
                <a:gd fmla="*/ 2147483646 h 777" name="T31"/>
                <a:gd fmla="*/ 2147483646 w 1462" name="T32"/>
                <a:gd fmla="*/ 2147483646 h 777" name="T33"/>
                <a:gd fmla="*/ 2147483646 w 1462" name="T34"/>
                <a:gd fmla="*/ 2147483646 h 777" name="T35"/>
                <a:gd fmla="*/ 2147483646 w 1462" name="T36"/>
                <a:gd fmla="*/ 2147483646 h 777" name="T37"/>
                <a:gd fmla="*/ 2147483646 w 1462" name="T38"/>
                <a:gd fmla="*/ 2147483646 h 777" name="T39"/>
                <a:gd fmla="*/ 2147483646 w 1462" name="T40"/>
                <a:gd fmla="*/ 2147483646 h 777" name="T41"/>
                <a:gd fmla="*/ 2147483646 w 1462" name="T42"/>
                <a:gd fmla="*/ 2147483646 h 777" name="T43"/>
                <a:gd fmla="*/ 2147483646 w 1462" name="T44"/>
                <a:gd fmla="*/ 2147483646 h 777" name="T45"/>
                <a:gd fmla="*/ 2147483646 w 1462" name="T46"/>
                <a:gd fmla="*/ 2147483646 h 777" name="T47"/>
                <a:gd fmla="*/ 2147483646 w 1462" name="T48"/>
                <a:gd fmla="*/ 2147483646 h 777" name="T49"/>
                <a:gd fmla="*/ 2147483646 w 1462" name="T50"/>
                <a:gd fmla="*/ 2147483646 h 777" name="T51"/>
                <a:gd fmla="*/ 2147483646 w 1462" name="T52"/>
                <a:gd fmla="*/ 2147483646 h 777" name="T53"/>
                <a:gd fmla="*/ 2147483646 w 1462" name="T54"/>
                <a:gd fmla="*/ 2147483646 h 777" name="T55"/>
                <a:gd fmla="*/ 2147483646 w 1462" name="T56"/>
                <a:gd fmla="*/ 2147483646 h 777" name="T57"/>
                <a:gd fmla="*/ 2147483646 w 1462" name="T58"/>
                <a:gd fmla="*/ 2147483646 h 777" name="T59"/>
                <a:gd fmla="*/ 2147483646 w 1462" name="T60"/>
                <a:gd fmla="*/ 2147483646 h 777" name="T61"/>
                <a:gd fmla="*/ 2147483646 w 1462" name="T62"/>
                <a:gd fmla="*/ 2147483646 h 777" name="T63"/>
                <a:gd fmla="*/ 2147483646 w 1462" name="T64"/>
                <a:gd fmla="*/ 2147483646 h 777" name="T65"/>
                <a:gd fmla="*/ 2147483646 w 1462" name="T66"/>
                <a:gd fmla="*/ 2147483646 h 777" name="T67"/>
                <a:gd fmla="*/ 2147483646 w 1462" name="T68"/>
                <a:gd fmla="*/ 2147483646 h 777" name="T69"/>
                <a:gd fmla="*/ 2147483646 w 1462" name="T70"/>
                <a:gd fmla="*/ 2147483646 h 777" name="T71"/>
                <a:gd fmla="*/ 2147483646 w 1462" name="T72"/>
                <a:gd fmla="*/ 2147483646 h 777" name="T73"/>
                <a:gd fmla="*/ 2147483646 w 1462" name="T74"/>
                <a:gd fmla="*/ 2147483646 h 777" name="T75"/>
                <a:gd fmla="*/ 2147483646 w 1462" name="T76"/>
                <a:gd fmla="*/ 2147483646 h 777" name="T77"/>
                <a:gd fmla="*/ 2147483646 w 1462" name="T78"/>
                <a:gd fmla="*/ 2147483646 h 777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w 1462" name="T120"/>
                <a:gd fmla="*/ 0 h 777" name="T121"/>
                <a:gd fmla="*/ 1462 w 1462" name="T122"/>
                <a:gd fmla="*/ 777 h 777" name="T123"/>
              </a:gdLst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b="T123" l="T120" r="T122" t="T121"/>
              <a:pathLst>
                <a:path h="777" w="1462">
                  <a:moveTo>
                    <a:pt x="0" y="758"/>
                  </a:moveTo>
                  <a:cubicBezTo>
                    <a:pt x="0" y="472"/>
                    <a:pt x="0" y="472"/>
                    <a:pt x="0" y="472"/>
                  </a:cubicBezTo>
                  <a:cubicBezTo>
                    <a:pt x="10" y="462"/>
                    <a:pt x="10" y="462"/>
                    <a:pt x="10" y="462"/>
                  </a:cubicBezTo>
                  <a:cubicBezTo>
                    <a:pt x="18" y="462"/>
                    <a:pt x="18" y="462"/>
                    <a:pt x="18" y="462"/>
                  </a:cubicBezTo>
                  <a:cubicBezTo>
                    <a:pt x="18" y="299"/>
                    <a:pt x="18" y="299"/>
                    <a:pt x="18" y="299"/>
                  </a:cubicBezTo>
                  <a:cubicBezTo>
                    <a:pt x="18" y="299"/>
                    <a:pt x="60" y="280"/>
                    <a:pt x="89" y="306"/>
                  </a:cubicBezTo>
                  <a:cubicBezTo>
                    <a:pt x="89" y="315"/>
                    <a:pt x="89" y="315"/>
                    <a:pt x="89" y="315"/>
                  </a:cubicBezTo>
                  <a:cubicBezTo>
                    <a:pt x="120" y="320"/>
                    <a:pt x="120" y="320"/>
                    <a:pt x="120" y="320"/>
                  </a:cubicBezTo>
                  <a:cubicBezTo>
                    <a:pt x="120" y="419"/>
                    <a:pt x="120" y="419"/>
                    <a:pt x="120" y="419"/>
                  </a:cubicBezTo>
                  <a:cubicBezTo>
                    <a:pt x="170" y="424"/>
                    <a:pt x="170" y="424"/>
                    <a:pt x="170" y="424"/>
                  </a:cubicBezTo>
                  <a:cubicBezTo>
                    <a:pt x="170" y="386"/>
                    <a:pt x="170" y="386"/>
                    <a:pt x="170" y="386"/>
                  </a:cubicBezTo>
                  <a:cubicBezTo>
                    <a:pt x="170" y="386"/>
                    <a:pt x="179" y="376"/>
                    <a:pt x="200" y="380"/>
                  </a:cubicBezTo>
                  <a:cubicBezTo>
                    <a:pt x="254" y="389"/>
                    <a:pt x="254" y="389"/>
                    <a:pt x="254" y="389"/>
                  </a:cubicBezTo>
                  <a:cubicBezTo>
                    <a:pt x="254" y="196"/>
                    <a:pt x="254" y="196"/>
                    <a:pt x="254" y="196"/>
                  </a:cubicBezTo>
                  <a:cubicBezTo>
                    <a:pt x="269" y="196"/>
                    <a:pt x="269" y="196"/>
                    <a:pt x="269" y="196"/>
                  </a:cubicBezTo>
                  <a:cubicBezTo>
                    <a:pt x="269" y="176"/>
                    <a:pt x="269" y="176"/>
                    <a:pt x="269" y="176"/>
                  </a:cubicBezTo>
                  <a:cubicBezTo>
                    <a:pt x="294" y="176"/>
                    <a:pt x="294" y="176"/>
                    <a:pt x="294" y="176"/>
                  </a:cubicBezTo>
                  <a:cubicBezTo>
                    <a:pt x="294" y="162"/>
                    <a:pt x="294" y="162"/>
                    <a:pt x="294" y="162"/>
                  </a:cubicBezTo>
                  <a:cubicBezTo>
                    <a:pt x="349" y="161"/>
                    <a:pt x="349" y="161"/>
                    <a:pt x="349" y="161"/>
                  </a:cubicBezTo>
                  <a:cubicBezTo>
                    <a:pt x="349" y="161"/>
                    <a:pt x="371" y="190"/>
                    <a:pt x="393" y="189"/>
                  </a:cubicBezTo>
                  <a:cubicBezTo>
                    <a:pt x="416" y="189"/>
                    <a:pt x="416" y="189"/>
                    <a:pt x="416" y="189"/>
                  </a:cubicBezTo>
                  <a:cubicBezTo>
                    <a:pt x="416" y="167"/>
                    <a:pt x="416" y="167"/>
                    <a:pt x="416" y="167"/>
                  </a:cubicBezTo>
                  <a:cubicBezTo>
                    <a:pt x="422" y="160"/>
                    <a:pt x="422" y="160"/>
                    <a:pt x="422" y="160"/>
                  </a:cubicBezTo>
                  <a:cubicBezTo>
                    <a:pt x="422" y="79"/>
                    <a:pt x="422" y="79"/>
                    <a:pt x="422" y="79"/>
                  </a:cubicBezTo>
                  <a:cubicBezTo>
                    <a:pt x="554" y="60"/>
                    <a:pt x="554" y="60"/>
                    <a:pt x="554" y="60"/>
                  </a:cubicBezTo>
                  <a:cubicBezTo>
                    <a:pt x="571" y="75"/>
                    <a:pt x="571" y="75"/>
                    <a:pt x="571" y="75"/>
                  </a:cubicBezTo>
                  <a:cubicBezTo>
                    <a:pt x="571" y="113"/>
                    <a:pt x="571" y="113"/>
                    <a:pt x="571" y="113"/>
                  </a:cubicBezTo>
                  <a:cubicBezTo>
                    <a:pt x="576" y="111"/>
                    <a:pt x="576" y="111"/>
                    <a:pt x="576" y="111"/>
                  </a:cubicBezTo>
                  <a:cubicBezTo>
                    <a:pt x="576" y="0"/>
                    <a:pt x="576" y="0"/>
                    <a:pt x="576" y="0"/>
                  </a:cubicBezTo>
                  <a:cubicBezTo>
                    <a:pt x="668" y="28"/>
                    <a:pt x="668" y="28"/>
                    <a:pt x="668" y="28"/>
                  </a:cubicBezTo>
                  <a:cubicBezTo>
                    <a:pt x="668" y="454"/>
                    <a:pt x="668" y="454"/>
                    <a:pt x="668" y="454"/>
                  </a:cubicBezTo>
                  <a:cubicBezTo>
                    <a:pt x="682" y="463"/>
                    <a:pt x="682" y="463"/>
                    <a:pt x="682" y="463"/>
                  </a:cubicBezTo>
                  <a:cubicBezTo>
                    <a:pt x="682" y="426"/>
                    <a:pt x="682" y="426"/>
                    <a:pt x="682" y="426"/>
                  </a:cubicBezTo>
                  <a:cubicBezTo>
                    <a:pt x="685" y="418"/>
                    <a:pt x="685" y="418"/>
                    <a:pt x="685" y="418"/>
                  </a:cubicBezTo>
                  <a:cubicBezTo>
                    <a:pt x="685" y="352"/>
                    <a:pt x="685" y="352"/>
                    <a:pt x="685" y="352"/>
                  </a:cubicBezTo>
                  <a:cubicBezTo>
                    <a:pt x="702" y="346"/>
                    <a:pt x="702" y="346"/>
                    <a:pt x="702" y="346"/>
                  </a:cubicBezTo>
                  <a:cubicBezTo>
                    <a:pt x="702" y="301"/>
                    <a:pt x="702" y="301"/>
                    <a:pt x="702" y="301"/>
                  </a:cubicBezTo>
                  <a:cubicBezTo>
                    <a:pt x="769" y="301"/>
                    <a:pt x="769" y="301"/>
                    <a:pt x="769" y="301"/>
                  </a:cubicBezTo>
                  <a:cubicBezTo>
                    <a:pt x="769" y="342"/>
                    <a:pt x="769" y="342"/>
                    <a:pt x="769" y="342"/>
                  </a:cubicBezTo>
                  <a:cubicBezTo>
                    <a:pt x="787" y="349"/>
                    <a:pt x="787" y="349"/>
                    <a:pt x="787" y="349"/>
                  </a:cubicBezTo>
                  <a:cubicBezTo>
                    <a:pt x="787" y="424"/>
                    <a:pt x="787" y="424"/>
                    <a:pt x="787" y="424"/>
                  </a:cubicBezTo>
                  <a:cubicBezTo>
                    <a:pt x="793" y="431"/>
                    <a:pt x="793" y="431"/>
                    <a:pt x="793" y="431"/>
                  </a:cubicBezTo>
                  <a:cubicBezTo>
                    <a:pt x="793" y="599"/>
                    <a:pt x="793" y="599"/>
                    <a:pt x="793" y="599"/>
                  </a:cubicBezTo>
                  <a:cubicBezTo>
                    <a:pt x="808" y="595"/>
                    <a:pt x="808" y="595"/>
                    <a:pt x="808" y="595"/>
                  </a:cubicBezTo>
                  <a:cubicBezTo>
                    <a:pt x="875" y="595"/>
                    <a:pt x="875" y="595"/>
                    <a:pt x="875" y="595"/>
                  </a:cubicBezTo>
                  <a:cubicBezTo>
                    <a:pt x="875" y="607"/>
                    <a:pt x="875" y="607"/>
                    <a:pt x="875" y="607"/>
                  </a:cubicBezTo>
                  <a:cubicBezTo>
                    <a:pt x="886" y="612"/>
                    <a:pt x="886" y="612"/>
                    <a:pt x="886" y="612"/>
                  </a:cubicBezTo>
                  <a:cubicBezTo>
                    <a:pt x="886" y="224"/>
                    <a:pt x="886" y="224"/>
                    <a:pt x="886" y="224"/>
                  </a:cubicBezTo>
                  <a:cubicBezTo>
                    <a:pt x="899" y="218"/>
                    <a:pt x="899" y="218"/>
                    <a:pt x="899" y="218"/>
                  </a:cubicBezTo>
                  <a:cubicBezTo>
                    <a:pt x="900" y="102"/>
                    <a:pt x="900" y="102"/>
                    <a:pt x="900" y="102"/>
                  </a:cubicBezTo>
                  <a:cubicBezTo>
                    <a:pt x="919" y="82"/>
                    <a:pt x="919" y="82"/>
                    <a:pt x="919" y="82"/>
                  </a:cubicBezTo>
                  <a:cubicBezTo>
                    <a:pt x="919" y="42"/>
                    <a:pt x="919" y="42"/>
                    <a:pt x="919" y="42"/>
                  </a:cubicBezTo>
                  <a:cubicBezTo>
                    <a:pt x="921" y="32"/>
                    <a:pt x="921" y="32"/>
                    <a:pt x="921" y="32"/>
                  </a:cubicBezTo>
                  <a:cubicBezTo>
                    <a:pt x="1001" y="32"/>
                    <a:pt x="1001" y="32"/>
                    <a:pt x="1001" y="32"/>
                  </a:cubicBezTo>
                  <a:cubicBezTo>
                    <a:pt x="1001" y="83"/>
                    <a:pt x="1001" y="83"/>
                    <a:pt x="1001" y="83"/>
                  </a:cubicBezTo>
                  <a:cubicBezTo>
                    <a:pt x="1017" y="100"/>
                    <a:pt x="1017" y="100"/>
                    <a:pt x="1017" y="100"/>
                  </a:cubicBezTo>
                  <a:cubicBezTo>
                    <a:pt x="1017" y="214"/>
                    <a:pt x="1017" y="214"/>
                    <a:pt x="1017" y="214"/>
                  </a:cubicBezTo>
                  <a:cubicBezTo>
                    <a:pt x="1031" y="221"/>
                    <a:pt x="1031" y="221"/>
                    <a:pt x="1031" y="221"/>
                  </a:cubicBezTo>
                  <a:cubicBezTo>
                    <a:pt x="1031" y="317"/>
                    <a:pt x="1031" y="317"/>
                    <a:pt x="1031" y="317"/>
                  </a:cubicBezTo>
                  <a:cubicBezTo>
                    <a:pt x="1127" y="331"/>
                    <a:pt x="1127" y="331"/>
                    <a:pt x="1127" y="331"/>
                  </a:cubicBezTo>
                  <a:cubicBezTo>
                    <a:pt x="1127" y="717"/>
                    <a:pt x="1127" y="717"/>
                    <a:pt x="1127" y="717"/>
                  </a:cubicBezTo>
                  <a:cubicBezTo>
                    <a:pt x="1128" y="724"/>
                    <a:pt x="1128" y="724"/>
                    <a:pt x="1128" y="724"/>
                  </a:cubicBezTo>
                  <a:cubicBezTo>
                    <a:pt x="1145" y="724"/>
                    <a:pt x="1145" y="724"/>
                    <a:pt x="1145" y="724"/>
                  </a:cubicBezTo>
                  <a:cubicBezTo>
                    <a:pt x="1145" y="408"/>
                    <a:pt x="1145" y="408"/>
                    <a:pt x="1145" y="408"/>
                  </a:cubicBezTo>
                  <a:cubicBezTo>
                    <a:pt x="1158" y="408"/>
                    <a:pt x="1158" y="408"/>
                    <a:pt x="1158" y="408"/>
                  </a:cubicBezTo>
                  <a:cubicBezTo>
                    <a:pt x="1158" y="398"/>
                    <a:pt x="1158" y="398"/>
                    <a:pt x="1158" y="398"/>
                  </a:cubicBezTo>
                  <a:cubicBezTo>
                    <a:pt x="1178" y="398"/>
                    <a:pt x="1178" y="398"/>
                    <a:pt x="1178" y="398"/>
                  </a:cubicBezTo>
                  <a:cubicBezTo>
                    <a:pt x="1178" y="407"/>
                    <a:pt x="1178" y="407"/>
                    <a:pt x="1178" y="407"/>
                  </a:cubicBezTo>
                  <a:cubicBezTo>
                    <a:pt x="1228" y="409"/>
                    <a:pt x="1228" y="409"/>
                    <a:pt x="1228" y="409"/>
                  </a:cubicBezTo>
                  <a:cubicBezTo>
                    <a:pt x="1228" y="399"/>
                    <a:pt x="1228" y="399"/>
                    <a:pt x="1228" y="399"/>
                  </a:cubicBezTo>
                  <a:cubicBezTo>
                    <a:pt x="1240" y="399"/>
                    <a:pt x="1240" y="399"/>
                    <a:pt x="1240" y="399"/>
                  </a:cubicBezTo>
                  <a:cubicBezTo>
                    <a:pt x="1240" y="721"/>
                    <a:pt x="1240" y="721"/>
                    <a:pt x="1240" y="721"/>
                  </a:cubicBezTo>
                  <a:cubicBezTo>
                    <a:pt x="1289" y="724"/>
                    <a:pt x="1289" y="724"/>
                    <a:pt x="1289" y="724"/>
                  </a:cubicBezTo>
                  <a:cubicBezTo>
                    <a:pt x="1289" y="500"/>
                    <a:pt x="1289" y="500"/>
                    <a:pt x="1289" y="500"/>
                  </a:cubicBezTo>
                  <a:cubicBezTo>
                    <a:pt x="1378" y="472"/>
                    <a:pt x="1378" y="472"/>
                    <a:pt x="1378" y="472"/>
                  </a:cubicBezTo>
                  <a:cubicBezTo>
                    <a:pt x="1439" y="475"/>
                    <a:pt x="1439" y="475"/>
                    <a:pt x="1439" y="475"/>
                  </a:cubicBezTo>
                  <a:cubicBezTo>
                    <a:pt x="1439" y="550"/>
                    <a:pt x="1439" y="550"/>
                    <a:pt x="1439" y="550"/>
                  </a:cubicBezTo>
                  <a:cubicBezTo>
                    <a:pt x="1462" y="550"/>
                    <a:pt x="1462" y="550"/>
                    <a:pt x="1462" y="550"/>
                  </a:cubicBezTo>
                  <a:cubicBezTo>
                    <a:pt x="1462" y="717"/>
                    <a:pt x="1462" y="717"/>
                    <a:pt x="1462" y="717"/>
                  </a:cubicBezTo>
                  <a:cubicBezTo>
                    <a:pt x="1460" y="740"/>
                    <a:pt x="1460" y="740"/>
                    <a:pt x="1460" y="740"/>
                  </a:cubicBezTo>
                  <a:cubicBezTo>
                    <a:pt x="1460" y="740"/>
                    <a:pt x="37" y="777"/>
                    <a:pt x="0" y="758"/>
                  </a:cubicBezTo>
                  <a:close/>
                </a:path>
              </a:pathLst>
            </a:custGeom>
            <a:solidFill>
              <a:srgbClr val="8EC31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82" name="Freeform 152"/>
            <p:cNvSpPr>
              <a:spLocks noChangeArrowheads="1"/>
            </p:cNvSpPr>
            <p:nvPr/>
          </p:nvSpPr>
          <p:spPr bwMode="auto">
            <a:xfrm>
              <a:off x="0" y="707231"/>
              <a:ext cx="1754188" cy="294085"/>
            </a:xfrm>
            <a:custGeom>
              <a:gdLst>
                <a:gd fmla="*/ 0 w 1517" name="T0"/>
                <a:gd fmla="*/ 0 h 340" name="T1"/>
                <a:gd fmla="*/ 0 w 1517" name="T2"/>
                <a:gd fmla="*/ 2147483646 h 340" name="T3"/>
                <a:gd fmla="*/ 2147483646 w 1517" name="T4"/>
                <a:gd fmla="*/ 2147483646 h 340" name="T5"/>
                <a:gd fmla="*/ 2147483646 w 1517" name="T6"/>
                <a:gd fmla="*/ 2147483646 h 340" name="T7"/>
                <a:gd fmla="*/ 2147483646 w 1517" name="T8"/>
                <a:gd fmla="*/ 2147483646 h 340" name="T9"/>
                <a:gd fmla="*/ 2147483646 w 1517" name="T10"/>
                <a:gd fmla="*/ 0 h 340" name="T11"/>
                <a:gd fmla="*/ 2147483646 w 1517" name="T12"/>
                <a:gd fmla="*/ 0 h 340" name="T13"/>
                <a:gd fmla="*/ 0 w 1517" name="T14"/>
                <a:gd fmla="*/ 0 h 340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517" name="T24"/>
                <a:gd fmla="*/ 0 h 340" name="T25"/>
                <a:gd fmla="*/ 1517 w 1517" name="T26"/>
                <a:gd fmla="*/ 340 h 340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340" w="1517">
                  <a:moveTo>
                    <a:pt x="0" y="0"/>
                  </a:moveTo>
                  <a:cubicBezTo>
                    <a:pt x="0" y="231"/>
                    <a:pt x="0" y="231"/>
                    <a:pt x="0" y="231"/>
                  </a:cubicBezTo>
                  <a:cubicBezTo>
                    <a:pt x="0" y="291"/>
                    <a:pt x="49" y="340"/>
                    <a:pt x="110" y="340"/>
                  </a:cubicBezTo>
                  <a:cubicBezTo>
                    <a:pt x="1407" y="340"/>
                    <a:pt x="1407" y="340"/>
                    <a:pt x="1407" y="340"/>
                  </a:cubicBezTo>
                  <a:cubicBezTo>
                    <a:pt x="1468" y="340"/>
                    <a:pt x="1517" y="291"/>
                    <a:pt x="1517" y="231"/>
                  </a:cubicBezTo>
                  <a:cubicBezTo>
                    <a:pt x="1517" y="0"/>
                    <a:pt x="1517" y="0"/>
                    <a:pt x="1517" y="0"/>
                  </a:cubicBezTo>
                  <a:cubicBezTo>
                    <a:pt x="792" y="0"/>
                    <a:pt x="792" y="0"/>
                    <a:pt x="79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8EC31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83" name="Freeform 153"/>
            <p:cNvSpPr>
              <a:spLocks noChangeArrowheads="1" noEditPoints="1"/>
            </p:cNvSpPr>
            <p:nvPr/>
          </p:nvSpPr>
          <p:spPr bwMode="auto">
            <a:xfrm>
              <a:off x="22226" y="720328"/>
              <a:ext cx="1711325" cy="269081"/>
            </a:xfrm>
            <a:custGeom>
              <a:gdLst>
                <a:gd fmla="*/ 2147483646 w 1480" name="T0"/>
                <a:gd fmla="*/ 0 h 311" name="T1"/>
                <a:gd fmla="*/ 0 w 1480" name="T2"/>
                <a:gd fmla="*/ 0 h 311" name="T3"/>
                <a:gd fmla="*/ 0 w 1480" name="T4"/>
                <a:gd fmla="*/ 2147483646 h 311" name="T5"/>
                <a:gd fmla="*/ 2147483646 w 1480" name="T6"/>
                <a:gd fmla="*/ 2147483646 h 311" name="T7"/>
                <a:gd fmla="*/ 2147483646 w 1480" name="T8"/>
                <a:gd fmla="*/ 2147483646 h 311" name="T9"/>
                <a:gd fmla="*/ 2147483646 w 1480" name="T10"/>
                <a:gd fmla="*/ 2147483646 h 311" name="T11"/>
                <a:gd fmla="*/ 2147483646 w 1480" name="T12"/>
                <a:gd fmla="*/ 0 h 311" name="T13"/>
                <a:gd fmla="*/ 2147483646 w 1480" name="T14"/>
                <a:gd fmla="*/ 0 h 311" name="T15"/>
                <a:gd fmla="*/ 2147483646 w 1480" name="T16"/>
                <a:gd fmla="*/ 2147483646 h 311" name="T17"/>
                <a:gd fmla="*/ 2147483646 w 1480" name="T18"/>
                <a:gd fmla="*/ 2147483646 h 311" name="T19"/>
                <a:gd fmla="*/ 2147483646 w 1480" name="T20"/>
                <a:gd fmla="*/ 2147483646 h 311" name="T21"/>
                <a:gd fmla="*/ 2147483646 w 1480" name="T22"/>
                <a:gd fmla="*/ 2147483646 h 311" name="T23"/>
                <a:gd fmla="*/ 2147483646 w 1480" name="T24"/>
                <a:gd fmla="*/ 2147483646 h 311" name="T25"/>
                <a:gd fmla="*/ 2147483646 w 1480" name="T26"/>
                <a:gd fmla="*/ 2147483646 h 311" name="T27"/>
                <a:gd fmla="*/ 2147483646 w 1480" name="T28"/>
                <a:gd fmla="*/ 2147483646 h 311" name="T29"/>
                <a:gd fmla="*/ 2147483646 w 1480" name="T30"/>
                <a:gd fmla="*/ 2147483646 h 311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w 1480" name="T48"/>
                <a:gd fmla="*/ 0 h 311" name="T49"/>
                <a:gd fmla="*/ 1480 w 1480" name="T50"/>
                <a:gd fmla="*/ 311 h 311" name="T51"/>
              </a:gdLst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b="T51" l="T48" r="T50" t="T49"/>
              <a:pathLst>
                <a:path h="311" w="1480">
                  <a:moveTo>
                    <a:pt x="77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11"/>
                    <a:pt x="0" y="211"/>
                    <a:pt x="0" y="211"/>
                  </a:cubicBezTo>
                  <a:cubicBezTo>
                    <a:pt x="0" y="266"/>
                    <a:pt x="48" y="311"/>
                    <a:pt x="107" y="311"/>
                  </a:cubicBezTo>
                  <a:cubicBezTo>
                    <a:pt x="1372" y="311"/>
                    <a:pt x="1372" y="311"/>
                    <a:pt x="1372" y="311"/>
                  </a:cubicBezTo>
                  <a:cubicBezTo>
                    <a:pt x="1432" y="311"/>
                    <a:pt x="1480" y="266"/>
                    <a:pt x="1480" y="211"/>
                  </a:cubicBezTo>
                  <a:cubicBezTo>
                    <a:pt x="1480" y="0"/>
                    <a:pt x="1480" y="0"/>
                    <a:pt x="1480" y="0"/>
                  </a:cubicBezTo>
                  <a:lnTo>
                    <a:pt x="772" y="0"/>
                  </a:lnTo>
                  <a:close/>
                  <a:moveTo>
                    <a:pt x="1462" y="206"/>
                  </a:moveTo>
                  <a:cubicBezTo>
                    <a:pt x="1462" y="256"/>
                    <a:pt x="1415" y="297"/>
                    <a:pt x="1358" y="297"/>
                  </a:cubicBezTo>
                  <a:cubicBezTo>
                    <a:pt x="122" y="297"/>
                    <a:pt x="122" y="297"/>
                    <a:pt x="122" y="297"/>
                  </a:cubicBezTo>
                  <a:cubicBezTo>
                    <a:pt x="64" y="297"/>
                    <a:pt x="17" y="256"/>
                    <a:pt x="17" y="206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771" y="14"/>
                    <a:pt x="771" y="14"/>
                    <a:pt x="771" y="14"/>
                  </a:cubicBezTo>
                  <a:cubicBezTo>
                    <a:pt x="1462" y="14"/>
                    <a:pt x="1462" y="14"/>
                    <a:pt x="1462" y="14"/>
                  </a:cubicBezTo>
                  <a:lnTo>
                    <a:pt x="1462" y="20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84" name="Freeform 154"/>
            <p:cNvSpPr>
              <a:spLocks noChangeArrowheads="1"/>
            </p:cNvSpPr>
            <p:nvPr/>
          </p:nvSpPr>
          <p:spPr bwMode="auto">
            <a:xfrm>
              <a:off x="276226" y="796527"/>
              <a:ext cx="106363" cy="120254"/>
            </a:xfrm>
            <a:custGeom>
              <a:gdLst>
                <a:gd fmla="*/ 2147483646 w 92" name="T0"/>
                <a:gd fmla="*/ 2147483646 h 139" name="T1"/>
                <a:gd fmla="*/ 2147483646 w 92" name="T2"/>
                <a:gd fmla="*/ 2147483646 h 139" name="T3"/>
                <a:gd fmla="*/ 2147483646 w 92" name="T4"/>
                <a:gd fmla="*/ 2147483646 h 139" name="T5"/>
                <a:gd fmla="*/ 2147483646 w 92" name="T6"/>
                <a:gd fmla="*/ 2147483646 h 139" name="T7"/>
                <a:gd fmla="*/ 1545123740 w 92" name="T8"/>
                <a:gd fmla="*/ 2147483646 h 139" name="T9"/>
                <a:gd fmla="*/ 2147483646 w 92" name="T10"/>
                <a:gd fmla="*/ 0 h 139" name="T11"/>
                <a:gd fmla="*/ 2147483646 w 92" name="T12"/>
                <a:gd fmla="*/ 2147483646 h 139" name="T13"/>
                <a:gd fmla="*/ 2147483646 w 92" name="T14"/>
                <a:gd fmla="*/ 2147483646 h 139" name="T15"/>
                <a:gd fmla="*/ 2147483646 w 92" name="T16"/>
                <a:gd fmla="*/ 2147483646 h 139" name="T17"/>
                <a:gd fmla="*/ 2147483646 w 92" name="T18"/>
                <a:gd fmla="*/ 2147483646 h 139" name="T19"/>
                <a:gd fmla="*/ 2147483646 w 92" name="T20"/>
                <a:gd fmla="*/ 2147483646 h 139" name="T21"/>
                <a:gd fmla="*/ 2147483646 w 92" name="T22"/>
                <a:gd fmla="*/ 2147483646 h 139" name="T23"/>
                <a:gd fmla="*/ 2147483646 w 92" name="T24"/>
                <a:gd fmla="*/ 2147483646 h 139" name="T25"/>
                <a:gd fmla="*/ 0 w 92" name="T26"/>
                <a:gd fmla="*/ 2147483646 h 139" name="T27"/>
                <a:gd fmla="*/ 2147483646 w 92" name="T28"/>
                <a:gd fmla="*/ 2147483646 h 139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w 92" name="T45"/>
                <a:gd fmla="*/ 0 h 139" name="T46"/>
                <a:gd fmla="*/ 92 w 92" name="T47"/>
                <a:gd fmla="*/ 139 h 139" name="T48"/>
              </a:gdLst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b="T48" l="T45" r="T47" t="T46"/>
              <a:pathLst>
                <a:path h="139" w="92">
                  <a:moveTo>
                    <a:pt x="6" y="105"/>
                  </a:moveTo>
                  <a:cubicBezTo>
                    <a:pt x="14" y="110"/>
                    <a:pt x="27" y="114"/>
                    <a:pt x="40" y="114"/>
                  </a:cubicBezTo>
                  <a:cubicBezTo>
                    <a:pt x="54" y="114"/>
                    <a:pt x="61" y="108"/>
                    <a:pt x="61" y="99"/>
                  </a:cubicBezTo>
                  <a:cubicBezTo>
                    <a:pt x="61" y="91"/>
                    <a:pt x="55" y="86"/>
                    <a:pt x="38" y="80"/>
                  </a:cubicBezTo>
                  <a:cubicBezTo>
                    <a:pt x="16" y="72"/>
                    <a:pt x="1" y="60"/>
                    <a:pt x="1" y="40"/>
                  </a:cubicBezTo>
                  <a:cubicBezTo>
                    <a:pt x="1" y="17"/>
                    <a:pt x="21" y="0"/>
                    <a:pt x="52" y="0"/>
                  </a:cubicBezTo>
                  <a:cubicBezTo>
                    <a:pt x="68" y="0"/>
                    <a:pt x="79" y="3"/>
                    <a:pt x="87" y="7"/>
                  </a:cubicBezTo>
                  <a:cubicBezTo>
                    <a:pt x="80" y="31"/>
                    <a:pt x="80" y="31"/>
                    <a:pt x="80" y="31"/>
                  </a:cubicBezTo>
                  <a:cubicBezTo>
                    <a:pt x="75" y="29"/>
                    <a:pt x="65" y="25"/>
                    <a:pt x="52" y="25"/>
                  </a:cubicBezTo>
                  <a:cubicBezTo>
                    <a:pt x="39" y="25"/>
                    <a:pt x="32" y="31"/>
                    <a:pt x="32" y="38"/>
                  </a:cubicBezTo>
                  <a:cubicBezTo>
                    <a:pt x="32" y="46"/>
                    <a:pt x="40" y="50"/>
                    <a:pt x="57" y="57"/>
                  </a:cubicBezTo>
                  <a:cubicBezTo>
                    <a:pt x="81" y="66"/>
                    <a:pt x="92" y="78"/>
                    <a:pt x="92" y="97"/>
                  </a:cubicBezTo>
                  <a:cubicBezTo>
                    <a:pt x="92" y="120"/>
                    <a:pt x="75" y="139"/>
                    <a:pt x="38" y="139"/>
                  </a:cubicBezTo>
                  <a:cubicBezTo>
                    <a:pt x="22" y="139"/>
                    <a:pt x="7" y="135"/>
                    <a:pt x="0" y="131"/>
                  </a:cubicBezTo>
                  <a:lnTo>
                    <a:pt x="6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85" name="Rectangle 155"/>
            <p:cNvSpPr>
              <a:spLocks noChangeArrowheads="1"/>
            </p:cNvSpPr>
            <p:nvPr/>
          </p:nvSpPr>
          <p:spPr bwMode="auto">
            <a:xfrm>
              <a:off x="406401" y="797719"/>
              <a:ext cx="34925" cy="11668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5186" name="Freeform 156"/>
            <p:cNvSpPr>
              <a:spLocks noChangeArrowheads="1"/>
            </p:cNvSpPr>
            <p:nvPr/>
          </p:nvSpPr>
          <p:spPr bwMode="auto">
            <a:xfrm>
              <a:off x="473076" y="797719"/>
              <a:ext cx="130175" cy="116681"/>
            </a:xfrm>
            <a:custGeom>
              <a:gdLst>
                <a:gd fmla="*/ 0 w 112" name="T0"/>
                <a:gd fmla="*/ 2147483646 h 135" name="T1"/>
                <a:gd fmla="*/ 0 w 112" name="T2"/>
                <a:gd fmla="*/ 0 h 135" name="T3"/>
                <a:gd fmla="*/ 2147483646 w 112" name="T4"/>
                <a:gd fmla="*/ 0 h 135" name="T5"/>
                <a:gd fmla="*/ 2147483646 w 112" name="T6"/>
                <a:gd fmla="*/ 2147483646 h 135" name="T7"/>
                <a:gd fmla="*/ 2147483646 w 112" name="T8"/>
                <a:gd fmla="*/ 2147483646 h 135" name="T9"/>
                <a:gd fmla="*/ 2147483646 w 112" name="T10"/>
                <a:gd fmla="*/ 2147483646 h 135" name="T11"/>
                <a:gd fmla="*/ 2147483646 w 112" name="T12"/>
                <a:gd fmla="*/ 2147483646 h 135" name="T13"/>
                <a:gd fmla="*/ 2147483646 w 112" name="T14"/>
                <a:gd fmla="*/ 0 h 135" name="T15"/>
                <a:gd fmla="*/ 2147483646 w 112" name="T16"/>
                <a:gd fmla="*/ 0 h 135" name="T17"/>
                <a:gd fmla="*/ 2147483646 w 112" name="T18"/>
                <a:gd fmla="*/ 2147483646 h 135" name="T19"/>
                <a:gd fmla="*/ 2147483646 w 112" name="T20"/>
                <a:gd fmla="*/ 2147483646 h 135" name="T21"/>
                <a:gd fmla="*/ 2147483646 w 112" name="T22"/>
                <a:gd fmla="*/ 2147483646 h 135" name="T23"/>
                <a:gd fmla="*/ 2147483646 w 112" name="T24"/>
                <a:gd fmla="*/ 2147483646 h 135" name="T25"/>
                <a:gd fmla="*/ 2147483646 w 112" name="T26"/>
                <a:gd fmla="*/ 2147483646 h 135" name="T27"/>
                <a:gd fmla="*/ 2147483646 w 112" name="T28"/>
                <a:gd fmla="*/ 2147483646 h 135" name="T29"/>
                <a:gd fmla="*/ 2147483646 w 112" name="T30"/>
                <a:gd fmla="*/ 2147483646 h 135" name="T31"/>
                <a:gd fmla="*/ 0 w 112" name="T32"/>
                <a:gd fmla="*/ 2147483646 h 135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w 112" name="T51"/>
                <a:gd fmla="*/ 0 h 135" name="T52"/>
                <a:gd fmla="*/ 112 w 112" name="T53"/>
                <a:gd fmla="*/ 135 h 135" name="T54"/>
              </a:gdLst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b="T54" l="T51" r="T53" t="T52"/>
              <a:pathLst>
                <a:path h="135" w="112">
                  <a:moveTo>
                    <a:pt x="0" y="135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64" y="49"/>
                    <a:pt x="64" y="49"/>
                    <a:pt x="64" y="49"/>
                  </a:cubicBezTo>
                  <a:cubicBezTo>
                    <a:pt x="72" y="64"/>
                    <a:pt x="80" y="80"/>
                    <a:pt x="86" y="96"/>
                  </a:cubicBezTo>
                  <a:cubicBezTo>
                    <a:pt x="86" y="96"/>
                    <a:pt x="86" y="96"/>
                    <a:pt x="86" y="96"/>
                  </a:cubicBezTo>
                  <a:cubicBezTo>
                    <a:pt x="84" y="78"/>
                    <a:pt x="84" y="60"/>
                    <a:pt x="84" y="39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35"/>
                    <a:pt x="112" y="135"/>
                    <a:pt x="112" y="135"/>
                  </a:cubicBezTo>
                  <a:cubicBezTo>
                    <a:pt x="80" y="135"/>
                    <a:pt x="80" y="135"/>
                    <a:pt x="80" y="135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3" y="68"/>
                    <a:pt x="34" y="51"/>
                    <a:pt x="27" y="35"/>
                  </a:cubicBezTo>
                  <a:cubicBezTo>
                    <a:pt x="27" y="35"/>
                    <a:pt x="27" y="35"/>
                    <a:pt x="27" y="35"/>
                  </a:cubicBezTo>
                  <a:cubicBezTo>
                    <a:pt x="28" y="53"/>
                    <a:pt x="28" y="72"/>
                    <a:pt x="28" y="94"/>
                  </a:cubicBezTo>
                  <a:cubicBezTo>
                    <a:pt x="28" y="135"/>
                    <a:pt x="28" y="135"/>
                    <a:pt x="28" y="135"/>
                  </a:cubicBezTo>
                  <a:lnTo>
                    <a:pt x="0" y="1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87" name="Freeform 157"/>
            <p:cNvSpPr>
              <a:spLocks noChangeArrowheads="1"/>
            </p:cNvSpPr>
            <p:nvPr/>
          </p:nvSpPr>
          <p:spPr bwMode="auto">
            <a:xfrm>
              <a:off x="625476" y="796527"/>
              <a:ext cx="138113" cy="119063"/>
            </a:xfrm>
            <a:custGeom>
              <a:gdLst>
                <a:gd fmla="*/ 2147483646 w 119" name="T0"/>
                <a:gd fmla="*/ 2147483646 h 137" name="T1"/>
                <a:gd fmla="*/ 2147483646 w 119" name="T2"/>
                <a:gd fmla="*/ 2147483646 h 137" name="T3"/>
                <a:gd fmla="*/ 2147483646 w 119" name="T4"/>
                <a:gd fmla="*/ 2147483646 h 137" name="T5"/>
                <a:gd fmla="*/ 0 w 119" name="T6"/>
                <a:gd fmla="*/ 2147483646 h 137" name="T7"/>
                <a:gd fmla="*/ 2147483646 w 119" name="T8"/>
                <a:gd fmla="*/ 0 h 137" name="T9"/>
                <a:gd fmla="*/ 2147483646 w 119" name="T10"/>
                <a:gd fmla="*/ 2147483646 h 137" name="T11"/>
                <a:gd fmla="*/ 2147483646 w 119" name="T12"/>
                <a:gd fmla="*/ 2147483646 h 137" name="T13"/>
                <a:gd fmla="*/ 2147483646 w 119" name="T14"/>
                <a:gd fmla="*/ 2147483646 h 137" name="T15"/>
                <a:gd fmla="*/ 2147483646 w 119" name="T16"/>
                <a:gd fmla="*/ 2147483646 h 137" name="T17"/>
                <a:gd fmla="*/ 2147483646 w 119" name="T18"/>
                <a:gd fmla="*/ 2147483646 h 137" name="T19"/>
                <a:gd fmla="*/ 2147483646 w 119" name="T20"/>
                <a:gd fmla="*/ 2147483646 h 137" name="T21"/>
                <a:gd fmla="*/ 2147483646 w 119" name="T22"/>
                <a:gd fmla="*/ 2147483646 h 137" name="T23"/>
                <a:gd fmla="*/ 2147483646 w 119" name="T24"/>
                <a:gd fmla="*/ 2147483646 h 137" name="T25"/>
                <a:gd fmla="*/ 2147483646 w 119" name="T26"/>
                <a:gd fmla="*/ 2147483646 h 137" name="T27"/>
                <a:gd fmla="*/ 2147483646 w 119" name="T28"/>
                <a:gd fmla="*/ 2147483646 h 137" name="T29"/>
                <a:gd fmla="*/ 2147483646 w 119" name="T30"/>
                <a:gd fmla="*/ 2147483646 h 137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w 119" name="T48"/>
                <a:gd fmla="*/ 0 h 137" name="T49"/>
                <a:gd fmla="*/ 119 w 119" name="T50"/>
                <a:gd fmla="*/ 137 h 137" name="T51"/>
              </a:gdLst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b="T51" l="T48" r="T50" t="T49"/>
              <a:pathLst>
                <a:path h="137" w="119">
                  <a:moveTo>
                    <a:pt x="119" y="130"/>
                  </a:moveTo>
                  <a:cubicBezTo>
                    <a:pt x="109" y="133"/>
                    <a:pt x="91" y="137"/>
                    <a:pt x="74" y="137"/>
                  </a:cubicBezTo>
                  <a:cubicBezTo>
                    <a:pt x="49" y="137"/>
                    <a:pt x="31" y="131"/>
                    <a:pt x="19" y="119"/>
                  </a:cubicBezTo>
                  <a:cubicBezTo>
                    <a:pt x="6" y="107"/>
                    <a:pt x="0" y="90"/>
                    <a:pt x="0" y="70"/>
                  </a:cubicBezTo>
                  <a:cubicBezTo>
                    <a:pt x="0" y="25"/>
                    <a:pt x="33" y="0"/>
                    <a:pt x="77" y="0"/>
                  </a:cubicBezTo>
                  <a:cubicBezTo>
                    <a:pt x="94" y="0"/>
                    <a:pt x="108" y="3"/>
                    <a:pt x="114" y="6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0" y="27"/>
                    <a:pt x="91" y="25"/>
                    <a:pt x="76" y="25"/>
                  </a:cubicBezTo>
                  <a:cubicBezTo>
                    <a:pt x="51" y="25"/>
                    <a:pt x="32" y="39"/>
                    <a:pt x="32" y="68"/>
                  </a:cubicBezTo>
                  <a:cubicBezTo>
                    <a:pt x="32" y="96"/>
                    <a:pt x="49" y="113"/>
                    <a:pt x="74" y="113"/>
                  </a:cubicBezTo>
                  <a:cubicBezTo>
                    <a:pt x="81" y="113"/>
                    <a:pt x="87" y="112"/>
                    <a:pt x="89" y="111"/>
                  </a:cubicBezTo>
                  <a:cubicBezTo>
                    <a:pt x="89" y="82"/>
                    <a:pt x="89" y="82"/>
                    <a:pt x="89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8" y="59"/>
                    <a:pt x="68" y="59"/>
                    <a:pt x="68" y="59"/>
                  </a:cubicBezTo>
                  <a:cubicBezTo>
                    <a:pt x="119" y="59"/>
                    <a:pt x="119" y="59"/>
                    <a:pt x="119" y="59"/>
                  </a:cubicBezTo>
                  <a:lnTo>
                    <a:pt x="119" y="1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88" name="Freeform 158"/>
            <p:cNvSpPr>
              <a:spLocks noChangeArrowheads="1" noEditPoints="1"/>
            </p:cNvSpPr>
            <p:nvPr/>
          </p:nvSpPr>
          <p:spPr bwMode="auto">
            <a:xfrm>
              <a:off x="779464" y="797719"/>
              <a:ext cx="142875" cy="116681"/>
            </a:xfrm>
            <a:custGeom>
              <a:gdLst>
                <a:gd fmla="*/ 2147483646 w 123" name="T0"/>
                <a:gd fmla="*/ 2147483646 h 135" name="T1"/>
                <a:gd fmla="*/ 2147483646 w 123" name="T2"/>
                <a:gd fmla="*/ 2147483646 h 135" name="T3"/>
                <a:gd fmla="*/ 0 w 123" name="T4"/>
                <a:gd fmla="*/ 2147483646 h 135" name="T5"/>
                <a:gd fmla="*/ 2147483646 w 123" name="T6"/>
                <a:gd fmla="*/ 0 h 135" name="T7"/>
                <a:gd fmla="*/ 2147483646 w 123" name="T8"/>
                <a:gd fmla="*/ 0 h 135" name="T9"/>
                <a:gd fmla="*/ 2147483646 w 123" name="T10"/>
                <a:gd fmla="*/ 2147483646 h 135" name="T11"/>
                <a:gd fmla="*/ 2147483646 w 123" name="T12"/>
                <a:gd fmla="*/ 2147483646 h 135" name="T13"/>
                <a:gd fmla="*/ 2147483646 w 123" name="T14"/>
                <a:gd fmla="*/ 2147483646 h 135" name="T15"/>
                <a:gd fmla="*/ 2147483646 w 123" name="T16"/>
                <a:gd fmla="*/ 2147483646 h 135" name="T17"/>
                <a:gd fmla="*/ 2147483646 w 123" name="T18"/>
                <a:gd fmla="*/ 2147483646 h 135" name="T19"/>
                <a:gd fmla="*/ 2147483646 w 123" name="T20"/>
                <a:gd fmla="*/ 2147483646 h 135" name="T21"/>
                <a:gd fmla="*/ 2147483646 w 123" name="T22"/>
                <a:gd fmla="*/ 2147483646 h 135" name="T23"/>
                <a:gd fmla="*/ 2147483646 w 123" name="T24"/>
                <a:gd fmla="*/ 2147483646 h 135" name="T25"/>
                <a:gd fmla="*/ 2147483646 w 123" name="T26"/>
                <a:gd fmla="*/ 2147483646 h 135" name="T27"/>
                <a:gd fmla="*/ 2147483646 w 123" name="T28"/>
                <a:gd fmla="*/ 2147483646 h 135" name="T29"/>
                <a:gd fmla="*/ 2147483646 w 123" name="T30"/>
                <a:gd fmla="*/ 2147483646 h 135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w 123" name="T48"/>
                <a:gd fmla="*/ 0 h 135" name="T49"/>
                <a:gd fmla="*/ 123 w 123" name="T50"/>
                <a:gd fmla="*/ 135 h 135" name="T51"/>
              </a:gdLst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b="T51" l="T48" r="T50" t="T49"/>
              <a:pathLst>
                <a:path h="135" w="123">
                  <a:moveTo>
                    <a:pt x="41" y="100"/>
                  </a:moveTo>
                  <a:cubicBezTo>
                    <a:pt x="31" y="135"/>
                    <a:pt x="31" y="135"/>
                    <a:pt x="31" y="135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123" y="135"/>
                    <a:pt x="123" y="135"/>
                    <a:pt x="123" y="135"/>
                  </a:cubicBezTo>
                  <a:cubicBezTo>
                    <a:pt x="90" y="135"/>
                    <a:pt x="90" y="135"/>
                    <a:pt x="90" y="135"/>
                  </a:cubicBezTo>
                  <a:cubicBezTo>
                    <a:pt x="79" y="100"/>
                    <a:pt x="79" y="100"/>
                    <a:pt x="79" y="100"/>
                  </a:cubicBezTo>
                  <a:lnTo>
                    <a:pt x="41" y="100"/>
                  </a:lnTo>
                  <a:close/>
                  <a:moveTo>
                    <a:pt x="75" y="77"/>
                  </a:moveTo>
                  <a:cubicBezTo>
                    <a:pt x="67" y="49"/>
                    <a:pt x="67" y="49"/>
                    <a:pt x="67" y="49"/>
                  </a:cubicBezTo>
                  <a:cubicBezTo>
                    <a:pt x="64" y="41"/>
                    <a:pt x="62" y="31"/>
                    <a:pt x="60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57" y="31"/>
                    <a:pt x="55" y="41"/>
                    <a:pt x="53" y="49"/>
                  </a:cubicBezTo>
                  <a:cubicBezTo>
                    <a:pt x="45" y="77"/>
                    <a:pt x="45" y="77"/>
                    <a:pt x="45" y="77"/>
                  </a:cubicBezTo>
                  <a:lnTo>
                    <a:pt x="75" y="7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89" name="Freeform 159"/>
            <p:cNvSpPr>
              <a:spLocks noChangeArrowheads="1" noEditPoints="1"/>
            </p:cNvSpPr>
            <p:nvPr/>
          </p:nvSpPr>
          <p:spPr bwMode="auto">
            <a:xfrm>
              <a:off x="942976" y="796528"/>
              <a:ext cx="111125" cy="117872"/>
            </a:xfrm>
            <a:custGeom>
              <a:gdLst>
                <a:gd fmla="*/ 0 w 96" name="T0"/>
                <a:gd fmla="*/ 1953065370 h 136" name="T1"/>
                <a:gd fmla="*/ 2147483646 w 96" name="T2"/>
                <a:gd fmla="*/ 0 h 136" name="T3"/>
                <a:gd fmla="*/ 2147483646 w 96" name="T4"/>
                <a:gd fmla="*/ 2147483646 h 136" name="T5"/>
                <a:gd fmla="*/ 2147483646 w 96" name="T6"/>
                <a:gd fmla="*/ 2147483646 h 136" name="T7"/>
                <a:gd fmla="*/ 2147483646 w 96" name="T8"/>
                <a:gd fmla="*/ 2147483646 h 136" name="T9"/>
                <a:gd fmla="*/ 2147483646 w 96" name="T10"/>
                <a:gd fmla="*/ 2147483646 h 136" name="T11"/>
                <a:gd fmla="*/ 2147483646 w 96" name="T12"/>
                <a:gd fmla="*/ 2147483646 h 136" name="T13"/>
                <a:gd fmla="*/ 2147483646 w 96" name="T14"/>
                <a:gd fmla="*/ 2147483646 h 136" name="T15"/>
                <a:gd fmla="*/ 0 w 96" name="T16"/>
                <a:gd fmla="*/ 2147483646 h 136" name="T17"/>
                <a:gd fmla="*/ 0 w 96" name="T18"/>
                <a:gd fmla="*/ 1953065370 h 136" name="T19"/>
                <a:gd fmla="*/ 2147483646 w 96" name="T20"/>
                <a:gd fmla="*/ 2147483646 h 136" name="T21"/>
                <a:gd fmla="*/ 2147483646 w 96" name="T22"/>
                <a:gd fmla="*/ 2147483646 h 136" name="T23"/>
                <a:gd fmla="*/ 2147483646 w 96" name="T24"/>
                <a:gd fmla="*/ 2147483646 h 136" name="T25"/>
                <a:gd fmla="*/ 2147483646 w 96" name="T26"/>
                <a:gd fmla="*/ 2147483646 h 136" name="T27"/>
                <a:gd fmla="*/ 2147483646 w 96" name="T28"/>
                <a:gd fmla="*/ 2147483646 h 136" name="T29"/>
                <a:gd fmla="*/ 2147483646 w 96" name="T30"/>
                <a:gd fmla="*/ 2147483646 h 1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w 96" name="T48"/>
                <a:gd fmla="*/ 0 h 136" name="T49"/>
                <a:gd fmla="*/ 96 w 96" name="T50"/>
                <a:gd fmla="*/ 136 h 136" name="T51"/>
              </a:gdLst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b="T51" l="T48" r="T50" t="T49"/>
              <a:pathLst>
                <a:path h="136" w="96">
                  <a:moveTo>
                    <a:pt x="0" y="3"/>
                  </a:moveTo>
                  <a:cubicBezTo>
                    <a:pt x="9" y="1"/>
                    <a:pt x="22" y="0"/>
                    <a:pt x="41" y="0"/>
                  </a:cubicBezTo>
                  <a:cubicBezTo>
                    <a:pt x="60" y="0"/>
                    <a:pt x="73" y="4"/>
                    <a:pt x="82" y="11"/>
                  </a:cubicBezTo>
                  <a:cubicBezTo>
                    <a:pt x="91" y="18"/>
                    <a:pt x="96" y="29"/>
                    <a:pt x="96" y="42"/>
                  </a:cubicBezTo>
                  <a:cubicBezTo>
                    <a:pt x="96" y="55"/>
                    <a:pt x="92" y="66"/>
                    <a:pt x="84" y="74"/>
                  </a:cubicBezTo>
                  <a:cubicBezTo>
                    <a:pt x="74" y="84"/>
                    <a:pt x="58" y="88"/>
                    <a:pt x="40" y="88"/>
                  </a:cubicBezTo>
                  <a:cubicBezTo>
                    <a:pt x="36" y="88"/>
                    <a:pt x="33" y="88"/>
                    <a:pt x="30" y="88"/>
                  </a:cubicBezTo>
                  <a:cubicBezTo>
                    <a:pt x="30" y="136"/>
                    <a:pt x="30" y="136"/>
                    <a:pt x="30" y="136"/>
                  </a:cubicBezTo>
                  <a:cubicBezTo>
                    <a:pt x="0" y="136"/>
                    <a:pt x="0" y="136"/>
                    <a:pt x="0" y="136"/>
                  </a:cubicBezTo>
                  <a:lnTo>
                    <a:pt x="0" y="3"/>
                  </a:lnTo>
                  <a:close/>
                  <a:moveTo>
                    <a:pt x="30" y="64"/>
                  </a:moveTo>
                  <a:cubicBezTo>
                    <a:pt x="32" y="65"/>
                    <a:pt x="36" y="65"/>
                    <a:pt x="40" y="65"/>
                  </a:cubicBezTo>
                  <a:cubicBezTo>
                    <a:pt x="56" y="65"/>
                    <a:pt x="66" y="57"/>
                    <a:pt x="66" y="43"/>
                  </a:cubicBezTo>
                  <a:cubicBezTo>
                    <a:pt x="66" y="30"/>
                    <a:pt x="58" y="23"/>
                    <a:pt x="42" y="23"/>
                  </a:cubicBezTo>
                  <a:cubicBezTo>
                    <a:pt x="36" y="23"/>
                    <a:pt x="32" y="24"/>
                    <a:pt x="30" y="24"/>
                  </a:cubicBezTo>
                  <a:lnTo>
                    <a:pt x="30" y="6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90" name="Freeform 160"/>
            <p:cNvSpPr>
              <a:spLocks noChangeArrowheads="1" noEditPoints="1"/>
            </p:cNvSpPr>
            <p:nvPr/>
          </p:nvSpPr>
          <p:spPr bwMode="auto">
            <a:xfrm>
              <a:off x="1069976" y="796527"/>
              <a:ext cx="149225" cy="120254"/>
            </a:xfrm>
            <a:custGeom>
              <a:gdLst>
                <a:gd fmla="*/ 2147483646 w 129" name="T0"/>
                <a:gd fmla="*/ 2147483646 h 139" name="T1"/>
                <a:gd fmla="*/ 2147483646 w 129" name="T2"/>
                <a:gd fmla="*/ 2147483646 h 139" name="T3"/>
                <a:gd fmla="*/ 0 w 129" name="T4"/>
                <a:gd fmla="*/ 2147483646 h 139" name="T5"/>
                <a:gd fmla="*/ 2147483646 w 129" name="T6"/>
                <a:gd fmla="*/ 0 h 139" name="T7"/>
                <a:gd fmla="*/ 2147483646 w 129" name="T8"/>
                <a:gd fmla="*/ 2147483646 h 139" name="T9"/>
                <a:gd fmla="*/ 2147483646 w 129" name="T10"/>
                <a:gd fmla="*/ 2147483646 h 139" name="T11"/>
                <a:gd fmla="*/ 2147483646 w 129" name="T12"/>
                <a:gd fmla="*/ 2147483646 h 139" name="T13"/>
                <a:gd fmla="*/ 2147483646 w 129" name="T14"/>
                <a:gd fmla="*/ 2147483646 h 139" name="T15"/>
                <a:gd fmla="*/ 2147483646 w 129" name="T16"/>
                <a:gd fmla="*/ 2147483646 h 139" name="T17"/>
                <a:gd fmla="*/ 2147483646 w 129" name="T18"/>
                <a:gd fmla="*/ 2147483646 h 139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129" name="T30"/>
                <a:gd fmla="*/ 0 h 139" name="T31"/>
                <a:gd fmla="*/ 129 w 129" name="T32"/>
                <a:gd fmla="*/ 139 h 139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139" w="129">
                  <a:moveTo>
                    <a:pt x="129" y="68"/>
                  </a:moveTo>
                  <a:cubicBezTo>
                    <a:pt x="129" y="112"/>
                    <a:pt x="102" y="139"/>
                    <a:pt x="63" y="139"/>
                  </a:cubicBezTo>
                  <a:cubicBezTo>
                    <a:pt x="23" y="139"/>
                    <a:pt x="0" y="109"/>
                    <a:pt x="0" y="70"/>
                  </a:cubicBezTo>
                  <a:cubicBezTo>
                    <a:pt x="0" y="30"/>
                    <a:pt x="25" y="0"/>
                    <a:pt x="65" y="0"/>
                  </a:cubicBezTo>
                  <a:cubicBezTo>
                    <a:pt x="107" y="0"/>
                    <a:pt x="129" y="31"/>
                    <a:pt x="129" y="68"/>
                  </a:cubicBezTo>
                  <a:close/>
                  <a:moveTo>
                    <a:pt x="32" y="70"/>
                  </a:moveTo>
                  <a:cubicBezTo>
                    <a:pt x="32" y="96"/>
                    <a:pt x="44" y="115"/>
                    <a:pt x="65" y="115"/>
                  </a:cubicBezTo>
                  <a:cubicBezTo>
                    <a:pt x="85" y="115"/>
                    <a:pt x="97" y="95"/>
                    <a:pt x="97" y="69"/>
                  </a:cubicBezTo>
                  <a:cubicBezTo>
                    <a:pt x="97" y="45"/>
                    <a:pt x="85" y="24"/>
                    <a:pt x="64" y="24"/>
                  </a:cubicBezTo>
                  <a:cubicBezTo>
                    <a:pt x="44" y="24"/>
                    <a:pt x="32" y="44"/>
                    <a:pt x="32" y="7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91" name="Freeform 161"/>
            <p:cNvSpPr>
              <a:spLocks noChangeArrowheads="1" noEditPoints="1"/>
            </p:cNvSpPr>
            <p:nvPr/>
          </p:nvSpPr>
          <p:spPr bwMode="auto">
            <a:xfrm>
              <a:off x="1241426" y="796528"/>
              <a:ext cx="119063" cy="117872"/>
            </a:xfrm>
            <a:custGeom>
              <a:gdLst>
                <a:gd fmla="*/ 0 w 102" name="T0"/>
                <a:gd fmla="*/ 1953065370 h 136" name="T1"/>
                <a:gd fmla="*/ 2147483646 w 102" name="T2"/>
                <a:gd fmla="*/ 0 h 136" name="T3"/>
                <a:gd fmla="*/ 2147483646 w 102" name="T4"/>
                <a:gd fmla="*/ 2147483646 h 136" name="T5"/>
                <a:gd fmla="*/ 2147483646 w 102" name="T6"/>
                <a:gd fmla="*/ 2147483646 h 136" name="T7"/>
                <a:gd fmla="*/ 2147483646 w 102" name="T8"/>
                <a:gd fmla="*/ 2147483646 h 136" name="T9"/>
                <a:gd fmla="*/ 2147483646 w 102" name="T10"/>
                <a:gd fmla="*/ 2147483646 h 136" name="T11"/>
                <a:gd fmla="*/ 2147483646 w 102" name="T12"/>
                <a:gd fmla="*/ 2147483646 h 136" name="T13"/>
                <a:gd fmla="*/ 2147483646 w 102" name="T14"/>
                <a:gd fmla="*/ 2147483646 h 136" name="T15"/>
                <a:gd fmla="*/ 2147483646 w 102" name="T16"/>
                <a:gd fmla="*/ 2147483646 h 136" name="T17"/>
                <a:gd fmla="*/ 2147483646 w 102" name="T18"/>
                <a:gd fmla="*/ 2147483646 h 136" name="T19"/>
                <a:gd fmla="*/ 2147483646 w 102" name="T20"/>
                <a:gd fmla="*/ 2147483646 h 136" name="T21"/>
                <a:gd fmla="*/ 2147483646 w 102" name="T22"/>
                <a:gd fmla="*/ 2147483646 h 136" name="T23"/>
                <a:gd fmla="*/ 2147483646 w 102" name="T24"/>
                <a:gd fmla="*/ 2147483646 h 136" name="T25"/>
                <a:gd fmla="*/ 0 w 102" name="T26"/>
                <a:gd fmla="*/ 2147483646 h 136" name="T27"/>
                <a:gd fmla="*/ 0 w 102" name="T28"/>
                <a:gd fmla="*/ 1953065370 h 136" name="T29"/>
                <a:gd fmla="*/ 2147483646 w 102" name="T30"/>
                <a:gd fmla="*/ 2147483646 h 136" name="T31"/>
                <a:gd fmla="*/ 2147483646 w 102" name="T32"/>
                <a:gd fmla="*/ 2147483646 h 136" name="T33"/>
                <a:gd fmla="*/ 2147483646 w 102" name="T34"/>
                <a:gd fmla="*/ 2147483646 h 136" name="T35"/>
                <a:gd fmla="*/ 2147483646 w 102" name="T36"/>
                <a:gd fmla="*/ 2147483646 h 136" name="T37"/>
                <a:gd fmla="*/ 2147483646 w 102" name="T38"/>
                <a:gd fmla="*/ 2147483646 h 136" name="T39"/>
                <a:gd fmla="*/ 2147483646 w 102" name="T40"/>
                <a:gd fmla="*/ 2147483646 h 1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w 102" name="T63"/>
                <a:gd fmla="*/ 0 h 136" name="T64"/>
                <a:gd fmla="*/ 102 w 102" name="T65"/>
                <a:gd fmla="*/ 136 h 136" name="T66"/>
              </a:gdLst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b="T66" l="T63" r="T65" t="T64"/>
              <a:pathLst>
                <a:path h="136" w="102">
                  <a:moveTo>
                    <a:pt x="0" y="3"/>
                  </a:moveTo>
                  <a:cubicBezTo>
                    <a:pt x="10" y="1"/>
                    <a:pt x="25" y="0"/>
                    <a:pt x="41" y="0"/>
                  </a:cubicBezTo>
                  <a:cubicBezTo>
                    <a:pt x="61" y="0"/>
                    <a:pt x="75" y="3"/>
                    <a:pt x="84" y="11"/>
                  </a:cubicBezTo>
                  <a:cubicBezTo>
                    <a:pt x="92" y="17"/>
                    <a:pt x="97" y="26"/>
                    <a:pt x="97" y="39"/>
                  </a:cubicBezTo>
                  <a:cubicBezTo>
                    <a:pt x="97" y="56"/>
                    <a:pt x="85" y="68"/>
                    <a:pt x="73" y="72"/>
                  </a:cubicBezTo>
                  <a:cubicBezTo>
                    <a:pt x="73" y="73"/>
                    <a:pt x="73" y="73"/>
                    <a:pt x="73" y="73"/>
                  </a:cubicBezTo>
                  <a:cubicBezTo>
                    <a:pt x="82" y="76"/>
                    <a:pt x="88" y="85"/>
                    <a:pt x="91" y="98"/>
                  </a:cubicBezTo>
                  <a:cubicBezTo>
                    <a:pt x="95" y="113"/>
                    <a:pt x="99" y="131"/>
                    <a:pt x="102" y="136"/>
                  </a:cubicBezTo>
                  <a:cubicBezTo>
                    <a:pt x="71" y="136"/>
                    <a:pt x="71" y="136"/>
                    <a:pt x="71" y="136"/>
                  </a:cubicBezTo>
                  <a:cubicBezTo>
                    <a:pt x="69" y="132"/>
                    <a:pt x="65" y="121"/>
                    <a:pt x="61" y="104"/>
                  </a:cubicBezTo>
                  <a:cubicBezTo>
                    <a:pt x="58" y="88"/>
                    <a:pt x="52" y="83"/>
                    <a:pt x="40" y="83"/>
                  </a:cubicBezTo>
                  <a:cubicBezTo>
                    <a:pt x="30" y="83"/>
                    <a:pt x="30" y="83"/>
                    <a:pt x="30" y="83"/>
                  </a:cubicBezTo>
                  <a:cubicBezTo>
                    <a:pt x="30" y="136"/>
                    <a:pt x="30" y="136"/>
                    <a:pt x="30" y="136"/>
                  </a:cubicBezTo>
                  <a:cubicBezTo>
                    <a:pt x="0" y="136"/>
                    <a:pt x="0" y="136"/>
                    <a:pt x="0" y="136"/>
                  </a:cubicBezTo>
                  <a:lnTo>
                    <a:pt x="0" y="3"/>
                  </a:lnTo>
                  <a:close/>
                  <a:moveTo>
                    <a:pt x="30" y="61"/>
                  </a:moveTo>
                  <a:cubicBezTo>
                    <a:pt x="42" y="61"/>
                    <a:pt x="42" y="61"/>
                    <a:pt x="42" y="61"/>
                  </a:cubicBezTo>
                  <a:cubicBezTo>
                    <a:pt x="58" y="61"/>
                    <a:pt x="67" y="53"/>
                    <a:pt x="67" y="41"/>
                  </a:cubicBezTo>
                  <a:cubicBezTo>
                    <a:pt x="67" y="29"/>
                    <a:pt x="58" y="23"/>
                    <a:pt x="44" y="23"/>
                  </a:cubicBezTo>
                  <a:cubicBezTo>
                    <a:pt x="37" y="23"/>
                    <a:pt x="33" y="23"/>
                    <a:pt x="30" y="24"/>
                  </a:cubicBezTo>
                  <a:lnTo>
                    <a:pt x="30" y="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92" name="Freeform 162"/>
            <p:cNvSpPr>
              <a:spLocks noChangeArrowheads="1"/>
            </p:cNvSpPr>
            <p:nvPr/>
          </p:nvSpPr>
          <p:spPr bwMode="auto">
            <a:xfrm>
              <a:off x="1379539" y="797719"/>
              <a:ext cx="100013" cy="116681"/>
            </a:xfrm>
            <a:custGeom>
              <a:gdLst>
                <a:gd fmla="*/ 2147483646 w 63" name="T0"/>
                <a:gd fmla="*/ 2147483646 h 98" name="T1"/>
                <a:gd fmla="*/ 2147483646 w 63" name="T2"/>
                <a:gd fmla="*/ 2147483646 h 98" name="T3"/>
                <a:gd fmla="*/ 2147483646 w 63" name="T4"/>
                <a:gd fmla="*/ 2147483646 h 98" name="T5"/>
                <a:gd fmla="*/ 2147483646 w 63" name="T6"/>
                <a:gd fmla="*/ 2147483646 h 98" name="T7"/>
                <a:gd fmla="*/ 2147483646 w 63" name="T8"/>
                <a:gd fmla="*/ 2147483646 h 98" name="T9"/>
                <a:gd fmla="*/ 0 w 63" name="T10"/>
                <a:gd fmla="*/ 2147483646 h 98" name="T11"/>
                <a:gd fmla="*/ 0 w 63" name="T12"/>
                <a:gd fmla="*/ 0 h 98" name="T13"/>
                <a:gd fmla="*/ 2147483646 w 63" name="T14"/>
                <a:gd fmla="*/ 0 h 98" name="T15"/>
                <a:gd fmla="*/ 2147483646 w 63" name="T16"/>
                <a:gd fmla="*/ 2147483646 h 98" name="T17"/>
                <a:gd fmla="*/ 2147483646 w 63" name="T18"/>
                <a:gd fmla="*/ 2147483646 h 98" name="T19"/>
                <a:gd fmla="*/ 2147483646 w 63" name="T20"/>
                <a:gd fmla="*/ 2147483646 h 98" name="T21"/>
                <a:gd fmla="*/ 2147483646 w 63" name="T22"/>
                <a:gd fmla="*/ 2147483646 h 98" name="T23"/>
                <a:gd fmla="*/ 2147483646 w 63" name="T24"/>
                <a:gd fmla="*/ 2147483646 h 98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w 63" name="T39"/>
                <a:gd fmla="*/ 0 h 98" name="T40"/>
                <a:gd fmla="*/ 63 w 63" name="T41"/>
                <a:gd fmla="*/ 98 h 98" name="T42"/>
              </a:gdLst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b="T42" l="T39" r="T41" t="T40"/>
              <a:pathLst>
                <a:path h="98" w="62">
                  <a:moveTo>
                    <a:pt x="58" y="57"/>
                  </a:moveTo>
                  <a:lnTo>
                    <a:pt x="22" y="57"/>
                  </a:lnTo>
                  <a:lnTo>
                    <a:pt x="22" y="80"/>
                  </a:lnTo>
                  <a:lnTo>
                    <a:pt x="63" y="80"/>
                  </a:lnTo>
                  <a:lnTo>
                    <a:pt x="63" y="98"/>
                  </a:lnTo>
                  <a:lnTo>
                    <a:pt x="0" y="98"/>
                  </a:lnTo>
                  <a:lnTo>
                    <a:pt x="0" y="0"/>
                  </a:lnTo>
                  <a:lnTo>
                    <a:pt x="60" y="0"/>
                  </a:lnTo>
                  <a:lnTo>
                    <a:pt x="60" y="18"/>
                  </a:lnTo>
                  <a:lnTo>
                    <a:pt x="22" y="18"/>
                  </a:lnTo>
                  <a:lnTo>
                    <a:pt x="22" y="39"/>
                  </a:lnTo>
                  <a:lnTo>
                    <a:pt x="58" y="39"/>
                  </a:lnTo>
                  <a:lnTo>
                    <a:pt x="58" y="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93" name="Freeform 163"/>
            <p:cNvSpPr>
              <a:spLocks noChangeArrowheads="1" noEditPoints="1"/>
            </p:cNvSpPr>
            <p:nvPr/>
          </p:nvSpPr>
          <p:spPr bwMode="auto">
            <a:xfrm>
              <a:off x="12701" y="603647"/>
              <a:ext cx="1736725" cy="154781"/>
            </a:xfrm>
            <a:custGeom>
              <a:gdLst>
                <a:gd fmla="*/ 2147483646 w 1502" name="T0"/>
                <a:gd fmla="*/ 2147483646 h 178" name="T1"/>
                <a:gd fmla="*/ 2147483646 w 1502" name="T2"/>
                <a:gd fmla="*/ 2147483646 h 178" name="T3"/>
                <a:gd fmla="*/ 2147483646 w 1502" name="T4"/>
                <a:gd fmla="*/ 0 h 178" name="T5"/>
                <a:gd fmla="*/ 0 w 1502" name="T6"/>
                <a:gd fmla="*/ 2147483646 h 178" name="T7"/>
                <a:gd fmla="*/ 0 w 1502" name="T8"/>
                <a:gd fmla="*/ 2147483646 h 178" name="T9"/>
                <a:gd fmla="*/ 2147483646 w 1502" name="T10"/>
                <a:gd fmla="*/ 2147483646 h 178" name="T11"/>
                <a:gd fmla="*/ 2147483646 w 1502" name="T12"/>
                <a:gd fmla="*/ 2147483646 h 178" name="T13"/>
                <a:gd fmla="*/ 2147483646 w 1502" name="T14"/>
                <a:gd fmla="*/ 2147483646 h 178" name="T15"/>
                <a:gd fmla="*/ 2147483646 w 1502" name="T16"/>
                <a:gd fmla="*/ 2147483646 h 178" name="T17"/>
                <a:gd fmla="*/ 2147483646 w 1502" name="T18"/>
                <a:gd fmla="*/ 2147483646 h 178" name="T19"/>
                <a:gd fmla="*/ 2147483646 w 1502" name="T20"/>
                <a:gd fmla="*/ 2147483646 h 178" name="T21"/>
                <a:gd fmla="*/ 2147483646 w 1502" name="T22"/>
                <a:gd fmla="*/ 2147483646 h 178" name="T23"/>
                <a:gd fmla="*/ 2147483646 w 1502" name="T24"/>
                <a:gd fmla="*/ 2147483646 h 178" name="T25"/>
                <a:gd fmla="*/ 2147483646 w 1502" name="T26"/>
                <a:gd fmla="*/ 2147483646 h 178" name="T27"/>
                <a:gd fmla="*/ 2147483646 w 1502" name="T28"/>
                <a:gd fmla="*/ 2147483646 h 178" name="T29"/>
                <a:gd fmla="*/ 2147483646 w 1502" name="T30"/>
                <a:gd fmla="*/ 2147483646 h 178" name="T31"/>
                <a:gd fmla="*/ 2147483646 w 1502" name="T32"/>
                <a:gd fmla="*/ 2147483646 h 178" name="T33"/>
                <a:gd fmla="*/ 2147483646 w 1502" name="T34"/>
                <a:gd fmla="*/ 2147483646 h 178" name="T35"/>
                <a:gd fmla="*/ 2147483646 w 1502" name="T36"/>
                <a:gd fmla="*/ 2147483646 h 178" name="T37"/>
                <a:gd fmla="*/ 2147483646 w 1502" name="T38"/>
                <a:gd fmla="*/ 2147483646 h 178" name="T39"/>
                <a:gd fmla="*/ 2147483646 w 1502" name="T40"/>
                <a:gd fmla="*/ 2147483646 h 178" name="T41"/>
                <a:gd fmla="*/ 2147483646 w 1502" name="T42"/>
                <a:gd fmla="*/ 2147483646 h 178" name="T43"/>
                <a:gd fmla="*/ 2147483646 w 1502" name="T44"/>
                <a:gd fmla="*/ 2147483646 h 178" name="T45"/>
                <a:gd fmla="*/ 2147483646 w 1502" name="T46"/>
                <a:gd fmla="*/ 2147483646 h 178" name="T47"/>
                <a:gd fmla="*/ 2147483646 w 1502" name="T48"/>
                <a:gd fmla="*/ 2147483646 h 178" name="T49"/>
                <a:gd fmla="*/ 2147483646 w 1502" name="T50"/>
                <a:gd fmla="*/ 2147483646 h 178" name="T51"/>
                <a:gd fmla="*/ 2147483646 w 1502" name="T52"/>
                <a:gd fmla="*/ 2147483646 h 178" name="T53"/>
                <a:gd fmla="*/ 2147483646 w 1502" name="T54"/>
                <a:gd fmla="*/ 2147483646 h 178" name="T55"/>
                <a:gd fmla="*/ 2147483646 w 1502" name="T56"/>
                <a:gd fmla="*/ 2147483646 h 178" name="T57"/>
                <a:gd fmla="*/ 2147483646 w 1502" name="T58"/>
                <a:gd fmla="*/ 2147483646 h 178" name="T59"/>
                <a:gd fmla="*/ 2147483646 w 1502" name="T60"/>
                <a:gd fmla="*/ 2147483646 h 178" name="T61"/>
                <a:gd fmla="*/ 2147483646 w 1502" name="T62"/>
                <a:gd fmla="*/ 2147483646 h 178" name="T63"/>
                <a:gd fmla="*/ 2147483646 w 1502" name="T64"/>
                <a:gd fmla="*/ 2147483646 h 178" name="T65"/>
                <a:gd fmla="*/ 2147483646 w 1502" name="T66"/>
                <a:gd fmla="*/ 2147483646 h 178" name="T67"/>
                <a:gd fmla="*/ 2147483646 w 1502" name="T68"/>
                <a:gd fmla="*/ 2147483646 h 178" name="T69"/>
                <a:gd fmla="*/ 2147483646 w 1502" name="T70"/>
                <a:gd fmla="*/ 2147483646 h 178" name="T71"/>
                <a:gd fmla="*/ 2147483646 w 1502" name="T72"/>
                <a:gd fmla="*/ 2147483646 h 178" name="T73"/>
                <a:gd fmla="*/ 2147483646 w 1502" name="T74"/>
                <a:gd fmla="*/ 2147483646 h 178" name="T75"/>
                <a:gd fmla="*/ 2147483646 w 1502" name="T76"/>
                <a:gd fmla="*/ 2147483646 h 178" name="T77"/>
                <a:gd fmla="*/ 2147483646 w 1502" name="T78"/>
                <a:gd fmla="*/ 2147483646 h 178" name="T79"/>
                <a:gd fmla="*/ 2147483646 w 1502" name="T80"/>
                <a:gd fmla="*/ 2147483646 h 178" name="T81"/>
                <a:gd fmla="*/ 2147483646 w 1502" name="T82"/>
                <a:gd fmla="*/ 2147483646 h 178" name="T83"/>
                <a:gd fmla="*/ 2147483646 w 1502" name="T84"/>
                <a:gd fmla="*/ 2147483646 h 178" name="T85"/>
                <a:gd fmla="*/ 2147483646 w 1502" name="T86"/>
                <a:gd fmla="*/ 2147483646 h 178" name="T87"/>
                <a:gd fmla="*/ 2147483646 w 1502" name="T88"/>
                <a:gd fmla="*/ 2147483646 h 178" name="T89"/>
                <a:gd fmla="*/ 2147483646 w 1502" name="T90"/>
                <a:gd fmla="*/ 2147483646 h 178" name="T91"/>
                <a:gd fmla="*/ 2147483646 w 1502" name="T92"/>
                <a:gd fmla="*/ 2147483646 h 178" name="T93"/>
                <a:gd fmla="*/ 2147483646 w 1502" name="T94"/>
                <a:gd fmla="*/ 2147483646 h 178" name="T95"/>
                <a:gd fmla="*/ 2147483646 w 1502" name="T96"/>
                <a:gd fmla="*/ 2147483646 h 178" name="T97"/>
                <a:gd fmla="*/ 2147483646 w 1502" name="T98"/>
                <a:gd fmla="*/ 2147483646 h 178" name="T99"/>
                <a:gd fmla="*/ 2147483646 w 1502" name="T100"/>
                <a:gd fmla="*/ 2147483646 h 178" name="T101"/>
                <a:gd fmla="*/ 2147483646 w 1502" name="T102"/>
                <a:gd fmla="*/ 2147483646 h 178" name="T103"/>
                <a:gd fmla="*/ 2147483646 w 1502" name="T104"/>
                <a:gd fmla="*/ 2147483646 h 178" name="T105"/>
                <a:gd fmla="*/ 2147483646 w 1502" name="T106"/>
                <a:gd fmla="*/ 2147483646 h 178" name="T107"/>
                <a:gd fmla="*/ 2147483646 w 1502" name="T108"/>
                <a:gd fmla="*/ 2147483646 h 178" name="T109"/>
                <a:gd fmla="*/ 2147483646 w 1502" name="T110"/>
                <a:gd fmla="*/ 2147483646 h 178" name="T111"/>
                <a:gd fmla="*/ 2147483646 w 1502" name="T112"/>
                <a:gd fmla="*/ 2147483646 h 178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w 1502" name="T171"/>
                <a:gd fmla="*/ 0 h 178" name="T172"/>
                <a:gd fmla="*/ 1502 w 1502" name="T173"/>
                <a:gd fmla="*/ 178 h 178" name="T174"/>
              </a:gdLst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b="T174" l="T171" r="T173" t="T172"/>
              <a:pathLst>
                <a:path h="178" w="1502">
                  <a:moveTo>
                    <a:pt x="1427" y="38"/>
                  </a:moveTo>
                  <a:cubicBezTo>
                    <a:pt x="1502" y="42"/>
                    <a:pt x="1502" y="42"/>
                    <a:pt x="1502" y="42"/>
                  </a:cubicBezTo>
                  <a:cubicBezTo>
                    <a:pt x="1500" y="0"/>
                    <a:pt x="1500" y="0"/>
                    <a:pt x="1500" y="0"/>
                  </a:cubicBezTo>
                  <a:cubicBezTo>
                    <a:pt x="1251" y="34"/>
                    <a:pt x="0" y="62"/>
                    <a:pt x="0" y="62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17" y="90"/>
                    <a:pt x="26" y="102"/>
                    <a:pt x="26" y="102"/>
                  </a:cubicBezTo>
                  <a:cubicBezTo>
                    <a:pt x="30" y="111"/>
                    <a:pt x="30" y="111"/>
                    <a:pt x="30" y="111"/>
                  </a:cubicBezTo>
                  <a:cubicBezTo>
                    <a:pt x="29" y="111"/>
                    <a:pt x="29" y="111"/>
                    <a:pt x="29" y="111"/>
                  </a:cubicBezTo>
                  <a:cubicBezTo>
                    <a:pt x="25" y="111"/>
                    <a:pt x="21" y="116"/>
                    <a:pt x="20" y="121"/>
                  </a:cubicBezTo>
                  <a:cubicBezTo>
                    <a:pt x="56" y="121"/>
                    <a:pt x="56" y="121"/>
                    <a:pt x="56" y="121"/>
                  </a:cubicBezTo>
                  <a:cubicBezTo>
                    <a:pt x="55" y="116"/>
                    <a:pt x="51" y="111"/>
                    <a:pt x="47" y="111"/>
                  </a:cubicBezTo>
                  <a:cubicBezTo>
                    <a:pt x="47" y="111"/>
                    <a:pt x="47" y="111"/>
                    <a:pt x="47" y="111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92" y="68"/>
                    <a:pt x="125" y="105"/>
                    <a:pt x="125" y="105"/>
                  </a:cubicBezTo>
                  <a:cubicBezTo>
                    <a:pt x="103" y="72"/>
                    <a:pt x="103" y="72"/>
                    <a:pt x="103" y="72"/>
                  </a:cubicBezTo>
                  <a:cubicBezTo>
                    <a:pt x="127" y="70"/>
                    <a:pt x="127" y="70"/>
                    <a:pt x="127" y="70"/>
                  </a:cubicBezTo>
                  <a:cubicBezTo>
                    <a:pt x="125" y="105"/>
                    <a:pt x="125" y="105"/>
                    <a:pt x="125" y="105"/>
                  </a:cubicBezTo>
                  <a:cubicBezTo>
                    <a:pt x="125" y="115"/>
                    <a:pt x="125" y="115"/>
                    <a:pt x="125" y="115"/>
                  </a:cubicBezTo>
                  <a:cubicBezTo>
                    <a:pt x="120" y="116"/>
                    <a:pt x="115" y="120"/>
                    <a:pt x="114" y="126"/>
                  </a:cubicBezTo>
                  <a:cubicBezTo>
                    <a:pt x="160" y="126"/>
                    <a:pt x="160" y="126"/>
                    <a:pt x="160" y="126"/>
                  </a:cubicBezTo>
                  <a:cubicBezTo>
                    <a:pt x="159" y="120"/>
                    <a:pt x="155" y="116"/>
                    <a:pt x="150" y="115"/>
                  </a:cubicBezTo>
                  <a:cubicBezTo>
                    <a:pt x="204" y="60"/>
                    <a:pt x="255" y="113"/>
                    <a:pt x="255" y="113"/>
                  </a:cubicBezTo>
                  <a:cubicBezTo>
                    <a:pt x="227" y="79"/>
                    <a:pt x="227" y="79"/>
                    <a:pt x="227" y="79"/>
                  </a:cubicBezTo>
                  <a:cubicBezTo>
                    <a:pt x="266" y="79"/>
                    <a:pt x="266" y="79"/>
                    <a:pt x="266" y="79"/>
                  </a:cubicBezTo>
                  <a:cubicBezTo>
                    <a:pt x="255" y="113"/>
                    <a:pt x="255" y="113"/>
                    <a:pt x="255" y="113"/>
                  </a:cubicBezTo>
                  <a:cubicBezTo>
                    <a:pt x="255" y="126"/>
                    <a:pt x="255" y="126"/>
                    <a:pt x="255" y="126"/>
                  </a:cubicBezTo>
                  <a:cubicBezTo>
                    <a:pt x="249" y="126"/>
                    <a:pt x="244" y="132"/>
                    <a:pt x="242" y="140"/>
                  </a:cubicBezTo>
                  <a:cubicBezTo>
                    <a:pt x="300" y="140"/>
                    <a:pt x="300" y="140"/>
                    <a:pt x="300" y="140"/>
                  </a:cubicBezTo>
                  <a:cubicBezTo>
                    <a:pt x="299" y="132"/>
                    <a:pt x="294" y="127"/>
                    <a:pt x="287" y="126"/>
                  </a:cubicBezTo>
                  <a:cubicBezTo>
                    <a:pt x="373" y="55"/>
                    <a:pt x="467" y="126"/>
                    <a:pt x="467" y="126"/>
                  </a:cubicBezTo>
                  <a:cubicBezTo>
                    <a:pt x="467" y="137"/>
                    <a:pt x="467" y="137"/>
                    <a:pt x="467" y="137"/>
                  </a:cubicBezTo>
                  <a:cubicBezTo>
                    <a:pt x="467" y="137"/>
                    <a:pt x="467" y="137"/>
                    <a:pt x="467" y="137"/>
                  </a:cubicBezTo>
                  <a:cubicBezTo>
                    <a:pt x="457" y="137"/>
                    <a:pt x="449" y="145"/>
                    <a:pt x="447" y="156"/>
                  </a:cubicBezTo>
                  <a:cubicBezTo>
                    <a:pt x="526" y="156"/>
                    <a:pt x="526" y="156"/>
                    <a:pt x="526" y="156"/>
                  </a:cubicBezTo>
                  <a:cubicBezTo>
                    <a:pt x="524" y="145"/>
                    <a:pt x="516" y="137"/>
                    <a:pt x="506" y="137"/>
                  </a:cubicBezTo>
                  <a:cubicBezTo>
                    <a:pt x="503" y="137"/>
                    <a:pt x="503" y="137"/>
                    <a:pt x="503" y="137"/>
                  </a:cubicBezTo>
                  <a:cubicBezTo>
                    <a:pt x="642" y="42"/>
                    <a:pt x="831" y="145"/>
                    <a:pt x="831" y="145"/>
                  </a:cubicBezTo>
                  <a:cubicBezTo>
                    <a:pt x="833" y="160"/>
                    <a:pt x="833" y="160"/>
                    <a:pt x="833" y="160"/>
                  </a:cubicBezTo>
                  <a:cubicBezTo>
                    <a:pt x="823" y="161"/>
                    <a:pt x="815" y="169"/>
                    <a:pt x="813" y="178"/>
                  </a:cubicBezTo>
                  <a:cubicBezTo>
                    <a:pt x="912" y="178"/>
                    <a:pt x="912" y="178"/>
                    <a:pt x="912" y="178"/>
                  </a:cubicBezTo>
                  <a:cubicBezTo>
                    <a:pt x="909" y="168"/>
                    <a:pt x="899" y="159"/>
                    <a:pt x="888" y="159"/>
                  </a:cubicBezTo>
                  <a:cubicBezTo>
                    <a:pt x="889" y="150"/>
                    <a:pt x="889" y="150"/>
                    <a:pt x="889" y="150"/>
                  </a:cubicBezTo>
                  <a:cubicBezTo>
                    <a:pt x="1215" y="17"/>
                    <a:pt x="1502" y="143"/>
                    <a:pt x="1502" y="143"/>
                  </a:cubicBezTo>
                  <a:cubicBezTo>
                    <a:pt x="1502" y="85"/>
                    <a:pt x="1502" y="85"/>
                    <a:pt x="1502" y="85"/>
                  </a:cubicBezTo>
                  <a:cubicBezTo>
                    <a:pt x="1487" y="68"/>
                    <a:pt x="1427" y="38"/>
                    <a:pt x="1427" y="38"/>
                  </a:cubicBezTo>
                  <a:close/>
                  <a:moveTo>
                    <a:pt x="28" y="94"/>
                  </a:moveTo>
                  <a:cubicBezTo>
                    <a:pt x="13" y="77"/>
                    <a:pt x="13" y="77"/>
                    <a:pt x="13" y="77"/>
                  </a:cubicBezTo>
                  <a:cubicBezTo>
                    <a:pt x="30" y="75"/>
                    <a:pt x="30" y="75"/>
                    <a:pt x="30" y="75"/>
                  </a:cubicBezTo>
                  <a:lnTo>
                    <a:pt x="28" y="94"/>
                  </a:lnTo>
                  <a:close/>
                  <a:moveTo>
                    <a:pt x="467" y="113"/>
                  </a:moveTo>
                  <a:cubicBezTo>
                    <a:pt x="420" y="77"/>
                    <a:pt x="420" y="77"/>
                    <a:pt x="420" y="77"/>
                  </a:cubicBezTo>
                  <a:cubicBezTo>
                    <a:pt x="489" y="75"/>
                    <a:pt x="489" y="75"/>
                    <a:pt x="489" y="75"/>
                  </a:cubicBezTo>
                  <a:lnTo>
                    <a:pt x="467" y="113"/>
                  </a:lnTo>
                  <a:close/>
                  <a:moveTo>
                    <a:pt x="834" y="130"/>
                  </a:moveTo>
                  <a:cubicBezTo>
                    <a:pt x="834" y="130"/>
                    <a:pt x="771" y="79"/>
                    <a:pt x="756" y="66"/>
                  </a:cubicBezTo>
                  <a:cubicBezTo>
                    <a:pt x="756" y="66"/>
                    <a:pt x="861" y="70"/>
                    <a:pt x="889" y="66"/>
                  </a:cubicBezTo>
                  <a:cubicBezTo>
                    <a:pt x="889" y="66"/>
                    <a:pt x="851" y="109"/>
                    <a:pt x="834" y="130"/>
                  </a:cubicBezTo>
                  <a:close/>
                </a:path>
              </a:pathLst>
            </a:custGeom>
            <a:solidFill>
              <a:srgbClr val="75A31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5130" name="Group 59"/>
          <p:cNvGrpSpPr/>
          <p:nvPr/>
        </p:nvGrpSpPr>
        <p:grpSpPr>
          <a:xfrm>
            <a:off x="3348038" y="3575050"/>
            <a:ext cx="1287462" cy="509588"/>
            <a:chExt cx="1839913" cy="840581"/>
          </a:xfrm>
        </p:grpSpPr>
        <p:sp>
          <p:nvSpPr>
            <p:cNvPr id="5152" name="Freeform 456"/>
            <p:cNvSpPr>
              <a:spLocks noChangeArrowheads="1"/>
            </p:cNvSpPr>
            <p:nvPr/>
          </p:nvSpPr>
          <p:spPr bwMode="auto">
            <a:xfrm>
              <a:off x="525461" y="0"/>
              <a:ext cx="77788" cy="70247"/>
            </a:xfrm>
            <a:custGeom>
              <a:gdLst>
                <a:gd fmla="*/ 2147483646 w 68" name="T0"/>
                <a:gd fmla="*/ 2147483646 h 81" name="T1"/>
                <a:gd fmla="*/ 2147483646 w 68" name="T2"/>
                <a:gd fmla="*/ 2147483646 h 81" name="T3"/>
                <a:gd fmla="*/ 2147483646 w 68" name="T4"/>
                <a:gd fmla="*/ 2147483646 h 81" name="T5"/>
                <a:gd fmla="*/ 2147483646 w 68" name="T6"/>
                <a:gd fmla="*/ 2147483646 h 81" name="T7"/>
                <a:gd fmla="*/ 2147483646 w 68" name="T8"/>
                <a:gd fmla="*/ 2147483646 h 81" name="T9"/>
                <a:gd fmla="*/ 2147483646 w 68" name="T10"/>
                <a:gd fmla="*/ 2147483646 h 81" name="T11"/>
                <a:gd fmla="*/ 2147483646 w 68" name="T12"/>
                <a:gd fmla="*/ 2147483646 h 81" name="T13"/>
                <a:gd fmla="*/ 2147483646 w 68" name="T14"/>
                <a:gd fmla="*/ 2147483646 h 81" name="T15"/>
                <a:gd fmla="*/ 2147483646 w 68" name="T16"/>
                <a:gd fmla="*/ 2147483646 h 81" name="T17"/>
                <a:gd fmla="*/ 2147483646 w 68" name="T18"/>
                <a:gd fmla="*/ 2147483646 h 81" name="T19"/>
                <a:gd fmla="*/ 2147483646 w 68" name="T20"/>
                <a:gd fmla="*/ 2147483646 h 81" name="T21"/>
                <a:gd fmla="*/ 2147483646 w 68" name="T22"/>
                <a:gd fmla="*/ 2147483646 h 81" name="T23"/>
                <a:gd fmla="*/ 2147483646 w 68" name="T24"/>
                <a:gd fmla="*/ 2147483646 h 81" name="T25"/>
                <a:gd fmla="*/ 2147483646 w 68" name="T26"/>
                <a:gd fmla="*/ 2147483646 h 81" name="T27"/>
                <a:gd fmla="*/ 2147483646 w 68" name="T28"/>
                <a:gd fmla="*/ 2147483646 h 81" name="T29"/>
                <a:gd fmla="*/ 2147483646 w 68" name="T30"/>
                <a:gd fmla="*/ 2147483646 h 81" name="T31"/>
                <a:gd fmla="*/ 2147483646 w 68" name="T32"/>
                <a:gd fmla="*/ 2147483646 h 81" name="T33"/>
                <a:gd fmla="*/ 2147483646 w 68" name="T34"/>
                <a:gd fmla="*/ 2147483646 h 81" name="T35"/>
                <a:gd fmla="*/ 2147483646 w 68" name="T36"/>
                <a:gd fmla="*/ 2147483646 h 81" name="T37"/>
                <a:gd fmla="*/ 2147483646 w 68" name="T38"/>
                <a:gd fmla="*/ 2147483646 h 81" name="T39"/>
                <a:gd fmla="*/ 2147483646 w 68" name="T40"/>
                <a:gd fmla="*/ 2147483646 h 81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w 68" name="T63"/>
                <a:gd fmla="*/ 0 h 81" name="T64"/>
                <a:gd fmla="*/ 68 w 68" name="T65"/>
                <a:gd fmla="*/ 81 h 81" name="T66"/>
              </a:gdLst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b="T66" l="T63" r="T65" t="T64"/>
              <a:pathLst>
                <a:path h="81" w="68">
                  <a:moveTo>
                    <a:pt x="58" y="51"/>
                  </a:moveTo>
                  <a:cubicBezTo>
                    <a:pt x="58" y="38"/>
                    <a:pt x="58" y="38"/>
                    <a:pt x="58" y="38"/>
                  </a:cubicBezTo>
                  <a:cubicBezTo>
                    <a:pt x="59" y="29"/>
                    <a:pt x="64" y="21"/>
                    <a:pt x="64" y="21"/>
                  </a:cubicBezTo>
                  <a:cubicBezTo>
                    <a:pt x="68" y="0"/>
                    <a:pt x="53" y="4"/>
                    <a:pt x="53" y="4"/>
                  </a:cubicBezTo>
                  <a:cubicBezTo>
                    <a:pt x="42" y="4"/>
                    <a:pt x="47" y="16"/>
                    <a:pt x="47" y="16"/>
                  </a:cubicBezTo>
                  <a:cubicBezTo>
                    <a:pt x="50" y="21"/>
                    <a:pt x="43" y="25"/>
                    <a:pt x="43" y="25"/>
                  </a:cubicBezTo>
                  <a:cubicBezTo>
                    <a:pt x="38" y="33"/>
                    <a:pt x="36" y="23"/>
                    <a:pt x="36" y="23"/>
                  </a:cubicBezTo>
                  <a:cubicBezTo>
                    <a:pt x="36" y="8"/>
                    <a:pt x="36" y="8"/>
                    <a:pt x="36" y="8"/>
                  </a:cubicBezTo>
                  <a:cubicBezTo>
                    <a:pt x="31" y="0"/>
                    <a:pt x="27" y="7"/>
                    <a:pt x="27" y="7"/>
                  </a:cubicBezTo>
                  <a:cubicBezTo>
                    <a:pt x="23" y="6"/>
                    <a:pt x="27" y="14"/>
                    <a:pt x="27" y="14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25" y="28"/>
                    <a:pt x="25" y="28"/>
                    <a:pt x="25" y="28"/>
                  </a:cubicBezTo>
                  <a:cubicBezTo>
                    <a:pt x="12" y="28"/>
                    <a:pt x="11" y="36"/>
                    <a:pt x="11" y="36"/>
                  </a:cubicBezTo>
                  <a:cubicBezTo>
                    <a:pt x="11" y="46"/>
                    <a:pt x="11" y="46"/>
                    <a:pt x="11" y="46"/>
                  </a:cubicBezTo>
                  <a:cubicBezTo>
                    <a:pt x="11" y="46"/>
                    <a:pt x="11" y="46"/>
                    <a:pt x="11" y="46"/>
                  </a:cubicBezTo>
                  <a:cubicBezTo>
                    <a:pt x="11" y="51"/>
                    <a:pt x="11" y="51"/>
                    <a:pt x="11" y="51"/>
                  </a:cubicBezTo>
                  <a:cubicBezTo>
                    <a:pt x="0" y="51"/>
                    <a:pt x="12" y="58"/>
                    <a:pt x="12" y="58"/>
                  </a:cubicBezTo>
                  <a:cubicBezTo>
                    <a:pt x="12" y="81"/>
                    <a:pt x="12" y="81"/>
                    <a:pt x="12" y="81"/>
                  </a:cubicBezTo>
                  <a:cubicBezTo>
                    <a:pt x="42" y="76"/>
                    <a:pt x="42" y="76"/>
                    <a:pt x="42" y="76"/>
                  </a:cubicBezTo>
                  <a:cubicBezTo>
                    <a:pt x="66" y="59"/>
                    <a:pt x="66" y="59"/>
                    <a:pt x="66" y="59"/>
                  </a:cubicBezTo>
                  <a:cubicBezTo>
                    <a:pt x="65" y="50"/>
                    <a:pt x="58" y="51"/>
                    <a:pt x="58" y="51"/>
                  </a:cubicBezTo>
                  <a:close/>
                </a:path>
              </a:pathLst>
            </a:custGeom>
            <a:solidFill>
              <a:srgbClr val="A00E1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53" name="Freeform 457"/>
            <p:cNvSpPr>
              <a:spLocks noChangeArrowheads="1"/>
            </p:cNvSpPr>
            <p:nvPr/>
          </p:nvSpPr>
          <p:spPr bwMode="auto">
            <a:xfrm>
              <a:off x="1241425" y="0"/>
              <a:ext cx="79375" cy="70247"/>
            </a:xfrm>
            <a:custGeom>
              <a:gdLst>
                <a:gd fmla="*/ 2147483646 w 68" name="T0"/>
                <a:gd fmla="*/ 2147483646 h 81" name="T1"/>
                <a:gd fmla="*/ 2147483646 w 68" name="T2"/>
                <a:gd fmla="*/ 2147483646 h 81" name="T3"/>
                <a:gd fmla="*/ 2147483646 w 68" name="T4"/>
                <a:gd fmla="*/ 2147483646 h 81" name="T5"/>
                <a:gd fmla="*/ 2147483646 w 68" name="T6"/>
                <a:gd fmla="*/ 2147483646 h 81" name="T7"/>
                <a:gd fmla="*/ 2147483646 w 68" name="T8"/>
                <a:gd fmla="*/ 2147483646 h 81" name="T9"/>
                <a:gd fmla="*/ 2147483646 w 68" name="T10"/>
                <a:gd fmla="*/ 2147483646 h 81" name="T11"/>
                <a:gd fmla="*/ 2147483646 w 68" name="T12"/>
                <a:gd fmla="*/ 2147483646 h 81" name="T13"/>
                <a:gd fmla="*/ 2147483646 w 68" name="T14"/>
                <a:gd fmla="*/ 2147483646 h 81" name="T15"/>
                <a:gd fmla="*/ 2147483646 w 68" name="T16"/>
                <a:gd fmla="*/ 2147483646 h 81" name="T17"/>
                <a:gd fmla="*/ 2147483646 w 68" name="T18"/>
                <a:gd fmla="*/ 2147483646 h 81" name="T19"/>
                <a:gd fmla="*/ 2147483646 w 68" name="T20"/>
                <a:gd fmla="*/ 2147483646 h 81" name="T21"/>
                <a:gd fmla="*/ 2147483646 w 68" name="T22"/>
                <a:gd fmla="*/ 2147483646 h 81" name="T23"/>
                <a:gd fmla="*/ 2147483646 w 68" name="T24"/>
                <a:gd fmla="*/ 2147483646 h 81" name="T25"/>
                <a:gd fmla="*/ 2147483646 w 68" name="T26"/>
                <a:gd fmla="*/ 2147483646 h 81" name="T27"/>
                <a:gd fmla="*/ 2147483646 w 68" name="T28"/>
                <a:gd fmla="*/ 2147483646 h 81" name="T29"/>
                <a:gd fmla="*/ 2147483646 w 68" name="T30"/>
                <a:gd fmla="*/ 2147483646 h 81" name="T31"/>
                <a:gd fmla="*/ 2147483646 w 68" name="T32"/>
                <a:gd fmla="*/ 2147483646 h 81" name="T33"/>
                <a:gd fmla="*/ 2147483646 w 68" name="T34"/>
                <a:gd fmla="*/ 2147483646 h 81" name="T35"/>
                <a:gd fmla="*/ 2147483646 w 68" name="T36"/>
                <a:gd fmla="*/ 2147483646 h 81" name="T37"/>
                <a:gd fmla="*/ 2147483646 w 68" name="T38"/>
                <a:gd fmla="*/ 2147483646 h 81" name="T39"/>
                <a:gd fmla="*/ 2147483646 w 68" name="T40"/>
                <a:gd fmla="*/ 2147483646 h 81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w 68" name="T63"/>
                <a:gd fmla="*/ 0 h 81" name="T64"/>
                <a:gd fmla="*/ 68 w 68" name="T65"/>
                <a:gd fmla="*/ 81 h 81" name="T66"/>
              </a:gdLst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b="T66" l="T63" r="T65" t="T64"/>
              <a:pathLst>
                <a:path h="81" w="68">
                  <a:moveTo>
                    <a:pt x="10" y="51"/>
                  </a:moveTo>
                  <a:cubicBezTo>
                    <a:pt x="10" y="38"/>
                    <a:pt x="10" y="38"/>
                    <a:pt x="10" y="38"/>
                  </a:cubicBezTo>
                  <a:cubicBezTo>
                    <a:pt x="9" y="29"/>
                    <a:pt x="4" y="21"/>
                    <a:pt x="4" y="21"/>
                  </a:cubicBezTo>
                  <a:cubicBezTo>
                    <a:pt x="0" y="0"/>
                    <a:pt x="15" y="4"/>
                    <a:pt x="15" y="4"/>
                  </a:cubicBezTo>
                  <a:cubicBezTo>
                    <a:pt x="26" y="4"/>
                    <a:pt x="21" y="16"/>
                    <a:pt x="21" y="16"/>
                  </a:cubicBezTo>
                  <a:cubicBezTo>
                    <a:pt x="18" y="21"/>
                    <a:pt x="25" y="25"/>
                    <a:pt x="25" y="25"/>
                  </a:cubicBezTo>
                  <a:cubicBezTo>
                    <a:pt x="29" y="33"/>
                    <a:pt x="31" y="23"/>
                    <a:pt x="31" y="23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7" y="0"/>
                    <a:pt x="41" y="7"/>
                    <a:pt x="41" y="7"/>
                  </a:cubicBezTo>
                  <a:cubicBezTo>
                    <a:pt x="45" y="6"/>
                    <a:pt x="41" y="14"/>
                    <a:pt x="41" y="14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3" y="28"/>
                    <a:pt x="43" y="28"/>
                    <a:pt x="43" y="28"/>
                  </a:cubicBezTo>
                  <a:cubicBezTo>
                    <a:pt x="56" y="28"/>
                    <a:pt x="57" y="36"/>
                    <a:pt x="57" y="36"/>
                  </a:cubicBezTo>
                  <a:cubicBezTo>
                    <a:pt x="57" y="46"/>
                    <a:pt x="57" y="46"/>
                    <a:pt x="57" y="46"/>
                  </a:cubicBezTo>
                  <a:cubicBezTo>
                    <a:pt x="57" y="46"/>
                    <a:pt x="57" y="46"/>
                    <a:pt x="57" y="46"/>
                  </a:cubicBezTo>
                  <a:cubicBezTo>
                    <a:pt x="57" y="51"/>
                    <a:pt x="57" y="51"/>
                    <a:pt x="57" y="51"/>
                  </a:cubicBezTo>
                  <a:cubicBezTo>
                    <a:pt x="68" y="51"/>
                    <a:pt x="56" y="58"/>
                    <a:pt x="56" y="58"/>
                  </a:cubicBezTo>
                  <a:cubicBezTo>
                    <a:pt x="56" y="81"/>
                    <a:pt x="56" y="81"/>
                    <a:pt x="56" y="81"/>
                  </a:cubicBezTo>
                  <a:cubicBezTo>
                    <a:pt x="26" y="76"/>
                    <a:pt x="26" y="76"/>
                    <a:pt x="26" y="76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3" y="50"/>
                    <a:pt x="10" y="51"/>
                    <a:pt x="10" y="51"/>
                  </a:cubicBezTo>
                  <a:close/>
                </a:path>
              </a:pathLst>
            </a:custGeom>
            <a:solidFill>
              <a:srgbClr val="A00E1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54" name="Freeform 458"/>
            <p:cNvSpPr>
              <a:spLocks noChangeArrowheads="1"/>
            </p:cNvSpPr>
            <p:nvPr/>
          </p:nvSpPr>
          <p:spPr bwMode="auto">
            <a:xfrm>
              <a:off x="0" y="297657"/>
              <a:ext cx="1839913" cy="135731"/>
            </a:xfrm>
            <a:custGeom>
              <a:gdLst>
                <a:gd fmla="*/ 2147483646 w 1592" name="T0"/>
                <a:gd fmla="*/ 2147483646 h 156" name="T1"/>
                <a:gd fmla="*/ 2147483646 w 1592" name="T2"/>
                <a:gd fmla="*/ 2147483646 h 156" name="T3"/>
                <a:gd fmla="*/ 2147483646 w 1592" name="T4"/>
                <a:gd fmla="*/ 2147483646 h 156" name="T5"/>
                <a:gd fmla="*/ 2147483646 w 1592" name="T6"/>
                <a:gd fmla="*/ 2147483646 h 156" name="T7"/>
                <a:gd fmla="*/ 2147483646 w 1592" name="T8"/>
                <a:gd fmla="*/ 2147483646 h 156" name="T9"/>
                <a:gd fmla="*/ 2147483646 w 1592" name="T10"/>
                <a:gd fmla="*/ 2147483646 h 156" name="T11"/>
                <a:gd fmla="*/ 2147483646 w 1592" name="T12"/>
                <a:gd fmla="*/ 2147483646 h 156" name="T13"/>
                <a:gd fmla="*/ 2147483646 w 1592" name="T14"/>
                <a:gd fmla="*/ 2147483646 h 156" name="T15"/>
                <a:gd fmla="*/ 2147483646 w 1592" name="T16"/>
                <a:gd fmla="*/ 2147483646 h 156" name="T17"/>
                <a:gd fmla="*/ 2147483646 w 1592" name="T18"/>
                <a:gd fmla="*/ 2147483646 h 156" name="T19"/>
                <a:gd fmla="*/ 2147483646 w 1592" name="T20"/>
                <a:gd fmla="*/ 2147483646 h 156" name="T21"/>
                <a:gd fmla="*/ 2147483646 w 1592" name="T22"/>
                <a:gd fmla="*/ 2147483646 h 156" name="T23"/>
                <a:gd fmla="*/ 2147483646 w 1592" name="T24"/>
                <a:gd fmla="*/ 2147483646 h 156" name="T25"/>
                <a:gd fmla="*/ 2147483646 w 1592" name="T26"/>
                <a:gd fmla="*/ 2147483646 h 156" name="T27"/>
                <a:gd fmla="*/ 2147483646 w 1592" name="T28"/>
                <a:gd fmla="*/ 2147483646 h 156" name="T29"/>
                <a:gd fmla="*/ 2147483646 w 1592" name="T30"/>
                <a:gd fmla="*/ 2147483646 h 156" name="T31"/>
                <a:gd fmla="*/ 2147483646 w 1592" name="T32"/>
                <a:gd fmla="*/ 2147483646 h 156" name="T33"/>
                <a:gd fmla="*/ 2147483646 w 1592" name="T34"/>
                <a:gd fmla="*/ 2147483646 h 156" name="T35"/>
                <a:gd fmla="*/ 2147483646 w 1592" name="T36"/>
                <a:gd fmla="*/ 2147483646 h 156" name="T37"/>
                <a:gd fmla="*/ 2147483646 w 1592" name="T38"/>
                <a:gd fmla="*/ 2147483646 h 156" name="T39"/>
                <a:gd fmla="*/ 2147483646 w 1592" name="T40"/>
                <a:gd fmla="*/ 2147483646 h 156" name="T41"/>
                <a:gd fmla="*/ 2147483646 w 1592" name="T42"/>
                <a:gd fmla="*/ 2147483646 h 156" name="T43"/>
                <a:gd fmla="*/ 2147483646 w 1592" name="T44"/>
                <a:gd fmla="*/ 2147483646 h 156" name="T45"/>
                <a:gd fmla="*/ 2147483646 w 1592" name="T46"/>
                <a:gd fmla="*/ 2147483646 h 156" name="T47"/>
                <a:gd fmla="*/ 2147483646 w 1592" name="T48"/>
                <a:gd fmla="*/ 2147483646 h 156" name="T49"/>
                <a:gd fmla="*/ 2147483646 w 1592" name="T50"/>
                <a:gd fmla="*/ 2147483646 h 156" name="T51"/>
                <a:gd fmla="*/ 2147483646 w 1592" name="T52"/>
                <a:gd fmla="*/ 0 h 156" name="T53"/>
                <a:gd fmla="*/ 2147483646 w 1592" name="T54"/>
                <a:gd fmla="*/ 2147483646 h 156" name="T55"/>
                <a:gd fmla="*/ 2147483646 w 1592" name="T56"/>
                <a:gd fmla="*/ 2147483646 h 156" name="T57"/>
                <a:gd fmla="*/ 2147483646 w 1592" name="T58"/>
                <a:gd fmla="*/ 2147483646 h 156" name="T59"/>
                <a:gd fmla="*/ 2147483646 w 1592" name="T60"/>
                <a:gd fmla="*/ 2147483646 h 156" name="T61"/>
                <a:gd fmla="*/ 2147483646 w 1592" name="T62"/>
                <a:gd fmla="*/ 2147483646 h 156" name="T63"/>
                <a:gd fmla="*/ 2147483646 w 1592" name="T64"/>
                <a:gd fmla="*/ 2147483646 h 156" name="T65"/>
                <a:gd fmla="*/ 2147483646 w 1592" name="T66"/>
                <a:gd fmla="*/ 2147483646 h 156" name="T67"/>
                <a:gd fmla="*/ 2147483646 w 1592" name="T68"/>
                <a:gd fmla="*/ 2147483646 h 156" name="T69"/>
                <a:gd fmla="*/ 2147483646 w 1592" name="T70"/>
                <a:gd fmla="*/ 2147483646 h 156" name="T71"/>
                <a:gd fmla="*/ 2147483646 w 1592" name="T72"/>
                <a:gd fmla="*/ 2147483646 h 156" name="T73"/>
                <a:gd fmla="*/ 2147483646 w 1592" name="T74"/>
                <a:gd fmla="*/ 2147483646 h 156" name="T75"/>
                <a:gd fmla="*/ 2147483646 w 1592" name="T76"/>
                <a:gd fmla="*/ 2147483646 h 156" name="T77"/>
                <a:gd fmla="*/ 2147483646 w 1592" name="T78"/>
                <a:gd fmla="*/ 2147483646 h 156" name="T79"/>
                <a:gd fmla="*/ 2147483646 w 1592" name="T80"/>
                <a:gd fmla="*/ 2147483646 h 156" name="T81"/>
                <a:gd fmla="*/ 2147483646 w 1592" name="T82"/>
                <a:gd fmla="*/ 2147483646 h 156" name="T83"/>
                <a:gd fmla="*/ 2147483646 w 1592" name="T84"/>
                <a:gd fmla="*/ 2147483646 h 156" name="T85"/>
                <a:gd fmla="*/ 2147483646 w 1592" name="T86"/>
                <a:gd fmla="*/ 2147483646 h 156" name="T87"/>
                <a:gd fmla="*/ 2147483646 w 1592" name="T88"/>
                <a:gd fmla="*/ 2147483646 h 156" name="T89"/>
                <a:gd fmla="*/ 2147483646 w 1592" name="T90"/>
                <a:gd fmla="*/ 2147483646 h 156" name="T91"/>
                <a:gd fmla="*/ 2147483646 w 1592" name="T92"/>
                <a:gd fmla="*/ 2147483646 h 156" name="T93"/>
                <a:gd fmla="*/ 2147483646 w 1592" name="T94"/>
                <a:gd fmla="*/ 2147483646 h 156" name="T95"/>
                <a:gd fmla="*/ 2147483646 w 1592" name="T96"/>
                <a:gd fmla="*/ 2147483646 h 156" name="T97"/>
                <a:gd fmla="*/ 2147483646 w 1592" name="T98"/>
                <a:gd fmla="*/ 2147483646 h 156" name="T99"/>
                <a:gd fmla="*/ 2147483646 w 1592" name="T100"/>
                <a:gd fmla="*/ 2147483646 h 156" name="T101"/>
                <a:gd fmla="*/ 2147483646 w 1592" name="T102"/>
                <a:gd fmla="*/ 2147483646 h 156" name="T103"/>
                <a:gd fmla="*/ 2147483646 w 1592" name="T104"/>
                <a:gd fmla="*/ 2147483646 h 156" name="T105"/>
                <a:gd fmla="*/ 0 w 1592" name="T106"/>
                <a:gd fmla="*/ 2147483646 h 156" name="T107"/>
                <a:gd fmla="*/ 2147483646 w 1592" name="T108"/>
                <a:gd fmla="*/ 2147483646 h 156" name="T109"/>
                <a:gd fmla="*/ 2147483646 w 1592" name="T110"/>
                <a:gd fmla="*/ 2147483646 h 156" name="T111"/>
                <a:gd fmla="*/ 2147483646 w 1592" name="T112"/>
                <a:gd fmla="*/ 2147483646 h 156" name="T113"/>
                <a:gd fmla="*/ 2147483646 w 1592" name="T114"/>
                <a:gd fmla="*/ 2147483646 h 156" name="T115"/>
                <a:gd fmla="*/ 2147483646 w 1592" name="T116"/>
                <a:gd fmla="*/ 2147483646 h 15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60000 65536" name="T174"/>
                <a:gd fmla="*/ 0 60000 65536" name="T175"/>
                <a:gd fmla="*/ 0 60000 65536" name="T176"/>
                <a:gd fmla="*/ 0 w 1592" name="T177"/>
                <a:gd fmla="*/ 0 h 156" name="T178"/>
                <a:gd fmla="*/ 1592 w 1592" name="T179"/>
                <a:gd fmla="*/ 156 h 156" name="T180"/>
              </a:gdLst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b="T180" l="T177" r="T179" t="T178"/>
              <a:pathLst>
                <a:path h="156" w="1592">
                  <a:moveTo>
                    <a:pt x="1592" y="53"/>
                  </a:moveTo>
                  <a:cubicBezTo>
                    <a:pt x="1592" y="53"/>
                    <a:pt x="1592" y="53"/>
                    <a:pt x="1592" y="53"/>
                  </a:cubicBezTo>
                  <a:cubicBezTo>
                    <a:pt x="1592" y="53"/>
                    <a:pt x="1592" y="52"/>
                    <a:pt x="1591" y="52"/>
                  </a:cubicBezTo>
                  <a:cubicBezTo>
                    <a:pt x="1591" y="52"/>
                    <a:pt x="1591" y="51"/>
                    <a:pt x="1590" y="52"/>
                  </a:cubicBezTo>
                  <a:cubicBezTo>
                    <a:pt x="1590" y="52"/>
                    <a:pt x="1589" y="52"/>
                    <a:pt x="1589" y="53"/>
                  </a:cubicBezTo>
                  <a:cubicBezTo>
                    <a:pt x="1588" y="53"/>
                    <a:pt x="1588" y="52"/>
                    <a:pt x="1588" y="52"/>
                  </a:cubicBezTo>
                  <a:cubicBezTo>
                    <a:pt x="1588" y="52"/>
                    <a:pt x="1588" y="51"/>
                    <a:pt x="1587" y="51"/>
                  </a:cubicBezTo>
                  <a:cubicBezTo>
                    <a:pt x="1588" y="51"/>
                    <a:pt x="1588" y="51"/>
                    <a:pt x="1588" y="51"/>
                  </a:cubicBezTo>
                  <a:cubicBezTo>
                    <a:pt x="1588" y="50"/>
                    <a:pt x="1588" y="50"/>
                    <a:pt x="1588" y="50"/>
                  </a:cubicBezTo>
                  <a:cubicBezTo>
                    <a:pt x="1588" y="50"/>
                    <a:pt x="1588" y="50"/>
                    <a:pt x="1588" y="50"/>
                  </a:cubicBezTo>
                  <a:cubicBezTo>
                    <a:pt x="1588" y="50"/>
                    <a:pt x="1588" y="50"/>
                    <a:pt x="1588" y="50"/>
                  </a:cubicBezTo>
                  <a:cubicBezTo>
                    <a:pt x="1588" y="49"/>
                    <a:pt x="1588" y="49"/>
                    <a:pt x="1588" y="49"/>
                  </a:cubicBezTo>
                  <a:cubicBezTo>
                    <a:pt x="1588" y="49"/>
                    <a:pt x="1588" y="49"/>
                    <a:pt x="1588" y="49"/>
                  </a:cubicBezTo>
                  <a:cubicBezTo>
                    <a:pt x="1587" y="49"/>
                    <a:pt x="1587" y="49"/>
                    <a:pt x="1587" y="49"/>
                  </a:cubicBezTo>
                  <a:cubicBezTo>
                    <a:pt x="1587" y="49"/>
                    <a:pt x="1587" y="49"/>
                    <a:pt x="1587" y="49"/>
                  </a:cubicBezTo>
                  <a:cubicBezTo>
                    <a:pt x="1586" y="51"/>
                    <a:pt x="1586" y="51"/>
                    <a:pt x="1586" y="51"/>
                  </a:cubicBezTo>
                  <a:cubicBezTo>
                    <a:pt x="1586" y="51"/>
                    <a:pt x="1585" y="50"/>
                    <a:pt x="1585" y="53"/>
                  </a:cubicBezTo>
                  <a:cubicBezTo>
                    <a:pt x="1585" y="53"/>
                    <a:pt x="1585" y="55"/>
                    <a:pt x="1584" y="53"/>
                  </a:cubicBezTo>
                  <a:cubicBezTo>
                    <a:pt x="1584" y="53"/>
                    <a:pt x="1584" y="52"/>
                    <a:pt x="1583" y="52"/>
                  </a:cubicBezTo>
                  <a:cubicBezTo>
                    <a:pt x="1583" y="52"/>
                    <a:pt x="1583" y="51"/>
                    <a:pt x="1582" y="52"/>
                  </a:cubicBezTo>
                  <a:cubicBezTo>
                    <a:pt x="1582" y="52"/>
                    <a:pt x="1581" y="51"/>
                    <a:pt x="1580" y="52"/>
                  </a:cubicBezTo>
                  <a:cubicBezTo>
                    <a:pt x="1580" y="52"/>
                    <a:pt x="1578" y="51"/>
                    <a:pt x="1579" y="53"/>
                  </a:cubicBezTo>
                  <a:cubicBezTo>
                    <a:pt x="1579" y="53"/>
                    <a:pt x="1579" y="54"/>
                    <a:pt x="1579" y="55"/>
                  </a:cubicBezTo>
                  <a:cubicBezTo>
                    <a:pt x="1579" y="55"/>
                    <a:pt x="1579" y="56"/>
                    <a:pt x="1579" y="57"/>
                  </a:cubicBezTo>
                  <a:cubicBezTo>
                    <a:pt x="1579" y="59"/>
                    <a:pt x="1579" y="59"/>
                    <a:pt x="1579" y="59"/>
                  </a:cubicBezTo>
                  <a:cubicBezTo>
                    <a:pt x="1574" y="59"/>
                    <a:pt x="1574" y="59"/>
                    <a:pt x="1574" y="59"/>
                  </a:cubicBezTo>
                  <a:cubicBezTo>
                    <a:pt x="1575" y="57"/>
                    <a:pt x="1575" y="57"/>
                    <a:pt x="1575" y="57"/>
                  </a:cubicBezTo>
                  <a:cubicBezTo>
                    <a:pt x="1575" y="56"/>
                    <a:pt x="1575" y="56"/>
                    <a:pt x="1575" y="56"/>
                  </a:cubicBezTo>
                  <a:cubicBezTo>
                    <a:pt x="1575" y="55"/>
                    <a:pt x="1575" y="55"/>
                    <a:pt x="1575" y="55"/>
                  </a:cubicBezTo>
                  <a:cubicBezTo>
                    <a:pt x="1575" y="54"/>
                    <a:pt x="1575" y="54"/>
                    <a:pt x="1575" y="54"/>
                  </a:cubicBezTo>
                  <a:cubicBezTo>
                    <a:pt x="1575" y="54"/>
                    <a:pt x="1575" y="54"/>
                    <a:pt x="1575" y="54"/>
                  </a:cubicBezTo>
                  <a:cubicBezTo>
                    <a:pt x="1575" y="53"/>
                    <a:pt x="1575" y="53"/>
                    <a:pt x="1575" y="53"/>
                  </a:cubicBezTo>
                  <a:cubicBezTo>
                    <a:pt x="1575" y="53"/>
                    <a:pt x="1575" y="53"/>
                    <a:pt x="1575" y="53"/>
                  </a:cubicBezTo>
                  <a:cubicBezTo>
                    <a:pt x="1574" y="52"/>
                    <a:pt x="1574" y="52"/>
                    <a:pt x="1574" y="52"/>
                  </a:cubicBezTo>
                  <a:cubicBezTo>
                    <a:pt x="1575" y="52"/>
                    <a:pt x="1575" y="52"/>
                    <a:pt x="1575" y="52"/>
                  </a:cubicBezTo>
                  <a:cubicBezTo>
                    <a:pt x="1575" y="52"/>
                    <a:pt x="1575" y="52"/>
                    <a:pt x="1575" y="52"/>
                  </a:cubicBezTo>
                  <a:cubicBezTo>
                    <a:pt x="1575" y="52"/>
                    <a:pt x="1575" y="52"/>
                    <a:pt x="1575" y="52"/>
                  </a:cubicBezTo>
                  <a:cubicBezTo>
                    <a:pt x="1576" y="52"/>
                    <a:pt x="1576" y="52"/>
                    <a:pt x="1576" y="52"/>
                  </a:cubicBezTo>
                  <a:cubicBezTo>
                    <a:pt x="1576" y="51"/>
                    <a:pt x="1576" y="51"/>
                    <a:pt x="1576" y="51"/>
                  </a:cubicBezTo>
                  <a:cubicBezTo>
                    <a:pt x="1577" y="51"/>
                    <a:pt x="1577" y="51"/>
                    <a:pt x="1577" y="51"/>
                  </a:cubicBezTo>
                  <a:cubicBezTo>
                    <a:pt x="1577" y="51"/>
                    <a:pt x="1577" y="51"/>
                    <a:pt x="1577" y="51"/>
                  </a:cubicBezTo>
                  <a:cubicBezTo>
                    <a:pt x="1577" y="50"/>
                    <a:pt x="1577" y="50"/>
                    <a:pt x="1577" y="50"/>
                  </a:cubicBezTo>
                  <a:cubicBezTo>
                    <a:pt x="1577" y="50"/>
                    <a:pt x="1577" y="50"/>
                    <a:pt x="1577" y="50"/>
                  </a:cubicBezTo>
                  <a:cubicBezTo>
                    <a:pt x="1577" y="50"/>
                    <a:pt x="1577" y="50"/>
                    <a:pt x="1577" y="50"/>
                  </a:cubicBezTo>
                  <a:cubicBezTo>
                    <a:pt x="1577" y="49"/>
                    <a:pt x="1577" y="49"/>
                    <a:pt x="1577" y="49"/>
                  </a:cubicBezTo>
                  <a:cubicBezTo>
                    <a:pt x="1577" y="49"/>
                    <a:pt x="1577" y="48"/>
                    <a:pt x="1576" y="49"/>
                  </a:cubicBezTo>
                  <a:cubicBezTo>
                    <a:pt x="1576" y="49"/>
                    <a:pt x="1576" y="49"/>
                    <a:pt x="1576" y="49"/>
                  </a:cubicBezTo>
                  <a:cubicBezTo>
                    <a:pt x="1575" y="48"/>
                    <a:pt x="1575" y="48"/>
                    <a:pt x="1575" y="48"/>
                  </a:cubicBezTo>
                  <a:cubicBezTo>
                    <a:pt x="1575" y="48"/>
                    <a:pt x="1573" y="49"/>
                    <a:pt x="1573" y="50"/>
                  </a:cubicBezTo>
                  <a:cubicBezTo>
                    <a:pt x="1573" y="50"/>
                    <a:pt x="1574" y="50"/>
                    <a:pt x="1572" y="51"/>
                  </a:cubicBezTo>
                  <a:cubicBezTo>
                    <a:pt x="1572" y="51"/>
                    <a:pt x="1572" y="51"/>
                    <a:pt x="1572" y="51"/>
                  </a:cubicBezTo>
                  <a:cubicBezTo>
                    <a:pt x="1571" y="52"/>
                    <a:pt x="1571" y="52"/>
                    <a:pt x="1571" y="52"/>
                  </a:cubicBezTo>
                  <a:cubicBezTo>
                    <a:pt x="1572" y="52"/>
                    <a:pt x="1572" y="52"/>
                    <a:pt x="1572" y="52"/>
                  </a:cubicBezTo>
                  <a:cubicBezTo>
                    <a:pt x="1571" y="53"/>
                    <a:pt x="1571" y="53"/>
                    <a:pt x="1571" y="53"/>
                  </a:cubicBezTo>
                  <a:cubicBezTo>
                    <a:pt x="1570" y="54"/>
                    <a:pt x="1570" y="54"/>
                    <a:pt x="1570" y="54"/>
                  </a:cubicBezTo>
                  <a:cubicBezTo>
                    <a:pt x="1569" y="54"/>
                    <a:pt x="1569" y="54"/>
                    <a:pt x="1569" y="54"/>
                  </a:cubicBezTo>
                  <a:cubicBezTo>
                    <a:pt x="1570" y="54"/>
                    <a:pt x="1570" y="54"/>
                    <a:pt x="1570" y="54"/>
                  </a:cubicBezTo>
                  <a:cubicBezTo>
                    <a:pt x="1569" y="55"/>
                    <a:pt x="1569" y="55"/>
                    <a:pt x="1569" y="55"/>
                  </a:cubicBezTo>
                  <a:cubicBezTo>
                    <a:pt x="1568" y="55"/>
                    <a:pt x="1568" y="55"/>
                    <a:pt x="1568" y="55"/>
                  </a:cubicBezTo>
                  <a:cubicBezTo>
                    <a:pt x="1568" y="55"/>
                    <a:pt x="1568" y="56"/>
                    <a:pt x="1568" y="56"/>
                  </a:cubicBezTo>
                  <a:cubicBezTo>
                    <a:pt x="1565" y="56"/>
                    <a:pt x="1565" y="56"/>
                    <a:pt x="1565" y="56"/>
                  </a:cubicBezTo>
                  <a:cubicBezTo>
                    <a:pt x="1565" y="55"/>
                    <a:pt x="1565" y="53"/>
                    <a:pt x="1565" y="53"/>
                  </a:cubicBezTo>
                  <a:cubicBezTo>
                    <a:pt x="1565" y="53"/>
                    <a:pt x="1564" y="51"/>
                    <a:pt x="1565" y="51"/>
                  </a:cubicBezTo>
                  <a:cubicBezTo>
                    <a:pt x="1565" y="51"/>
                    <a:pt x="1566" y="52"/>
                    <a:pt x="1566" y="51"/>
                  </a:cubicBezTo>
                  <a:cubicBezTo>
                    <a:pt x="1566" y="51"/>
                    <a:pt x="1567" y="50"/>
                    <a:pt x="1567" y="49"/>
                  </a:cubicBezTo>
                  <a:cubicBezTo>
                    <a:pt x="1567" y="49"/>
                    <a:pt x="1567" y="48"/>
                    <a:pt x="1566" y="48"/>
                  </a:cubicBezTo>
                  <a:cubicBezTo>
                    <a:pt x="1565" y="48"/>
                    <a:pt x="1565" y="48"/>
                    <a:pt x="1565" y="48"/>
                  </a:cubicBezTo>
                  <a:cubicBezTo>
                    <a:pt x="1565" y="48"/>
                    <a:pt x="1565" y="48"/>
                    <a:pt x="1565" y="48"/>
                  </a:cubicBezTo>
                  <a:cubicBezTo>
                    <a:pt x="1564" y="48"/>
                    <a:pt x="1564" y="48"/>
                    <a:pt x="1564" y="48"/>
                  </a:cubicBezTo>
                  <a:cubicBezTo>
                    <a:pt x="1564" y="47"/>
                    <a:pt x="1564" y="47"/>
                    <a:pt x="1564" y="47"/>
                  </a:cubicBezTo>
                  <a:cubicBezTo>
                    <a:pt x="1564" y="47"/>
                    <a:pt x="1563" y="48"/>
                    <a:pt x="1563" y="49"/>
                  </a:cubicBezTo>
                  <a:cubicBezTo>
                    <a:pt x="1563" y="49"/>
                    <a:pt x="1561" y="51"/>
                    <a:pt x="1561" y="52"/>
                  </a:cubicBezTo>
                  <a:cubicBezTo>
                    <a:pt x="1561" y="52"/>
                    <a:pt x="1558" y="54"/>
                    <a:pt x="1559" y="55"/>
                  </a:cubicBezTo>
                  <a:cubicBezTo>
                    <a:pt x="1561" y="55"/>
                    <a:pt x="1561" y="55"/>
                    <a:pt x="1561" y="55"/>
                  </a:cubicBezTo>
                  <a:cubicBezTo>
                    <a:pt x="1561" y="55"/>
                    <a:pt x="1561" y="55"/>
                    <a:pt x="1560" y="55"/>
                  </a:cubicBezTo>
                  <a:cubicBezTo>
                    <a:pt x="1555" y="55"/>
                    <a:pt x="1555" y="55"/>
                    <a:pt x="1555" y="55"/>
                  </a:cubicBezTo>
                  <a:cubicBezTo>
                    <a:pt x="1555" y="54"/>
                    <a:pt x="1555" y="54"/>
                    <a:pt x="1555" y="54"/>
                  </a:cubicBezTo>
                  <a:cubicBezTo>
                    <a:pt x="1555" y="54"/>
                    <a:pt x="1555" y="54"/>
                    <a:pt x="1555" y="54"/>
                  </a:cubicBezTo>
                  <a:cubicBezTo>
                    <a:pt x="1555" y="53"/>
                    <a:pt x="1555" y="53"/>
                    <a:pt x="1555" y="53"/>
                  </a:cubicBezTo>
                  <a:cubicBezTo>
                    <a:pt x="1554" y="52"/>
                    <a:pt x="1554" y="52"/>
                    <a:pt x="1554" y="52"/>
                  </a:cubicBezTo>
                  <a:cubicBezTo>
                    <a:pt x="1554" y="52"/>
                    <a:pt x="1554" y="50"/>
                    <a:pt x="1556" y="50"/>
                  </a:cubicBezTo>
                  <a:cubicBezTo>
                    <a:pt x="1556" y="50"/>
                    <a:pt x="1556" y="50"/>
                    <a:pt x="1556" y="49"/>
                  </a:cubicBezTo>
                  <a:cubicBezTo>
                    <a:pt x="1556" y="49"/>
                    <a:pt x="1557" y="48"/>
                    <a:pt x="1556" y="48"/>
                  </a:cubicBezTo>
                  <a:cubicBezTo>
                    <a:pt x="1556" y="48"/>
                    <a:pt x="1555" y="46"/>
                    <a:pt x="1553" y="48"/>
                  </a:cubicBezTo>
                  <a:cubicBezTo>
                    <a:pt x="1552" y="49"/>
                    <a:pt x="1552" y="49"/>
                    <a:pt x="1552" y="49"/>
                  </a:cubicBezTo>
                  <a:cubicBezTo>
                    <a:pt x="1552" y="50"/>
                    <a:pt x="1552" y="50"/>
                    <a:pt x="1552" y="50"/>
                  </a:cubicBezTo>
                  <a:cubicBezTo>
                    <a:pt x="1552" y="51"/>
                    <a:pt x="1552" y="51"/>
                    <a:pt x="1552" y="51"/>
                  </a:cubicBezTo>
                  <a:cubicBezTo>
                    <a:pt x="1552" y="51"/>
                    <a:pt x="1550" y="52"/>
                    <a:pt x="1549" y="54"/>
                  </a:cubicBezTo>
                  <a:cubicBezTo>
                    <a:pt x="1549" y="54"/>
                    <a:pt x="1549" y="53"/>
                    <a:pt x="1548" y="54"/>
                  </a:cubicBezTo>
                  <a:cubicBezTo>
                    <a:pt x="1545" y="53"/>
                    <a:pt x="1545" y="53"/>
                    <a:pt x="1545" y="53"/>
                  </a:cubicBezTo>
                  <a:cubicBezTo>
                    <a:pt x="1545" y="52"/>
                    <a:pt x="1545" y="52"/>
                    <a:pt x="1545" y="52"/>
                  </a:cubicBezTo>
                  <a:cubicBezTo>
                    <a:pt x="1546" y="51"/>
                    <a:pt x="1546" y="51"/>
                    <a:pt x="1546" y="51"/>
                  </a:cubicBezTo>
                  <a:cubicBezTo>
                    <a:pt x="1546" y="51"/>
                    <a:pt x="1546" y="51"/>
                    <a:pt x="1545" y="50"/>
                  </a:cubicBezTo>
                  <a:cubicBezTo>
                    <a:pt x="1545" y="50"/>
                    <a:pt x="1544" y="49"/>
                    <a:pt x="1546" y="48"/>
                  </a:cubicBezTo>
                  <a:cubicBezTo>
                    <a:pt x="1546" y="48"/>
                    <a:pt x="1546" y="48"/>
                    <a:pt x="1546" y="48"/>
                  </a:cubicBezTo>
                  <a:cubicBezTo>
                    <a:pt x="1547" y="47"/>
                    <a:pt x="1547" y="47"/>
                    <a:pt x="1547" y="47"/>
                  </a:cubicBezTo>
                  <a:cubicBezTo>
                    <a:pt x="1547" y="47"/>
                    <a:pt x="1547" y="47"/>
                    <a:pt x="1547" y="47"/>
                  </a:cubicBezTo>
                  <a:cubicBezTo>
                    <a:pt x="1547" y="47"/>
                    <a:pt x="1547" y="47"/>
                    <a:pt x="1547" y="47"/>
                  </a:cubicBezTo>
                  <a:cubicBezTo>
                    <a:pt x="1547" y="46"/>
                    <a:pt x="1547" y="46"/>
                    <a:pt x="1547" y="46"/>
                  </a:cubicBezTo>
                  <a:cubicBezTo>
                    <a:pt x="1546" y="46"/>
                    <a:pt x="1546" y="46"/>
                    <a:pt x="1546" y="46"/>
                  </a:cubicBezTo>
                  <a:cubicBezTo>
                    <a:pt x="1546" y="46"/>
                    <a:pt x="1546" y="46"/>
                    <a:pt x="1546" y="46"/>
                  </a:cubicBezTo>
                  <a:cubicBezTo>
                    <a:pt x="1546" y="45"/>
                    <a:pt x="1546" y="45"/>
                    <a:pt x="1546" y="45"/>
                  </a:cubicBezTo>
                  <a:cubicBezTo>
                    <a:pt x="1546" y="46"/>
                    <a:pt x="1546" y="46"/>
                    <a:pt x="1546" y="46"/>
                  </a:cubicBezTo>
                  <a:cubicBezTo>
                    <a:pt x="1545" y="46"/>
                    <a:pt x="1545" y="46"/>
                    <a:pt x="1545" y="46"/>
                  </a:cubicBezTo>
                  <a:cubicBezTo>
                    <a:pt x="1544" y="47"/>
                    <a:pt x="1544" y="47"/>
                    <a:pt x="1544" y="47"/>
                  </a:cubicBezTo>
                  <a:cubicBezTo>
                    <a:pt x="1543" y="47"/>
                    <a:pt x="1543" y="47"/>
                    <a:pt x="1543" y="47"/>
                  </a:cubicBezTo>
                  <a:cubicBezTo>
                    <a:pt x="1543" y="48"/>
                    <a:pt x="1543" y="48"/>
                    <a:pt x="1543" y="48"/>
                  </a:cubicBezTo>
                  <a:cubicBezTo>
                    <a:pt x="1542" y="49"/>
                    <a:pt x="1542" y="49"/>
                    <a:pt x="1542" y="49"/>
                  </a:cubicBezTo>
                  <a:cubicBezTo>
                    <a:pt x="1542" y="49"/>
                    <a:pt x="1540" y="50"/>
                    <a:pt x="1540" y="51"/>
                  </a:cubicBezTo>
                  <a:cubicBezTo>
                    <a:pt x="1539" y="52"/>
                    <a:pt x="1539" y="52"/>
                    <a:pt x="1539" y="52"/>
                  </a:cubicBezTo>
                  <a:cubicBezTo>
                    <a:pt x="1539" y="52"/>
                    <a:pt x="1539" y="52"/>
                    <a:pt x="1539" y="52"/>
                  </a:cubicBezTo>
                  <a:cubicBezTo>
                    <a:pt x="1538" y="52"/>
                    <a:pt x="1538" y="52"/>
                    <a:pt x="1538" y="52"/>
                  </a:cubicBezTo>
                  <a:cubicBezTo>
                    <a:pt x="1538" y="52"/>
                    <a:pt x="1538" y="52"/>
                    <a:pt x="1538" y="52"/>
                  </a:cubicBezTo>
                  <a:cubicBezTo>
                    <a:pt x="1535" y="52"/>
                    <a:pt x="1535" y="52"/>
                    <a:pt x="1535" y="52"/>
                  </a:cubicBezTo>
                  <a:cubicBezTo>
                    <a:pt x="1536" y="51"/>
                    <a:pt x="1536" y="50"/>
                    <a:pt x="1536" y="49"/>
                  </a:cubicBezTo>
                  <a:cubicBezTo>
                    <a:pt x="1536" y="49"/>
                    <a:pt x="1534" y="48"/>
                    <a:pt x="1536" y="47"/>
                  </a:cubicBezTo>
                  <a:cubicBezTo>
                    <a:pt x="1537" y="46"/>
                    <a:pt x="1537" y="46"/>
                    <a:pt x="1537" y="46"/>
                  </a:cubicBezTo>
                  <a:cubicBezTo>
                    <a:pt x="1537" y="46"/>
                    <a:pt x="1537" y="46"/>
                    <a:pt x="1537" y="46"/>
                  </a:cubicBezTo>
                  <a:cubicBezTo>
                    <a:pt x="1537" y="46"/>
                    <a:pt x="1537" y="46"/>
                    <a:pt x="1537" y="46"/>
                  </a:cubicBezTo>
                  <a:cubicBezTo>
                    <a:pt x="1537" y="45"/>
                    <a:pt x="1537" y="45"/>
                    <a:pt x="1537" y="45"/>
                  </a:cubicBezTo>
                  <a:cubicBezTo>
                    <a:pt x="1537" y="45"/>
                    <a:pt x="1537" y="45"/>
                    <a:pt x="1537" y="45"/>
                  </a:cubicBezTo>
                  <a:cubicBezTo>
                    <a:pt x="1537" y="45"/>
                    <a:pt x="1537" y="45"/>
                    <a:pt x="1537" y="45"/>
                  </a:cubicBezTo>
                  <a:cubicBezTo>
                    <a:pt x="1536" y="44"/>
                    <a:pt x="1536" y="44"/>
                    <a:pt x="1536" y="44"/>
                  </a:cubicBezTo>
                  <a:cubicBezTo>
                    <a:pt x="1536" y="45"/>
                    <a:pt x="1536" y="45"/>
                    <a:pt x="1536" y="45"/>
                  </a:cubicBezTo>
                  <a:cubicBezTo>
                    <a:pt x="1535" y="44"/>
                    <a:pt x="1535" y="44"/>
                    <a:pt x="1535" y="44"/>
                  </a:cubicBezTo>
                  <a:cubicBezTo>
                    <a:pt x="1534" y="45"/>
                    <a:pt x="1534" y="45"/>
                    <a:pt x="1534" y="45"/>
                  </a:cubicBezTo>
                  <a:cubicBezTo>
                    <a:pt x="1534" y="46"/>
                    <a:pt x="1534" y="46"/>
                    <a:pt x="1534" y="46"/>
                  </a:cubicBezTo>
                  <a:cubicBezTo>
                    <a:pt x="1534" y="46"/>
                    <a:pt x="1532" y="47"/>
                    <a:pt x="1532" y="48"/>
                  </a:cubicBezTo>
                  <a:cubicBezTo>
                    <a:pt x="1532" y="48"/>
                    <a:pt x="1531" y="49"/>
                    <a:pt x="1530" y="50"/>
                  </a:cubicBezTo>
                  <a:cubicBezTo>
                    <a:pt x="1530" y="50"/>
                    <a:pt x="1530" y="50"/>
                    <a:pt x="1530" y="50"/>
                  </a:cubicBezTo>
                  <a:cubicBezTo>
                    <a:pt x="1529" y="50"/>
                    <a:pt x="1529" y="50"/>
                    <a:pt x="1529" y="50"/>
                  </a:cubicBezTo>
                  <a:cubicBezTo>
                    <a:pt x="1529" y="51"/>
                    <a:pt x="1529" y="51"/>
                    <a:pt x="1529" y="51"/>
                  </a:cubicBezTo>
                  <a:cubicBezTo>
                    <a:pt x="1529" y="51"/>
                    <a:pt x="1528" y="51"/>
                    <a:pt x="1528" y="51"/>
                  </a:cubicBezTo>
                  <a:cubicBezTo>
                    <a:pt x="1525" y="51"/>
                    <a:pt x="1525" y="51"/>
                    <a:pt x="1525" y="51"/>
                  </a:cubicBezTo>
                  <a:cubicBezTo>
                    <a:pt x="1525" y="51"/>
                    <a:pt x="1525" y="51"/>
                    <a:pt x="1525" y="51"/>
                  </a:cubicBezTo>
                  <a:cubicBezTo>
                    <a:pt x="1525" y="50"/>
                    <a:pt x="1526" y="49"/>
                    <a:pt x="1525" y="49"/>
                  </a:cubicBezTo>
                  <a:cubicBezTo>
                    <a:pt x="1525" y="49"/>
                    <a:pt x="1524" y="47"/>
                    <a:pt x="1525" y="47"/>
                  </a:cubicBezTo>
                  <a:cubicBezTo>
                    <a:pt x="1526" y="46"/>
                    <a:pt x="1526" y="46"/>
                    <a:pt x="1526" y="46"/>
                  </a:cubicBezTo>
                  <a:cubicBezTo>
                    <a:pt x="1527" y="46"/>
                    <a:pt x="1527" y="46"/>
                    <a:pt x="1527" y="46"/>
                  </a:cubicBezTo>
                  <a:cubicBezTo>
                    <a:pt x="1527" y="45"/>
                    <a:pt x="1527" y="45"/>
                    <a:pt x="1527" y="45"/>
                  </a:cubicBezTo>
                  <a:cubicBezTo>
                    <a:pt x="1527" y="45"/>
                    <a:pt x="1527" y="45"/>
                    <a:pt x="1527" y="45"/>
                  </a:cubicBezTo>
                  <a:cubicBezTo>
                    <a:pt x="1527" y="44"/>
                    <a:pt x="1527" y="44"/>
                    <a:pt x="1527" y="44"/>
                  </a:cubicBezTo>
                  <a:cubicBezTo>
                    <a:pt x="1527" y="44"/>
                    <a:pt x="1527" y="44"/>
                    <a:pt x="1527" y="44"/>
                  </a:cubicBezTo>
                  <a:cubicBezTo>
                    <a:pt x="1526" y="44"/>
                    <a:pt x="1526" y="44"/>
                    <a:pt x="1526" y="44"/>
                  </a:cubicBezTo>
                  <a:cubicBezTo>
                    <a:pt x="1525" y="43"/>
                    <a:pt x="1525" y="43"/>
                    <a:pt x="1525" y="43"/>
                  </a:cubicBezTo>
                  <a:cubicBezTo>
                    <a:pt x="1525" y="44"/>
                    <a:pt x="1525" y="44"/>
                    <a:pt x="1525" y="44"/>
                  </a:cubicBezTo>
                  <a:cubicBezTo>
                    <a:pt x="1525" y="44"/>
                    <a:pt x="1524" y="43"/>
                    <a:pt x="1524" y="44"/>
                  </a:cubicBezTo>
                  <a:cubicBezTo>
                    <a:pt x="1524" y="45"/>
                    <a:pt x="1524" y="45"/>
                    <a:pt x="1524" y="45"/>
                  </a:cubicBezTo>
                  <a:cubicBezTo>
                    <a:pt x="1523" y="45"/>
                    <a:pt x="1523" y="45"/>
                    <a:pt x="1523" y="45"/>
                  </a:cubicBezTo>
                  <a:cubicBezTo>
                    <a:pt x="1522" y="46"/>
                    <a:pt x="1522" y="46"/>
                    <a:pt x="1522" y="46"/>
                  </a:cubicBezTo>
                  <a:cubicBezTo>
                    <a:pt x="1521" y="47"/>
                    <a:pt x="1521" y="47"/>
                    <a:pt x="1521" y="47"/>
                  </a:cubicBezTo>
                  <a:cubicBezTo>
                    <a:pt x="1522" y="47"/>
                    <a:pt x="1522" y="47"/>
                    <a:pt x="1522" y="47"/>
                  </a:cubicBezTo>
                  <a:cubicBezTo>
                    <a:pt x="1522" y="47"/>
                    <a:pt x="1521" y="48"/>
                    <a:pt x="1521" y="48"/>
                  </a:cubicBezTo>
                  <a:cubicBezTo>
                    <a:pt x="1521" y="48"/>
                    <a:pt x="1520" y="49"/>
                    <a:pt x="1520" y="49"/>
                  </a:cubicBezTo>
                  <a:cubicBezTo>
                    <a:pt x="1519" y="49"/>
                    <a:pt x="1519" y="49"/>
                    <a:pt x="1519" y="49"/>
                  </a:cubicBezTo>
                  <a:cubicBezTo>
                    <a:pt x="1519" y="49"/>
                    <a:pt x="1520" y="50"/>
                    <a:pt x="1520" y="50"/>
                  </a:cubicBezTo>
                  <a:cubicBezTo>
                    <a:pt x="1520" y="50"/>
                    <a:pt x="1520" y="50"/>
                    <a:pt x="1520" y="50"/>
                  </a:cubicBezTo>
                  <a:cubicBezTo>
                    <a:pt x="1516" y="50"/>
                    <a:pt x="1516" y="50"/>
                    <a:pt x="1516" y="50"/>
                  </a:cubicBezTo>
                  <a:cubicBezTo>
                    <a:pt x="1517" y="49"/>
                    <a:pt x="1517" y="48"/>
                    <a:pt x="1517" y="47"/>
                  </a:cubicBezTo>
                  <a:cubicBezTo>
                    <a:pt x="1517" y="47"/>
                    <a:pt x="1516" y="46"/>
                    <a:pt x="1517" y="45"/>
                  </a:cubicBezTo>
                  <a:cubicBezTo>
                    <a:pt x="1517" y="45"/>
                    <a:pt x="1517" y="45"/>
                    <a:pt x="1517" y="45"/>
                  </a:cubicBezTo>
                  <a:cubicBezTo>
                    <a:pt x="1518" y="45"/>
                    <a:pt x="1518" y="45"/>
                    <a:pt x="1518" y="45"/>
                  </a:cubicBezTo>
                  <a:cubicBezTo>
                    <a:pt x="1518" y="44"/>
                    <a:pt x="1518" y="44"/>
                    <a:pt x="1518" y="44"/>
                  </a:cubicBezTo>
                  <a:cubicBezTo>
                    <a:pt x="1519" y="44"/>
                    <a:pt x="1519" y="44"/>
                    <a:pt x="1519" y="44"/>
                  </a:cubicBezTo>
                  <a:cubicBezTo>
                    <a:pt x="1519" y="43"/>
                    <a:pt x="1519" y="43"/>
                    <a:pt x="1519" y="43"/>
                  </a:cubicBezTo>
                  <a:cubicBezTo>
                    <a:pt x="1519" y="43"/>
                    <a:pt x="1519" y="43"/>
                    <a:pt x="1519" y="43"/>
                  </a:cubicBezTo>
                  <a:cubicBezTo>
                    <a:pt x="1519" y="42"/>
                    <a:pt x="1519" y="42"/>
                    <a:pt x="1519" y="42"/>
                  </a:cubicBezTo>
                  <a:cubicBezTo>
                    <a:pt x="1518" y="42"/>
                    <a:pt x="1518" y="42"/>
                    <a:pt x="1518" y="42"/>
                  </a:cubicBezTo>
                  <a:cubicBezTo>
                    <a:pt x="1517" y="42"/>
                    <a:pt x="1517" y="42"/>
                    <a:pt x="1517" y="42"/>
                  </a:cubicBezTo>
                  <a:cubicBezTo>
                    <a:pt x="1516" y="43"/>
                    <a:pt x="1516" y="43"/>
                    <a:pt x="1516" y="43"/>
                  </a:cubicBezTo>
                  <a:cubicBezTo>
                    <a:pt x="1516" y="43"/>
                    <a:pt x="1515" y="42"/>
                    <a:pt x="1515" y="43"/>
                  </a:cubicBezTo>
                  <a:cubicBezTo>
                    <a:pt x="1515" y="43"/>
                    <a:pt x="1515" y="45"/>
                    <a:pt x="1514" y="46"/>
                  </a:cubicBezTo>
                  <a:cubicBezTo>
                    <a:pt x="1514" y="46"/>
                    <a:pt x="1512" y="47"/>
                    <a:pt x="1512" y="48"/>
                  </a:cubicBezTo>
                  <a:cubicBezTo>
                    <a:pt x="1512" y="48"/>
                    <a:pt x="1511" y="47"/>
                    <a:pt x="1510" y="49"/>
                  </a:cubicBezTo>
                  <a:cubicBezTo>
                    <a:pt x="1507" y="48"/>
                    <a:pt x="1507" y="48"/>
                    <a:pt x="1507" y="48"/>
                  </a:cubicBezTo>
                  <a:cubicBezTo>
                    <a:pt x="1507" y="48"/>
                    <a:pt x="1507" y="48"/>
                    <a:pt x="1507" y="48"/>
                  </a:cubicBezTo>
                  <a:cubicBezTo>
                    <a:pt x="1508" y="47"/>
                    <a:pt x="1508" y="47"/>
                    <a:pt x="1508" y="47"/>
                  </a:cubicBezTo>
                  <a:cubicBezTo>
                    <a:pt x="1507" y="46"/>
                    <a:pt x="1507" y="46"/>
                    <a:pt x="1507" y="46"/>
                  </a:cubicBezTo>
                  <a:cubicBezTo>
                    <a:pt x="1507" y="46"/>
                    <a:pt x="1507" y="46"/>
                    <a:pt x="1507" y="46"/>
                  </a:cubicBezTo>
                  <a:cubicBezTo>
                    <a:pt x="1507" y="46"/>
                    <a:pt x="1507" y="44"/>
                    <a:pt x="1508" y="43"/>
                  </a:cubicBezTo>
                  <a:cubicBezTo>
                    <a:pt x="1508" y="43"/>
                    <a:pt x="1509" y="45"/>
                    <a:pt x="1510" y="43"/>
                  </a:cubicBezTo>
                  <a:cubicBezTo>
                    <a:pt x="1510" y="43"/>
                    <a:pt x="1510" y="43"/>
                    <a:pt x="1510" y="43"/>
                  </a:cubicBezTo>
                  <a:cubicBezTo>
                    <a:pt x="1510" y="42"/>
                    <a:pt x="1510" y="42"/>
                    <a:pt x="1510" y="42"/>
                  </a:cubicBezTo>
                  <a:cubicBezTo>
                    <a:pt x="1510" y="41"/>
                    <a:pt x="1510" y="41"/>
                    <a:pt x="1510" y="41"/>
                  </a:cubicBezTo>
                  <a:cubicBezTo>
                    <a:pt x="1509" y="41"/>
                    <a:pt x="1509" y="41"/>
                    <a:pt x="1509" y="41"/>
                  </a:cubicBezTo>
                  <a:cubicBezTo>
                    <a:pt x="1509" y="41"/>
                    <a:pt x="1509" y="41"/>
                    <a:pt x="1509" y="41"/>
                  </a:cubicBezTo>
                  <a:cubicBezTo>
                    <a:pt x="1508" y="41"/>
                    <a:pt x="1508" y="41"/>
                    <a:pt x="1508" y="41"/>
                  </a:cubicBezTo>
                  <a:cubicBezTo>
                    <a:pt x="1508" y="40"/>
                    <a:pt x="1508" y="40"/>
                    <a:pt x="1508" y="40"/>
                  </a:cubicBezTo>
                  <a:cubicBezTo>
                    <a:pt x="1507" y="41"/>
                    <a:pt x="1507" y="41"/>
                    <a:pt x="1507" y="41"/>
                  </a:cubicBezTo>
                  <a:cubicBezTo>
                    <a:pt x="1507" y="42"/>
                    <a:pt x="1507" y="42"/>
                    <a:pt x="1507" y="42"/>
                  </a:cubicBezTo>
                  <a:cubicBezTo>
                    <a:pt x="1506" y="43"/>
                    <a:pt x="1506" y="43"/>
                    <a:pt x="1506" y="43"/>
                  </a:cubicBezTo>
                  <a:cubicBezTo>
                    <a:pt x="1505" y="44"/>
                    <a:pt x="1505" y="44"/>
                    <a:pt x="1505" y="44"/>
                  </a:cubicBezTo>
                  <a:cubicBezTo>
                    <a:pt x="1505" y="44"/>
                    <a:pt x="1505" y="44"/>
                    <a:pt x="1505" y="44"/>
                  </a:cubicBezTo>
                  <a:cubicBezTo>
                    <a:pt x="1505" y="44"/>
                    <a:pt x="1504" y="45"/>
                    <a:pt x="1504" y="45"/>
                  </a:cubicBezTo>
                  <a:cubicBezTo>
                    <a:pt x="1504" y="45"/>
                    <a:pt x="1503" y="46"/>
                    <a:pt x="1503" y="46"/>
                  </a:cubicBezTo>
                  <a:cubicBezTo>
                    <a:pt x="1502" y="47"/>
                    <a:pt x="1502" y="47"/>
                    <a:pt x="1502" y="47"/>
                  </a:cubicBezTo>
                  <a:cubicBezTo>
                    <a:pt x="1502" y="46"/>
                    <a:pt x="1502" y="46"/>
                    <a:pt x="1502" y="46"/>
                  </a:cubicBezTo>
                  <a:cubicBezTo>
                    <a:pt x="1502" y="46"/>
                    <a:pt x="1501" y="46"/>
                    <a:pt x="1501" y="47"/>
                  </a:cubicBezTo>
                  <a:cubicBezTo>
                    <a:pt x="1498" y="46"/>
                    <a:pt x="1498" y="46"/>
                    <a:pt x="1498" y="46"/>
                  </a:cubicBezTo>
                  <a:cubicBezTo>
                    <a:pt x="1499" y="46"/>
                    <a:pt x="1499" y="45"/>
                    <a:pt x="1499" y="44"/>
                  </a:cubicBezTo>
                  <a:cubicBezTo>
                    <a:pt x="1499" y="44"/>
                    <a:pt x="1498" y="43"/>
                    <a:pt x="1500" y="42"/>
                  </a:cubicBezTo>
                  <a:cubicBezTo>
                    <a:pt x="1501" y="42"/>
                    <a:pt x="1501" y="42"/>
                    <a:pt x="1501" y="42"/>
                  </a:cubicBezTo>
                  <a:cubicBezTo>
                    <a:pt x="1502" y="41"/>
                    <a:pt x="1502" y="41"/>
                    <a:pt x="1502" y="41"/>
                  </a:cubicBezTo>
                  <a:cubicBezTo>
                    <a:pt x="1502" y="41"/>
                    <a:pt x="1502" y="41"/>
                    <a:pt x="1502" y="41"/>
                  </a:cubicBezTo>
                  <a:cubicBezTo>
                    <a:pt x="1501" y="40"/>
                    <a:pt x="1501" y="40"/>
                    <a:pt x="1501" y="40"/>
                  </a:cubicBezTo>
                  <a:cubicBezTo>
                    <a:pt x="1501" y="40"/>
                    <a:pt x="1501" y="40"/>
                    <a:pt x="1501" y="40"/>
                  </a:cubicBezTo>
                  <a:cubicBezTo>
                    <a:pt x="1501" y="40"/>
                    <a:pt x="1501" y="40"/>
                    <a:pt x="1501" y="40"/>
                  </a:cubicBezTo>
                  <a:cubicBezTo>
                    <a:pt x="1500" y="40"/>
                    <a:pt x="1500" y="40"/>
                    <a:pt x="1500" y="40"/>
                  </a:cubicBezTo>
                  <a:cubicBezTo>
                    <a:pt x="1499" y="40"/>
                    <a:pt x="1499" y="40"/>
                    <a:pt x="1499" y="40"/>
                  </a:cubicBezTo>
                  <a:cubicBezTo>
                    <a:pt x="1498" y="40"/>
                    <a:pt x="1498" y="40"/>
                    <a:pt x="1498" y="40"/>
                  </a:cubicBezTo>
                  <a:cubicBezTo>
                    <a:pt x="1499" y="40"/>
                    <a:pt x="1499" y="40"/>
                    <a:pt x="1499" y="40"/>
                  </a:cubicBezTo>
                  <a:cubicBezTo>
                    <a:pt x="1497" y="41"/>
                    <a:pt x="1497" y="41"/>
                    <a:pt x="1497" y="41"/>
                  </a:cubicBezTo>
                  <a:cubicBezTo>
                    <a:pt x="1496" y="42"/>
                    <a:pt x="1496" y="42"/>
                    <a:pt x="1496" y="42"/>
                  </a:cubicBezTo>
                  <a:cubicBezTo>
                    <a:pt x="1495" y="43"/>
                    <a:pt x="1495" y="43"/>
                    <a:pt x="1495" y="43"/>
                  </a:cubicBezTo>
                  <a:cubicBezTo>
                    <a:pt x="1495" y="44"/>
                    <a:pt x="1495" y="44"/>
                    <a:pt x="1495" y="44"/>
                  </a:cubicBezTo>
                  <a:cubicBezTo>
                    <a:pt x="1494" y="45"/>
                    <a:pt x="1494" y="45"/>
                    <a:pt x="1494" y="45"/>
                  </a:cubicBezTo>
                  <a:cubicBezTo>
                    <a:pt x="1494" y="45"/>
                    <a:pt x="1494" y="45"/>
                    <a:pt x="1494" y="45"/>
                  </a:cubicBezTo>
                  <a:cubicBezTo>
                    <a:pt x="1494" y="45"/>
                    <a:pt x="1493" y="44"/>
                    <a:pt x="1493" y="45"/>
                  </a:cubicBezTo>
                  <a:cubicBezTo>
                    <a:pt x="1489" y="45"/>
                    <a:pt x="1489" y="45"/>
                    <a:pt x="1489" y="45"/>
                  </a:cubicBezTo>
                  <a:cubicBezTo>
                    <a:pt x="1490" y="44"/>
                    <a:pt x="1490" y="44"/>
                    <a:pt x="1490" y="44"/>
                  </a:cubicBezTo>
                  <a:cubicBezTo>
                    <a:pt x="1490" y="43"/>
                    <a:pt x="1490" y="43"/>
                    <a:pt x="1490" y="43"/>
                  </a:cubicBezTo>
                  <a:cubicBezTo>
                    <a:pt x="1491" y="42"/>
                    <a:pt x="1491" y="42"/>
                    <a:pt x="1491" y="42"/>
                  </a:cubicBezTo>
                  <a:cubicBezTo>
                    <a:pt x="1491" y="42"/>
                    <a:pt x="1491" y="42"/>
                    <a:pt x="1491" y="42"/>
                  </a:cubicBezTo>
                  <a:cubicBezTo>
                    <a:pt x="1490" y="41"/>
                    <a:pt x="1490" y="41"/>
                    <a:pt x="1490" y="41"/>
                  </a:cubicBezTo>
                  <a:cubicBezTo>
                    <a:pt x="1490" y="40"/>
                    <a:pt x="1490" y="40"/>
                    <a:pt x="1490" y="40"/>
                  </a:cubicBezTo>
                  <a:cubicBezTo>
                    <a:pt x="1491" y="40"/>
                    <a:pt x="1491" y="40"/>
                    <a:pt x="1491" y="40"/>
                  </a:cubicBezTo>
                  <a:cubicBezTo>
                    <a:pt x="1491" y="39"/>
                    <a:pt x="1491" y="39"/>
                    <a:pt x="1491" y="39"/>
                  </a:cubicBezTo>
                  <a:cubicBezTo>
                    <a:pt x="1491" y="39"/>
                    <a:pt x="1491" y="39"/>
                    <a:pt x="1491" y="39"/>
                  </a:cubicBezTo>
                  <a:cubicBezTo>
                    <a:pt x="1491" y="38"/>
                    <a:pt x="1491" y="38"/>
                    <a:pt x="1491" y="38"/>
                  </a:cubicBezTo>
                  <a:cubicBezTo>
                    <a:pt x="1491" y="38"/>
                    <a:pt x="1491" y="38"/>
                    <a:pt x="1491" y="38"/>
                  </a:cubicBezTo>
                  <a:cubicBezTo>
                    <a:pt x="1490" y="38"/>
                    <a:pt x="1490" y="38"/>
                    <a:pt x="1490" y="38"/>
                  </a:cubicBezTo>
                  <a:cubicBezTo>
                    <a:pt x="1490" y="37"/>
                    <a:pt x="1490" y="37"/>
                    <a:pt x="1490" y="37"/>
                  </a:cubicBezTo>
                  <a:cubicBezTo>
                    <a:pt x="1489" y="39"/>
                    <a:pt x="1489" y="39"/>
                    <a:pt x="1489" y="39"/>
                  </a:cubicBezTo>
                  <a:cubicBezTo>
                    <a:pt x="1489" y="39"/>
                    <a:pt x="1489" y="39"/>
                    <a:pt x="1489" y="39"/>
                  </a:cubicBezTo>
                  <a:cubicBezTo>
                    <a:pt x="1489" y="39"/>
                    <a:pt x="1489" y="39"/>
                    <a:pt x="1489" y="39"/>
                  </a:cubicBezTo>
                  <a:cubicBezTo>
                    <a:pt x="1489" y="39"/>
                    <a:pt x="1489" y="37"/>
                    <a:pt x="1488" y="38"/>
                  </a:cubicBezTo>
                  <a:cubicBezTo>
                    <a:pt x="1488" y="38"/>
                    <a:pt x="1485" y="41"/>
                    <a:pt x="1487" y="41"/>
                  </a:cubicBezTo>
                  <a:cubicBezTo>
                    <a:pt x="1488" y="41"/>
                    <a:pt x="1487" y="41"/>
                    <a:pt x="1487" y="41"/>
                  </a:cubicBezTo>
                  <a:cubicBezTo>
                    <a:pt x="1487" y="41"/>
                    <a:pt x="1485" y="41"/>
                    <a:pt x="1485" y="43"/>
                  </a:cubicBezTo>
                  <a:cubicBezTo>
                    <a:pt x="1485" y="43"/>
                    <a:pt x="1484" y="43"/>
                    <a:pt x="1484" y="43"/>
                  </a:cubicBezTo>
                  <a:cubicBezTo>
                    <a:pt x="1480" y="42"/>
                    <a:pt x="1480" y="42"/>
                    <a:pt x="1480" y="42"/>
                  </a:cubicBezTo>
                  <a:cubicBezTo>
                    <a:pt x="1480" y="41"/>
                    <a:pt x="1481" y="41"/>
                    <a:pt x="1481" y="40"/>
                  </a:cubicBezTo>
                  <a:cubicBezTo>
                    <a:pt x="1481" y="40"/>
                    <a:pt x="1484" y="38"/>
                    <a:pt x="1485" y="36"/>
                  </a:cubicBezTo>
                  <a:cubicBezTo>
                    <a:pt x="1485" y="36"/>
                    <a:pt x="1488" y="35"/>
                    <a:pt x="1486" y="34"/>
                  </a:cubicBezTo>
                  <a:cubicBezTo>
                    <a:pt x="1486" y="34"/>
                    <a:pt x="1486" y="33"/>
                    <a:pt x="1485" y="33"/>
                  </a:cubicBezTo>
                  <a:cubicBezTo>
                    <a:pt x="1485" y="33"/>
                    <a:pt x="1485" y="31"/>
                    <a:pt x="1484" y="32"/>
                  </a:cubicBezTo>
                  <a:cubicBezTo>
                    <a:pt x="1484" y="32"/>
                    <a:pt x="1485" y="31"/>
                    <a:pt x="1487" y="31"/>
                  </a:cubicBezTo>
                  <a:cubicBezTo>
                    <a:pt x="1487" y="31"/>
                    <a:pt x="1489" y="31"/>
                    <a:pt x="1487" y="30"/>
                  </a:cubicBezTo>
                  <a:cubicBezTo>
                    <a:pt x="1487" y="30"/>
                    <a:pt x="1486" y="30"/>
                    <a:pt x="1484" y="31"/>
                  </a:cubicBezTo>
                  <a:cubicBezTo>
                    <a:pt x="1484" y="31"/>
                    <a:pt x="1484" y="30"/>
                    <a:pt x="1483" y="30"/>
                  </a:cubicBezTo>
                  <a:cubicBezTo>
                    <a:pt x="1483" y="30"/>
                    <a:pt x="1480" y="29"/>
                    <a:pt x="1484" y="27"/>
                  </a:cubicBezTo>
                  <a:cubicBezTo>
                    <a:pt x="1484" y="27"/>
                    <a:pt x="1485" y="26"/>
                    <a:pt x="1484" y="27"/>
                  </a:cubicBezTo>
                  <a:cubicBezTo>
                    <a:pt x="1484" y="27"/>
                    <a:pt x="1480" y="27"/>
                    <a:pt x="1482" y="31"/>
                  </a:cubicBezTo>
                  <a:cubicBezTo>
                    <a:pt x="1482" y="32"/>
                    <a:pt x="1482" y="32"/>
                    <a:pt x="1482" y="32"/>
                  </a:cubicBezTo>
                  <a:cubicBezTo>
                    <a:pt x="1482" y="32"/>
                    <a:pt x="1481" y="32"/>
                    <a:pt x="1479" y="32"/>
                  </a:cubicBezTo>
                  <a:cubicBezTo>
                    <a:pt x="1479" y="32"/>
                    <a:pt x="1479" y="32"/>
                    <a:pt x="1479" y="32"/>
                  </a:cubicBezTo>
                  <a:cubicBezTo>
                    <a:pt x="1478" y="32"/>
                    <a:pt x="1478" y="32"/>
                    <a:pt x="1478" y="32"/>
                  </a:cubicBezTo>
                  <a:cubicBezTo>
                    <a:pt x="1478" y="32"/>
                    <a:pt x="1478" y="30"/>
                    <a:pt x="1476" y="30"/>
                  </a:cubicBezTo>
                  <a:cubicBezTo>
                    <a:pt x="1476" y="30"/>
                    <a:pt x="1475" y="28"/>
                    <a:pt x="1474" y="28"/>
                  </a:cubicBezTo>
                  <a:cubicBezTo>
                    <a:pt x="1474" y="28"/>
                    <a:pt x="1474" y="26"/>
                    <a:pt x="1473" y="26"/>
                  </a:cubicBezTo>
                  <a:cubicBezTo>
                    <a:pt x="1473" y="26"/>
                    <a:pt x="1469" y="27"/>
                    <a:pt x="1470" y="31"/>
                  </a:cubicBezTo>
                  <a:cubicBezTo>
                    <a:pt x="1470" y="32"/>
                    <a:pt x="1470" y="32"/>
                    <a:pt x="1470" y="32"/>
                  </a:cubicBezTo>
                  <a:cubicBezTo>
                    <a:pt x="1470" y="32"/>
                    <a:pt x="1470" y="34"/>
                    <a:pt x="1469" y="35"/>
                  </a:cubicBezTo>
                  <a:cubicBezTo>
                    <a:pt x="1469" y="35"/>
                    <a:pt x="1467" y="36"/>
                    <a:pt x="1466" y="38"/>
                  </a:cubicBezTo>
                  <a:cubicBezTo>
                    <a:pt x="1465" y="43"/>
                    <a:pt x="1465" y="43"/>
                    <a:pt x="1465" y="43"/>
                  </a:cubicBezTo>
                  <a:cubicBezTo>
                    <a:pt x="1465" y="43"/>
                    <a:pt x="1465" y="43"/>
                    <a:pt x="1465" y="43"/>
                  </a:cubicBezTo>
                  <a:cubicBezTo>
                    <a:pt x="1465" y="43"/>
                    <a:pt x="1465" y="43"/>
                    <a:pt x="1465" y="43"/>
                  </a:cubicBezTo>
                  <a:cubicBezTo>
                    <a:pt x="1440" y="35"/>
                    <a:pt x="1411" y="25"/>
                    <a:pt x="1377" y="10"/>
                  </a:cubicBezTo>
                  <a:cubicBezTo>
                    <a:pt x="1030" y="6"/>
                    <a:pt x="1030" y="6"/>
                    <a:pt x="1030" y="6"/>
                  </a:cubicBezTo>
                  <a:cubicBezTo>
                    <a:pt x="1029" y="0"/>
                    <a:pt x="1029" y="0"/>
                    <a:pt x="1029" y="0"/>
                  </a:cubicBezTo>
                  <a:cubicBezTo>
                    <a:pt x="794" y="3"/>
                    <a:pt x="794" y="3"/>
                    <a:pt x="794" y="3"/>
                  </a:cubicBezTo>
                  <a:cubicBezTo>
                    <a:pt x="559" y="0"/>
                    <a:pt x="559" y="0"/>
                    <a:pt x="559" y="0"/>
                  </a:cubicBezTo>
                  <a:cubicBezTo>
                    <a:pt x="558" y="6"/>
                    <a:pt x="558" y="6"/>
                    <a:pt x="558" y="6"/>
                  </a:cubicBezTo>
                  <a:cubicBezTo>
                    <a:pt x="211" y="10"/>
                    <a:pt x="211" y="10"/>
                    <a:pt x="211" y="10"/>
                  </a:cubicBezTo>
                  <a:cubicBezTo>
                    <a:pt x="179" y="24"/>
                    <a:pt x="151" y="34"/>
                    <a:pt x="127" y="42"/>
                  </a:cubicBezTo>
                  <a:cubicBezTo>
                    <a:pt x="126" y="38"/>
                    <a:pt x="126" y="38"/>
                    <a:pt x="126" y="38"/>
                  </a:cubicBezTo>
                  <a:cubicBezTo>
                    <a:pt x="125" y="36"/>
                    <a:pt x="123" y="35"/>
                    <a:pt x="123" y="35"/>
                  </a:cubicBezTo>
                  <a:cubicBezTo>
                    <a:pt x="122" y="34"/>
                    <a:pt x="122" y="32"/>
                    <a:pt x="122" y="32"/>
                  </a:cubicBezTo>
                  <a:cubicBezTo>
                    <a:pt x="122" y="31"/>
                    <a:pt x="122" y="31"/>
                    <a:pt x="122" y="31"/>
                  </a:cubicBezTo>
                  <a:cubicBezTo>
                    <a:pt x="123" y="27"/>
                    <a:pt x="119" y="26"/>
                    <a:pt x="119" y="26"/>
                  </a:cubicBezTo>
                  <a:cubicBezTo>
                    <a:pt x="118" y="26"/>
                    <a:pt x="118" y="28"/>
                    <a:pt x="118" y="28"/>
                  </a:cubicBezTo>
                  <a:cubicBezTo>
                    <a:pt x="117" y="28"/>
                    <a:pt x="116" y="30"/>
                    <a:pt x="116" y="30"/>
                  </a:cubicBezTo>
                  <a:cubicBezTo>
                    <a:pt x="114" y="30"/>
                    <a:pt x="114" y="32"/>
                    <a:pt x="114" y="32"/>
                  </a:cubicBezTo>
                  <a:cubicBezTo>
                    <a:pt x="113" y="32"/>
                    <a:pt x="113" y="32"/>
                    <a:pt x="113" y="32"/>
                  </a:cubicBezTo>
                  <a:cubicBezTo>
                    <a:pt x="113" y="32"/>
                    <a:pt x="113" y="32"/>
                    <a:pt x="113" y="32"/>
                  </a:cubicBezTo>
                  <a:cubicBezTo>
                    <a:pt x="111" y="32"/>
                    <a:pt x="110" y="32"/>
                    <a:pt x="110" y="32"/>
                  </a:cubicBezTo>
                  <a:cubicBezTo>
                    <a:pt x="110" y="31"/>
                    <a:pt x="110" y="31"/>
                    <a:pt x="110" y="31"/>
                  </a:cubicBezTo>
                  <a:cubicBezTo>
                    <a:pt x="112" y="27"/>
                    <a:pt x="108" y="27"/>
                    <a:pt x="108" y="27"/>
                  </a:cubicBezTo>
                  <a:cubicBezTo>
                    <a:pt x="107" y="26"/>
                    <a:pt x="108" y="27"/>
                    <a:pt x="108" y="27"/>
                  </a:cubicBezTo>
                  <a:cubicBezTo>
                    <a:pt x="112" y="29"/>
                    <a:pt x="109" y="30"/>
                    <a:pt x="109" y="30"/>
                  </a:cubicBezTo>
                  <a:cubicBezTo>
                    <a:pt x="108" y="30"/>
                    <a:pt x="108" y="31"/>
                    <a:pt x="108" y="31"/>
                  </a:cubicBezTo>
                  <a:cubicBezTo>
                    <a:pt x="106" y="30"/>
                    <a:pt x="105" y="30"/>
                    <a:pt x="105" y="30"/>
                  </a:cubicBezTo>
                  <a:cubicBezTo>
                    <a:pt x="103" y="31"/>
                    <a:pt x="105" y="31"/>
                    <a:pt x="105" y="31"/>
                  </a:cubicBezTo>
                  <a:cubicBezTo>
                    <a:pt x="107" y="31"/>
                    <a:pt x="108" y="32"/>
                    <a:pt x="108" y="32"/>
                  </a:cubicBezTo>
                  <a:cubicBezTo>
                    <a:pt x="107" y="31"/>
                    <a:pt x="107" y="33"/>
                    <a:pt x="107" y="33"/>
                  </a:cubicBezTo>
                  <a:cubicBezTo>
                    <a:pt x="106" y="33"/>
                    <a:pt x="106" y="34"/>
                    <a:pt x="106" y="34"/>
                  </a:cubicBezTo>
                  <a:cubicBezTo>
                    <a:pt x="105" y="35"/>
                    <a:pt x="107" y="36"/>
                    <a:pt x="107" y="36"/>
                  </a:cubicBezTo>
                  <a:cubicBezTo>
                    <a:pt x="108" y="38"/>
                    <a:pt x="111" y="40"/>
                    <a:pt x="111" y="40"/>
                  </a:cubicBezTo>
                  <a:cubicBezTo>
                    <a:pt x="111" y="41"/>
                    <a:pt x="112" y="41"/>
                    <a:pt x="112" y="42"/>
                  </a:cubicBezTo>
                  <a:cubicBezTo>
                    <a:pt x="108" y="43"/>
                    <a:pt x="108" y="43"/>
                    <a:pt x="108" y="43"/>
                  </a:cubicBezTo>
                  <a:cubicBezTo>
                    <a:pt x="108" y="43"/>
                    <a:pt x="107" y="43"/>
                    <a:pt x="107" y="43"/>
                  </a:cubicBezTo>
                  <a:cubicBezTo>
                    <a:pt x="107" y="41"/>
                    <a:pt x="105" y="41"/>
                    <a:pt x="105" y="41"/>
                  </a:cubicBezTo>
                  <a:cubicBezTo>
                    <a:pt x="105" y="41"/>
                    <a:pt x="104" y="41"/>
                    <a:pt x="106" y="41"/>
                  </a:cubicBezTo>
                  <a:cubicBezTo>
                    <a:pt x="107" y="41"/>
                    <a:pt x="104" y="38"/>
                    <a:pt x="104" y="38"/>
                  </a:cubicBezTo>
                  <a:cubicBezTo>
                    <a:pt x="103" y="37"/>
                    <a:pt x="103" y="39"/>
                    <a:pt x="103" y="39"/>
                  </a:cubicBezTo>
                  <a:cubicBezTo>
                    <a:pt x="103" y="39"/>
                    <a:pt x="103" y="39"/>
                    <a:pt x="103" y="39"/>
                  </a:cubicBezTo>
                  <a:cubicBezTo>
                    <a:pt x="103" y="39"/>
                    <a:pt x="103" y="39"/>
                    <a:pt x="103" y="39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1" y="38"/>
                    <a:pt x="101" y="38"/>
                    <a:pt x="101" y="38"/>
                  </a:cubicBezTo>
                  <a:cubicBezTo>
                    <a:pt x="101" y="38"/>
                    <a:pt x="101" y="38"/>
                    <a:pt x="101" y="38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2" y="40"/>
                    <a:pt x="102" y="40"/>
                    <a:pt x="102" y="40"/>
                  </a:cubicBezTo>
                  <a:cubicBezTo>
                    <a:pt x="102" y="41"/>
                    <a:pt x="102" y="41"/>
                    <a:pt x="102" y="41"/>
                  </a:cubicBezTo>
                  <a:cubicBezTo>
                    <a:pt x="101" y="42"/>
                    <a:pt x="101" y="42"/>
                    <a:pt x="101" y="42"/>
                  </a:cubicBezTo>
                  <a:cubicBezTo>
                    <a:pt x="101" y="42"/>
                    <a:pt x="101" y="42"/>
                    <a:pt x="101" y="42"/>
                  </a:cubicBezTo>
                  <a:cubicBezTo>
                    <a:pt x="102" y="43"/>
                    <a:pt x="102" y="43"/>
                    <a:pt x="102" y="43"/>
                  </a:cubicBezTo>
                  <a:cubicBezTo>
                    <a:pt x="102" y="44"/>
                    <a:pt x="102" y="44"/>
                    <a:pt x="102" y="44"/>
                  </a:cubicBezTo>
                  <a:cubicBezTo>
                    <a:pt x="102" y="44"/>
                    <a:pt x="102" y="44"/>
                    <a:pt x="103" y="45"/>
                  </a:cubicBezTo>
                  <a:cubicBezTo>
                    <a:pt x="99" y="45"/>
                    <a:pt x="99" y="45"/>
                    <a:pt x="99" y="45"/>
                  </a:cubicBezTo>
                  <a:cubicBezTo>
                    <a:pt x="99" y="44"/>
                    <a:pt x="98" y="45"/>
                    <a:pt x="98" y="45"/>
                  </a:cubicBezTo>
                  <a:cubicBezTo>
                    <a:pt x="98" y="45"/>
                    <a:pt x="98" y="45"/>
                    <a:pt x="98" y="45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3"/>
                    <a:pt x="97" y="43"/>
                    <a:pt x="97" y="43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3" y="40"/>
                    <a:pt x="93" y="40"/>
                    <a:pt x="93" y="40"/>
                  </a:cubicBezTo>
                  <a:cubicBezTo>
                    <a:pt x="94" y="40"/>
                    <a:pt x="94" y="40"/>
                    <a:pt x="94" y="40"/>
                  </a:cubicBezTo>
                  <a:cubicBezTo>
                    <a:pt x="93" y="40"/>
                    <a:pt x="93" y="40"/>
                    <a:pt x="93" y="40"/>
                  </a:cubicBezTo>
                  <a:cubicBezTo>
                    <a:pt x="92" y="40"/>
                    <a:pt x="92" y="40"/>
                    <a:pt x="92" y="40"/>
                  </a:cubicBezTo>
                  <a:cubicBezTo>
                    <a:pt x="91" y="40"/>
                    <a:pt x="91" y="40"/>
                    <a:pt x="91" y="40"/>
                  </a:cubicBezTo>
                  <a:cubicBezTo>
                    <a:pt x="91" y="40"/>
                    <a:pt x="91" y="40"/>
                    <a:pt x="91" y="40"/>
                  </a:cubicBezTo>
                  <a:cubicBezTo>
                    <a:pt x="91" y="40"/>
                    <a:pt x="91" y="40"/>
                    <a:pt x="91" y="40"/>
                  </a:cubicBezTo>
                  <a:cubicBezTo>
                    <a:pt x="90" y="41"/>
                    <a:pt x="90" y="41"/>
                    <a:pt x="90" y="41"/>
                  </a:cubicBezTo>
                  <a:cubicBezTo>
                    <a:pt x="90" y="41"/>
                    <a:pt x="90" y="41"/>
                    <a:pt x="90" y="41"/>
                  </a:cubicBezTo>
                  <a:cubicBezTo>
                    <a:pt x="91" y="42"/>
                    <a:pt x="91" y="42"/>
                    <a:pt x="91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4" y="43"/>
                    <a:pt x="93" y="44"/>
                    <a:pt x="93" y="44"/>
                  </a:cubicBezTo>
                  <a:cubicBezTo>
                    <a:pt x="93" y="45"/>
                    <a:pt x="93" y="46"/>
                    <a:pt x="94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6"/>
                    <a:pt x="90" y="46"/>
                    <a:pt x="90" y="46"/>
                  </a:cubicBezTo>
                  <a:cubicBezTo>
                    <a:pt x="90" y="47"/>
                    <a:pt x="90" y="47"/>
                    <a:pt x="90" y="47"/>
                  </a:cubicBezTo>
                  <a:cubicBezTo>
                    <a:pt x="89" y="46"/>
                    <a:pt x="89" y="46"/>
                    <a:pt x="89" y="46"/>
                  </a:cubicBezTo>
                  <a:cubicBezTo>
                    <a:pt x="89" y="46"/>
                    <a:pt x="88" y="45"/>
                    <a:pt x="88" y="45"/>
                  </a:cubicBezTo>
                  <a:cubicBezTo>
                    <a:pt x="88" y="45"/>
                    <a:pt x="87" y="44"/>
                    <a:pt x="87" y="44"/>
                  </a:cubicBezTo>
                  <a:cubicBezTo>
                    <a:pt x="87" y="44"/>
                    <a:pt x="87" y="44"/>
                    <a:pt x="87" y="44"/>
                  </a:cubicBezTo>
                  <a:cubicBezTo>
                    <a:pt x="86" y="43"/>
                    <a:pt x="86" y="43"/>
                    <a:pt x="86" y="43"/>
                  </a:cubicBezTo>
                  <a:cubicBezTo>
                    <a:pt x="85" y="42"/>
                    <a:pt x="85" y="42"/>
                    <a:pt x="85" y="42"/>
                  </a:cubicBezTo>
                  <a:cubicBezTo>
                    <a:pt x="85" y="41"/>
                    <a:pt x="85" y="41"/>
                    <a:pt x="85" y="41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84" y="41"/>
                    <a:pt x="84" y="41"/>
                    <a:pt x="84" y="41"/>
                  </a:cubicBezTo>
                  <a:cubicBezTo>
                    <a:pt x="83" y="41"/>
                    <a:pt x="83" y="41"/>
                    <a:pt x="83" y="41"/>
                  </a:cubicBezTo>
                  <a:cubicBezTo>
                    <a:pt x="83" y="41"/>
                    <a:pt x="83" y="41"/>
                    <a:pt x="83" y="41"/>
                  </a:cubicBezTo>
                  <a:cubicBezTo>
                    <a:pt x="82" y="41"/>
                    <a:pt x="82" y="41"/>
                    <a:pt x="82" y="41"/>
                  </a:cubicBezTo>
                  <a:cubicBezTo>
                    <a:pt x="82" y="42"/>
                    <a:pt x="82" y="42"/>
                    <a:pt x="82" y="42"/>
                  </a:cubicBezTo>
                  <a:cubicBezTo>
                    <a:pt x="82" y="43"/>
                    <a:pt x="82" y="43"/>
                    <a:pt x="82" y="43"/>
                  </a:cubicBezTo>
                  <a:cubicBezTo>
                    <a:pt x="82" y="43"/>
                    <a:pt x="82" y="43"/>
                    <a:pt x="82" y="43"/>
                  </a:cubicBezTo>
                  <a:cubicBezTo>
                    <a:pt x="84" y="45"/>
                    <a:pt x="84" y="43"/>
                    <a:pt x="84" y="43"/>
                  </a:cubicBezTo>
                  <a:cubicBezTo>
                    <a:pt x="85" y="44"/>
                    <a:pt x="85" y="46"/>
                    <a:pt x="85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4" y="47"/>
                    <a:pt x="84" y="47"/>
                    <a:pt x="84" y="47"/>
                  </a:cubicBezTo>
                  <a:cubicBezTo>
                    <a:pt x="85" y="48"/>
                    <a:pt x="85" y="48"/>
                    <a:pt x="85" y="48"/>
                  </a:cubicBezTo>
                  <a:cubicBezTo>
                    <a:pt x="85" y="48"/>
                    <a:pt x="85" y="48"/>
                    <a:pt x="85" y="48"/>
                  </a:cubicBezTo>
                  <a:cubicBezTo>
                    <a:pt x="82" y="49"/>
                    <a:pt x="82" y="49"/>
                    <a:pt x="82" y="49"/>
                  </a:cubicBezTo>
                  <a:cubicBezTo>
                    <a:pt x="81" y="47"/>
                    <a:pt x="80" y="48"/>
                    <a:pt x="80" y="48"/>
                  </a:cubicBezTo>
                  <a:cubicBezTo>
                    <a:pt x="80" y="47"/>
                    <a:pt x="78" y="46"/>
                    <a:pt x="78" y="46"/>
                  </a:cubicBezTo>
                  <a:cubicBezTo>
                    <a:pt x="77" y="45"/>
                    <a:pt x="77" y="43"/>
                    <a:pt x="77" y="43"/>
                  </a:cubicBezTo>
                  <a:cubicBezTo>
                    <a:pt x="77" y="42"/>
                    <a:pt x="76" y="43"/>
                    <a:pt x="76" y="43"/>
                  </a:cubicBezTo>
                  <a:cubicBezTo>
                    <a:pt x="75" y="42"/>
                    <a:pt x="75" y="42"/>
                    <a:pt x="75" y="42"/>
                  </a:cubicBezTo>
                  <a:cubicBezTo>
                    <a:pt x="74" y="42"/>
                    <a:pt x="74" y="42"/>
                    <a:pt x="74" y="42"/>
                  </a:cubicBezTo>
                  <a:cubicBezTo>
                    <a:pt x="73" y="42"/>
                    <a:pt x="73" y="42"/>
                    <a:pt x="73" y="42"/>
                  </a:cubicBezTo>
                  <a:cubicBezTo>
                    <a:pt x="73" y="43"/>
                    <a:pt x="73" y="43"/>
                    <a:pt x="73" y="43"/>
                  </a:cubicBezTo>
                  <a:cubicBezTo>
                    <a:pt x="73" y="43"/>
                    <a:pt x="73" y="43"/>
                    <a:pt x="73" y="43"/>
                  </a:cubicBezTo>
                  <a:cubicBezTo>
                    <a:pt x="73" y="44"/>
                    <a:pt x="73" y="44"/>
                    <a:pt x="73" y="44"/>
                  </a:cubicBezTo>
                  <a:cubicBezTo>
                    <a:pt x="74" y="44"/>
                    <a:pt x="74" y="44"/>
                    <a:pt x="74" y="44"/>
                  </a:cubicBezTo>
                  <a:cubicBezTo>
                    <a:pt x="74" y="45"/>
                    <a:pt x="74" y="45"/>
                    <a:pt x="74" y="45"/>
                  </a:cubicBezTo>
                  <a:cubicBezTo>
                    <a:pt x="75" y="45"/>
                    <a:pt x="75" y="45"/>
                    <a:pt x="75" y="45"/>
                  </a:cubicBezTo>
                  <a:cubicBezTo>
                    <a:pt x="75" y="45"/>
                    <a:pt x="75" y="45"/>
                    <a:pt x="75" y="45"/>
                  </a:cubicBezTo>
                  <a:cubicBezTo>
                    <a:pt x="76" y="46"/>
                    <a:pt x="75" y="47"/>
                    <a:pt x="75" y="47"/>
                  </a:cubicBezTo>
                  <a:cubicBezTo>
                    <a:pt x="75" y="48"/>
                    <a:pt x="75" y="49"/>
                    <a:pt x="76" y="50"/>
                  </a:cubicBezTo>
                  <a:cubicBezTo>
                    <a:pt x="72" y="50"/>
                    <a:pt x="72" y="50"/>
                    <a:pt x="72" y="50"/>
                  </a:cubicBezTo>
                  <a:cubicBezTo>
                    <a:pt x="72" y="50"/>
                    <a:pt x="72" y="50"/>
                    <a:pt x="72" y="50"/>
                  </a:cubicBezTo>
                  <a:cubicBezTo>
                    <a:pt x="72" y="50"/>
                    <a:pt x="73" y="49"/>
                    <a:pt x="73" y="49"/>
                  </a:cubicBezTo>
                  <a:cubicBezTo>
                    <a:pt x="72" y="49"/>
                    <a:pt x="72" y="49"/>
                    <a:pt x="72" y="49"/>
                  </a:cubicBezTo>
                  <a:cubicBezTo>
                    <a:pt x="72" y="49"/>
                    <a:pt x="71" y="48"/>
                    <a:pt x="71" y="48"/>
                  </a:cubicBezTo>
                  <a:cubicBezTo>
                    <a:pt x="71" y="48"/>
                    <a:pt x="70" y="47"/>
                    <a:pt x="70" y="47"/>
                  </a:cubicBezTo>
                  <a:cubicBezTo>
                    <a:pt x="71" y="47"/>
                    <a:pt x="71" y="47"/>
                    <a:pt x="71" y="47"/>
                  </a:cubicBezTo>
                  <a:cubicBezTo>
                    <a:pt x="70" y="46"/>
                    <a:pt x="70" y="46"/>
                    <a:pt x="70" y="46"/>
                  </a:cubicBezTo>
                  <a:cubicBezTo>
                    <a:pt x="69" y="45"/>
                    <a:pt x="69" y="45"/>
                    <a:pt x="69" y="45"/>
                  </a:cubicBezTo>
                  <a:cubicBezTo>
                    <a:pt x="68" y="45"/>
                    <a:pt x="68" y="45"/>
                    <a:pt x="68" y="45"/>
                  </a:cubicBezTo>
                  <a:cubicBezTo>
                    <a:pt x="68" y="44"/>
                    <a:pt x="68" y="44"/>
                    <a:pt x="68" y="44"/>
                  </a:cubicBezTo>
                  <a:cubicBezTo>
                    <a:pt x="68" y="43"/>
                    <a:pt x="67" y="44"/>
                    <a:pt x="67" y="44"/>
                  </a:cubicBezTo>
                  <a:cubicBezTo>
                    <a:pt x="67" y="43"/>
                    <a:pt x="67" y="43"/>
                    <a:pt x="67" y="43"/>
                  </a:cubicBezTo>
                  <a:cubicBezTo>
                    <a:pt x="66" y="44"/>
                    <a:pt x="66" y="44"/>
                    <a:pt x="66" y="44"/>
                  </a:cubicBezTo>
                  <a:cubicBezTo>
                    <a:pt x="65" y="44"/>
                    <a:pt x="65" y="44"/>
                    <a:pt x="65" y="44"/>
                  </a:cubicBezTo>
                  <a:cubicBezTo>
                    <a:pt x="65" y="44"/>
                    <a:pt x="65" y="44"/>
                    <a:pt x="65" y="44"/>
                  </a:cubicBezTo>
                  <a:cubicBezTo>
                    <a:pt x="65" y="45"/>
                    <a:pt x="65" y="45"/>
                    <a:pt x="65" y="45"/>
                  </a:cubicBezTo>
                  <a:cubicBezTo>
                    <a:pt x="65" y="45"/>
                    <a:pt x="65" y="45"/>
                    <a:pt x="65" y="45"/>
                  </a:cubicBezTo>
                  <a:cubicBezTo>
                    <a:pt x="65" y="46"/>
                    <a:pt x="65" y="46"/>
                    <a:pt x="65" y="46"/>
                  </a:cubicBezTo>
                  <a:cubicBezTo>
                    <a:pt x="66" y="46"/>
                    <a:pt x="66" y="46"/>
                    <a:pt x="66" y="46"/>
                  </a:cubicBezTo>
                  <a:cubicBezTo>
                    <a:pt x="67" y="47"/>
                    <a:pt x="67" y="47"/>
                    <a:pt x="67" y="47"/>
                  </a:cubicBezTo>
                  <a:cubicBezTo>
                    <a:pt x="68" y="47"/>
                    <a:pt x="67" y="49"/>
                    <a:pt x="67" y="49"/>
                  </a:cubicBezTo>
                  <a:cubicBezTo>
                    <a:pt x="66" y="49"/>
                    <a:pt x="67" y="50"/>
                    <a:pt x="67" y="51"/>
                  </a:cubicBezTo>
                  <a:cubicBezTo>
                    <a:pt x="67" y="51"/>
                    <a:pt x="67" y="51"/>
                    <a:pt x="67" y="51"/>
                  </a:cubicBezTo>
                  <a:cubicBezTo>
                    <a:pt x="64" y="51"/>
                    <a:pt x="64" y="51"/>
                    <a:pt x="64" y="51"/>
                  </a:cubicBezTo>
                  <a:cubicBezTo>
                    <a:pt x="64" y="51"/>
                    <a:pt x="63" y="51"/>
                    <a:pt x="63" y="51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2" y="50"/>
                    <a:pt x="62" y="50"/>
                    <a:pt x="62" y="50"/>
                  </a:cubicBezTo>
                  <a:cubicBezTo>
                    <a:pt x="62" y="50"/>
                    <a:pt x="62" y="50"/>
                    <a:pt x="62" y="50"/>
                  </a:cubicBezTo>
                  <a:cubicBezTo>
                    <a:pt x="61" y="49"/>
                    <a:pt x="60" y="48"/>
                    <a:pt x="60" y="48"/>
                  </a:cubicBezTo>
                  <a:cubicBezTo>
                    <a:pt x="60" y="47"/>
                    <a:pt x="58" y="46"/>
                    <a:pt x="58" y="46"/>
                  </a:cubicBezTo>
                  <a:cubicBezTo>
                    <a:pt x="58" y="45"/>
                    <a:pt x="58" y="45"/>
                    <a:pt x="58" y="45"/>
                  </a:cubicBezTo>
                  <a:cubicBezTo>
                    <a:pt x="57" y="44"/>
                    <a:pt x="57" y="44"/>
                    <a:pt x="57" y="44"/>
                  </a:cubicBezTo>
                  <a:cubicBezTo>
                    <a:pt x="56" y="45"/>
                    <a:pt x="56" y="45"/>
                    <a:pt x="56" y="45"/>
                  </a:cubicBezTo>
                  <a:cubicBezTo>
                    <a:pt x="56" y="44"/>
                    <a:pt x="56" y="44"/>
                    <a:pt x="56" y="44"/>
                  </a:cubicBezTo>
                  <a:cubicBezTo>
                    <a:pt x="55" y="45"/>
                    <a:pt x="55" y="45"/>
                    <a:pt x="55" y="45"/>
                  </a:cubicBezTo>
                  <a:cubicBezTo>
                    <a:pt x="55" y="45"/>
                    <a:pt x="55" y="45"/>
                    <a:pt x="55" y="45"/>
                  </a:cubicBezTo>
                  <a:cubicBezTo>
                    <a:pt x="55" y="45"/>
                    <a:pt x="55" y="45"/>
                    <a:pt x="55" y="45"/>
                  </a:cubicBezTo>
                  <a:cubicBezTo>
                    <a:pt x="55" y="46"/>
                    <a:pt x="55" y="46"/>
                    <a:pt x="55" y="46"/>
                  </a:cubicBezTo>
                  <a:cubicBezTo>
                    <a:pt x="55" y="46"/>
                    <a:pt x="55" y="46"/>
                    <a:pt x="55" y="46"/>
                  </a:cubicBezTo>
                  <a:cubicBezTo>
                    <a:pt x="55" y="46"/>
                    <a:pt x="55" y="46"/>
                    <a:pt x="55" y="46"/>
                  </a:cubicBezTo>
                  <a:cubicBezTo>
                    <a:pt x="56" y="47"/>
                    <a:pt x="56" y="47"/>
                    <a:pt x="56" y="47"/>
                  </a:cubicBezTo>
                  <a:cubicBezTo>
                    <a:pt x="58" y="48"/>
                    <a:pt x="56" y="49"/>
                    <a:pt x="56" y="49"/>
                  </a:cubicBezTo>
                  <a:cubicBezTo>
                    <a:pt x="56" y="50"/>
                    <a:pt x="56" y="51"/>
                    <a:pt x="57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4" y="52"/>
                    <a:pt x="54" y="52"/>
                    <a:pt x="54" y="52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3" y="52"/>
                    <a:pt x="53" y="52"/>
                    <a:pt x="53" y="52"/>
                  </a:cubicBezTo>
                  <a:cubicBezTo>
                    <a:pt x="52" y="51"/>
                    <a:pt x="52" y="51"/>
                    <a:pt x="52" y="51"/>
                  </a:cubicBezTo>
                  <a:cubicBezTo>
                    <a:pt x="52" y="50"/>
                    <a:pt x="50" y="49"/>
                    <a:pt x="50" y="49"/>
                  </a:cubicBezTo>
                  <a:cubicBezTo>
                    <a:pt x="49" y="48"/>
                    <a:pt x="49" y="48"/>
                    <a:pt x="49" y="48"/>
                  </a:cubicBezTo>
                  <a:cubicBezTo>
                    <a:pt x="49" y="47"/>
                    <a:pt x="49" y="47"/>
                    <a:pt x="49" y="47"/>
                  </a:cubicBezTo>
                  <a:cubicBezTo>
                    <a:pt x="48" y="47"/>
                    <a:pt x="48" y="47"/>
                    <a:pt x="48" y="47"/>
                  </a:cubicBezTo>
                  <a:cubicBezTo>
                    <a:pt x="47" y="46"/>
                    <a:pt x="47" y="46"/>
                    <a:pt x="47" y="46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5" y="46"/>
                    <a:pt x="45" y="46"/>
                    <a:pt x="45" y="46"/>
                  </a:cubicBezTo>
                  <a:cubicBezTo>
                    <a:pt x="45" y="47"/>
                    <a:pt x="45" y="47"/>
                    <a:pt x="45" y="47"/>
                  </a:cubicBezTo>
                  <a:cubicBezTo>
                    <a:pt x="45" y="47"/>
                    <a:pt x="45" y="47"/>
                    <a:pt x="45" y="47"/>
                  </a:cubicBezTo>
                  <a:cubicBezTo>
                    <a:pt x="45" y="47"/>
                    <a:pt x="45" y="47"/>
                    <a:pt x="45" y="47"/>
                  </a:cubicBezTo>
                  <a:cubicBezTo>
                    <a:pt x="46" y="48"/>
                    <a:pt x="46" y="48"/>
                    <a:pt x="46" y="48"/>
                  </a:cubicBezTo>
                  <a:cubicBezTo>
                    <a:pt x="46" y="48"/>
                    <a:pt x="46" y="48"/>
                    <a:pt x="46" y="48"/>
                  </a:cubicBezTo>
                  <a:cubicBezTo>
                    <a:pt x="48" y="49"/>
                    <a:pt x="47" y="50"/>
                    <a:pt x="47" y="50"/>
                  </a:cubicBezTo>
                  <a:cubicBezTo>
                    <a:pt x="46" y="51"/>
                    <a:pt x="46" y="51"/>
                    <a:pt x="46" y="51"/>
                  </a:cubicBezTo>
                  <a:cubicBezTo>
                    <a:pt x="47" y="52"/>
                    <a:pt x="47" y="52"/>
                    <a:pt x="47" y="52"/>
                  </a:cubicBezTo>
                  <a:cubicBezTo>
                    <a:pt x="47" y="53"/>
                    <a:pt x="47" y="53"/>
                    <a:pt x="47" y="53"/>
                  </a:cubicBezTo>
                  <a:cubicBezTo>
                    <a:pt x="44" y="54"/>
                    <a:pt x="44" y="54"/>
                    <a:pt x="44" y="54"/>
                  </a:cubicBezTo>
                  <a:cubicBezTo>
                    <a:pt x="43" y="53"/>
                    <a:pt x="43" y="54"/>
                    <a:pt x="43" y="54"/>
                  </a:cubicBezTo>
                  <a:cubicBezTo>
                    <a:pt x="42" y="52"/>
                    <a:pt x="40" y="51"/>
                    <a:pt x="40" y="51"/>
                  </a:cubicBezTo>
                  <a:cubicBezTo>
                    <a:pt x="40" y="50"/>
                    <a:pt x="40" y="50"/>
                    <a:pt x="40" y="50"/>
                  </a:cubicBezTo>
                  <a:cubicBezTo>
                    <a:pt x="40" y="49"/>
                    <a:pt x="40" y="49"/>
                    <a:pt x="40" y="49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37" y="46"/>
                    <a:pt x="36" y="48"/>
                    <a:pt x="36" y="48"/>
                  </a:cubicBezTo>
                  <a:cubicBezTo>
                    <a:pt x="35" y="48"/>
                    <a:pt x="36" y="49"/>
                    <a:pt x="36" y="49"/>
                  </a:cubicBezTo>
                  <a:cubicBezTo>
                    <a:pt x="36" y="50"/>
                    <a:pt x="36" y="50"/>
                    <a:pt x="36" y="50"/>
                  </a:cubicBezTo>
                  <a:cubicBezTo>
                    <a:pt x="38" y="50"/>
                    <a:pt x="38" y="52"/>
                    <a:pt x="38" y="52"/>
                  </a:cubicBezTo>
                  <a:cubicBezTo>
                    <a:pt x="37" y="53"/>
                    <a:pt x="37" y="53"/>
                    <a:pt x="37" y="53"/>
                  </a:cubicBezTo>
                  <a:cubicBezTo>
                    <a:pt x="37" y="54"/>
                    <a:pt x="37" y="54"/>
                    <a:pt x="37" y="54"/>
                  </a:cubicBezTo>
                  <a:cubicBezTo>
                    <a:pt x="37" y="54"/>
                    <a:pt x="37" y="54"/>
                    <a:pt x="37" y="54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2" y="55"/>
                    <a:pt x="32" y="55"/>
                    <a:pt x="32" y="55"/>
                  </a:cubicBezTo>
                  <a:cubicBezTo>
                    <a:pt x="31" y="55"/>
                    <a:pt x="31" y="55"/>
                    <a:pt x="31" y="55"/>
                  </a:cubicBezTo>
                  <a:cubicBezTo>
                    <a:pt x="33" y="55"/>
                    <a:pt x="33" y="55"/>
                    <a:pt x="33" y="55"/>
                  </a:cubicBezTo>
                  <a:cubicBezTo>
                    <a:pt x="34" y="54"/>
                    <a:pt x="31" y="52"/>
                    <a:pt x="31" y="52"/>
                  </a:cubicBezTo>
                  <a:cubicBezTo>
                    <a:pt x="31" y="51"/>
                    <a:pt x="29" y="49"/>
                    <a:pt x="29" y="49"/>
                  </a:cubicBezTo>
                  <a:cubicBezTo>
                    <a:pt x="30" y="48"/>
                    <a:pt x="28" y="47"/>
                    <a:pt x="28" y="47"/>
                  </a:cubicBezTo>
                  <a:cubicBezTo>
                    <a:pt x="28" y="48"/>
                    <a:pt x="28" y="48"/>
                    <a:pt x="28" y="48"/>
                  </a:cubicBezTo>
                  <a:cubicBezTo>
                    <a:pt x="27" y="48"/>
                    <a:pt x="27" y="48"/>
                    <a:pt x="27" y="48"/>
                  </a:cubicBezTo>
                  <a:cubicBezTo>
                    <a:pt x="27" y="48"/>
                    <a:pt x="27" y="48"/>
                    <a:pt x="27" y="48"/>
                  </a:cubicBezTo>
                  <a:cubicBezTo>
                    <a:pt x="26" y="48"/>
                    <a:pt x="26" y="48"/>
                    <a:pt x="26" y="48"/>
                  </a:cubicBezTo>
                  <a:cubicBezTo>
                    <a:pt x="25" y="48"/>
                    <a:pt x="25" y="49"/>
                    <a:pt x="25" y="49"/>
                  </a:cubicBezTo>
                  <a:cubicBezTo>
                    <a:pt x="25" y="50"/>
                    <a:pt x="26" y="51"/>
                    <a:pt x="26" y="51"/>
                  </a:cubicBezTo>
                  <a:cubicBezTo>
                    <a:pt x="26" y="52"/>
                    <a:pt x="27" y="51"/>
                    <a:pt x="27" y="51"/>
                  </a:cubicBezTo>
                  <a:cubicBezTo>
                    <a:pt x="28" y="51"/>
                    <a:pt x="27" y="53"/>
                    <a:pt x="27" y="53"/>
                  </a:cubicBezTo>
                  <a:cubicBezTo>
                    <a:pt x="27" y="53"/>
                    <a:pt x="27" y="55"/>
                    <a:pt x="27" y="56"/>
                  </a:cubicBezTo>
                  <a:cubicBezTo>
                    <a:pt x="24" y="56"/>
                    <a:pt x="24" y="56"/>
                    <a:pt x="24" y="56"/>
                  </a:cubicBezTo>
                  <a:cubicBezTo>
                    <a:pt x="24" y="56"/>
                    <a:pt x="24" y="55"/>
                    <a:pt x="24" y="55"/>
                  </a:cubicBezTo>
                  <a:cubicBezTo>
                    <a:pt x="23" y="55"/>
                    <a:pt x="23" y="55"/>
                    <a:pt x="23" y="55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3" y="54"/>
                    <a:pt x="23" y="54"/>
                    <a:pt x="23" y="54"/>
                  </a:cubicBezTo>
                  <a:cubicBezTo>
                    <a:pt x="22" y="54"/>
                    <a:pt x="22" y="54"/>
                    <a:pt x="22" y="54"/>
                  </a:cubicBezTo>
                  <a:cubicBezTo>
                    <a:pt x="21" y="53"/>
                    <a:pt x="21" y="53"/>
                    <a:pt x="21" y="53"/>
                  </a:cubicBezTo>
                  <a:cubicBezTo>
                    <a:pt x="20" y="52"/>
                    <a:pt x="20" y="52"/>
                    <a:pt x="20" y="52"/>
                  </a:cubicBezTo>
                  <a:cubicBezTo>
                    <a:pt x="21" y="52"/>
                    <a:pt x="21" y="52"/>
                    <a:pt x="21" y="52"/>
                  </a:cubicBezTo>
                  <a:cubicBezTo>
                    <a:pt x="20" y="51"/>
                    <a:pt x="20" y="51"/>
                    <a:pt x="20" y="51"/>
                  </a:cubicBezTo>
                  <a:cubicBezTo>
                    <a:pt x="20" y="51"/>
                    <a:pt x="20" y="51"/>
                    <a:pt x="20" y="51"/>
                  </a:cubicBezTo>
                  <a:cubicBezTo>
                    <a:pt x="18" y="50"/>
                    <a:pt x="19" y="50"/>
                    <a:pt x="19" y="50"/>
                  </a:cubicBezTo>
                  <a:cubicBezTo>
                    <a:pt x="19" y="49"/>
                    <a:pt x="17" y="48"/>
                    <a:pt x="17" y="48"/>
                  </a:cubicBezTo>
                  <a:cubicBezTo>
                    <a:pt x="17" y="49"/>
                    <a:pt x="17" y="49"/>
                    <a:pt x="17" y="49"/>
                  </a:cubicBezTo>
                  <a:cubicBezTo>
                    <a:pt x="17" y="49"/>
                    <a:pt x="16" y="49"/>
                    <a:pt x="16" y="49"/>
                  </a:cubicBezTo>
                  <a:cubicBezTo>
                    <a:pt x="15" y="48"/>
                    <a:pt x="15" y="49"/>
                    <a:pt x="15" y="49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15" y="50"/>
                    <a:pt x="15" y="50"/>
                    <a:pt x="15" y="50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6" y="51"/>
                    <a:pt x="16" y="51"/>
                    <a:pt x="16" y="51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8" y="52"/>
                    <a:pt x="18" y="52"/>
                    <a:pt x="18" y="52"/>
                  </a:cubicBezTo>
                  <a:cubicBezTo>
                    <a:pt x="18" y="52"/>
                    <a:pt x="18" y="52"/>
                    <a:pt x="18" y="52"/>
                  </a:cubicBezTo>
                  <a:cubicBezTo>
                    <a:pt x="17" y="53"/>
                    <a:pt x="17" y="53"/>
                    <a:pt x="17" y="53"/>
                  </a:cubicBezTo>
                  <a:cubicBezTo>
                    <a:pt x="17" y="53"/>
                    <a:pt x="17" y="53"/>
                    <a:pt x="17" y="53"/>
                  </a:cubicBezTo>
                  <a:cubicBezTo>
                    <a:pt x="17" y="54"/>
                    <a:pt x="17" y="54"/>
                    <a:pt x="17" y="54"/>
                  </a:cubicBezTo>
                  <a:cubicBezTo>
                    <a:pt x="17" y="54"/>
                    <a:pt x="17" y="54"/>
                    <a:pt x="17" y="54"/>
                  </a:cubicBezTo>
                  <a:cubicBezTo>
                    <a:pt x="17" y="55"/>
                    <a:pt x="17" y="55"/>
                    <a:pt x="17" y="55"/>
                  </a:cubicBezTo>
                  <a:cubicBezTo>
                    <a:pt x="17" y="56"/>
                    <a:pt x="17" y="56"/>
                    <a:pt x="17" y="56"/>
                  </a:cubicBezTo>
                  <a:cubicBezTo>
                    <a:pt x="17" y="57"/>
                    <a:pt x="17" y="57"/>
                    <a:pt x="17" y="57"/>
                  </a:cubicBezTo>
                  <a:cubicBezTo>
                    <a:pt x="18" y="59"/>
                    <a:pt x="18" y="59"/>
                    <a:pt x="18" y="59"/>
                  </a:cubicBezTo>
                  <a:cubicBezTo>
                    <a:pt x="13" y="59"/>
                    <a:pt x="13" y="59"/>
                    <a:pt x="13" y="59"/>
                  </a:cubicBezTo>
                  <a:cubicBezTo>
                    <a:pt x="13" y="57"/>
                    <a:pt x="13" y="57"/>
                    <a:pt x="13" y="57"/>
                  </a:cubicBezTo>
                  <a:cubicBezTo>
                    <a:pt x="13" y="56"/>
                    <a:pt x="13" y="55"/>
                    <a:pt x="13" y="55"/>
                  </a:cubicBezTo>
                  <a:cubicBezTo>
                    <a:pt x="13" y="54"/>
                    <a:pt x="13" y="53"/>
                    <a:pt x="13" y="53"/>
                  </a:cubicBezTo>
                  <a:cubicBezTo>
                    <a:pt x="14" y="51"/>
                    <a:pt x="12" y="52"/>
                    <a:pt x="12" y="52"/>
                  </a:cubicBezTo>
                  <a:cubicBezTo>
                    <a:pt x="11" y="51"/>
                    <a:pt x="10" y="52"/>
                    <a:pt x="10" y="52"/>
                  </a:cubicBezTo>
                  <a:cubicBezTo>
                    <a:pt x="9" y="51"/>
                    <a:pt x="9" y="52"/>
                    <a:pt x="9" y="52"/>
                  </a:cubicBezTo>
                  <a:cubicBezTo>
                    <a:pt x="8" y="52"/>
                    <a:pt x="8" y="53"/>
                    <a:pt x="8" y="53"/>
                  </a:cubicBezTo>
                  <a:cubicBezTo>
                    <a:pt x="7" y="55"/>
                    <a:pt x="7" y="53"/>
                    <a:pt x="7" y="53"/>
                  </a:cubicBezTo>
                  <a:cubicBezTo>
                    <a:pt x="7" y="50"/>
                    <a:pt x="6" y="51"/>
                    <a:pt x="6" y="51"/>
                  </a:cubicBezTo>
                  <a:cubicBezTo>
                    <a:pt x="5" y="49"/>
                    <a:pt x="5" y="49"/>
                    <a:pt x="5" y="49"/>
                  </a:cubicBezTo>
                  <a:cubicBezTo>
                    <a:pt x="5" y="49"/>
                    <a:pt x="5" y="49"/>
                    <a:pt x="5" y="49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4" y="50"/>
                    <a:pt x="4" y="50"/>
                    <a:pt x="4" y="50"/>
                  </a:cubicBezTo>
                  <a:cubicBezTo>
                    <a:pt x="4" y="50"/>
                    <a:pt x="4" y="50"/>
                    <a:pt x="4" y="50"/>
                  </a:cubicBezTo>
                  <a:cubicBezTo>
                    <a:pt x="4" y="50"/>
                    <a:pt x="4" y="50"/>
                    <a:pt x="4" y="50"/>
                  </a:cubicBezTo>
                  <a:cubicBezTo>
                    <a:pt x="4" y="51"/>
                    <a:pt x="4" y="51"/>
                    <a:pt x="4" y="51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4" y="51"/>
                    <a:pt x="4" y="52"/>
                    <a:pt x="4" y="52"/>
                  </a:cubicBezTo>
                  <a:cubicBezTo>
                    <a:pt x="4" y="52"/>
                    <a:pt x="4" y="53"/>
                    <a:pt x="3" y="53"/>
                  </a:cubicBezTo>
                  <a:cubicBezTo>
                    <a:pt x="3" y="52"/>
                    <a:pt x="2" y="52"/>
                    <a:pt x="2" y="52"/>
                  </a:cubicBezTo>
                  <a:cubicBezTo>
                    <a:pt x="1" y="51"/>
                    <a:pt x="1" y="52"/>
                    <a:pt x="1" y="52"/>
                  </a:cubicBezTo>
                  <a:cubicBezTo>
                    <a:pt x="0" y="52"/>
                    <a:pt x="0" y="53"/>
                    <a:pt x="0" y="53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1" y="55"/>
                    <a:pt x="1" y="55"/>
                    <a:pt x="1" y="55"/>
                  </a:cubicBezTo>
                  <a:cubicBezTo>
                    <a:pt x="1" y="55"/>
                    <a:pt x="1" y="55"/>
                    <a:pt x="1" y="55"/>
                  </a:cubicBezTo>
                  <a:cubicBezTo>
                    <a:pt x="2" y="55"/>
                    <a:pt x="2" y="55"/>
                    <a:pt x="2" y="55"/>
                  </a:cubicBezTo>
                  <a:cubicBezTo>
                    <a:pt x="1" y="56"/>
                    <a:pt x="1" y="56"/>
                    <a:pt x="1" y="56"/>
                  </a:cubicBezTo>
                  <a:cubicBezTo>
                    <a:pt x="1" y="58"/>
                    <a:pt x="3" y="60"/>
                    <a:pt x="3" y="60"/>
                  </a:cubicBezTo>
                  <a:cubicBezTo>
                    <a:pt x="2" y="60"/>
                    <a:pt x="2" y="64"/>
                    <a:pt x="2" y="64"/>
                  </a:cubicBezTo>
                  <a:cubicBezTo>
                    <a:pt x="2" y="66"/>
                    <a:pt x="3" y="66"/>
                    <a:pt x="3" y="66"/>
                  </a:cubicBezTo>
                  <a:cubicBezTo>
                    <a:pt x="3" y="67"/>
                    <a:pt x="3" y="67"/>
                    <a:pt x="3" y="67"/>
                  </a:cubicBezTo>
                  <a:cubicBezTo>
                    <a:pt x="3" y="68"/>
                    <a:pt x="5" y="69"/>
                    <a:pt x="6" y="68"/>
                  </a:cubicBezTo>
                  <a:cubicBezTo>
                    <a:pt x="7" y="69"/>
                    <a:pt x="7" y="69"/>
                    <a:pt x="7" y="69"/>
                  </a:cubicBezTo>
                  <a:cubicBezTo>
                    <a:pt x="6" y="70"/>
                    <a:pt x="6" y="72"/>
                    <a:pt x="6" y="72"/>
                  </a:cubicBezTo>
                  <a:cubicBezTo>
                    <a:pt x="5" y="74"/>
                    <a:pt x="7" y="74"/>
                    <a:pt x="7" y="74"/>
                  </a:cubicBezTo>
                  <a:cubicBezTo>
                    <a:pt x="6" y="75"/>
                    <a:pt x="7" y="77"/>
                    <a:pt x="7" y="77"/>
                  </a:cubicBezTo>
                  <a:cubicBezTo>
                    <a:pt x="5" y="78"/>
                    <a:pt x="5" y="79"/>
                    <a:pt x="5" y="79"/>
                  </a:cubicBezTo>
                  <a:cubicBezTo>
                    <a:pt x="5" y="80"/>
                    <a:pt x="4" y="79"/>
                    <a:pt x="4" y="79"/>
                  </a:cubicBezTo>
                  <a:cubicBezTo>
                    <a:pt x="2" y="78"/>
                    <a:pt x="2" y="80"/>
                    <a:pt x="2" y="80"/>
                  </a:cubicBezTo>
                  <a:cubicBezTo>
                    <a:pt x="1" y="82"/>
                    <a:pt x="3" y="83"/>
                    <a:pt x="3" y="83"/>
                  </a:cubicBezTo>
                  <a:cubicBezTo>
                    <a:pt x="3" y="84"/>
                    <a:pt x="4" y="85"/>
                    <a:pt x="4" y="85"/>
                  </a:cubicBezTo>
                  <a:cubicBezTo>
                    <a:pt x="7" y="90"/>
                    <a:pt x="16" y="88"/>
                    <a:pt x="16" y="88"/>
                  </a:cubicBezTo>
                  <a:cubicBezTo>
                    <a:pt x="16" y="87"/>
                    <a:pt x="16" y="87"/>
                    <a:pt x="16" y="87"/>
                  </a:cubicBezTo>
                  <a:cubicBezTo>
                    <a:pt x="64" y="135"/>
                    <a:pt x="102" y="115"/>
                    <a:pt x="102" y="115"/>
                  </a:cubicBezTo>
                  <a:cubicBezTo>
                    <a:pt x="102" y="156"/>
                    <a:pt x="102" y="156"/>
                    <a:pt x="102" y="156"/>
                  </a:cubicBezTo>
                  <a:cubicBezTo>
                    <a:pt x="533" y="156"/>
                    <a:pt x="533" y="156"/>
                    <a:pt x="533" y="156"/>
                  </a:cubicBezTo>
                  <a:cubicBezTo>
                    <a:pt x="1055" y="156"/>
                    <a:pt x="1055" y="156"/>
                    <a:pt x="1055" y="156"/>
                  </a:cubicBezTo>
                  <a:cubicBezTo>
                    <a:pt x="1486" y="156"/>
                    <a:pt x="1486" y="156"/>
                    <a:pt x="1486" y="156"/>
                  </a:cubicBezTo>
                  <a:cubicBezTo>
                    <a:pt x="1486" y="115"/>
                    <a:pt x="1486" y="115"/>
                    <a:pt x="1486" y="115"/>
                  </a:cubicBezTo>
                  <a:cubicBezTo>
                    <a:pt x="1486" y="115"/>
                    <a:pt x="1525" y="135"/>
                    <a:pt x="1573" y="86"/>
                  </a:cubicBezTo>
                  <a:cubicBezTo>
                    <a:pt x="1574" y="86"/>
                    <a:pt x="1574" y="86"/>
                    <a:pt x="1574" y="86"/>
                  </a:cubicBezTo>
                  <a:cubicBezTo>
                    <a:pt x="1575" y="85"/>
                    <a:pt x="1575" y="85"/>
                    <a:pt x="1575" y="85"/>
                  </a:cubicBezTo>
                  <a:cubicBezTo>
                    <a:pt x="1575" y="84"/>
                    <a:pt x="1575" y="84"/>
                    <a:pt x="1576" y="84"/>
                  </a:cubicBezTo>
                  <a:cubicBezTo>
                    <a:pt x="1575" y="85"/>
                    <a:pt x="1575" y="85"/>
                    <a:pt x="1575" y="85"/>
                  </a:cubicBezTo>
                  <a:cubicBezTo>
                    <a:pt x="1576" y="88"/>
                    <a:pt x="1576" y="88"/>
                    <a:pt x="1576" y="88"/>
                  </a:cubicBezTo>
                  <a:cubicBezTo>
                    <a:pt x="1576" y="88"/>
                    <a:pt x="1585" y="90"/>
                    <a:pt x="1588" y="85"/>
                  </a:cubicBezTo>
                  <a:cubicBezTo>
                    <a:pt x="1588" y="85"/>
                    <a:pt x="1589" y="84"/>
                    <a:pt x="1589" y="83"/>
                  </a:cubicBezTo>
                  <a:cubicBezTo>
                    <a:pt x="1589" y="83"/>
                    <a:pt x="1591" y="82"/>
                    <a:pt x="1590" y="80"/>
                  </a:cubicBezTo>
                  <a:cubicBezTo>
                    <a:pt x="1590" y="80"/>
                    <a:pt x="1590" y="78"/>
                    <a:pt x="1588" y="79"/>
                  </a:cubicBezTo>
                  <a:cubicBezTo>
                    <a:pt x="1588" y="79"/>
                    <a:pt x="1587" y="80"/>
                    <a:pt x="1587" y="79"/>
                  </a:cubicBezTo>
                  <a:cubicBezTo>
                    <a:pt x="1587" y="79"/>
                    <a:pt x="1587" y="78"/>
                    <a:pt x="1585" y="77"/>
                  </a:cubicBezTo>
                  <a:cubicBezTo>
                    <a:pt x="1585" y="77"/>
                    <a:pt x="1586" y="75"/>
                    <a:pt x="1585" y="74"/>
                  </a:cubicBezTo>
                  <a:cubicBezTo>
                    <a:pt x="1585" y="74"/>
                    <a:pt x="1587" y="74"/>
                    <a:pt x="1586" y="72"/>
                  </a:cubicBezTo>
                  <a:cubicBezTo>
                    <a:pt x="1586" y="72"/>
                    <a:pt x="1586" y="69"/>
                    <a:pt x="1585" y="68"/>
                  </a:cubicBezTo>
                  <a:cubicBezTo>
                    <a:pt x="1585" y="68"/>
                    <a:pt x="1589" y="69"/>
                    <a:pt x="1589" y="67"/>
                  </a:cubicBezTo>
                  <a:cubicBezTo>
                    <a:pt x="1589" y="66"/>
                    <a:pt x="1589" y="66"/>
                    <a:pt x="1589" y="66"/>
                  </a:cubicBezTo>
                  <a:cubicBezTo>
                    <a:pt x="1589" y="66"/>
                    <a:pt x="1590" y="66"/>
                    <a:pt x="1590" y="64"/>
                  </a:cubicBezTo>
                  <a:cubicBezTo>
                    <a:pt x="1590" y="64"/>
                    <a:pt x="1590" y="60"/>
                    <a:pt x="1589" y="60"/>
                  </a:cubicBezTo>
                  <a:cubicBezTo>
                    <a:pt x="1589" y="60"/>
                    <a:pt x="1591" y="58"/>
                    <a:pt x="1591" y="56"/>
                  </a:cubicBezTo>
                  <a:cubicBezTo>
                    <a:pt x="1590" y="55"/>
                    <a:pt x="1590" y="55"/>
                    <a:pt x="1590" y="55"/>
                  </a:cubicBezTo>
                  <a:cubicBezTo>
                    <a:pt x="1591" y="55"/>
                    <a:pt x="1591" y="55"/>
                    <a:pt x="1591" y="55"/>
                  </a:cubicBezTo>
                  <a:cubicBezTo>
                    <a:pt x="1591" y="55"/>
                    <a:pt x="1591" y="55"/>
                    <a:pt x="1591" y="55"/>
                  </a:cubicBezTo>
                  <a:cubicBezTo>
                    <a:pt x="1592" y="55"/>
                    <a:pt x="1592" y="55"/>
                    <a:pt x="1592" y="55"/>
                  </a:cubicBezTo>
                  <a:cubicBezTo>
                    <a:pt x="1592" y="54"/>
                    <a:pt x="1592" y="54"/>
                    <a:pt x="1592" y="54"/>
                  </a:cubicBezTo>
                  <a:lnTo>
                    <a:pt x="1592" y="53"/>
                  </a:lnTo>
                  <a:close/>
                </a:path>
              </a:pathLst>
            </a:custGeom>
            <a:solidFill>
              <a:srgbClr val="A00E1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55" name="Rectangle 459"/>
            <p:cNvSpPr>
              <a:spLocks noChangeArrowheads="1"/>
            </p:cNvSpPr>
            <p:nvPr/>
          </p:nvSpPr>
          <p:spPr bwMode="auto">
            <a:xfrm>
              <a:off x="193675" y="259557"/>
              <a:ext cx="1452563" cy="69056"/>
            </a:xfrm>
            <a:prstGeom prst="rect">
              <a:avLst/>
            </a:prstGeom>
            <a:solidFill>
              <a:srgbClr val="A00E1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5156" name="Freeform 460"/>
            <p:cNvSpPr>
              <a:spLocks noChangeArrowheads="1"/>
            </p:cNvSpPr>
            <p:nvPr/>
          </p:nvSpPr>
          <p:spPr bwMode="auto">
            <a:xfrm>
              <a:off x="92075" y="54769"/>
              <a:ext cx="1655763" cy="247650"/>
            </a:xfrm>
            <a:custGeom>
              <a:gdLst>
                <a:gd fmla="*/ 2147483646 w 1432" name="T0"/>
                <a:gd fmla="*/ 2147483646 h 286" name="T1"/>
                <a:gd fmla="*/ 2147483646 w 1432" name="T2"/>
                <a:gd fmla="*/ 2147483646 h 286" name="T3"/>
                <a:gd fmla="*/ 2147483646 w 1432" name="T4"/>
                <a:gd fmla="*/ 2147483646 h 286" name="T5"/>
                <a:gd fmla="*/ 2147483646 w 1432" name="T6"/>
                <a:gd fmla="*/ 2147483646 h 286" name="T7"/>
                <a:gd fmla="*/ 2147483646 w 1432" name="T8"/>
                <a:gd fmla="*/ 2147483646 h 286" name="T9"/>
                <a:gd fmla="*/ 2147483646 w 1432" name="T10"/>
                <a:gd fmla="*/ 2147483646 h 286" name="T11"/>
                <a:gd fmla="*/ 2147483646 w 1432" name="T12"/>
                <a:gd fmla="*/ 2147483646 h 286" name="T13"/>
                <a:gd fmla="*/ 2147483646 w 1432" name="T14"/>
                <a:gd fmla="*/ 2147483646 h 286" name="T15"/>
                <a:gd fmla="*/ 2147483646 w 1432" name="T16"/>
                <a:gd fmla="*/ 2147483646 h 286" name="T17"/>
                <a:gd fmla="*/ 2147483646 w 1432" name="T18"/>
                <a:gd fmla="*/ 2147483646 h 286" name="T19"/>
                <a:gd fmla="*/ 2147483646 w 1432" name="T20"/>
                <a:gd fmla="*/ 2147483646 h 286" name="T21"/>
                <a:gd fmla="*/ 2147483646 w 1432" name="T22"/>
                <a:gd fmla="*/ 2147483646 h 286" name="T23"/>
                <a:gd fmla="*/ 2147483646 w 1432" name="T24"/>
                <a:gd fmla="*/ 2147483646 h 286" name="T25"/>
                <a:gd fmla="*/ 2147483646 w 1432" name="T26"/>
                <a:gd fmla="*/ 2147483646 h 286" name="T27"/>
                <a:gd fmla="*/ 2147483646 w 1432" name="T28"/>
                <a:gd fmla="*/ 2147483646 h 286" name="T29"/>
                <a:gd fmla="*/ 2147483646 w 1432" name="T30"/>
                <a:gd fmla="*/ 2147483646 h 286" name="T31"/>
                <a:gd fmla="*/ 2147483646 w 1432" name="T32"/>
                <a:gd fmla="*/ 2147483646 h 286" name="T33"/>
                <a:gd fmla="*/ 2147483646 w 1432" name="T34"/>
                <a:gd fmla="*/ 2147483646 h 286" name="T35"/>
                <a:gd fmla="*/ 2147483646 w 1432" name="T36"/>
                <a:gd fmla="*/ 2147483646 h 286" name="T37"/>
                <a:gd fmla="*/ 2147483646 w 1432" name="T38"/>
                <a:gd fmla="*/ 2147483646 h 286" name="T39"/>
                <a:gd fmla="*/ 2147483646 w 1432" name="T40"/>
                <a:gd fmla="*/ 2147483646 h 286" name="T41"/>
                <a:gd fmla="*/ 2147483646 w 1432" name="T42"/>
                <a:gd fmla="*/ 2147483646 h 286" name="T43"/>
                <a:gd fmla="*/ 2147483646 w 1432" name="T44"/>
                <a:gd fmla="*/ 2147483646 h 286" name="T45"/>
                <a:gd fmla="*/ 2147483646 w 1432" name="T46"/>
                <a:gd fmla="*/ 2147483646 h 286" name="T47"/>
                <a:gd fmla="*/ 2147483646 w 1432" name="T48"/>
                <a:gd fmla="*/ 2147483646 h 286" name="T49"/>
                <a:gd fmla="*/ 2147483646 w 1432" name="T50"/>
                <a:gd fmla="*/ 2147483646 h 286" name="T51"/>
                <a:gd fmla="*/ 2147483646 w 1432" name="T52"/>
                <a:gd fmla="*/ 2147483646 h 286" name="T53"/>
                <a:gd fmla="*/ 2147483646 w 1432" name="T54"/>
                <a:gd fmla="*/ 2147483646 h 286" name="T55"/>
                <a:gd fmla="*/ 2147483646 w 1432" name="T56"/>
                <a:gd fmla="*/ 2147483646 h 286" name="T57"/>
                <a:gd fmla="*/ 2147483646 w 1432" name="T58"/>
                <a:gd fmla="*/ 2147483646 h 286" name="T59"/>
                <a:gd fmla="*/ 2147483646 w 1432" name="T60"/>
                <a:gd fmla="*/ 2147483646 h 286" name="T61"/>
                <a:gd fmla="*/ 2147483646 w 1432" name="T62"/>
                <a:gd fmla="*/ 2147483646 h 286" name="T63"/>
                <a:gd fmla="*/ 2147483646 w 1432" name="T64"/>
                <a:gd fmla="*/ 2147483646 h 286" name="T65"/>
                <a:gd fmla="*/ 2147483646 w 1432" name="T66"/>
                <a:gd fmla="*/ 2147483646 h 286" name="T67"/>
                <a:gd fmla="*/ 2147483646 w 1432" name="T68"/>
                <a:gd fmla="*/ 2147483646 h 286" name="T69"/>
                <a:gd fmla="*/ 2147483646 w 1432" name="T70"/>
                <a:gd fmla="*/ 2147483646 h 286" name="T71"/>
                <a:gd fmla="*/ 2147483646 w 1432" name="T72"/>
                <a:gd fmla="*/ 2147483646 h 286" name="T73"/>
                <a:gd fmla="*/ 2147483646 w 1432" name="T74"/>
                <a:gd fmla="*/ 2147483646 h 286" name="T75"/>
                <a:gd fmla="*/ 2147483646 w 1432" name="T76"/>
                <a:gd fmla="*/ 2147483646 h 286" name="T77"/>
                <a:gd fmla="*/ 2147483646 w 1432" name="T78"/>
                <a:gd fmla="*/ 2147483646 h 286" name="T79"/>
                <a:gd fmla="*/ 2147483646 w 1432" name="T80"/>
                <a:gd fmla="*/ 2147483646 h 286" name="T81"/>
                <a:gd fmla="*/ 2147483646 w 1432" name="T82"/>
                <a:gd fmla="*/ 2147483646 h 286" name="T83"/>
                <a:gd fmla="*/ 2147483646 w 1432" name="T84"/>
                <a:gd fmla="*/ 2147483646 h 286" name="T85"/>
                <a:gd fmla="*/ 2147483646 w 1432" name="T86"/>
                <a:gd fmla="*/ 2147483646 h 286" name="T87"/>
                <a:gd fmla="*/ 2147483646 w 1432" name="T88"/>
                <a:gd fmla="*/ 2147483646 h 286" name="T89"/>
                <a:gd fmla="*/ 2147483646 w 1432" name="T90"/>
                <a:gd fmla="*/ 2147483646 h 286" name="T91"/>
                <a:gd fmla="*/ 2147483646 w 1432" name="T92"/>
                <a:gd fmla="*/ 2147483646 h 286" name="T93"/>
                <a:gd fmla="*/ 2147483646 w 1432" name="T94"/>
                <a:gd fmla="*/ 2147483646 h 286" name="T95"/>
                <a:gd fmla="*/ 2147483646 w 1432" name="T96"/>
                <a:gd fmla="*/ 2147483646 h 286" name="T97"/>
                <a:gd fmla="*/ 2147483646 w 1432" name="T98"/>
                <a:gd fmla="*/ 2147483646 h 286" name="T99"/>
                <a:gd fmla="*/ 2147483646 w 1432" name="T100"/>
                <a:gd fmla="*/ 2147483646 h 286" name="T101"/>
                <a:gd fmla="*/ 2147483646 w 1432" name="T102"/>
                <a:gd fmla="*/ 2147483646 h 286" name="T103"/>
                <a:gd fmla="*/ 2147483646 w 1432" name="T104"/>
                <a:gd fmla="*/ 2147483646 h 286" name="T105"/>
                <a:gd fmla="*/ 2147483646 w 1432" name="T106"/>
                <a:gd fmla="*/ 2147483646 h 286" name="T107"/>
                <a:gd fmla="*/ 2147483646 w 1432" name="T108"/>
                <a:gd fmla="*/ 2147483646 h 286" name="T109"/>
                <a:gd fmla="*/ 2147483646 w 1432" name="T110"/>
                <a:gd fmla="*/ 2147483646 h 286" name="T111"/>
                <a:gd fmla="*/ 2147483646 w 1432" name="T112"/>
                <a:gd fmla="*/ 2147483646 h 286" name="T113"/>
                <a:gd fmla="*/ 2147483646 w 1432" name="T114"/>
                <a:gd fmla="*/ 2147483646 h 28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  <a:gd fmla="*/ 0 60000 65536" name="T171"/>
                <a:gd fmla="*/ 0 60000 65536" name="T172"/>
                <a:gd fmla="*/ 0 60000 65536" name="T173"/>
                <a:gd fmla="*/ 0 w 1432" name="T174"/>
                <a:gd fmla="*/ 0 h 286" name="T175"/>
                <a:gd fmla="*/ 1432 w 1432" name="T176"/>
                <a:gd fmla="*/ 286 h 286" name="T177"/>
              </a:gdLst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b="T177" l="T174" r="T176" t="T175"/>
              <a:pathLst>
                <a:path h="286" w="1432">
                  <a:moveTo>
                    <a:pt x="1432" y="195"/>
                  </a:moveTo>
                  <a:cubicBezTo>
                    <a:pt x="1432" y="195"/>
                    <a:pt x="1432" y="195"/>
                    <a:pt x="1431" y="195"/>
                  </a:cubicBezTo>
                  <a:cubicBezTo>
                    <a:pt x="1431" y="195"/>
                    <a:pt x="1431" y="194"/>
                    <a:pt x="1430" y="194"/>
                  </a:cubicBezTo>
                  <a:cubicBezTo>
                    <a:pt x="1430" y="194"/>
                    <a:pt x="1430" y="193"/>
                    <a:pt x="1429" y="194"/>
                  </a:cubicBezTo>
                  <a:cubicBezTo>
                    <a:pt x="1429" y="194"/>
                    <a:pt x="1428" y="194"/>
                    <a:pt x="1428" y="195"/>
                  </a:cubicBezTo>
                  <a:cubicBezTo>
                    <a:pt x="1428" y="195"/>
                    <a:pt x="1428" y="194"/>
                    <a:pt x="1427" y="194"/>
                  </a:cubicBezTo>
                  <a:cubicBezTo>
                    <a:pt x="1427" y="194"/>
                    <a:pt x="1427" y="193"/>
                    <a:pt x="1427" y="193"/>
                  </a:cubicBezTo>
                  <a:cubicBezTo>
                    <a:pt x="1427" y="193"/>
                    <a:pt x="1427" y="193"/>
                    <a:pt x="1427" y="193"/>
                  </a:cubicBezTo>
                  <a:cubicBezTo>
                    <a:pt x="1427" y="192"/>
                    <a:pt x="1427" y="192"/>
                    <a:pt x="1427" y="192"/>
                  </a:cubicBezTo>
                  <a:cubicBezTo>
                    <a:pt x="1427" y="192"/>
                    <a:pt x="1427" y="192"/>
                    <a:pt x="1427" y="192"/>
                  </a:cubicBezTo>
                  <a:cubicBezTo>
                    <a:pt x="1427" y="192"/>
                    <a:pt x="1427" y="192"/>
                    <a:pt x="1427" y="192"/>
                  </a:cubicBezTo>
                  <a:cubicBezTo>
                    <a:pt x="1427" y="191"/>
                    <a:pt x="1427" y="191"/>
                    <a:pt x="1427" y="191"/>
                  </a:cubicBezTo>
                  <a:cubicBezTo>
                    <a:pt x="1427" y="191"/>
                    <a:pt x="1427" y="191"/>
                    <a:pt x="1427" y="191"/>
                  </a:cubicBezTo>
                  <a:cubicBezTo>
                    <a:pt x="1427" y="191"/>
                    <a:pt x="1427" y="191"/>
                    <a:pt x="1427" y="191"/>
                  </a:cubicBezTo>
                  <a:cubicBezTo>
                    <a:pt x="1426" y="191"/>
                    <a:pt x="1426" y="191"/>
                    <a:pt x="1426" y="191"/>
                  </a:cubicBezTo>
                  <a:cubicBezTo>
                    <a:pt x="1426" y="192"/>
                    <a:pt x="1426" y="192"/>
                    <a:pt x="1426" y="192"/>
                  </a:cubicBezTo>
                  <a:cubicBezTo>
                    <a:pt x="1426" y="192"/>
                    <a:pt x="1424" y="192"/>
                    <a:pt x="1424" y="194"/>
                  </a:cubicBezTo>
                  <a:cubicBezTo>
                    <a:pt x="1424" y="194"/>
                    <a:pt x="1424" y="196"/>
                    <a:pt x="1423" y="195"/>
                  </a:cubicBezTo>
                  <a:cubicBezTo>
                    <a:pt x="1423" y="195"/>
                    <a:pt x="1423" y="194"/>
                    <a:pt x="1422" y="194"/>
                  </a:cubicBezTo>
                  <a:cubicBezTo>
                    <a:pt x="1422" y="194"/>
                    <a:pt x="1422" y="193"/>
                    <a:pt x="1421" y="194"/>
                  </a:cubicBezTo>
                  <a:cubicBezTo>
                    <a:pt x="1421" y="194"/>
                    <a:pt x="1420" y="193"/>
                    <a:pt x="1419" y="194"/>
                  </a:cubicBezTo>
                  <a:cubicBezTo>
                    <a:pt x="1419" y="194"/>
                    <a:pt x="1417" y="193"/>
                    <a:pt x="1418" y="195"/>
                  </a:cubicBezTo>
                  <a:cubicBezTo>
                    <a:pt x="1418" y="195"/>
                    <a:pt x="1418" y="196"/>
                    <a:pt x="1419" y="197"/>
                  </a:cubicBezTo>
                  <a:cubicBezTo>
                    <a:pt x="1419" y="197"/>
                    <a:pt x="1418" y="198"/>
                    <a:pt x="1419" y="199"/>
                  </a:cubicBezTo>
                  <a:cubicBezTo>
                    <a:pt x="1418" y="201"/>
                    <a:pt x="1418" y="201"/>
                    <a:pt x="1418" y="201"/>
                  </a:cubicBezTo>
                  <a:cubicBezTo>
                    <a:pt x="1414" y="201"/>
                    <a:pt x="1414" y="201"/>
                    <a:pt x="1414" y="201"/>
                  </a:cubicBezTo>
                  <a:cubicBezTo>
                    <a:pt x="1414" y="199"/>
                    <a:pt x="1414" y="199"/>
                    <a:pt x="1414" y="199"/>
                  </a:cubicBezTo>
                  <a:cubicBezTo>
                    <a:pt x="1414" y="198"/>
                    <a:pt x="1414" y="198"/>
                    <a:pt x="1414" y="198"/>
                  </a:cubicBezTo>
                  <a:cubicBezTo>
                    <a:pt x="1415" y="197"/>
                    <a:pt x="1415" y="197"/>
                    <a:pt x="1415" y="197"/>
                  </a:cubicBezTo>
                  <a:cubicBezTo>
                    <a:pt x="1415" y="196"/>
                    <a:pt x="1415" y="196"/>
                    <a:pt x="1415" y="196"/>
                  </a:cubicBezTo>
                  <a:cubicBezTo>
                    <a:pt x="1414" y="196"/>
                    <a:pt x="1414" y="196"/>
                    <a:pt x="1414" y="196"/>
                  </a:cubicBezTo>
                  <a:cubicBezTo>
                    <a:pt x="1414" y="195"/>
                    <a:pt x="1414" y="195"/>
                    <a:pt x="1414" y="195"/>
                  </a:cubicBezTo>
                  <a:cubicBezTo>
                    <a:pt x="1414" y="195"/>
                    <a:pt x="1414" y="195"/>
                    <a:pt x="1414" y="195"/>
                  </a:cubicBezTo>
                  <a:cubicBezTo>
                    <a:pt x="1414" y="194"/>
                    <a:pt x="1414" y="194"/>
                    <a:pt x="1414" y="194"/>
                  </a:cubicBezTo>
                  <a:cubicBezTo>
                    <a:pt x="1414" y="194"/>
                    <a:pt x="1414" y="194"/>
                    <a:pt x="1414" y="194"/>
                  </a:cubicBezTo>
                  <a:cubicBezTo>
                    <a:pt x="1415" y="194"/>
                    <a:pt x="1415" y="194"/>
                    <a:pt x="1415" y="194"/>
                  </a:cubicBezTo>
                  <a:cubicBezTo>
                    <a:pt x="1415" y="194"/>
                    <a:pt x="1415" y="194"/>
                    <a:pt x="1415" y="194"/>
                  </a:cubicBezTo>
                  <a:cubicBezTo>
                    <a:pt x="1415" y="194"/>
                    <a:pt x="1415" y="194"/>
                    <a:pt x="1415" y="194"/>
                  </a:cubicBezTo>
                  <a:cubicBezTo>
                    <a:pt x="1416" y="193"/>
                    <a:pt x="1416" y="193"/>
                    <a:pt x="1416" y="193"/>
                  </a:cubicBezTo>
                  <a:cubicBezTo>
                    <a:pt x="1416" y="193"/>
                    <a:pt x="1416" y="193"/>
                    <a:pt x="1416" y="193"/>
                  </a:cubicBezTo>
                  <a:cubicBezTo>
                    <a:pt x="1417" y="193"/>
                    <a:pt x="1417" y="193"/>
                    <a:pt x="1417" y="193"/>
                  </a:cubicBezTo>
                  <a:cubicBezTo>
                    <a:pt x="1417" y="192"/>
                    <a:pt x="1417" y="192"/>
                    <a:pt x="1417" y="192"/>
                  </a:cubicBezTo>
                  <a:cubicBezTo>
                    <a:pt x="1416" y="192"/>
                    <a:pt x="1416" y="192"/>
                    <a:pt x="1416" y="192"/>
                  </a:cubicBezTo>
                  <a:cubicBezTo>
                    <a:pt x="1416" y="192"/>
                    <a:pt x="1416" y="192"/>
                    <a:pt x="1416" y="192"/>
                  </a:cubicBezTo>
                  <a:cubicBezTo>
                    <a:pt x="1416" y="191"/>
                    <a:pt x="1416" y="191"/>
                    <a:pt x="1416" y="191"/>
                  </a:cubicBezTo>
                  <a:cubicBezTo>
                    <a:pt x="1416" y="191"/>
                    <a:pt x="1416" y="190"/>
                    <a:pt x="1416" y="190"/>
                  </a:cubicBezTo>
                  <a:cubicBezTo>
                    <a:pt x="1415" y="190"/>
                    <a:pt x="1415" y="191"/>
                    <a:pt x="1415" y="191"/>
                  </a:cubicBezTo>
                  <a:cubicBezTo>
                    <a:pt x="1414" y="190"/>
                    <a:pt x="1414" y="190"/>
                    <a:pt x="1414" y="190"/>
                  </a:cubicBezTo>
                  <a:cubicBezTo>
                    <a:pt x="1414" y="190"/>
                    <a:pt x="1412" y="191"/>
                    <a:pt x="1412" y="192"/>
                  </a:cubicBezTo>
                  <a:cubicBezTo>
                    <a:pt x="1412" y="192"/>
                    <a:pt x="1413" y="192"/>
                    <a:pt x="1411" y="193"/>
                  </a:cubicBezTo>
                  <a:cubicBezTo>
                    <a:pt x="1412" y="193"/>
                    <a:pt x="1412" y="193"/>
                    <a:pt x="1412" y="193"/>
                  </a:cubicBezTo>
                  <a:cubicBezTo>
                    <a:pt x="1411" y="194"/>
                    <a:pt x="1411" y="194"/>
                    <a:pt x="1411" y="194"/>
                  </a:cubicBezTo>
                  <a:cubicBezTo>
                    <a:pt x="1411" y="194"/>
                    <a:pt x="1411" y="194"/>
                    <a:pt x="1411" y="194"/>
                  </a:cubicBezTo>
                  <a:cubicBezTo>
                    <a:pt x="1410" y="195"/>
                    <a:pt x="1410" y="195"/>
                    <a:pt x="1410" y="195"/>
                  </a:cubicBezTo>
                  <a:cubicBezTo>
                    <a:pt x="1410" y="195"/>
                    <a:pt x="1410" y="195"/>
                    <a:pt x="1410" y="195"/>
                  </a:cubicBezTo>
                  <a:cubicBezTo>
                    <a:pt x="1409" y="196"/>
                    <a:pt x="1409" y="196"/>
                    <a:pt x="1409" y="196"/>
                  </a:cubicBezTo>
                  <a:cubicBezTo>
                    <a:pt x="1409" y="196"/>
                    <a:pt x="1409" y="196"/>
                    <a:pt x="1409" y="196"/>
                  </a:cubicBezTo>
                  <a:cubicBezTo>
                    <a:pt x="1408" y="197"/>
                    <a:pt x="1408" y="197"/>
                    <a:pt x="1408" y="197"/>
                  </a:cubicBezTo>
                  <a:cubicBezTo>
                    <a:pt x="1407" y="197"/>
                    <a:pt x="1407" y="197"/>
                    <a:pt x="1407" y="197"/>
                  </a:cubicBezTo>
                  <a:cubicBezTo>
                    <a:pt x="1407" y="197"/>
                    <a:pt x="1407" y="197"/>
                    <a:pt x="1407" y="198"/>
                  </a:cubicBezTo>
                  <a:cubicBezTo>
                    <a:pt x="1404" y="198"/>
                    <a:pt x="1404" y="198"/>
                    <a:pt x="1404" y="198"/>
                  </a:cubicBezTo>
                  <a:cubicBezTo>
                    <a:pt x="1404" y="197"/>
                    <a:pt x="1405" y="195"/>
                    <a:pt x="1404" y="195"/>
                  </a:cubicBezTo>
                  <a:cubicBezTo>
                    <a:pt x="1404" y="195"/>
                    <a:pt x="1403" y="193"/>
                    <a:pt x="1404" y="193"/>
                  </a:cubicBezTo>
                  <a:cubicBezTo>
                    <a:pt x="1404" y="193"/>
                    <a:pt x="1405" y="194"/>
                    <a:pt x="1405" y="192"/>
                  </a:cubicBezTo>
                  <a:cubicBezTo>
                    <a:pt x="1405" y="192"/>
                    <a:pt x="1407" y="192"/>
                    <a:pt x="1406" y="191"/>
                  </a:cubicBezTo>
                  <a:cubicBezTo>
                    <a:pt x="1406" y="191"/>
                    <a:pt x="1406" y="190"/>
                    <a:pt x="1405" y="190"/>
                  </a:cubicBezTo>
                  <a:cubicBezTo>
                    <a:pt x="1404" y="190"/>
                    <a:pt x="1404" y="190"/>
                    <a:pt x="1404" y="190"/>
                  </a:cubicBezTo>
                  <a:cubicBezTo>
                    <a:pt x="1404" y="190"/>
                    <a:pt x="1404" y="190"/>
                    <a:pt x="1404" y="190"/>
                  </a:cubicBezTo>
                  <a:cubicBezTo>
                    <a:pt x="1404" y="190"/>
                    <a:pt x="1404" y="190"/>
                    <a:pt x="1404" y="190"/>
                  </a:cubicBezTo>
                  <a:cubicBezTo>
                    <a:pt x="1403" y="189"/>
                    <a:pt x="1403" y="189"/>
                    <a:pt x="1403" y="189"/>
                  </a:cubicBezTo>
                  <a:cubicBezTo>
                    <a:pt x="1403" y="189"/>
                    <a:pt x="1402" y="190"/>
                    <a:pt x="1402" y="191"/>
                  </a:cubicBezTo>
                  <a:cubicBezTo>
                    <a:pt x="1402" y="191"/>
                    <a:pt x="1401" y="192"/>
                    <a:pt x="1400" y="194"/>
                  </a:cubicBezTo>
                  <a:cubicBezTo>
                    <a:pt x="1400" y="194"/>
                    <a:pt x="1398" y="196"/>
                    <a:pt x="1399" y="197"/>
                  </a:cubicBezTo>
                  <a:cubicBezTo>
                    <a:pt x="1400" y="197"/>
                    <a:pt x="1400" y="197"/>
                    <a:pt x="1400" y="197"/>
                  </a:cubicBezTo>
                  <a:cubicBezTo>
                    <a:pt x="1400" y="197"/>
                    <a:pt x="1400" y="197"/>
                    <a:pt x="1400" y="197"/>
                  </a:cubicBezTo>
                  <a:cubicBezTo>
                    <a:pt x="1394" y="196"/>
                    <a:pt x="1394" y="196"/>
                    <a:pt x="1394" y="196"/>
                  </a:cubicBezTo>
                  <a:cubicBezTo>
                    <a:pt x="1394" y="196"/>
                    <a:pt x="1394" y="196"/>
                    <a:pt x="1394" y="196"/>
                  </a:cubicBezTo>
                  <a:cubicBezTo>
                    <a:pt x="1394" y="196"/>
                    <a:pt x="1394" y="196"/>
                    <a:pt x="1394" y="196"/>
                  </a:cubicBezTo>
                  <a:cubicBezTo>
                    <a:pt x="1394" y="195"/>
                    <a:pt x="1394" y="195"/>
                    <a:pt x="1394" y="195"/>
                  </a:cubicBezTo>
                  <a:cubicBezTo>
                    <a:pt x="1394" y="194"/>
                    <a:pt x="1394" y="194"/>
                    <a:pt x="1394" y="194"/>
                  </a:cubicBezTo>
                  <a:cubicBezTo>
                    <a:pt x="1394" y="194"/>
                    <a:pt x="1394" y="192"/>
                    <a:pt x="1395" y="192"/>
                  </a:cubicBezTo>
                  <a:cubicBezTo>
                    <a:pt x="1395" y="192"/>
                    <a:pt x="1396" y="192"/>
                    <a:pt x="1396" y="191"/>
                  </a:cubicBezTo>
                  <a:cubicBezTo>
                    <a:pt x="1396" y="191"/>
                    <a:pt x="1396" y="190"/>
                    <a:pt x="1396" y="190"/>
                  </a:cubicBezTo>
                  <a:cubicBezTo>
                    <a:pt x="1396" y="190"/>
                    <a:pt x="1394" y="188"/>
                    <a:pt x="1392" y="190"/>
                  </a:cubicBezTo>
                  <a:cubicBezTo>
                    <a:pt x="1391" y="191"/>
                    <a:pt x="1391" y="191"/>
                    <a:pt x="1391" y="191"/>
                  </a:cubicBezTo>
                  <a:cubicBezTo>
                    <a:pt x="1391" y="192"/>
                    <a:pt x="1391" y="192"/>
                    <a:pt x="1391" y="192"/>
                  </a:cubicBezTo>
                  <a:cubicBezTo>
                    <a:pt x="1391" y="193"/>
                    <a:pt x="1391" y="193"/>
                    <a:pt x="1391" y="193"/>
                  </a:cubicBezTo>
                  <a:cubicBezTo>
                    <a:pt x="1391" y="193"/>
                    <a:pt x="1389" y="194"/>
                    <a:pt x="1389" y="196"/>
                  </a:cubicBezTo>
                  <a:cubicBezTo>
                    <a:pt x="1389" y="196"/>
                    <a:pt x="1388" y="195"/>
                    <a:pt x="1388" y="195"/>
                  </a:cubicBezTo>
                  <a:cubicBezTo>
                    <a:pt x="1384" y="195"/>
                    <a:pt x="1384" y="195"/>
                    <a:pt x="1384" y="195"/>
                  </a:cubicBezTo>
                  <a:cubicBezTo>
                    <a:pt x="1384" y="194"/>
                    <a:pt x="1384" y="194"/>
                    <a:pt x="1384" y="194"/>
                  </a:cubicBezTo>
                  <a:cubicBezTo>
                    <a:pt x="1385" y="193"/>
                    <a:pt x="1385" y="193"/>
                    <a:pt x="1385" y="193"/>
                  </a:cubicBezTo>
                  <a:cubicBezTo>
                    <a:pt x="1385" y="193"/>
                    <a:pt x="1385" y="193"/>
                    <a:pt x="1385" y="192"/>
                  </a:cubicBezTo>
                  <a:cubicBezTo>
                    <a:pt x="1385" y="192"/>
                    <a:pt x="1383" y="191"/>
                    <a:pt x="1385" y="190"/>
                  </a:cubicBezTo>
                  <a:cubicBezTo>
                    <a:pt x="1386" y="190"/>
                    <a:pt x="1386" y="190"/>
                    <a:pt x="1386" y="190"/>
                  </a:cubicBezTo>
                  <a:cubicBezTo>
                    <a:pt x="1386" y="189"/>
                    <a:pt x="1386" y="189"/>
                    <a:pt x="1386" y="189"/>
                  </a:cubicBezTo>
                  <a:cubicBezTo>
                    <a:pt x="1387" y="189"/>
                    <a:pt x="1387" y="189"/>
                    <a:pt x="1387" y="189"/>
                  </a:cubicBezTo>
                  <a:cubicBezTo>
                    <a:pt x="1387" y="189"/>
                    <a:pt x="1387" y="189"/>
                    <a:pt x="1387" y="189"/>
                  </a:cubicBezTo>
                  <a:cubicBezTo>
                    <a:pt x="1386" y="188"/>
                    <a:pt x="1386" y="188"/>
                    <a:pt x="1386" y="188"/>
                  </a:cubicBezTo>
                  <a:cubicBezTo>
                    <a:pt x="1386" y="188"/>
                    <a:pt x="1386" y="188"/>
                    <a:pt x="1386" y="188"/>
                  </a:cubicBezTo>
                  <a:cubicBezTo>
                    <a:pt x="1386" y="188"/>
                    <a:pt x="1386" y="188"/>
                    <a:pt x="1386" y="188"/>
                  </a:cubicBezTo>
                  <a:cubicBezTo>
                    <a:pt x="1386" y="187"/>
                    <a:pt x="1386" y="187"/>
                    <a:pt x="1386" y="187"/>
                  </a:cubicBezTo>
                  <a:cubicBezTo>
                    <a:pt x="1385" y="187"/>
                    <a:pt x="1385" y="187"/>
                    <a:pt x="1385" y="187"/>
                  </a:cubicBezTo>
                  <a:cubicBezTo>
                    <a:pt x="1384" y="188"/>
                    <a:pt x="1384" y="188"/>
                    <a:pt x="1384" y="188"/>
                  </a:cubicBezTo>
                  <a:cubicBezTo>
                    <a:pt x="1383" y="188"/>
                    <a:pt x="1383" y="188"/>
                    <a:pt x="1383" y="188"/>
                  </a:cubicBezTo>
                  <a:cubicBezTo>
                    <a:pt x="1382" y="189"/>
                    <a:pt x="1382" y="189"/>
                    <a:pt x="1382" y="189"/>
                  </a:cubicBezTo>
                  <a:cubicBezTo>
                    <a:pt x="1382" y="190"/>
                    <a:pt x="1382" y="190"/>
                    <a:pt x="1382" y="190"/>
                  </a:cubicBezTo>
                  <a:cubicBezTo>
                    <a:pt x="1382" y="191"/>
                    <a:pt x="1382" y="191"/>
                    <a:pt x="1382" y="191"/>
                  </a:cubicBezTo>
                  <a:cubicBezTo>
                    <a:pt x="1382" y="191"/>
                    <a:pt x="1380" y="192"/>
                    <a:pt x="1379" y="193"/>
                  </a:cubicBezTo>
                  <a:cubicBezTo>
                    <a:pt x="1379" y="194"/>
                    <a:pt x="1379" y="194"/>
                    <a:pt x="1379" y="194"/>
                  </a:cubicBezTo>
                  <a:cubicBezTo>
                    <a:pt x="1378" y="194"/>
                    <a:pt x="1378" y="194"/>
                    <a:pt x="1378" y="194"/>
                  </a:cubicBezTo>
                  <a:cubicBezTo>
                    <a:pt x="1377" y="194"/>
                    <a:pt x="1377" y="194"/>
                    <a:pt x="1377" y="194"/>
                  </a:cubicBezTo>
                  <a:cubicBezTo>
                    <a:pt x="1377" y="194"/>
                    <a:pt x="1377" y="194"/>
                    <a:pt x="1377" y="194"/>
                  </a:cubicBezTo>
                  <a:cubicBezTo>
                    <a:pt x="1375" y="194"/>
                    <a:pt x="1375" y="194"/>
                    <a:pt x="1375" y="194"/>
                  </a:cubicBezTo>
                  <a:cubicBezTo>
                    <a:pt x="1375" y="193"/>
                    <a:pt x="1375" y="192"/>
                    <a:pt x="1375" y="191"/>
                  </a:cubicBezTo>
                  <a:cubicBezTo>
                    <a:pt x="1375" y="191"/>
                    <a:pt x="1374" y="189"/>
                    <a:pt x="1375" y="189"/>
                  </a:cubicBezTo>
                  <a:cubicBezTo>
                    <a:pt x="1376" y="188"/>
                    <a:pt x="1376" y="188"/>
                    <a:pt x="1376" y="188"/>
                  </a:cubicBezTo>
                  <a:cubicBezTo>
                    <a:pt x="1377" y="188"/>
                    <a:pt x="1377" y="188"/>
                    <a:pt x="1377" y="188"/>
                  </a:cubicBezTo>
                  <a:cubicBezTo>
                    <a:pt x="1377" y="187"/>
                    <a:pt x="1377" y="187"/>
                    <a:pt x="1377" y="187"/>
                  </a:cubicBezTo>
                  <a:cubicBezTo>
                    <a:pt x="1377" y="187"/>
                    <a:pt x="1377" y="187"/>
                    <a:pt x="1377" y="187"/>
                  </a:cubicBezTo>
                  <a:cubicBezTo>
                    <a:pt x="1376" y="187"/>
                    <a:pt x="1376" y="187"/>
                    <a:pt x="1376" y="187"/>
                  </a:cubicBezTo>
                  <a:cubicBezTo>
                    <a:pt x="1376" y="186"/>
                    <a:pt x="1376" y="186"/>
                    <a:pt x="1376" y="186"/>
                  </a:cubicBezTo>
                  <a:cubicBezTo>
                    <a:pt x="1376" y="186"/>
                    <a:pt x="1376" y="186"/>
                    <a:pt x="1376" y="186"/>
                  </a:cubicBezTo>
                  <a:cubicBezTo>
                    <a:pt x="1375" y="186"/>
                    <a:pt x="1375" y="186"/>
                    <a:pt x="1375" y="186"/>
                  </a:cubicBezTo>
                  <a:cubicBezTo>
                    <a:pt x="1374" y="186"/>
                    <a:pt x="1374" y="186"/>
                    <a:pt x="1374" y="186"/>
                  </a:cubicBezTo>
                  <a:cubicBezTo>
                    <a:pt x="1374" y="187"/>
                    <a:pt x="1374" y="187"/>
                    <a:pt x="1374" y="187"/>
                  </a:cubicBezTo>
                  <a:cubicBezTo>
                    <a:pt x="1373" y="187"/>
                    <a:pt x="1373" y="187"/>
                    <a:pt x="1373" y="187"/>
                  </a:cubicBezTo>
                  <a:cubicBezTo>
                    <a:pt x="1373" y="187"/>
                    <a:pt x="1372" y="189"/>
                    <a:pt x="1372" y="190"/>
                  </a:cubicBezTo>
                  <a:cubicBezTo>
                    <a:pt x="1372" y="190"/>
                    <a:pt x="1370" y="191"/>
                    <a:pt x="1369" y="192"/>
                  </a:cubicBezTo>
                  <a:cubicBezTo>
                    <a:pt x="1369" y="192"/>
                    <a:pt x="1369" y="192"/>
                    <a:pt x="1369" y="192"/>
                  </a:cubicBezTo>
                  <a:cubicBezTo>
                    <a:pt x="1368" y="192"/>
                    <a:pt x="1368" y="192"/>
                    <a:pt x="1368" y="192"/>
                  </a:cubicBezTo>
                  <a:cubicBezTo>
                    <a:pt x="1368" y="193"/>
                    <a:pt x="1368" y="193"/>
                    <a:pt x="1368" y="193"/>
                  </a:cubicBezTo>
                  <a:cubicBezTo>
                    <a:pt x="1368" y="193"/>
                    <a:pt x="1368" y="193"/>
                    <a:pt x="1368" y="193"/>
                  </a:cubicBezTo>
                  <a:cubicBezTo>
                    <a:pt x="1365" y="193"/>
                    <a:pt x="1365" y="193"/>
                    <a:pt x="1365" y="193"/>
                  </a:cubicBezTo>
                  <a:cubicBezTo>
                    <a:pt x="1364" y="193"/>
                    <a:pt x="1364" y="193"/>
                    <a:pt x="1364" y="193"/>
                  </a:cubicBezTo>
                  <a:cubicBezTo>
                    <a:pt x="1365" y="192"/>
                    <a:pt x="1365" y="191"/>
                    <a:pt x="1365" y="191"/>
                  </a:cubicBezTo>
                  <a:cubicBezTo>
                    <a:pt x="1365" y="191"/>
                    <a:pt x="1363" y="189"/>
                    <a:pt x="1365" y="188"/>
                  </a:cubicBezTo>
                  <a:cubicBezTo>
                    <a:pt x="1366" y="188"/>
                    <a:pt x="1366" y="188"/>
                    <a:pt x="1366" y="188"/>
                  </a:cubicBezTo>
                  <a:cubicBezTo>
                    <a:pt x="1366" y="188"/>
                    <a:pt x="1366" y="188"/>
                    <a:pt x="1366" y="188"/>
                  </a:cubicBezTo>
                  <a:cubicBezTo>
                    <a:pt x="1366" y="187"/>
                    <a:pt x="1366" y="187"/>
                    <a:pt x="1366" y="187"/>
                  </a:cubicBezTo>
                  <a:cubicBezTo>
                    <a:pt x="1367" y="187"/>
                    <a:pt x="1367" y="187"/>
                    <a:pt x="1367" y="187"/>
                  </a:cubicBezTo>
                  <a:cubicBezTo>
                    <a:pt x="1366" y="186"/>
                    <a:pt x="1366" y="186"/>
                    <a:pt x="1366" y="186"/>
                  </a:cubicBezTo>
                  <a:cubicBezTo>
                    <a:pt x="1366" y="186"/>
                    <a:pt x="1366" y="186"/>
                    <a:pt x="1366" y="186"/>
                  </a:cubicBezTo>
                  <a:cubicBezTo>
                    <a:pt x="1365" y="186"/>
                    <a:pt x="1365" y="186"/>
                    <a:pt x="1365" y="186"/>
                  </a:cubicBezTo>
                  <a:cubicBezTo>
                    <a:pt x="1365" y="185"/>
                    <a:pt x="1365" y="185"/>
                    <a:pt x="1365" y="185"/>
                  </a:cubicBezTo>
                  <a:cubicBezTo>
                    <a:pt x="1364" y="185"/>
                    <a:pt x="1364" y="185"/>
                    <a:pt x="1364" y="185"/>
                  </a:cubicBezTo>
                  <a:cubicBezTo>
                    <a:pt x="1364" y="185"/>
                    <a:pt x="1363" y="185"/>
                    <a:pt x="1363" y="186"/>
                  </a:cubicBezTo>
                  <a:cubicBezTo>
                    <a:pt x="1363" y="187"/>
                    <a:pt x="1363" y="187"/>
                    <a:pt x="1363" y="187"/>
                  </a:cubicBezTo>
                  <a:cubicBezTo>
                    <a:pt x="1362" y="187"/>
                    <a:pt x="1362" y="187"/>
                    <a:pt x="1362" y="187"/>
                  </a:cubicBezTo>
                  <a:cubicBezTo>
                    <a:pt x="1362" y="188"/>
                    <a:pt x="1362" y="188"/>
                    <a:pt x="1362" y="188"/>
                  </a:cubicBezTo>
                  <a:cubicBezTo>
                    <a:pt x="1361" y="189"/>
                    <a:pt x="1361" y="189"/>
                    <a:pt x="1361" y="189"/>
                  </a:cubicBezTo>
                  <a:cubicBezTo>
                    <a:pt x="1361" y="189"/>
                    <a:pt x="1361" y="189"/>
                    <a:pt x="1361" y="189"/>
                  </a:cubicBezTo>
                  <a:cubicBezTo>
                    <a:pt x="1361" y="189"/>
                    <a:pt x="1361" y="190"/>
                    <a:pt x="1360" y="190"/>
                  </a:cubicBezTo>
                  <a:cubicBezTo>
                    <a:pt x="1360" y="190"/>
                    <a:pt x="1359" y="191"/>
                    <a:pt x="1359" y="191"/>
                  </a:cubicBezTo>
                  <a:cubicBezTo>
                    <a:pt x="1359" y="191"/>
                    <a:pt x="1359" y="191"/>
                    <a:pt x="1359" y="191"/>
                  </a:cubicBezTo>
                  <a:cubicBezTo>
                    <a:pt x="1359" y="191"/>
                    <a:pt x="1359" y="192"/>
                    <a:pt x="1359" y="192"/>
                  </a:cubicBezTo>
                  <a:cubicBezTo>
                    <a:pt x="1359" y="192"/>
                    <a:pt x="1359" y="192"/>
                    <a:pt x="1359" y="192"/>
                  </a:cubicBezTo>
                  <a:cubicBezTo>
                    <a:pt x="1355" y="192"/>
                    <a:pt x="1355" y="192"/>
                    <a:pt x="1355" y="192"/>
                  </a:cubicBezTo>
                  <a:cubicBezTo>
                    <a:pt x="1356" y="191"/>
                    <a:pt x="1356" y="189"/>
                    <a:pt x="1356" y="189"/>
                  </a:cubicBezTo>
                  <a:cubicBezTo>
                    <a:pt x="1356" y="189"/>
                    <a:pt x="1355" y="188"/>
                    <a:pt x="1356" y="187"/>
                  </a:cubicBezTo>
                  <a:cubicBezTo>
                    <a:pt x="1357" y="187"/>
                    <a:pt x="1357" y="187"/>
                    <a:pt x="1357" y="187"/>
                  </a:cubicBezTo>
                  <a:cubicBezTo>
                    <a:pt x="1358" y="187"/>
                    <a:pt x="1358" y="187"/>
                    <a:pt x="1358" y="187"/>
                  </a:cubicBezTo>
                  <a:cubicBezTo>
                    <a:pt x="1358" y="186"/>
                    <a:pt x="1358" y="186"/>
                    <a:pt x="1358" y="186"/>
                  </a:cubicBezTo>
                  <a:cubicBezTo>
                    <a:pt x="1359" y="185"/>
                    <a:pt x="1359" y="185"/>
                    <a:pt x="1359" y="185"/>
                  </a:cubicBezTo>
                  <a:cubicBezTo>
                    <a:pt x="1358" y="185"/>
                    <a:pt x="1358" y="185"/>
                    <a:pt x="1358" y="185"/>
                  </a:cubicBezTo>
                  <a:cubicBezTo>
                    <a:pt x="1358" y="185"/>
                    <a:pt x="1358" y="185"/>
                    <a:pt x="1358" y="185"/>
                  </a:cubicBezTo>
                  <a:cubicBezTo>
                    <a:pt x="1358" y="184"/>
                    <a:pt x="1358" y="184"/>
                    <a:pt x="1358" y="184"/>
                  </a:cubicBezTo>
                  <a:cubicBezTo>
                    <a:pt x="1358" y="184"/>
                    <a:pt x="1358" y="184"/>
                    <a:pt x="1358" y="184"/>
                  </a:cubicBezTo>
                  <a:cubicBezTo>
                    <a:pt x="1356" y="184"/>
                    <a:pt x="1356" y="184"/>
                    <a:pt x="1356" y="184"/>
                  </a:cubicBezTo>
                  <a:cubicBezTo>
                    <a:pt x="1356" y="184"/>
                    <a:pt x="1356" y="184"/>
                    <a:pt x="1356" y="184"/>
                  </a:cubicBezTo>
                  <a:cubicBezTo>
                    <a:pt x="1356" y="184"/>
                    <a:pt x="1354" y="184"/>
                    <a:pt x="1355" y="185"/>
                  </a:cubicBezTo>
                  <a:cubicBezTo>
                    <a:pt x="1355" y="185"/>
                    <a:pt x="1354" y="187"/>
                    <a:pt x="1353" y="188"/>
                  </a:cubicBezTo>
                  <a:cubicBezTo>
                    <a:pt x="1353" y="188"/>
                    <a:pt x="1351" y="189"/>
                    <a:pt x="1351" y="190"/>
                  </a:cubicBezTo>
                  <a:cubicBezTo>
                    <a:pt x="1351" y="190"/>
                    <a:pt x="1350" y="189"/>
                    <a:pt x="1350" y="191"/>
                  </a:cubicBezTo>
                  <a:cubicBezTo>
                    <a:pt x="1347" y="190"/>
                    <a:pt x="1347" y="190"/>
                    <a:pt x="1347" y="190"/>
                  </a:cubicBezTo>
                  <a:cubicBezTo>
                    <a:pt x="1347" y="190"/>
                    <a:pt x="1347" y="190"/>
                    <a:pt x="1347" y="190"/>
                  </a:cubicBezTo>
                  <a:cubicBezTo>
                    <a:pt x="1347" y="189"/>
                    <a:pt x="1347" y="189"/>
                    <a:pt x="1347" y="189"/>
                  </a:cubicBezTo>
                  <a:cubicBezTo>
                    <a:pt x="1347" y="188"/>
                    <a:pt x="1347" y="188"/>
                    <a:pt x="1347" y="188"/>
                  </a:cubicBezTo>
                  <a:cubicBezTo>
                    <a:pt x="1347" y="188"/>
                    <a:pt x="1347" y="188"/>
                    <a:pt x="1347" y="188"/>
                  </a:cubicBezTo>
                  <a:cubicBezTo>
                    <a:pt x="1347" y="188"/>
                    <a:pt x="1347" y="186"/>
                    <a:pt x="1348" y="185"/>
                  </a:cubicBezTo>
                  <a:cubicBezTo>
                    <a:pt x="1348" y="185"/>
                    <a:pt x="1348" y="187"/>
                    <a:pt x="1349" y="185"/>
                  </a:cubicBezTo>
                  <a:cubicBezTo>
                    <a:pt x="1349" y="185"/>
                    <a:pt x="1349" y="185"/>
                    <a:pt x="1349" y="185"/>
                  </a:cubicBezTo>
                  <a:cubicBezTo>
                    <a:pt x="1349" y="184"/>
                    <a:pt x="1349" y="184"/>
                    <a:pt x="1349" y="184"/>
                  </a:cubicBezTo>
                  <a:cubicBezTo>
                    <a:pt x="1349" y="183"/>
                    <a:pt x="1349" y="183"/>
                    <a:pt x="1349" y="183"/>
                  </a:cubicBezTo>
                  <a:cubicBezTo>
                    <a:pt x="1349" y="183"/>
                    <a:pt x="1349" y="183"/>
                    <a:pt x="1349" y="183"/>
                  </a:cubicBezTo>
                  <a:cubicBezTo>
                    <a:pt x="1348" y="183"/>
                    <a:pt x="1348" y="183"/>
                    <a:pt x="1348" y="183"/>
                  </a:cubicBezTo>
                  <a:cubicBezTo>
                    <a:pt x="1348" y="183"/>
                    <a:pt x="1348" y="183"/>
                    <a:pt x="1348" y="183"/>
                  </a:cubicBezTo>
                  <a:cubicBezTo>
                    <a:pt x="1347" y="182"/>
                    <a:pt x="1347" y="182"/>
                    <a:pt x="1347" y="182"/>
                  </a:cubicBezTo>
                  <a:cubicBezTo>
                    <a:pt x="1346" y="183"/>
                    <a:pt x="1346" y="183"/>
                    <a:pt x="1346" y="183"/>
                  </a:cubicBezTo>
                  <a:cubicBezTo>
                    <a:pt x="1346" y="184"/>
                    <a:pt x="1346" y="184"/>
                    <a:pt x="1346" y="184"/>
                  </a:cubicBezTo>
                  <a:cubicBezTo>
                    <a:pt x="1346" y="185"/>
                    <a:pt x="1346" y="185"/>
                    <a:pt x="1346" y="185"/>
                  </a:cubicBezTo>
                  <a:cubicBezTo>
                    <a:pt x="1344" y="186"/>
                    <a:pt x="1344" y="186"/>
                    <a:pt x="1344" y="186"/>
                  </a:cubicBezTo>
                  <a:cubicBezTo>
                    <a:pt x="1344" y="186"/>
                    <a:pt x="1344" y="186"/>
                    <a:pt x="1344" y="186"/>
                  </a:cubicBezTo>
                  <a:cubicBezTo>
                    <a:pt x="1344" y="186"/>
                    <a:pt x="1344" y="187"/>
                    <a:pt x="1343" y="187"/>
                  </a:cubicBezTo>
                  <a:cubicBezTo>
                    <a:pt x="1343" y="187"/>
                    <a:pt x="1343" y="188"/>
                    <a:pt x="1343" y="188"/>
                  </a:cubicBezTo>
                  <a:cubicBezTo>
                    <a:pt x="1342" y="188"/>
                    <a:pt x="1342" y="188"/>
                    <a:pt x="1342" y="188"/>
                  </a:cubicBezTo>
                  <a:cubicBezTo>
                    <a:pt x="1341" y="188"/>
                    <a:pt x="1341" y="188"/>
                    <a:pt x="1341" y="188"/>
                  </a:cubicBezTo>
                  <a:cubicBezTo>
                    <a:pt x="1341" y="188"/>
                    <a:pt x="1341" y="188"/>
                    <a:pt x="1341" y="189"/>
                  </a:cubicBezTo>
                  <a:cubicBezTo>
                    <a:pt x="1338" y="188"/>
                    <a:pt x="1338" y="188"/>
                    <a:pt x="1338" y="188"/>
                  </a:cubicBezTo>
                  <a:cubicBezTo>
                    <a:pt x="1338" y="188"/>
                    <a:pt x="1339" y="187"/>
                    <a:pt x="1338" y="186"/>
                  </a:cubicBezTo>
                  <a:cubicBezTo>
                    <a:pt x="1338" y="186"/>
                    <a:pt x="1338" y="185"/>
                    <a:pt x="1339" y="184"/>
                  </a:cubicBezTo>
                  <a:cubicBezTo>
                    <a:pt x="1340" y="184"/>
                    <a:pt x="1340" y="184"/>
                    <a:pt x="1340" y="184"/>
                  </a:cubicBezTo>
                  <a:cubicBezTo>
                    <a:pt x="1341" y="183"/>
                    <a:pt x="1341" y="183"/>
                    <a:pt x="1341" y="183"/>
                  </a:cubicBezTo>
                  <a:cubicBezTo>
                    <a:pt x="1341" y="183"/>
                    <a:pt x="1341" y="183"/>
                    <a:pt x="1341" y="183"/>
                  </a:cubicBezTo>
                  <a:cubicBezTo>
                    <a:pt x="1340" y="182"/>
                    <a:pt x="1340" y="182"/>
                    <a:pt x="1340" y="182"/>
                  </a:cubicBezTo>
                  <a:cubicBezTo>
                    <a:pt x="1340" y="182"/>
                    <a:pt x="1340" y="182"/>
                    <a:pt x="1340" y="182"/>
                  </a:cubicBezTo>
                  <a:cubicBezTo>
                    <a:pt x="1340" y="182"/>
                    <a:pt x="1340" y="182"/>
                    <a:pt x="1340" y="182"/>
                  </a:cubicBezTo>
                  <a:cubicBezTo>
                    <a:pt x="1340" y="181"/>
                    <a:pt x="1340" y="181"/>
                    <a:pt x="1340" y="181"/>
                  </a:cubicBezTo>
                  <a:cubicBezTo>
                    <a:pt x="1339" y="181"/>
                    <a:pt x="1339" y="181"/>
                    <a:pt x="1339" y="181"/>
                  </a:cubicBezTo>
                  <a:cubicBezTo>
                    <a:pt x="1338" y="181"/>
                    <a:pt x="1338" y="181"/>
                    <a:pt x="1338" y="181"/>
                  </a:cubicBezTo>
                  <a:cubicBezTo>
                    <a:pt x="1338" y="182"/>
                    <a:pt x="1338" y="182"/>
                    <a:pt x="1338" y="182"/>
                  </a:cubicBezTo>
                  <a:cubicBezTo>
                    <a:pt x="1336" y="183"/>
                    <a:pt x="1336" y="183"/>
                    <a:pt x="1336" y="183"/>
                  </a:cubicBezTo>
                  <a:cubicBezTo>
                    <a:pt x="1336" y="184"/>
                    <a:pt x="1336" y="184"/>
                    <a:pt x="1336" y="184"/>
                  </a:cubicBezTo>
                  <a:cubicBezTo>
                    <a:pt x="1335" y="185"/>
                    <a:pt x="1335" y="185"/>
                    <a:pt x="1335" y="185"/>
                  </a:cubicBezTo>
                  <a:cubicBezTo>
                    <a:pt x="1334" y="186"/>
                    <a:pt x="1334" y="186"/>
                    <a:pt x="1334" y="186"/>
                  </a:cubicBezTo>
                  <a:cubicBezTo>
                    <a:pt x="1333" y="186"/>
                    <a:pt x="1333" y="186"/>
                    <a:pt x="1333" y="186"/>
                  </a:cubicBezTo>
                  <a:cubicBezTo>
                    <a:pt x="1333" y="187"/>
                    <a:pt x="1333" y="187"/>
                    <a:pt x="1333" y="187"/>
                  </a:cubicBezTo>
                  <a:cubicBezTo>
                    <a:pt x="1333" y="187"/>
                    <a:pt x="1332" y="186"/>
                    <a:pt x="1332" y="187"/>
                  </a:cubicBezTo>
                  <a:cubicBezTo>
                    <a:pt x="1329" y="187"/>
                    <a:pt x="1329" y="187"/>
                    <a:pt x="1329" y="187"/>
                  </a:cubicBezTo>
                  <a:cubicBezTo>
                    <a:pt x="1329" y="186"/>
                    <a:pt x="1329" y="186"/>
                    <a:pt x="1329" y="186"/>
                  </a:cubicBezTo>
                  <a:cubicBezTo>
                    <a:pt x="1329" y="185"/>
                    <a:pt x="1329" y="185"/>
                    <a:pt x="1329" y="185"/>
                  </a:cubicBezTo>
                  <a:cubicBezTo>
                    <a:pt x="1330" y="184"/>
                    <a:pt x="1330" y="184"/>
                    <a:pt x="1330" y="184"/>
                  </a:cubicBezTo>
                  <a:cubicBezTo>
                    <a:pt x="1330" y="184"/>
                    <a:pt x="1330" y="184"/>
                    <a:pt x="1330" y="184"/>
                  </a:cubicBezTo>
                  <a:cubicBezTo>
                    <a:pt x="1330" y="183"/>
                    <a:pt x="1330" y="183"/>
                    <a:pt x="1330" y="183"/>
                  </a:cubicBezTo>
                  <a:cubicBezTo>
                    <a:pt x="1329" y="182"/>
                    <a:pt x="1329" y="182"/>
                    <a:pt x="1329" y="182"/>
                  </a:cubicBezTo>
                  <a:cubicBezTo>
                    <a:pt x="1330" y="182"/>
                    <a:pt x="1330" y="182"/>
                    <a:pt x="1330" y="182"/>
                  </a:cubicBezTo>
                  <a:cubicBezTo>
                    <a:pt x="1330" y="181"/>
                    <a:pt x="1330" y="181"/>
                    <a:pt x="1330" y="181"/>
                  </a:cubicBezTo>
                  <a:cubicBezTo>
                    <a:pt x="1330" y="181"/>
                    <a:pt x="1330" y="181"/>
                    <a:pt x="1330" y="181"/>
                  </a:cubicBezTo>
                  <a:cubicBezTo>
                    <a:pt x="1331" y="180"/>
                    <a:pt x="1331" y="180"/>
                    <a:pt x="1331" y="180"/>
                  </a:cubicBezTo>
                  <a:cubicBezTo>
                    <a:pt x="1330" y="180"/>
                    <a:pt x="1330" y="180"/>
                    <a:pt x="1330" y="180"/>
                  </a:cubicBezTo>
                  <a:cubicBezTo>
                    <a:pt x="1329" y="179"/>
                    <a:pt x="1329" y="179"/>
                    <a:pt x="1329" y="179"/>
                  </a:cubicBezTo>
                  <a:cubicBezTo>
                    <a:pt x="1329" y="179"/>
                    <a:pt x="1329" y="179"/>
                    <a:pt x="1329" y="179"/>
                  </a:cubicBezTo>
                  <a:cubicBezTo>
                    <a:pt x="1329" y="181"/>
                    <a:pt x="1329" y="181"/>
                    <a:pt x="1329" y="181"/>
                  </a:cubicBezTo>
                  <a:cubicBezTo>
                    <a:pt x="1328" y="181"/>
                    <a:pt x="1328" y="181"/>
                    <a:pt x="1328" y="181"/>
                  </a:cubicBezTo>
                  <a:cubicBezTo>
                    <a:pt x="1328" y="181"/>
                    <a:pt x="1328" y="181"/>
                    <a:pt x="1328" y="181"/>
                  </a:cubicBezTo>
                  <a:cubicBezTo>
                    <a:pt x="1328" y="181"/>
                    <a:pt x="1328" y="179"/>
                    <a:pt x="1327" y="180"/>
                  </a:cubicBezTo>
                  <a:cubicBezTo>
                    <a:pt x="1327" y="180"/>
                    <a:pt x="1325" y="183"/>
                    <a:pt x="1326" y="183"/>
                  </a:cubicBezTo>
                  <a:cubicBezTo>
                    <a:pt x="1327" y="183"/>
                    <a:pt x="1326" y="183"/>
                    <a:pt x="1326" y="183"/>
                  </a:cubicBezTo>
                  <a:cubicBezTo>
                    <a:pt x="1326" y="183"/>
                    <a:pt x="1325" y="183"/>
                    <a:pt x="1324" y="185"/>
                  </a:cubicBezTo>
                  <a:cubicBezTo>
                    <a:pt x="1324" y="185"/>
                    <a:pt x="1324" y="185"/>
                    <a:pt x="1323" y="185"/>
                  </a:cubicBezTo>
                  <a:cubicBezTo>
                    <a:pt x="1319" y="184"/>
                    <a:pt x="1319" y="184"/>
                    <a:pt x="1319" y="184"/>
                  </a:cubicBezTo>
                  <a:cubicBezTo>
                    <a:pt x="1320" y="183"/>
                    <a:pt x="1320" y="182"/>
                    <a:pt x="1320" y="182"/>
                  </a:cubicBezTo>
                  <a:cubicBezTo>
                    <a:pt x="1320" y="182"/>
                    <a:pt x="1323" y="180"/>
                    <a:pt x="1325" y="178"/>
                  </a:cubicBezTo>
                  <a:cubicBezTo>
                    <a:pt x="1325" y="178"/>
                    <a:pt x="1327" y="177"/>
                    <a:pt x="1326" y="176"/>
                  </a:cubicBezTo>
                  <a:cubicBezTo>
                    <a:pt x="1326" y="176"/>
                    <a:pt x="1326" y="175"/>
                    <a:pt x="1325" y="175"/>
                  </a:cubicBezTo>
                  <a:cubicBezTo>
                    <a:pt x="1325" y="175"/>
                    <a:pt x="1324" y="173"/>
                    <a:pt x="1324" y="173"/>
                  </a:cubicBezTo>
                  <a:cubicBezTo>
                    <a:pt x="1324" y="173"/>
                    <a:pt x="1324" y="172"/>
                    <a:pt x="1326" y="173"/>
                  </a:cubicBezTo>
                  <a:cubicBezTo>
                    <a:pt x="1326" y="173"/>
                    <a:pt x="1328" y="173"/>
                    <a:pt x="1326" y="172"/>
                  </a:cubicBezTo>
                  <a:cubicBezTo>
                    <a:pt x="1326" y="172"/>
                    <a:pt x="1325" y="172"/>
                    <a:pt x="1324" y="173"/>
                  </a:cubicBezTo>
                  <a:cubicBezTo>
                    <a:pt x="1324" y="173"/>
                    <a:pt x="1324" y="171"/>
                    <a:pt x="1323" y="172"/>
                  </a:cubicBezTo>
                  <a:cubicBezTo>
                    <a:pt x="1323" y="172"/>
                    <a:pt x="1319" y="171"/>
                    <a:pt x="1324" y="169"/>
                  </a:cubicBezTo>
                  <a:cubicBezTo>
                    <a:pt x="1324" y="169"/>
                    <a:pt x="1325" y="168"/>
                    <a:pt x="1323" y="168"/>
                  </a:cubicBezTo>
                  <a:cubicBezTo>
                    <a:pt x="1323" y="168"/>
                    <a:pt x="1319" y="169"/>
                    <a:pt x="1322" y="173"/>
                  </a:cubicBezTo>
                  <a:cubicBezTo>
                    <a:pt x="1321" y="173"/>
                    <a:pt x="1321" y="173"/>
                    <a:pt x="1321" y="173"/>
                  </a:cubicBezTo>
                  <a:cubicBezTo>
                    <a:pt x="1321" y="173"/>
                    <a:pt x="1320" y="174"/>
                    <a:pt x="1319" y="174"/>
                  </a:cubicBezTo>
                  <a:cubicBezTo>
                    <a:pt x="1318" y="174"/>
                    <a:pt x="1318" y="174"/>
                    <a:pt x="1318" y="174"/>
                  </a:cubicBezTo>
                  <a:cubicBezTo>
                    <a:pt x="1317" y="174"/>
                    <a:pt x="1317" y="174"/>
                    <a:pt x="1317" y="174"/>
                  </a:cubicBezTo>
                  <a:cubicBezTo>
                    <a:pt x="1317" y="174"/>
                    <a:pt x="1317" y="172"/>
                    <a:pt x="1315" y="172"/>
                  </a:cubicBezTo>
                  <a:cubicBezTo>
                    <a:pt x="1315" y="172"/>
                    <a:pt x="1314" y="170"/>
                    <a:pt x="1313" y="170"/>
                  </a:cubicBezTo>
                  <a:cubicBezTo>
                    <a:pt x="1313" y="170"/>
                    <a:pt x="1314" y="168"/>
                    <a:pt x="1312" y="168"/>
                  </a:cubicBezTo>
                  <a:cubicBezTo>
                    <a:pt x="1312" y="168"/>
                    <a:pt x="1308" y="169"/>
                    <a:pt x="1309" y="173"/>
                  </a:cubicBezTo>
                  <a:cubicBezTo>
                    <a:pt x="1310" y="174"/>
                    <a:pt x="1310" y="174"/>
                    <a:pt x="1310" y="174"/>
                  </a:cubicBezTo>
                  <a:cubicBezTo>
                    <a:pt x="1310" y="174"/>
                    <a:pt x="1310" y="176"/>
                    <a:pt x="1309" y="177"/>
                  </a:cubicBezTo>
                  <a:cubicBezTo>
                    <a:pt x="1309" y="177"/>
                    <a:pt x="1306" y="178"/>
                    <a:pt x="1305" y="180"/>
                  </a:cubicBezTo>
                  <a:cubicBezTo>
                    <a:pt x="1305" y="182"/>
                    <a:pt x="1305" y="182"/>
                    <a:pt x="1305" y="182"/>
                  </a:cubicBezTo>
                  <a:cubicBezTo>
                    <a:pt x="1219" y="154"/>
                    <a:pt x="1107" y="100"/>
                    <a:pt x="1040" y="0"/>
                  </a:cubicBezTo>
                  <a:cubicBezTo>
                    <a:pt x="818" y="0"/>
                    <a:pt x="818" y="0"/>
                    <a:pt x="818" y="0"/>
                  </a:cubicBezTo>
                  <a:cubicBezTo>
                    <a:pt x="616" y="0"/>
                    <a:pt x="616" y="0"/>
                    <a:pt x="616" y="0"/>
                  </a:cubicBezTo>
                  <a:cubicBezTo>
                    <a:pt x="394" y="0"/>
                    <a:pt x="394" y="0"/>
                    <a:pt x="394" y="0"/>
                  </a:cubicBezTo>
                  <a:cubicBezTo>
                    <a:pt x="327" y="101"/>
                    <a:pt x="213" y="155"/>
                    <a:pt x="127" y="183"/>
                  </a:cubicBezTo>
                  <a:cubicBezTo>
                    <a:pt x="127" y="180"/>
                    <a:pt x="127" y="180"/>
                    <a:pt x="127" y="180"/>
                  </a:cubicBezTo>
                  <a:cubicBezTo>
                    <a:pt x="126" y="178"/>
                    <a:pt x="123" y="177"/>
                    <a:pt x="123" y="177"/>
                  </a:cubicBezTo>
                  <a:cubicBezTo>
                    <a:pt x="122" y="176"/>
                    <a:pt x="122" y="174"/>
                    <a:pt x="122" y="174"/>
                  </a:cubicBezTo>
                  <a:cubicBezTo>
                    <a:pt x="123" y="173"/>
                    <a:pt x="123" y="173"/>
                    <a:pt x="123" y="173"/>
                  </a:cubicBezTo>
                  <a:cubicBezTo>
                    <a:pt x="124" y="169"/>
                    <a:pt x="120" y="168"/>
                    <a:pt x="120" y="168"/>
                  </a:cubicBezTo>
                  <a:cubicBezTo>
                    <a:pt x="118" y="168"/>
                    <a:pt x="119" y="170"/>
                    <a:pt x="119" y="170"/>
                  </a:cubicBezTo>
                  <a:cubicBezTo>
                    <a:pt x="118" y="170"/>
                    <a:pt x="117" y="172"/>
                    <a:pt x="117" y="172"/>
                  </a:cubicBezTo>
                  <a:cubicBezTo>
                    <a:pt x="115" y="172"/>
                    <a:pt x="115" y="174"/>
                    <a:pt x="115" y="174"/>
                  </a:cubicBezTo>
                  <a:cubicBezTo>
                    <a:pt x="114" y="174"/>
                    <a:pt x="114" y="174"/>
                    <a:pt x="114" y="174"/>
                  </a:cubicBezTo>
                  <a:cubicBezTo>
                    <a:pt x="113" y="174"/>
                    <a:pt x="113" y="174"/>
                    <a:pt x="113" y="174"/>
                  </a:cubicBezTo>
                  <a:cubicBezTo>
                    <a:pt x="112" y="174"/>
                    <a:pt x="111" y="173"/>
                    <a:pt x="111" y="173"/>
                  </a:cubicBezTo>
                  <a:cubicBezTo>
                    <a:pt x="110" y="173"/>
                    <a:pt x="110" y="173"/>
                    <a:pt x="110" y="173"/>
                  </a:cubicBezTo>
                  <a:cubicBezTo>
                    <a:pt x="113" y="169"/>
                    <a:pt x="109" y="168"/>
                    <a:pt x="109" y="168"/>
                  </a:cubicBezTo>
                  <a:cubicBezTo>
                    <a:pt x="107" y="168"/>
                    <a:pt x="108" y="169"/>
                    <a:pt x="108" y="169"/>
                  </a:cubicBezTo>
                  <a:cubicBezTo>
                    <a:pt x="113" y="171"/>
                    <a:pt x="109" y="172"/>
                    <a:pt x="109" y="172"/>
                  </a:cubicBezTo>
                  <a:cubicBezTo>
                    <a:pt x="108" y="171"/>
                    <a:pt x="108" y="173"/>
                    <a:pt x="108" y="173"/>
                  </a:cubicBezTo>
                  <a:cubicBezTo>
                    <a:pt x="107" y="172"/>
                    <a:pt x="106" y="172"/>
                    <a:pt x="106" y="172"/>
                  </a:cubicBezTo>
                  <a:cubicBezTo>
                    <a:pt x="104" y="173"/>
                    <a:pt x="106" y="173"/>
                    <a:pt x="106" y="173"/>
                  </a:cubicBezTo>
                  <a:cubicBezTo>
                    <a:pt x="108" y="172"/>
                    <a:pt x="108" y="173"/>
                    <a:pt x="108" y="173"/>
                  </a:cubicBezTo>
                  <a:cubicBezTo>
                    <a:pt x="108" y="173"/>
                    <a:pt x="107" y="175"/>
                    <a:pt x="107" y="175"/>
                  </a:cubicBezTo>
                  <a:cubicBezTo>
                    <a:pt x="106" y="175"/>
                    <a:pt x="107" y="176"/>
                    <a:pt x="107" y="176"/>
                  </a:cubicBezTo>
                  <a:cubicBezTo>
                    <a:pt x="105" y="177"/>
                    <a:pt x="107" y="178"/>
                    <a:pt x="107" y="178"/>
                  </a:cubicBezTo>
                  <a:cubicBezTo>
                    <a:pt x="109" y="180"/>
                    <a:pt x="112" y="182"/>
                    <a:pt x="112" y="182"/>
                  </a:cubicBezTo>
                  <a:cubicBezTo>
                    <a:pt x="112" y="182"/>
                    <a:pt x="112" y="183"/>
                    <a:pt x="113" y="184"/>
                  </a:cubicBezTo>
                  <a:cubicBezTo>
                    <a:pt x="109" y="185"/>
                    <a:pt x="109" y="185"/>
                    <a:pt x="109" y="185"/>
                  </a:cubicBezTo>
                  <a:cubicBezTo>
                    <a:pt x="108" y="185"/>
                    <a:pt x="108" y="185"/>
                    <a:pt x="108" y="185"/>
                  </a:cubicBezTo>
                  <a:cubicBezTo>
                    <a:pt x="107" y="183"/>
                    <a:pt x="106" y="183"/>
                    <a:pt x="106" y="183"/>
                  </a:cubicBezTo>
                  <a:cubicBezTo>
                    <a:pt x="106" y="183"/>
                    <a:pt x="105" y="183"/>
                    <a:pt x="106" y="183"/>
                  </a:cubicBezTo>
                  <a:cubicBezTo>
                    <a:pt x="107" y="183"/>
                    <a:pt x="105" y="180"/>
                    <a:pt x="105" y="180"/>
                  </a:cubicBezTo>
                  <a:cubicBezTo>
                    <a:pt x="104" y="179"/>
                    <a:pt x="104" y="181"/>
                    <a:pt x="104" y="181"/>
                  </a:cubicBezTo>
                  <a:cubicBezTo>
                    <a:pt x="104" y="181"/>
                    <a:pt x="104" y="181"/>
                    <a:pt x="104" y="181"/>
                  </a:cubicBezTo>
                  <a:cubicBezTo>
                    <a:pt x="103" y="181"/>
                    <a:pt x="103" y="181"/>
                    <a:pt x="103" y="181"/>
                  </a:cubicBezTo>
                  <a:cubicBezTo>
                    <a:pt x="103" y="179"/>
                    <a:pt x="103" y="179"/>
                    <a:pt x="103" y="179"/>
                  </a:cubicBezTo>
                  <a:cubicBezTo>
                    <a:pt x="103" y="179"/>
                    <a:pt x="103" y="179"/>
                    <a:pt x="103" y="179"/>
                  </a:cubicBezTo>
                  <a:cubicBezTo>
                    <a:pt x="102" y="180"/>
                    <a:pt x="102" y="180"/>
                    <a:pt x="102" y="180"/>
                  </a:cubicBezTo>
                  <a:cubicBezTo>
                    <a:pt x="101" y="180"/>
                    <a:pt x="101" y="180"/>
                    <a:pt x="101" y="180"/>
                  </a:cubicBezTo>
                  <a:cubicBezTo>
                    <a:pt x="102" y="181"/>
                    <a:pt x="102" y="181"/>
                    <a:pt x="102" y="181"/>
                  </a:cubicBezTo>
                  <a:cubicBezTo>
                    <a:pt x="102" y="181"/>
                    <a:pt x="102" y="181"/>
                    <a:pt x="102" y="181"/>
                  </a:cubicBezTo>
                  <a:cubicBezTo>
                    <a:pt x="102" y="182"/>
                    <a:pt x="102" y="182"/>
                    <a:pt x="102" y="182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2" y="183"/>
                    <a:pt x="102" y="183"/>
                    <a:pt x="102" y="183"/>
                  </a:cubicBezTo>
                  <a:cubicBezTo>
                    <a:pt x="102" y="184"/>
                    <a:pt x="102" y="184"/>
                    <a:pt x="102" y="184"/>
                  </a:cubicBezTo>
                  <a:cubicBezTo>
                    <a:pt x="102" y="184"/>
                    <a:pt x="102" y="184"/>
                    <a:pt x="102" y="184"/>
                  </a:cubicBezTo>
                  <a:cubicBezTo>
                    <a:pt x="103" y="185"/>
                    <a:pt x="103" y="185"/>
                    <a:pt x="103" y="185"/>
                  </a:cubicBezTo>
                  <a:cubicBezTo>
                    <a:pt x="103" y="186"/>
                    <a:pt x="103" y="186"/>
                    <a:pt x="103" y="186"/>
                  </a:cubicBezTo>
                  <a:cubicBezTo>
                    <a:pt x="103" y="186"/>
                    <a:pt x="103" y="186"/>
                    <a:pt x="103" y="187"/>
                  </a:cubicBezTo>
                  <a:cubicBezTo>
                    <a:pt x="100" y="187"/>
                    <a:pt x="100" y="187"/>
                    <a:pt x="100" y="187"/>
                  </a:cubicBezTo>
                  <a:cubicBezTo>
                    <a:pt x="100" y="186"/>
                    <a:pt x="99" y="187"/>
                    <a:pt x="99" y="187"/>
                  </a:cubicBezTo>
                  <a:cubicBezTo>
                    <a:pt x="99" y="186"/>
                    <a:pt x="99" y="186"/>
                    <a:pt x="99" y="186"/>
                  </a:cubicBezTo>
                  <a:cubicBezTo>
                    <a:pt x="98" y="186"/>
                    <a:pt x="98" y="186"/>
                    <a:pt x="98" y="186"/>
                  </a:cubicBezTo>
                  <a:cubicBezTo>
                    <a:pt x="97" y="185"/>
                    <a:pt x="97" y="185"/>
                    <a:pt x="97" y="185"/>
                  </a:cubicBezTo>
                  <a:cubicBezTo>
                    <a:pt x="96" y="184"/>
                    <a:pt x="96" y="184"/>
                    <a:pt x="96" y="184"/>
                  </a:cubicBezTo>
                  <a:cubicBezTo>
                    <a:pt x="96" y="183"/>
                    <a:pt x="96" y="183"/>
                    <a:pt x="96" y="183"/>
                  </a:cubicBezTo>
                  <a:cubicBezTo>
                    <a:pt x="94" y="182"/>
                    <a:pt x="94" y="182"/>
                    <a:pt x="94" y="182"/>
                  </a:cubicBezTo>
                  <a:cubicBezTo>
                    <a:pt x="94" y="181"/>
                    <a:pt x="94" y="181"/>
                    <a:pt x="94" y="181"/>
                  </a:cubicBezTo>
                  <a:cubicBezTo>
                    <a:pt x="93" y="181"/>
                    <a:pt x="93" y="181"/>
                    <a:pt x="93" y="181"/>
                  </a:cubicBezTo>
                  <a:cubicBezTo>
                    <a:pt x="92" y="181"/>
                    <a:pt x="92" y="181"/>
                    <a:pt x="92" y="181"/>
                  </a:cubicBezTo>
                  <a:cubicBezTo>
                    <a:pt x="92" y="182"/>
                    <a:pt x="92" y="182"/>
                    <a:pt x="92" y="182"/>
                  </a:cubicBezTo>
                  <a:cubicBezTo>
                    <a:pt x="92" y="182"/>
                    <a:pt x="92" y="182"/>
                    <a:pt x="92" y="182"/>
                  </a:cubicBezTo>
                  <a:cubicBezTo>
                    <a:pt x="92" y="182"/>
                    <a:pt x="92" y="182"/>
                    <a:pt x="92" y="182"/>
                  </a:cubicBezTo>
                  <a:cubicBezTo>
                    <a:pt x="91" y="183"/>
                    <a:pt x="91" y="183"/>
                    <a:pt x="91" y="183"/>
                  </a:cubicBezTo>
                  <a:cubicBezTo>
                    <a:pt x="91" y="183"/>
                    <a:pt x="91" y="183"/>
                    <a:pt x="91" y="183"/>
                  </a:cubicBezTo>
                  <a:cubicBezTo>
                    <a:pt x="92" y="184"/>
                    <a:pt x="92" y="184"/>
                    <a:pt x="92" y="184"/>
                  </a:cubicBezTo>
                  <a:cubicBezTo>
                    <a:pt x="93" y="184"/>
                    <a:pt x="93" y="184"/>
                    <a:pt x="93" y="184"/>
                  </a:cubicBezTo>
                  <a:cubicBezTo>
                    <a:pt x="95" y="185"/>
                    <a:pt x="94" y="186"/>
                    <a:pt x="94" y="186"/>
                  </a:cubicBezTo>
                  <a:cubicBezTo>
                    <a:pt x="93" y="187"/>
                    <a:pt x="94" y="188"/>
                    <a:pt x="94" y="188"/>
                  </a:cubicBezTo>
                  <a:cubicBezTo>
                    <a:pt x="91" y="189"/>
                    <a:pt x="91" y="189"/>
                    <a:pt x="91" y="189"/>
                  </a:cubicBezTo>
                  <a:cubicBezTo>
                    <a:pt x="91" y="188"/>
                    <a:pt x="91" y="188"/>
                    <a:pt x="91" y="188"/>
                  </a:cubicBezTo>
                  <a:cubicBezTo>
                    <a:pt x="90" y="188"/>
                    <a:pt x="90" y="188"/>
                    <a:pt x="90" y="188"/>
                  </a:cubicBezTo>
                  <a:cubicBezTo>
                    <a:pt x="89" y="188"/>
                    <a:pt x="89" y="188"/>
                    <a:pt x="89" y="188"/>
                  </a:cubicBezTo>
                  <a:cubicBezTo>
                    <a:pt x="89" y="188"/>
                    <a:pt x="89" y="187"/>
                    <a:pt x="89" y="187"/>
                  </a:cubicBezTo>
                  <a:cubicBezTo>
                    <a:pt x="88" y="187"/>
                    <a:pt x="88" y="186"/>
                    <a:pt x="88" y="186"/>
                  </a:cubicBezTo>
                  <a:cubicBezTo>
                    <a:pt x="88" y="186"/>
                    <a:pt x="88" y="186"/>
                    <a:pt x="88" y="186"/>
                  </a:cubicBezTo>
                  <a:cubicBezTo>
                    <a:pt x="87" y="185"/>
                    <a:pt x="87" y="185"/>
                    <a:pt x="87" y="185"/>
                  </a:cubicBezTo>
                  <a:cubicBezTo>
                    <a:pt x="86" y="184"/>
                    <a:pt x="86" y="184"/>
                    <a:pt x="86" y="184"/>
                  </a:cubicBezTo>
                  <a:cubicBezTo>
                    <a:pt x="86" y="183"/>
                    <a:pt x="86" y="183"/>
                    <a:pt x="86" y="183"/>
                  </a:cubicBezTo>
                  <a:cubicBezTo>
                    <a:pt x="85" y="182"/>
                    <a:pt x="85" y="182"/>
                    <a:pt x="85" y="182"/>
                  </a:cubicBezTo>
                  <a:cubicBezTo>
                    <a:pt x="84" y="183"/>
                    <a:pt x="84" y="183"/>
                    <a:pt x="84" y="183"/>
                  </a:cubicBezTo>
                  <a:cubicBezTo>
                    <a:pt x="84" y="183"/>
                    <a:pt x="84" y="183"/>
                    <a:pt x="84" y="183"/>
                  </a:cubicBezTo>
                  <a:cubicBezTo>
                    <a:pt x="83" y="183"/>
                    <a:pt x="83" y="183"/>
                    <a:pt x="83" y="183"/>
                  </a:cubicBezTo>
                  <a:cubicBezTo>
                    <a:pt x="83" y="183"/>
                    <a:pt x="83" y="183"/>
                    <a:pt x="83" y="183"/>
                  </a:cubicBezTo>
                  <a:cubicBezTo>
                    <a:pt x="83" y="184"/>
                    <a:pt x="83" y="184"/>
                    <a:pt x="83" y="184"/>
                  </a:cubicBezTo>
                  <a:cubicBezTo>
                    <a:pt x="83" y="185"/>
                    <a:pt x="83" y="185"/>
                    <a:pt x="83" y="185"/>
                  </a:cubicBezTo>
                  <a:cubicBezTo>
                    <a:pt x="83" y="185"/>
                    <a:pt x="83" y="185"/>
                    <a:pt x="83" y="185"/>
                  </a:cubicBezTo>
                  <a:cubicBezTo>
                    <a:pt x="84" y="187"/>
                    <a:pt x="84" y="185"/>
                    <a:pt x="84" y="185"/>
                  </a:cubicBezTo>
                  <a:cubicBezTo>
                    <a:pt x="85" y="186"/>
                    <a:pt x="85" y="188"/>
                    <a:pt x="85" y="188"/>
                  </a:cubicBezTo>
                  <a:cubicBezTo>
                    <a:pt x="85" y="188"/>
                    <a:pt x="85" y="188"/>
                    <a:pt x="85" y="188"/>
                  </a:cubicBezTo>
                  <a:cubicBezTo>
                    <a:pt x="85" y="189"/>
                    <a:pt x="85" y="189"/>
                    <a:pt x="85" y="189"/>
                  </a:cubicBezTo>
                  <a:cubicBezTo>
                    <a:pt x="85" y="190"/>
                    <a:pt x="85" y="190"/>
                    <a:pt x="85" y="190"/>
                  </a:cubicBezTo>
                  <a:cubicBezTo>
                    <a:pt x="85" y="190"/>
                    <a:pt x="85" y="190"/>
                    <a:pt x="85" y="190"/>
                  </a:cubicBezTo>
                  <a:cubicBezTo>
                    <a:pt x="82" y="191"/>
                    <a:pt x="82" y="191"/>
                    <a:pt x="82" y="191"/>
                  </a:cubicBezTo>
                  <a:cubicBezTo>
                    <a:pt x="82" y="189"/>
                    <a:pt x="81" y="190"/>
                    <a:pt x="81" y="190"/>
                  </a:cubicBezTo>
                  <a:cubicBezTo>
                    <a:pt x="81" y="189"/>
                    <a:pt x="79" y="188"/>
                    <a:pt x="79" y="188"/>
                  </a:cubicBezTo>
                  <a:cubicBezTo>
                    <a:pt x="78" y="187"/>
                    <a:pt x="77" y="185"/>
                    <a:pt x="77" y="185"/>
                  </a:cubicBezTo>
                  <a:cubicBezTo>
                    <a:pt x="78" y="184"/>
                    <a:pt x="76" y="184"/>
                    <a:pt x="76" y="184"/>
                  </a:cubicBezTo>
                  <a:cubicBezTo>
                    <a:pt x="76" y="184"/>
                    <a:pt x="76" y="184"/>
                    <a:pt x="76" y="184"/>
                  </a:cubicBezTo>
                  <a:cubicBezTo>
                    <a:pt x="74" y="184"/>
                    <a:pt x="74" y="184"/>
                    <a:pt x="74" y="184"/>
                  </a:cubicBezTo>
                  <a:cubicBezTo>
                    <a:pt x="74" y="184"/>
                    <a:pt x="74" y="184"/>
                    <a:pt x="74" y="184"/>
                  </a:cubicBezTo>
                  <a:cubicBezTo>
                    <a:pt x="74" y="185"/>
                    <a:pt x="74" y="185"/>
                    <a:pt x="74" y="185"/>
                  </a:cubicBezTo>
                  <a:cubicBezTo>
                    <a:pt x="74" y="185"/>
                    <a:pt x="74" y="185"/>
                    <a:pt x="74" y="185"/>
                  </a:cubicBezTo>
                  <a:cubicBezTo>
                    <a:pt x="73" y="185"/>
                    <a:pt x="73" y="185"/>
                    <a:pt x="73" y="185"/>
                  </a:cubicBezTo>
                  <a:cubicBezTo>
                    <a:pt x="74" y="186"/>
                    <a:pt x="74" y="186"/>
                    <a:pt x="74" y="186"/>
                  </a:cubicBezTo>
                  <a:cubicBezTo>
                    <a:pt x="74" y="187"/>
                    <a:pt x="74" y="187"/>
                    <a:pt x="74" y="187"/>
                  </a:cubicBezTo>
                  <a:cubicBezTo>
                    <a:pt x="75" y="187"/>
                    <a:pt x="75" y="187"/>
                    <a:pt x="75" y="187"/>
                  </a:cubicBezTo>
                  <a:cubicBezTo>
                    <a:pt x="76" y="187"/>
                    <a:pt x="76" y="187"/>
                    <a:pt x="76" y="187"/>
                  </a:cubicBezTo>
                  <a:cubicBezTo>
                    <a:pt x="77" y="188"/>
                    <a:pt x="76" y="189"/>
                    <a:pt x="76" y="189"/>
                  </a:cubicBezTo>
                  <a:cubicBezTo>
                    <a:pt x="76" y="189"/>
                    <a:pt x="76" y="191"/>
                    <a:pt x="77" y="192"/>
                  </a:cubicBezTo>
                  <a:cubicBezTo>
                    <a:pt x="73" y="192"/>
                    <a:pt x="73" y="192"/>
                    <a:pt x="73" y="192"/>
                  </a:cubicBezTo>
                  <a:cubicBezTo>
                    <a:pt x="73" y="192"/>
                    <a:pt x="73" y="192"/>
                    <a:pt x="73" y="192"/>
                  </a:cubicBezTo>
                  <a:cubicBezTo>
                    <a:pt x="73" y="192"/>
                    <a:pt x="73" y="191"/>
                    <a:pt x="73" y="191"/>
                  </a:cubicBezTo>
                  <a:cubicBezTo>
                    <a:pt x="73" y="191"/>
                    <a:pt x="73" y="191"/>
                    <a:pt x="73" y="191"/>
                  </a:cubicBezTo>
                  <a:cubicBezTo>
                    <a:pt x="73" y="191"/>
                    <a:pt x="72" y="190"/>
                    <a:pt x="72" y="190"/>
                  </a:cubicBezTo>
                  <a:cubicBezTo>
                    <a:pt x="71" y="190"/>
                    <a:pt x="71" y="189"/>
                    <a:pt x="71" y="189"/>
                  </a:cubicBezTo>
                  <a:cubicBezTo>
                    <a:pt x="71" y="189"/>
                    <a:pt x="71" y="189"/>
                    <a:pt x="71" y="189"/>
                  </a:cubicBezTo>
                  <a:cubicBezTo>
                    <a:pt x="70" y="188"/>
                    <a:pt x="70" y="188"/>
                    <a:pt x="70" y="188"/>
                  </a:cubicBezTo>
                  <a:cubicBezTo>
                    <a:pt x="70" y="187"/>
                    <a:pt x="70" y="187"/>
                    <a:pt x="70" y="187"/>
                  </a:cubicBezTo>
                  <a:cubicBezTo>
                    <a:pt x="69" y="187"/>
                    <a:pt x="69" y="187"/>
                    <a:pt x="69" y="187"/>
                  </a:cubicBezTo>
                  <a:cubicBezTo>
                    <a:pt x="69" y="186"/>
                    <a:pt x="69" y="186"/>
                    <a:pt x="69" y="186"/>
                  </a:cubicBezTo>
                  <a:cubicBezTo>
                    <a:pt x="69" y="185"/>
                    <a:pt x="68" y="185"/>
                    <a:pt x="68" y="185"/>
                  </a:cubicBezTo>
                  <a:cubicBezTo>
                    <a:pt x="67" y="185"/>
                    <a:pt x="67" y="185"/>
                    <a:pt x="67" y="185"/>
                  </a:cubicBezTo>
                  <a:cubicBezTo>
                    <a:pt x="67" y="186"/>
                    <a:pt x="67" y="186"/>
                    <a:pt x="67" y="186"/>
                  </a:cubicBezTo>
                  <a:cubicBezTo>
                    <a:pt x="66" y="186"/>
                    <a:pt x="66" y="186"/>
                    <a:pt x="66" y="186"/>
                  </a:cubicBezTo>
                  <a:cubicBezTo>
                    <a:pt x="66" y="186"/>
                    <a:pt x="66" y="186"/>
                    <a:pt x="66" y="186"/>
                  </a:cubicBezTo>
                  <a:cubicBezTo>
                    <a:pt x="65" y="187"/>
                    <a:pt x="65" y="187"/>
                    <a:pt x="65" y="187"/>
                  </a:cubicBezTo>
                  <a:cubicBezTo>
                    <a:pt x="66" y="187"/>
                    <a:pt x="66" y="187"/>
                    <a:pt x="66" y="187"/>
                  </a:cubicBezTo>
                  <a:cubicBezTo>
                    <a:pt x="66" y="188"/>
                    <a:pt x="66" y="188"/>
                    <a:pt x="66" y="188"/>
                  </a:cubicBezTo>
                  <a:cubicBezTo>
                    <a:pt x="66" y="188"/>
                    <a:pt x="66" y="188"/>
                    <a:pt x="66" y="188"/>
                  </a:cubicBezTo>
                  <a:cubicBezTo>
                    <a:pt x="67" y="188"/>
                    <a:pt x="67" y="188"/>
                    <a:pt x="67" y="188"/>
                  </a:cubicBezTo>
                  <a:cubicBezTo>
                    <a:pt x="69" y="189"/>
                    <a:pt x="67" y="191"/>
                    <a:pt x="67" y="191"/>
                  </a:cubicBezTo>
                  <a:cubicBezTo>
                    <a:pt x="67" y="191"/>
                    <a:pt x="67" y="192"/>
                    <a:pt x="68" y="193"/>
                  </a:cubicBezTo>
                  <a:cubicBezTo>
                    <a:pt x="67" y="193"/>
                    <a:pt x="67" y="193"/>
                    <a:pt x="67" y="193"/>
                  </a:cubicBezTo>
                  <a:cubicBezTo>
                    <a:pt x="64" y="193"/>
                    <a:pt x="64" y="193"/>
                    <a:pt x="64" y="193"/>
                  </a:cubicBezTo>
                  <a:cubicBezTo>
                    <a:pt x="64" y="193"/>
                    <a:pt x="64" y="193"/>
                    <a:pt x="64" y="193"/>
                  </a:cubicBezTo>
                  <a:cubicBezTo>
                    <a:pt x="64" y="192"/>
                    <a:pt x="64" y="192"/>
                    <a:pt x="64" y="192"/>
                  </a:cubicBezTo>
                  <a:cubicBezTo>
                    <a:pt x="63" y="192"/>
                    <a:pt x="63" y="192"/>
                    <a:pt x="63" y="192"/>
                  </a:cubicBezTo>
                  <a:cubicBezTo>
                    <a:pt x="63" y="192"/>
                    <a:pt x="63" y="192"/>
                    <a:pt x="63" y="192"/>
                  </a:cubicBezTo>
                  <a:cubicBezTo>
                    <a:pt x="62" y="191"/>
                    <a:pt x="61" y="190"/>
                    <a:pt x="61" y="190"/>
                  </a:cubicBezTo>
                  <a:cubicBezTo>
                    <a:pt x="60" y="189"/>
                    <a:pt x="59" y="187"/>
                    <a:pt x="59" y="187"/>
                  </a:cubicBezTo>
                  <a:cubicBezTo>
                    <a:pt x="58" y="187"/>
                    <a:pt x="58" y="187"/>
                    <a:pt x="58" y="187"/>
                  </a:cubicBezTo>
                  <a:cubicBezTo>
                    <a:pt x="58" y="186"/>
                    <a:pt x="58" y="186"/>
                    <a:pt x="58" y="186"/>
                  </a:cubicBezTo>
                  <a:cubicBezTo>
                    <a:pt x="57" y="186"/>
                    <a:pt x="57" y="186"/>
                    <a:pt x="57" y="186"/>
                  </a:cubicBezTo>
                  <a:cubicBezTo>
                    <a:pt x="56" y="186"/>
                    <a:pt x="56" y="186"/>
                    <a:pt x="56" y="186"/>
                  </a:cubicBezTo>
                  <a:cubicBezTo>
                    <a:pt x="56" y="186"/>
                    <a:pt x="56" y="186"/>
                    <a:pt x="56" y="186"/>
                  </a:cubicBezTo>
                  <a:cubicBezTo>
                    <a:pt x="56" y="187"/>
                    <a:pt x="56" y="187"/>
                    <a:pt x="56" y="187"/>
                  </a:cubicBezTo>
                  <a:cubicBezTo>
                    <a:pt x="55" y="187"/>
                    <a:pt x="55" y="187"/>
                    <a:pt x="55" y="187"/>
                  </a:cubicBezTo>
                  <a:cubicBezTo>
                    <a:pt x="55" y="187"/>
                    <a:pt x="55" y="187"/>
                    <a:pt x="55" y="187"/>
                  </a:cubicBezTo>
                  <a:cubicBezTo>
                    <a:pt x="55" y="188"/>
                    <a:pt x="55" y="188"/>
                    <a:pt x="55" y="188"/>
                  </a:cubicBezTo>
                  <a:cubicBezTo>
                    <a:pt x="56" y="188"/>
                    <a:pt x="56" y="188"/>
                    <a:pt x="56" y="188"/>
                  </a:cubicBezTo>
                  <a:cubicBezTo>
                    <a:pt x="57" y="189"/>
                    <a:pt x="57" y="189"/>
                    <a:pt x="57" y="189"/>
                  </a:cubicBezTo>
                  <a:cubicBezTo>
                    <a:pt x="58" y="189"/>
                    <a:pt x="57" y="191"/>
                    <a:pt x="57" y="191"/>
                  </a:cubicBezTo>
                  <a:cubicBezTo>
                    <a:pt x="57" y="192"/>
                    <a:pt x="57" y="193"/>
                    <a:pt x="57" y="194"/>
                  </a:cubicBezTo>
                  <a:cubicBezTo>
                    <a:pt x="55" y="194"/>
                    <a:pt x="55" y="194"/>
                    <a:pt x="55" y="194"/>
                  </a:cubicBezTo>
                  <a:cubicBezTo>
                    <a:pt x="55" y="194"/>
                    <a:pt x="55" y="194"/>
                    <a:pt x="55" y="194"/>
                  </a:cubicBezTo>
                  <a:cubicBezTo>
                    <a:pt x="54" y="194"/>
                    <a:pt x="54" y="194"/>
                    <a:pt x="54" y="194"/>
                  </a:cubicBezTo>
                  <a:cubicBezTo>
                    <a:pt x="53" y="194"/>
                    <a:pt x="53" y="194"/>
                    <a:pt x="53" y="194"/>
                  </a:cubicBezTo>
                  <a:cubicBezTo>
                    <a:pt x="53" y="193"/>
                    <a:pt x="53" y="193"/>
                    <a:pt x="53" y="193"/>
                  </a:cubicBezTo>
                  <a:cubicBezTo>
                    <a:pt x="52" y="192"/>
                    <a:pt x="50" y="191"/>
                    <a:pt x="50" y="191"/>
                  </a:cubicBezTo>
                  <a:cubicBezTo>
                    <a:pt x="50" y="190"/>
                    <a:pt x="50" y="190"/>
                    <a:pt x="50" y="190"/>
                  </a:cubicBezTo>
                  <a:cubicBezTo>
                    <a:pt x="50" y="189"/>
                    <a:pt x="50" y="189"/>
                    <a:pt x="50" y="189"/>
                  </a:cubicBezTo>
                  <a:cubicBezTo>
                    <a:pt x="49" y="188"/>
                    <a:pt x="49" y="188"/>
                    <a:pt x="49" y="188"/>
                  </a:cubicBezTo>
                  <a:cubicBezTo>
                    <a:pt x="48" y="188"/>
                    <a:pt x="48" y="188"/>
                    <a:pt x="48" y="188"/>
                  </a:cubicBezTo>
                  <a:cubicBezTo>
                    <a:pt x="47" y="187"/>
                    <a:pt x="47" y="187"/>
                    <a:pt x="47" y="187"/>
                  </a:cubicBezTo>
                  <a:cubicBezTo>
                    <a:pt x="46" y="187"/>
                    <a:pt x="46" y="187"/>
                    <a:pt x="46" y="187"/>
                  </a:cubicBezTo>
                  <a:cubicBezTo>
                    <a:pt x="46" y="188"/>
                    <a:pt x="46" y="188"/>
                    <a:pt x="46" y="188"/>
                  </a:cubicBezTo>
                  <a:cubicBezTo>
                    <a:pt x="46" y="188"/>
                    <a:pt x="46" y="188"/>
                    <a:pt x="46" y="188"/>
                  </a:cubicBezTo>
                  <a:cubicBezTo>
                    <a:pt x="46" y="188"/>
                    <a:pt x="46" y="188"/>
                    <a:pt x="46" y="188"/>
                  </a:cubicBezTo>
                  <a:cubicBezTo>
                    <a:pt x="45" y="189"/>
                    <a:pt x="45" y="189"/>
                    <a:pt x="45" y="189"/>
                  </a:cubicBezTo>
                  <a:cubicBezTo>
                    <a:pt x="45" y="189"/>
                    <a:pt x="45" y="189"/>
                    <a:pt x="45" y="189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46" y="190"/>
                    <a:pt x="46" y="190"/>
                    <a:pt x="46" y="190"/>
                  </a:cubicBezTo>
                  <a:cubicBezTo>
                    <a:pt x="47" y="190"/>
                    <a:pt x="47" y="190"/>
                    <a:pt x="47" y="190"/>
                  </a:cubicBezTo>
                  <a:cubicBezTo>
                    <a:pt x="49" y="191"/>
                    <a:pt x="47" y="192"/>
                    <a:pt x="47" y="192"/>
                  </a:cubicBezTo>
                  <a:cubicBezTo>
                    <a:pt x="47" y="193"/>
                    <a:pt x="47" y="193"/>
                    <a:pt x="47" y="193"/>
                  </a:cubicBezTo>
                  <a:cubicBezTo>
                    <a:pt x="48" y="194"/>
                    <a:pt x="48" y="194"/>
                    <a:pt x="48" y="194"/>
                  </a:cubicBezTo>
                  <a:cubicBezTo>
                    <a:pt x="48" y="195"/>
                    <a:pt x="48" y="195"/>
                    <a:pt x="48" y="195"/>
                  </a:cubicBezTo>
                  <a:cubicBezTo>
                    <a:pt x="44" y="195"/>
                    <a:pt x="44" y="195"/>
                    <a:pt x="44" y="195"/>
                  </a:cubicBezTo>
                  <a:cubicBezTo>
                    <a:pt x="44" y="195"/>
                    <a:pt x="43" y="196"/>
                    <a:pt x="43" y="196"/>
                  </a:cubicBezTo>
                  <a:cubicBezTo>
                    <a:pt x="43" y="194"/>
                    <a:pt x="41" y="193"/>
                    <a:pt x="41" y="193"/>
                  </a:cubicBezTo>
                  <a:cubicBezTo>
                    <a:pt x="41" y="192"/>
                    <a:pt x="41" y="192"/>
                    <a:pt x="41" y="192"/>
                  </a:cubicBezTo>
                  <a:cubicBezTo>
                    <a:pt x="41" y="191"/>
                    <a:pt x="41" y="191"/>
                    <a:pt x="41" y="191"/>
                  </a:cubicBezTo>
                  <a:cubicBezTo>
                    <a:pt x="40" y="190"/>
                    <a:pt x="40" y="190"/>
                    <a:pt x="40" y="190"/>
                  </a:cubicBezTo>
                  <a:cubicBezTo>
                    <a:pt x="38" y="188"/>
                    <a:pt x="36" y="190"/>
                    <a:pt x="36" y="190"/>
                  </a:cubicBezTo>
                  <a:cubicBezTo>
                    <a:pt x="36" y="190"/>
                    <a:pt x="36" y="191"/>
                    <a:pt x="36" y="191"/>
                  </a:cubicBezTo>
                  <a:cubicBezTo>
                    <a:pt x="36" y="192"/>
                    <a:pt x="37" y="192"/>
                    <a:pt x="37" y="192"/>
                  </a:cubicBezTo>
                  <a:cubicBezTo>
                    <a:pt x="38" y="192"/>
                    <a:pt x="38" y="194"/>
                    <a:pt x="38" y="194"/>
                  </a:cubicBezTo>
                  <a:cubicBezTo>
                    <a:pt x="38" y="195"/>
                    <a:pt x="38" y="195"/>
                    <a:pt x="38" y="195"/>
                  </a:cubicBezTo>
                  <a:cubicBezTo>
                    <a:pt x="38" y="196"/>
                    <a:pt x="38" y="196"/>
                    <a:pt x="38" y="196"/>
                  </a:cubicBezTo>
                  <a:cubicBezTo>
                    <a:pt x="38" y="196"/>
                    <a:pt x="38" y="196"/>
                    <a:pt x="38" y="196"/>
                  </a:cubicBezTo>
                  <a:cubicBezTo>
                    <a:pt x="38" y="196"/>
                    <a:pt x="38" y="196"/>
                    <a:pt x="38" y="196"/>
                  </a:cubicBezTo>
                  <a:cubicBezTo>
                    <a:pt x="32" y="197"/>
                    <a:pt x="32" y="197"/>
                    <a:pt x="32" y="197"/>
                  </a:cubicBezTo>
                  <a:cubicBezTo>
                    <a:pt x="32" y="197"/>
                    <a:pt x="32" y="197"/>
                    <a:pt x="32" y="197"/>
                  </a:cubicBezTo>
                  <a:cubicBezTo>
                    <a:pt x="33" y="197"/>
                    <a:pt x="33" y="197"/>
                    <a:pt x="33" y="197"/>
                  </a:cubicBezTo>
                  <a:cubicBezTo>
                    <a:pt x="34" y="196"/>
                    <a:pt x="32" y="194"/>
                    <a:pt x="32" y="194"/>
                  </a:cubicBezTo>
                  <a:cubicBezTo>
                    <a:pt x="31" y="192"/>
                    <a:pt x="30" y="191"/>
                    <a:pt x="30" y="191"/>
                  </a:cubicBezTo>
                  <a:cubicBezTo>
                    <a:pt x="30" y="190"/>
                    <a:pt x="29" y="189"/>
                    <a:pt x="29" y="189"/>
                  </a:cubicBezTo>
                  <a:cubicBezTo>
                    <a:pt x="28" y="190"/>
                    <a:pt x="28" y="190"/>
                    <a:pt x="28" y="190"/>
                  </a:cubicBezTo>
                  <a:cubicBezTo>
                    <a:pt x="28" y="190"/>
                    <a:pt x="28" y="190"/>
                    <a:pt x="28" y="190"/>
                  </a:cubicBezTo>
                  <a:cubicBezTo>
                    <a:pt x="28" y="190"/>
                    <a:pt x="28" y="190"/>
                    <a:pt x="28" y="190"/>
                  </a:cubicBezTo>
                  <a:cubicBezTo>
                    <a:pt x="27" y="190"/>
                    <a:pt x="27" y="190"/>
                    <a:pt x="27" y="190"/>
                  </a:cubicBezTo>
                  <a:cubicBezTo>
                    <a:pt x="26" y="190"/>
                    <a:pt x="26" y="191"/>
                    <a:pt x="26" y="191"/>
                  </a:cubicBezTo>
                  <a:cubicBezTo>
                    <a:pt x="25" y="192"/>
                    <a:pt x="27" y="192"/>
                    <a:pt x="27" y="192"/>
                  </a:cubicBezTo>
                  <a:cubicBezTo>
                    <a:pt x="27" y="194"/>
                    <a:pt x="28" y="193"/>
                    <a:pt x="28" y="193"/>
                  </a:cubicBezTo>
                  <a:cubicBezTo>
                    <a:pt x="29" y="193"/>
                    <a:pt x="28" y="195"/>
                    <a:pt x="28" y="195"/>
                  </a:cubicBezTo>
                  <a:cubicBezTo>
                    <a:pt x="27" y="195"/>
                    <a:pt x="28" y="197"/>
                    <a:pt x="28" y="198"/>
                  </a:cubicBezTo>
                  <a:cubicBezTo>
                    <a:pt x="25" y="198"/>
                    <a:pt x="25" y="198"/>
                    <a:pt x="25" y="198"/>
                  </a:cubicBezTo>
                  <a:cubicBezTo>
                    <a:pt x="25" y="197"/>
                    <a:pt x="25" y="197"/>
                    <a:pt x="25" y="197"/>
                  </a:cubicBezTo>
                  <a:cubicBezTo>
                    <a:pt x="24" y="197"/>
                    <a:pt x="24" y="197"/>
                    <a:pt x="24" y="197"/>
                  </a:cubicBezTo>
                  <a:cubicBezTo>
                    <a:pt x="23" y="196"/>
                    <a:pt x="23" y="196"/>
                    <a:pt x="23" y="196"/>
                  </a:cubicBezTo>
                  <a:cubicBezTo>
                    <a:pt x="23" y="196"/>
                    <a:pt x="23" y="196"/>
                    <a:pt x="23" y="196"/>
                  </a:cubicBezTo>
                  <a:cubicBezTo>
                    <a:pt x="22" y="195"/>
                    <a:pt x="22" y="195"/>
                    <a:pt x="22" y="195"/>
                  </a:cubicBezTo>
                  <a:cubicBezTo>
                    <a:pt x="22" y="195"/>
                    <a:pt x="22" y="195"/>
                    <a:pt x="22" y="195"/>
                  </a:cubicBezTo>
                  <a:cubicBezTo>
                    <a:pt x="21" y="194"/>
                    <a:pt x="21" y="194"/>
                    <a:pt x="21" y="194"/>
                  </a:cubicBezTo>
                  <a:cubicBezTo>
                    <a:pt x="21" y="194"/>
                    <a:pt x="21" y="194"/>
                    <a:pt x="21" y="194"/>
                  </a:cubicBezTo>
                  <a:cubicBezTo>
                    <a:pt x="20" y="193"/>
                    <a:pt x="20" y="193"/>
                    <a:pt x="20" y="193"/>
                  </a:cubicBezTo>
                  <a:cubicBezTo>
                    <a:pt x="21" y="193"/>
                    <a:pt x="21" y="193"/>
                    <a:pt x="21" y="193"/>
                  </a:cubicBezTo>
                  <a:cubicBezTo>
                    <a:pt x="19" y="192"/>
                    <a:pt x="20" y="192"/>
                    <a:pt x="20" y="192"/>
                  </a:cubicBezTo>
                  <a:cubicBezTo>
                    <a:pt x="20" y="191"/>
                    <a:pt x="18" y="190"/>
                    <a:pt x="18" y="190"/>
                  </a:cubicBezTo>
                  <a:cubicBezTo>
                    <a:pt x="17" y="191"/>
                    <a:pt x="17" y="191"/>
                    <a:pt x="17" y="191"/>
                  </a:cubicBezTo>
                  <a:cubicBezTo>
                    <a:pt x="17" y="191"/>
                    <a:pt x="17" y="190"/>
                    <a:pt x="16" y="190"/>
                  </a:cubicBezTo>
                  <a:cubicBezTo>
                    <a:pt x="16" y="190"/>
                    <a:pt x="16" y="191"/>
                    <a:pt x="16" y="191"/>
                  </a:cubicBezTo>
                  <a:cubicBezTo>
                    <a:pt x="16" y="192"/>
                    <a:pt x="16" y="192"/>
                    <a:pt x="16" y="192"/>
                  </a:cubicBezTo>
                  <a:cubicBezTo>
                    <a:pt x="16" y="192"/>
                    <a:pt x="16" y="192"/>
                    <a:pt x="16" y="192"/>
                  </a:cubicBezTo>
                  <a:cubicBezTo>
                    <a:pt x="16" y="192"/>
                    <a:pt x="16" y="192"/>
                    <a:pt x="16" y="192"/>
                  </a:cubicBezTo>
                  <a:cubicBezTo>
                    <a:pt x="15" y="193"/>
                    <a:pt x="15" y="193"/>
                    <a:pt x="15" y="193"/>
                  </a:cubicBezTo>
                  <a:cubicBezTo>
                    <a:pt x="16" y="193"/>
                    <a:pt x="16" y="193"/>
                    <a:pt x="16" y="193"/>
                  </a:cubicBezTo>
                  <a:cubicBezTo>
                    <a:pt x="16" y="193"/>
                    <a:pt x="16" y="193"/>
                    <a:pt x="16" y="193"/>
                  </a:cubicBezTo>
                  <a:cubicBezTo>
                    <a:pt x="17" y="194"/>
                    <a:pt x="17" y="194"/>
                    <a:pt x="17" y="194"/>
                  </a:cubicBezTo>
                  <a:cubicBezTo>
                    <a:pt x="17" y="194"/>
                    <a:pt x="17" y="194"/>
                    <a:pt x="17" y="194"/>
                  </a:cubicBezTo>
                  <a:cubicBezTo>
                    <a:pt x="17" y="194"/>
                    <a:pt x="17" y="194"/>
                    <a:pt x="17" y="194"/>
                  </a:cubicBezTo>
                  <a:cubicBezTo>
                    <a:pt x="18" y="194"/>
                    <a:pt x="18" y="194"/>
                    <a:pt x="18" y="194"/>
                  </a:cubicBezTo>
                  <a:cubicBezTo>
                    <a:pt x="18" y="194"/>
                    <a:pt x="18" y="194"/>
                    <a:pt x="18" y="194"/>
                  </a:cubicBezTo>
                  <a:cubicBezTo>
                    <a:pt x="18" y="195"/>
                    <a:pt x="18" y="195"/>
                    <a:pt x="18" y="195"/>
                  </a:cubicBezTo>
                  <a:cubicBezTo>
                    <a:pt x="18" y="195"/>
                    <a:pt x="18" y="195"/>
                    <a:pt x="18" y="195"/>
                  </a:cubicBezTo>
                  <a:cubicBezTo>
                    <a:pt x="18" y="196"/>
                    <a:pt x="18" y="196"/>
                    <a:pt x="18" y="196"/>
                  </a:cubicBezTo>
                  <a:cubicBezTo>
                    <a:pt x="17" y="196"/>
                    <a:pt x="17" y="196"/>
                    <a:pt x="17" y="196"/>
                  </a:cubicBezTo>
                  <a:cubicBezTo>
                    <a:pt x="17" y="197"/>
                    <a:pt x="17" y="197"/>
                    <a:pt x="17" y="197"/>
                  </a:cubicBezTo>
                  <a:cubicBezTo>
                    <a:pt x="18" y="198"/>
                    <a:pt x="18" y="198"/>
                    <a:pt x="18" y="198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8" y="201"/>
                    <a:pt x="18" y="201"/>
                    <a:pt x="18" y="201"/>
                  </a:cubicBezTo>
                  <a:cubicBezTo>
                    <a:pt x="14" y="201"/>
                    <a:pt x="14" y="201"/>
                    <a:pt x="14" y="201"/>
                  </a:cubicBezTo>
                  <a:cubicBezTo>
                    <a:pt x="13" y="199"/>
                    <a:pt x="13" y="199"/>
                    <a:pt x="13" y="199"/>
                  </a:cubicBezTo>
                  <a:cubicBezTo>
                    <a:pt x="14" y="198"/>
                    <a:pt x="13" y="197"/>
                    <a:pt x="13" y="197"/>
                  </a:cubicBezTo>
                  <a:cubicBezTo>
                    <a:pt x="14" y="196"/>
                    <a:pt x="14" y="195"/>
                    <a:pt x="14" y="195"/>
                  </a:cubicBezTo>
                  <a:cubicBezTo>
                    <a:pt x="15" y="193"/>
                    <a:pt x="13" y="194"/>
                    <a:pt x="13" y="194"/>
                  </a:cubicBezTo>
                  <a:cubicBezTo>
                    <a:pt x="12" y="193"/>
                    <a:pt x="11" y="194"/>
                    <a:pt x="11" y="194"/>
                  </a:cubicBezTo>
                  <a:cubicBezTo>
                    <a:pt x="10" y="193"/>
                    <a:pt x="10" y="194"/>
                    <a:pt x="10" y="194"/>
                  </a:cubicBezTo>
                  <a:cubicBezTo>
                    <a:pt x="9" y="194"/>
                    <a:pt x="9" y="195"/>
                    <a:pt x="9" y="195"/>
                  </a:cubicBezTo>
                  <a:cubicBezTo>
                    <a:pt x="8" y="196"/>
                    <a:pt x="8" y="194"/>
                    <a:pt x="8" y="194"/>
                  </a:cubicBezTo>
                  <a:cubicBezTo>
                    <a:pt x="8" y="192"/>
                    <a:pt x="6" y="192"/>
                    <a:pt x="6" y="192"/>
                  </a:cubicBezTo>
                  <a:cubicBezTo>
                    <a:pt x="6" y="191"/>
                    <a:pt x="6" y="191"/>
                    <a:pt x="6" y="191"/>
                  </a:cubicBezTo>
                  <a:cubicBezTo>
                    <a:pt x="5" y="191"/>
                    <a:pt x="5" y="191"/>
                    <a:pt x="5" y="191"/>
                  </a:cubicBezTo>
                  <a:cubicBezTo>
                    <a:pt x="5" y="191"/>
                    <a:pt x="5" y="191"/>
                    <a:pt x="5" y="191"/>
                  </a:cubicBezTo>
                  <a:cubicBezTo>
                    <a:pt x="5" y="191"/>
                    <a:pt x="5" y="191"/>
                    <a:pt x="5" y="191"/>
                  </a:cubicBezTo>
                  <a:cubicBezTo>
                    <a:pt x="5" y="192"/>
                    <a:pt x="5" y="192"/>
                    <a:pt x="5" y="192"/>
                  </a:cubicBezTo>
                  <a:cubicBezTo>
                    <a:pt x="5" y="192"/>
                    <a:pt x="5" y="192"/>
                    <a:pt x="5" y="192"/>
                  </a:cubicBezTo>
                  <a:cubicBezTo>
                    <a:pt x="5" y="192"/>
                    <a:pt x="5" y="192"/>
                    <a:pt x="5" y="192"/>
                  </a:cubicBezTo>
                  <a:cubicBezTo>
                    <a:pt x="5" y="193"/>
                    <a:pt x="5" y="193"/>
                    <a:pt x="5" y="193"/>
                  </a:cubicBezTo>
                  <a:cubicBezTo>
                    <a:pt x="5" y="193"/>
                    <a:pt x="5" y="193"/>
                    <a:pt x="5" y="193"/>
                  </a:cubicBezTo>
                  <a:cubicBezTo>
                    <a:pt x="5" y="193"/>
                    <a:pt x="5" y="194"/>
                    <a:pt x="5" y="194"/>
                  </a:cubicBezTo>
                  <a:cubicBezTo>
                    <a:pt x="4" y="194"/>
                    <a:pt x="4" y="195"/>
                    <a:pt x="4" y="195"/>
                  </a:cubicBezTo>
                  <a:cubicBezTo>
                    <a:pt x="4" y="194"/>
                    <a:pt x="3" y="194"/>
                    <a:pt x="3" y="194"/>
                  </a:cubicBezTo>
                  <a:cubicBezTo>
                    <a:pt x="2" y="193"/>
                    <a:pt x="2" y="194"/>
                    <a:pt x="2" y="194"/>
                  </a:cubicBezTo>
                  <a:cubicBezTo>
                    <a:pt x="1" y="194"/>
                    <a:pt x="1" y="195"/>
                    <a:pt x="1" y="195"/>
                  </a:cubicBezTo>
                  <a:cubicBezTo>
                    <a:pt x="0" y="195"/>
                    <a:pt x="0" y="195"/>
                    <a:pt x="0" y="195"/>
                  </a:cubicBezTo>
                  <a:cubicBezTo>
                    <a:pt x="1" y="196"/>
                    <a:pt x="1" y="196"/>
                    <a:pt x="1" y="196"/>
                  </a:cubicBezTo>
                  <a:cubicBezTo>
                    <a:pt x="1" y="197"/>
                    <a:pt x="1" y="197"/>
                    <a:pt x="1" y="197"/>
                  </a:cubicBezTo>
                  <a:cubicBezTo>
                    <a:pt x="1" y="197"/>
                    <a:pt x="1" y="197"/>
                    <a:pt x="1" y="197"/>
                  </a:cubicBezTo>
                  <a:cubicBezTo>
                    <a:pt x="2" y="197"/>
                    <a:pt x="2" y="197"/>
                    <a:pt x="2" y="197"/>
                  </a:cubicBezTo>
                  <a:cubicBezTo>
                    <a:pt x="2" y="197"/>
                    <a:pt x="2" y="197"/>
                    <a:pt x="2" y="197"/>
                  </a:cubicBezTo>
                  <a:cubicBezTo>
                    <a:pt x="2" y="198"/>
                    <a:pt x="2" y="198"/>
                    <a:pt x="2" y="198"/>
                  </a:cubicBezTo>
                  <a:cubicBezTo>
                    <a:pt x="2" y="200"/>
                    <a:pt x="4" y="202"/>
                    <a:pt x="4" y="202"/>
                  </a:cubicBezTo>
                  <a:cubicBezTo>
                    <a:pt x="3" y="202"/>
                    <a:pt x="3" y="206"/>
                    <a:pt x="3" y="206"/>
                  </a:cubicBezTo>
                  <a:cubicBezTo>
                    <a:pt x="2" y="208"/>
                    <a:pt x="4" y="208"/>
                    <a:pt x="4" y="208"/>
                  </a:cubicBezTo>
                  <a:cubicBezTo>
                    <a:pt x="4" y="209"/>
                    <a:pt x="4" y="209"/>
                    <a:pt x="4" y="209"/>
                  </a:cubicBezTo>
                  <a:cubicBezTo>
                    <a:pt x="4" y="211"/>
                    <a:pt x="8" y="210"/>
                    <a:pt x="8" y="210"/>
                  </a:cubicBezTo>
                  <a:cubicBezTo>
                    <a:pt x="6" y="211"/>
                    <a:pt x="7" y="214"/>
                    <a:pt x="7" y="214"/>
                  </a:cubicBezTo>
                  <a:cubicBezTo>
                    <a:pt x="6" y="216"/>
                    <a:pt x="8" y="216"/>
                    <a:pt x="8" y="216"/>
                  </a:cubicBezTo>
                  <a:cubicBezTo>
                    <a:pt x="7" y="217"/>
                    <a:pt x="8" y="219"/>
                    <a:pt x="8" y="219"/>
                  </a:cubicBezTo>
                  <a:cubicBezTo>
                    <a:pt x="6" y="220"/>
                    <a:pt x="6" y="221"/>
                    <a:pt x="6" y="221"/>
                  </a:cubicBezTo>
                  <a:cubicBezTo>
                    <a:pt x="5" y="222"/>
                    <a:pt x="4" y="221"/>
                    <a:pt x="4" y="221"/>
                  </a:cubicBezTo>
                  <a:cubicBezTo>
                    <a:pt x="3" y="220"/>
                    <a:pt x="2" y="222"/>
                    <a:pt x="2" y="222"/>
                  </a:cubicBezTo>
                  <a:cubicBezTo>
                    <a:pt x="2" y="223"/>
                    <a:pt x="4" y="225"/>
                    <a:pt x="4" y="225"/>
                  </a:cubicBezTo>
                  <a:cubicBezTo>
                    <a:pt x="4" y="226"/>
                    <a:pt x="4" y="227"/>
                    <a:pt x="4" y="227"/>
                  </a:cubicBezTo>
                  <a:cubicBezTo>
                    <a:pt x="7" y="231"/>
                    <a:pt x="14" y="230"/>
                    <a:pt x="16" y="230"/>
                  </a:cubicBezTo>
                  <a:cubicBezTo>
                    <a:pt x="43" y="261"/>
                    <a:pt x="96" y="286"/>
                    <a:pt x="96" y="286"/>
                  </a:cubicBezTo>
                  <a:cubicBezTo>
                    <a:pt x="96" y="269"/>
                    <a:pt x="96" y="269"/>
                    <a:pt x="96" y="269"/>
                  </a:cubicBezTo>
                  <a:cubicBezTo>
                    <a:pt x="122" y="244"/>
                    <a:pt x="122" y="244"/>
                    <a:pt x="122" y="244"/>
                  </a:cubicBezTo>
                  <a:cubicBezTo>
                    <a:pt x="616" y="244"/>
                    <a:pt x="616" y="244"/>
                    <a:pt x="616" y="244"/>
                  </a:cubicBezTo>
                  <a:cubicBezTo>
                    <a:pt x="818" y="244"/>
                    <a:pt x="818" y="244"/>
                    <a:pt x="818" y="244"/>
                  </a:cubicBezTo>
                  <a:cubicBezTo>
                    <a:pt x="1311" y="244"/>
                    <a:pt x="1311" y="244"/>
                    <a:pt x="1311" y="244"/>
                  </a:cubicBezTo>
                  <a:cubicBezTo>
                    <a:pt x="1338" y="269"/>
                    <a:pt x="1338" y="269"/>
                    <a:pt x="1338" y="269"/>
                  </a:cubicBezTo>
                  <a:cubicBezTo>
                    <a:pt x="1338" y="286"/>
                    <a:pt x="1338" y="286"/>
                    <a:pt x="1338" y="286"/>
                  </a:cubicBezTo>
                  <a:cubicBezTo>
                    <a:pt x="1338" y="286"/>
                    <a:pt x="1390" y="261"/>
                    <a:pt x="1418" y="230"/>
                  </a:cubicBezTo>
                  <a:cubicBezTo>
                    <a:pt x="1421" y="230"/>
                    <a:pt x="1426" y="230"/>
                    <a:pt x="1428" y="227"/>
                  </a:cubicBezTo>
                  <a:cubicBezTo>
                    <a:pt x="1428" y="227"/>
                    <a:pt x="1428" y="226"/>
                    <a:pt x="1428" y="225"/>
                  </a:cubicBezTo>
                  <a:cubicBezTo>
                    <a:pt x="1428" y="225"/>
                    <a:pt x="1430" y="223"/>
                    <a:pt x="1430" y="222"/>
                  </a:cubicBezTo>
                  <a:cubicBezTo>
                    <a:pt x="1430" y="222"/>
                    <a:pt x="1429" y="220"/>
                    <a:pt x="1428" y="221"/>
                  </a:cubicBezTo>
                  <a:cubicBezTo>
                    <a:pt x="1428" y="221"/>
                    <a:pt x="1427" y="222"/>
                    <a:pt x="1426" y="221"/>
                  </a:cubicBezTo>
                  <a:cubicBezTo>
                    <a:pt x="1426" y="221"/>
                    <a:pt x="1426" y="220"/>
                    <a:pt x="1424" y="219"/>
                  </a:cubicBezTo>
                  <a:cubicBezTo>
                    <a:pt x="1424" y="219"/>
                    <a:pt x="1425" y="217"/>
                    <a:pt x="1424" y="216"/>
                  </a:cubicBezTo>
                  <a:cubicBezTo>
                    <a:pt x="1424" y="216"/>
                    <a:pt x="1426" y="216"/>
                    <a:pt x="1425" y="214"/>
                  </a:cubicBezTo>
                  <a:cubicBezTo>
                    <a:pt x="1425" y="214"/>
                    <a:pt x="1426" y="211"/>
                    <a:pt x="1424" y="210"/>
                  </a:cubicBezTo>
                  <a:cubicBezTo>
                    <a:pt x="1424" y="210"/>
                    <a:pt x="1428" y="211"/>
                    <a:pt x="1428" y="209"/>
                  </a:cubicBezTo>
                  <a:cubicBezTo>
                    <a:pt x="1428" y="208"/>
                    <a:pt x="1428" y="208"/>
                    <a:pt x="1428" y="208"/>
                  </a:cubicBezTo>
                  <a:cubicBezTo>
                    <a:pt x="1428" y="208"/>
                    <a:pt x="1430" y="208"/>
                    <a:pt x="1429" y="206"/>
                  </a:cubicBezTo>
                  <a:cubicBezTo>
                    <a:pt x="1429" y="206"/>
                    <a:pt x="1429" y="202"/>
                    <a:pt x="1428" y="202"/>
                  </a:cubicBezTo>
                  <a:cubicBezTo>
                    <a:pt x="1428" y="202"/>
                    <a:pt x="1430" y="200"/>
                    <a:pt x="1430" y="198"/>
                  </a:cubicBezTo>
                  <a:cubicBezTo>
                    <a:pt x="1430" y="197"/>
                    <a:pt x="1430" y="197"/>
                    <a:pt x="1430" y="197"/>
                  </a:cubicBezTo>
                  <a:cubicBezTo>
                    <a:pt x="1430" y="197"/>
                    <a:pt x="1430" y="197"/>
                    <a:pt x="1430" y="197"/>
                  </a:cubicBezTo>
                  <a:cubicBezTo>
                    <a:pt x="1431" y="197"/>
                    <a:pt x="1431" y="197"/>
                    <a:pt x="1431" y="197"/>
                  </a:cubicBezTo>
                  <a:cubicBezTo>
                    <a:pt x="1431" y="197"/>
                    <a:pt x="1431" y="197"/>
                    <a:pt x="1431" y="197"/>
                  </a:cubicBezTo>
                  <a:cubicBezTo>
                    <a:pt x="1431" y="196"/>
                    <a:pt x="1431" y="196"/>
                    <a:pt x="1431" y="196"/>
                  </a:cubicBezTo>
                  <a:lnTo>
                    <a:pt x="1432" y="195"/>
                  </a:lnTo>
                  <a:close/>
                </a:path>
              </a:pathLst>
            </a:custGeom>
            <a:solidFill>
              <a:srgbClr val="A00E1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pic>
          <p:nvPicPr>
            <p:cNvPr id="5157" name="Picture 461"/>
            <p:cNvPicPr>
              <a:picLocks noChangeArrowheads="1"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106361" y="392907"/>
              <a:ext cx="1627188" cy="1845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58" name="Rectangle 462"/>
            <p:cNvSpPr>
              <a:spLocks noChangeArrowheads="1"/>
            </p:cNvSpPr>
            <p:nvPr/>
          </p:nvSpPr>
          <p:spPr bwMode="auto">
            <a:xfrm>
              <a:off x="207961" y="273843"/>
              <a:ext cx="1423988" cy="25004"/>
            </a:xfrm>
            <a:prstGeom prst="rect">
              <a:avLst/>
            </a:prstGeom>
            <a:solidFill>
              <a:srgbClr val="BD1A2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5159" name="Freeform 463"/>
            <p:cNvSpPr>
              <a:spLocks noChangeArrowheads="1"/>
            </p:cNvSpPr>
            <p:nvPr/>
          </p:nvSpPr>
          <p:spPr bwMode="auto">
            <a:xfrm>
              <a:off x="815975" y="442912"/>
              <a:ext cx="206375" cy="115491"/>
            </a:xfrm>
            <a:custGeom>
              <a:gdLst>
                <a:gd fmla="*/ 2147483646 w 130" name="T0"/>
                <a:gd fmla="*/ 2147483646 h 97" name="T1"/>
                <a:gd fmla="*/ 2147483646 w 130" name="T2"/>
                <a:gd fmla="*/ 1688358166 h 97" name="T3"/>
                <a:gd fmla="*/ 2147483646 w 130" name="T4"/>
                <a:gd fmla="*/ 1688358166 h 97" name="T5"/>
                <a:gd fmla="*/ 2147483646 w 130" name="T6"/>
                <a:gd fmla="*/ 0 h 97" name="T7"/>
                <a:gd fmla="*/ 2147483646 w 130" name="T8"/>
                <a:gd fmla="*/ 1688358166 h 97" name="T9"/>
                <a:gd fmla="*/ 2147483646 w 130" name="T10"/>
                <a:gd fmla="*/ 0 h 97" name="T11"/>
                <a:gd fmla="*/ 2147483646 w 130" name="T12"/>
                <a:gd fmla="*/ 1688358166 h 97" name="T13"/>
                <a:gd fmla="*/ 2147483646 w 130" name="T14"/>
                <a:gd fmla="*/ 1688358166 h 97" name="T15"/>
                <a:gd fmla="*/ 2147483646 w 130" name="T16"/>
                <a:gd fmla="*/ 2147483646 h 97" name="T17"/>
                <a:gd fmla="*/ 0 w 130" name="T18"/>
                <a:gd fmla="*/ 2147483646 h 97" name="T19"/>
                <a:gd fmla="*/ 2147483646 w 130" name="T20"/>
                <a:gd fmla="*/ 2147483646 h 97" name="T21"/>
                <a:gd fmla="*/ 2147483646 w 130" name="T22"/>
                <a:gd fmla="*/ 2147483646 h 97" name="T23"/>
                <a:gd fmla="*/ 2147483646 w 130" name="T24"/>
                <a:gd fmla="*/ 2147483646 h 97" name="T25"/>
                <a:gd fmla="*/ 2147483646 w 130" name="T26"/>
                <a:gd fmla="*/ 2147483646 h 97" name="T27"/>
                <a:gd fmla="*/ 2147483646 w 130" name="T28"/>
                <a:gd fmla="*/ 2147483646 h 97" name="T29"/>
                <a:gd fmla="*/ 2147483646 w 130" name="T30"/>
                <a:gd fmla="*/ 2147483646 h 97" name="T31"/>
                <a:gd fmla="*/ 2147483646 w 130" name="T32"/>
                <a:gd fmla="*/ 2147483646 h 97" name="T33"/>
                <a:gd fmla="*/ 2147483646 w 130" name="T34"/>
                <a:gd fmla="*/ 2147483646 h 97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130" name="T54"/>
                <a:gd fmla="*/ 0 h 97" name="T55"/>
                <a:gd fmla="*/ 130 w 130" name="T56"/>
                <a:gd fmla="*/ 97 h 97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97" w="130">
                  <a:moveTo>
                    <a:pt x="96" y="6"/>
                  </a:moveTo>
                  <a:lnTo>
                    <a:pt x="96" y="1"/>
                  </a:lnTo>
                  <a:lnTo>
                    <a:pt x="80" y="1"/>
                  </a:lnTo>
                  <a:lnTo>
                    <a:pt x="80" y="0"/>
                  </a:lnTo>
                  <a:lnTo>
                    <a:pt x="65" y="1"/>
                  </a:lnTo>
                  <a:lnTo>
                    <a:pt x="49" y="0"/>
                  </a:lnTo>
                  <a:lnTo>
                    <a:pt x="49" y="1"/>
                  </a:lnTo>
                  <a:lnTo>
                    <a:pt x="34" y="1"/>
                  </a:lnTo>
                  <a:lnTo>
                    <a:pt x="34" y="6"/>
                  </a:lnTo>
                  <a:lnTo>
                    <a:pt x="0" y="20"/>
                  </a:lnTo>
                  <a:lnTo>
                    <a:pt x="5" y="97"/>
                  </a:lnTo>
                  <a:lnTo>
                    <a:pt x="20" y="97"/>
                  </a:lnTo>
                  <a:lnTo>
                    <a:pt x="63" y="97"/>
                  </a:lnTo>
                  <a:lnTo>
                    <a:pt x="66" y="97"/>
                  </a:lnTo>
                  <a:lnTo>
                    <a:pt x="109" y="97"/>
                  </a:lnTo>
                  <a:lnTo>
                    <a:pt x="124" y="97"/>
                  </a:lnTo>
                  <a:lnTo>
                    <a:pt x="130" y="20"/>
                  </a:lnTo>
                  <a:lnTo>
                    <a:pt x="96" y="6"/>
                  </a:lnTo>
                  <a:close/>
                </a:path>
              </a:pathLst>
            </a:custGeom>
            <a:solidFill>
              <a:srgbClr val="C0192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60" name="Freeform 464"/>
            <p:cNvSpPr>
              <a:spLocks noChangeArrowheads="1"/>
            </p:cNvSpPr>
            <p:nvPr/>
          </p:nvSpPr>
          <p:spPr bwMode="auto">
            <a:xfrm>
              <a:off x="1036636" y="442912"/>
              <a:ext cx="133350" cy="115491"/>
            </a:xfrm>
            <a:custGeom>
              <a:gdLst>
                <a:gd fmla="*/ 2147483646 w 84" name="T0"/>
                <a:gd fmla="*/ 2147483646 h 97" name="T1"/>
                <a:gd fmla="*/ 2147483646 w 84" name="T2"/>
                <a:gd fmla="*/ 1688358166 h 97" name="T3"/>
                <a:gd fmla="*/ 2147483646 w 84" name="T4"/>
                <a:gd fmla="*/ 1688358166 h 97" name="T5"/>
                <a:gd fmla="*/ 2147483646 w 84" name="T6"/>
                <a:gd fmla="*/ 0 h 97" name="T7"/>
                <a:gd fmla="*/ 2147483646 w 84" name="T8"/>
                <a:gd fmla="*/ 1688358166 h 97" name="T9"/>
                <a:gd fmla="*/ 2147483646 w 84" name="T10"/>
                <a:gd fmla="*/ 0 h 97" name="T11"/>
                <a:gd fmla="*/ 2147483646 w 84" name="T12"/>
                <a:gd fmla="*/ 1688358166 h 97" name="T13"/>
                <a:gd fmla="*/ 2147483646 w 84" name="T14"/>
                <a:gd fmla="*/ 1688358166 h 97" name="T15"/>
                <a:gd fmla="*/ 2147483646 w 84" name="T16"/>
                <a:gd fmla="*/ 2147483646 h 97" name="T17"/>
                <a:gd fmla="*/ 0 w 84" name="T18"/>
                <a:gd fmla="*/ 2147483646 h 97" name="T19"/>
                <a:gd fmla="*/ 2147483646 w 84" name="T20"/>
                <a:gd fmla="*/ 2147483646 h 97" name="T21"/>
                <a:gd fmla="*/ 2147483646 w 84" name="T22"/>
                <a:gd fmla="*/ 2147483646 h 97" name="T23"/>
                <a:gd fmla="*/ 2147483646 w 84" name="T24"/>
                <a:gd fmla="*/ 2147483646 h 97" name="T25"/>
                <a:gd fmla="*/ 2147483646 w 84" name="T26"/>
                <a:gd fmla="*/ 2147483646 h 97" name="T27"/>
                <a:gd fmla="*/ 2147483646 w 84" name="T28"/>
                <a:gd fmla="*/ 2147483646 h 97" name="T29"/>
                <a:gd fmla="*/ 2147483646 w 84" name="T30"/>
                <a:gd fmla="*/ 2147483646 h 97" name="T31"/>
                <a:gd fmla="*/ 2147483646 w 84" name="T32"/>
                <a:gd fmla="*/ 2147483646 h 97" name="T33"/>
                <a:gd fmla="*/ 2147483646 w 84" name="T34"/>
                <a:gd fmla="*/ 2147483646 h 97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84" name="T54"/>
                <a:gd fmla="*/ 0 h 97" name="T55"/>
                <a:gd fmla="*/ 84 w 84" name="T56"/>
                <a:gd fmla="*/ 97 h 97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97" w="84">
                  <a:moveTo>
                    <a:pt x="62" y="6"/>
                  </a:moveTo>
                  <a:lnTo>
                    <a:pt x="62" y="1"/>
                  </a:lnTo>
                  <a:lnTo>
                    <a:pt x="52" y="1"/>
                  </a:lnTo>
                  <a:lnTo>
                    <a:pt x="52" y="0"/>
                  </a:lnTo>
                  <a:lnTo>
                    <a:pt x="42" y="1"/>
                  </a:lnTo>
                  <a:lnTo>
                    <a:pt x="32" y="0"/>
                  </a:lnTo>
                  <a:lnTo>
                    <a:pt x="32" y="1"/>
                  </a:lnTo>
                  <a:lnTo>
                    <a:pt x="22" y="1"/>
                  </a:lnTo>
                  <a:lnTo>
                    <a:pt x="22" y="6"/>
                  </a:lnTo>
                  <a:lnTo>
                    <a:pt x="0" y="20"/>
                  </a:lnTo>
                  <a:lnTo>
                    <a:pt x="3" y="97"/>
                  </a:lnTo>
                  <a:lnTo>
                    <a:pt x="13" y="97"/>
                  </a:lnTo>
                  <a:lnTo>
                    <a:pt x="40" y="97"/>
                  </a:lnTo>
                  <a:lnTo>
                    <a:pt x="43" y="97"/>
                  </a:lnTo>
                  <a:lnTo>
                    <a:pt x="71" y="97"/>
                  </a:lnTo>
                  <a:lnTo>
                    <a:pt x="80" y="97"/>
                  </a:lnTo>
                  <a:lnTo>
                    <a:pt x="84" y="20"/>
                  </a:lnTo>
                  <a:lnTo>
                    <a:pt x="62" y="6"/>
                  </a:lnTo>
                  <a:close/>
                </a:path>
              </a:pathLst>
            </a:custGeom>
            <a:solidFill>
              <a:srgbClr val="C0192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61" name="Freeform 465"/>
            <p:cNvSpPr>
              <a:spLocks noChangeArrowheads="1"/>
            </p:cNvSpPr>
            <p:nvPr/>
          </p:nvSpPr>
          <p:spPr bwMode="auto">
            <a:xfrm>
              <a:off x="228599" y="442912"/>
              <a:ext cx="133350" cy="115491"/>
            </a:xfrm>
            <a:custGeom>
              <a:gdLst>
                <a:gd fmla="*/ 2147483646 w 84" name="T0"/>
                <a:gd fmla="*/ 2147483646 h 97" name="T1"/>
                <a:gd fmla="*/ 2147483646 w 84" name="T2"/>
                <a:gd fmla="*/ 1688358166 h 97" name="T3"/>
                <a:gd fmla="*/ 2147483646 w 84" name="T4"/>
                <a:gd fmla="*/ 1688358166 h 97" name="T5"/>
                <a:gd fmla="*/ 2147483646 w 84" name="T6"/>
                <a:gd fmla="*/ 0 h 97" name="T7"/>
                <a:gd fmla="*/ 2147483646 w 84" name="T8"/>
                <a:gd fmla="*/ 1688358166 h 97" name="T9"/>
                <a:gd fmla="*/ 2147483646 w 84" name="T10"/>
                <a:gd fmla="*/ 0 h 97" name="T11"/>
                <a:gd fmla="*/ 2147483646 w 84" name="T12"/>
                <a:gd fmla="*/ 1688358166 h 97" name="T13"/>
                <a:gd fmla="*/ 2147483646 w 84" name="T14"/>
                <a:gd fmla="*/ 1688358166 h 97" name="T15"/>
                <a:gd fmla="*/ 2147483646 w 84" name="T16"/>
                <a:gd fmla="*/ 2147483646 h 97" name="T17"/>
                <a:gd fmla="*/ 0 w 84" name="T18"/>
                <a:gd fmla="*/ 2147483646 h 97" name="T19"/>
                <a:gd fmla="*/ 2147483646 w 84" name="T20"/>
                <a:gd fmla="*/ 2147483646 h 97" name="T21"/>
                <a:gd fmla="*/ 2147483646 w 84" name="T22"/>
                <a:gd fmla="*/ 2147483646 h 97" name="T23"/>
                <a:gd fmla="*/ 2147483646 w 84" name="T24"/>
                <a:gd fmla="*/ 2147483646 h 97" name="T25"/>
                <a:gd fmla="*/ 2147483646 w 84" name="T26"/>
                <a:gd fmla="*/ 2147483646 h 97" name="T27"/>
                <a:gd fmla="*/ 2147483646 w 84" name="T28"/>
                <a:gd fmla="*/ 2147483646 h 97" name="T29"/>
                <a:gd fmla="*/ 2147483646 w 84" name="T30"/>
                <a:gd fmla="*/ 2147483646 h 97" name="T31"/>
                <a:gd fmla="*/ 2147483646 w 84" name="T32"/>
                <a:gd fmla="*/ 2147483646 h 97" name="T33"/>
                <a:gd fmla="*/ 2147483646 w 84" name="T34"/>
                <a:gd fmla="*/ 2147483646 h 97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84" name="T54"/>
                <a:gd fmla="*/ 0 h 97" name="T55"/>
                <a:gd fmla="*/ 84 w 84" name="T56"/>
                <a:gd fmla="*/ 97 h 97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97" w="84">
                  <a:moveTo>
                    <a:pt x="62" y="6"/>
                  </a:moveTo>
                  <a:lnTo>
                    <a:pt x="62" y="1"/>
                  </a:lnTo>
                  <a:lnTo>
                    <a:pt x="53" y="1"/>
                  </a:lnTo>
                  <a:lnTo>
                    <a:pt x="53" y="0"/>
                  </a:lnTo>
                  <a:lnTo>
                    <a:pt x="42" y="1"/>
                  </a:lnTo>
                  <a:lnTo>
                    <a:pt x="32" y="0"/>
                  </a:lnTo>
                  <a:lnTo>
                    <a:pt x="32" y="1"/>
                  </a:lnTo>
                  <a:lnTo>
                    <a:pt x="22" y="1"/>
                  </a:lnTo>
                  <a:lnTo>
                    <a:pt x="22" y="6"/>
                  </a:lnTo>
                  <a:lnTo>
                    <a:pt x="0" y="20"/>
                  </a:lnTo>
                  <a:lnTo>
                    <a:pt x="4" y="97"/>
                  </a:lnTo>
                  <a:lnTo>
                    <a:pt x="13" y="97"/>
                  </a:lnTo>
                  <a:lnTo>
                    <a:pt x="41" y="97"/>
                  </a:lnTo>
                  <a:lnTo>
                    <a:pt x="44" y="97"/>
                  </a:lnTo>
                  <a:lnTo>
                    <a:pt x="71" y="97"/>
                  </a:lnTo>
                  <a:lnTo>
                    <a:pt x="81" y="97"/>
                  </a:lnTo>
                  <a:lnTo>
                    <a:pt x="84" y="20"/>
                  </a:lnTo>
                  <a:lnTo>
                    <a:pt x="62" y="6"/>
                  </a:lnTo>
                  <a:close/>
                </a:path>
              </a:pathLst>
            </a:custGeom>
            <a:solidFill>
              <a:srgbClr val="C0192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62" name="Freeform 466"/>
            <p:cNvSpPr>
              <a:spLocks noChangeArrowheads="1"/>
            </p:cNvSpPr>
            <p:nvPr/>
          </p:nvSpPr>
          <p:spPr bwMode="auto">
            <a:xfrm>
              <a:off x="376236" y="442912"/>
              <a:ext cx="134938" cy="115491"/>
            </a:xfrm>
            <a:custGeom>
              <a:gdLst>
                <a:gd fmla="*/ 2147483646 w 85" name="T0"/>
                <a:gd fmla="*/ 2147483646 h 97" name="T1"/>
                <a:gd fmla="*/ 2147483646 w 85" name="T2"/>
                <a:gd fmla="*/ 1688358166 h 97" name="T3"/>
                <a:gd fmla="*/ 2147483646 w 85" name="T4"/>
                <a:gd fmla="*/ 1688358166 h 97" name="T5"/>
                <a:gd fmla="*/ 2147483646 w 85" name="T6"/>
                <a:gd fmla="*/ 0 h 97" name="T7"/>
                <a:gd fmla="*/ 2147483646 w 85" name="T8"/>
                <a:gd fmla="*/ 1688358166 h 97" name="T9"/>
                <a:gd fmla="*/ 2147483646 w 85" name="T10"/>
                <a:gd fmla="*/ 0 h 97" name="T11"/>
                <a:gd fmla="*/ 2147483646 w 85" name="T12"/>
                <a:gd fmla="*/ 1688358166 h 97" name="T13"/>
                <a:gd fmla="*/ 2147483646 w 85" name="T14"/>
                <a:gd fmla="*/ 1688358166 h 97" name="T15"/>
                <a:gd fmla="*/ 2147483646 w 85" name="T16"/>
                <a:gd fmla="*/ 2147483646 h 97" name="T17"/>
                <a:gd fmla="*/ 0 w 85" name="T18"/>
                <a:gd fmla="*/ 2147483646 h 97" name="T19"/>
                <a:gd fmla="*/ 2147483646 w 85" name="T20"/>
                <a:gd fmla="*/ 2147483646 h 97" name="T21"/>
                <a:gd fmla="*/ 2147483646 w 85" name="T22"/>
                <a:gd fmla="*/ 2147483646 h 97" name="T23"/>
                <a:gd fmla="*/ 2147483646 w 85" name="T24"/>
                <a:gd fmla="*/ 2147483646 h 97" name="T25"/>
                <a:gd fmla="*/ 2147483646 w 85" name="T26"/>
                <a:gd fmla="*/ 2147483646 h 97" name="T27"/>
                <a:gd fmla="*/ 2147483646 w 85" name="T28"/>
                <a:gd fmla="*/ 2147483646 h 97" name="T29"/>
                <a:gd fmla="*/ 2147483646 w 85" name="T30"/>
                <a:gd fmla="*/ 2147483646 h 97" name="T31"/>
                <a:gd fmla="*/ 2147483646 w 85" name="T32"/>
                <a:gd fmla="*/ 2147483646 h 97" name="T33"/>
                <a:gd fmla="*/ 2147483646 w 85" name="T34"/>
                <a:gd fmla="*/ 2147483646 h 97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85" name="T54"/>
                <a:gd fmla="*/ 0 h 97" name="T55"/>
                <a:gd fmla="*/ 85 w 85" name="T56"/>
                <a:gd fmla="*/ 97 h 97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97" w="85">
                  <a:moveTo>
                    <a:pt x="62" y="6"/>
                  </a:moveTo>
                  <a:lnTo>
                    <a:pt x="62" y="1"/>
                  </a:lnTo>
                  <a:lnTo>
                    <a:pt x="53" y="1"/>
                  </a:lnTo>
                  <a:lnTo>
                    <a:pt x="53" y="0"/>
                  </a:lnTo>
                  <a:lnTo>
                    <a:pt x="43" y="1"/>
                  </a:lnTo>
                  <a:lnTo>
                    <a:pt x="32" y="0"/>
                  </a:lnTo>
                  <a:lnTo>
                    <a:pt x="32" y="1"/>
                  </a:lnTo>
                  <a:lnTo>
                    <a:pt x="23" y="1"/>
                  </a:lnTo>
                  <a:lnTo>
                    <a:pt x="23" y="6"/>
                  </a:lnTo>
                  <a:lnTo>
                    <a:pt x="0" y="20"/>
                  </a:lnTo>
                  <a:lnTo>
                    <a:pt x="4" y="97"/>
                  </a:lnTo>
                  <a:lnTo>
                    <a:pt x="13" y="97"/>
                  </a:lnTo>
                  <a:lnTo>
                    <a:pt x="41" y="97"/>
                  </a:lnTo>
                  <a:lnTo>
                    <a:pt x="44" y="97"/>
                  </a:lnTo>
                  <a:lnTo>
                    <a:pt x="72" y="97"/>
                  </a:lnTo>
                  <a:lnTo>
                    <a:pt x="81" y="97"/>
                  </a:lnTo>
                  <a:lnTo>
                    <a:pt x="85" y="20"/>
                  </a:lnTo>
                  <a:lnTo>
                    <a:pt x="62" y="6"/>
                  </a:lnTo>
                  <a:close/>
                </a:path>
              </a:pathLst>
            </a:custGeom>
            <a:solidFill>
              <a:srgbClr val="C0192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63" name="Freeform 467"/>
            <p:cNvSpPr>
              <a:spLocks noChangeArrowheads="1"/>
            </p:cNvSpPr>
            <p:nvPr/>
          </p:nvSpPr>
          <p:spPr bwMode="auto">
            <a:xfrm>
              <a:off x="522286" y="442912"/>
              <a:ext cx="133350" cy="115491"/>
            </a:xfrm>
            <a:custGeom>
              <a:gdLst>
                <a:gd fmla="*/ 2147483646 w 84" name="T0"/>
                <a:gd fmla="*/ 2147483646 h 97" name="T1"/>
                <a:gd fmla="*/ 2147483646 w 84" name="T2"/>
                <a:gd fmla="*/ 1688358166 h 97" name="T3"/>
                <a:gd fmla="*/ 2147483646 w 84" name="T4"/>
                <a:gd fmla="*/ 1688358166 h 97" name="T5"/>
                <a:gd fmla="*/ 2147483646 w 84" name="T6"/>
                <a:gd fmla="*/ 0 h 97" name="T7"/>
                <a:gd fmla="*/ 2147483646 w 84" name="T8"/>
                <a:gd fmla="*/ 1688358166 h 97" name="T9"/>
                <a:gd fmla="*/ 2147483646 w 84" name="T10"/>
                <a:gd fmla="*/ 0 h 97" name="T11"/>
                <a:gd fmla="*/ 2147483646 w 84" name="T12"/>
                <a:gd fmla="*/ 1688358166 h 97" name="T13"/>
                <a:gd fmla="*/ 2147483646 w 84" name="T14"/>
                <a:gd fmla="*/ 1688358166 h 97" name="T15"/>
                <a:gd fmla="*/ 2147483646 w 84" name="T16"/>
                <a:gd fmla="*/ 2147483646 h 97" name="T17"/>
                <a:gd fmla="*/ 0 w 84" name="T18"/>
                <a:gd fmla="*/ 2147483646 h 97" name="T19"/>
                <a:gd fmla="*/ 2147483646 w 84" name="T20"/>
                <a:gd fmla="*/ 2147483646 h 97" name="T21"/>
                <a:gd fmla="*/ 2147483646 w 84" name="T22"/>
                <a:gd fmla="*/ 2147483646 h 97" name="T23"/>
                <a:gd fmla="*/ 2147483646 w 84" name="T24"/>
                <a:gd fmla="*/ 2147483646 h 97" name="T25"/>
                <a:gd fmla="*/ 2147483646 w 84" name="T26"/>
                <a:gd fmla="*/ 2147483646 h 97" name="T27"/>
                <a:gd fmla="*/ 2147483646 w 84" name="T28"/>
                <a:gd fmla="*/ 2147483646 h 97" name="T29"/>
                <a:gd fmla="*/ 2147483646 w 84" name="T30"/>
                <a:gd fmla="*/ 2147483646 h 97" name="T31"/>
                <a:gd fmla="*/ 2147483646 w 84" name="T32"/>
                <a:gd fmla="*/ 2147483646 h 97" name="T33"/>
                <a:gd fmla="*/ 2147483646 w 84" name="T34"/>
                <a:gd fmla="*/ 2147483646 h 97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84" name="T54"/>
                <a:gd fmla="*/ 0 h 97" name="T55"/>
                <a:gd fmla="*/ 84 w 84" name="T56"/>
                <a:gd fmla="*/ 97 h 97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97" w="84">
                  <a:moveTo>
                    <a:pt x="62" y="6"/>
                  </a:moveTo>
                  <a:lnTo>
                    <a:pt x="62" y="1"/>
                  </a:lnTo>
                  <a:lnTo>
                    <a:pt x="53" y="1"/>
                  </a:lnTo>
                  <a:lnTo>
                    <a:pt x="53" y="0"/>
                  </a:lnTo>
                  <a:lnTo>
                    <a:pt x="42" y="1"/>
                  </a:lnTo>
                  <a:lnTo>
                    <a:pt x="31" y="0"/>
                  </a:lnTo>
                  <a:lnTo>
                    <a:pt x="31" y="1"/>
                  </a:lnTo>
                  <a:lnTo>
                    <a:pt x="22" y="1"/>
                  </a:lnTo>
                  <a:lnTo>
                    <a:pt x="22" y="6"/>
                  </a:lnTo>
                  <a:lnTo>
                    <a:pt x="0" y="20"/>
                  </a:lnTo>
                  <a:lnTo>
                    <a:pt x="4" y="97"/>
                  </a:lnTo>
                  <a:lnTo>
                    <a:pt x="13" y="97"/>
                  </a:lnTo>
                  <a:lnTo>
                    <a:pt x="41" y="97"/>
                  </a:lnTo>
                  <a:lnTo>
                    <a:pt x="43" y="97"/>
                  </a:lnTo>
                  <a:lnTo>
                    <a:pt x="71" y="97"/>
                  </a:lnTo>
                  <a:lnTo>
                    <a:pt x="80" y="97"/>
                  </a:lnTo>
                  <a:lnTo>
                    <a:pt x="84" y="20"/>
                  </a:lnTo>
                  <a:lnTo>
                    <a:pt x="62" y="6"/>
                  </a:lnTo>
                  <a:close/>
                </a:path>
              </a:pathLst>
            </a:custGeom>
            <a:solidFill>
              <a:srgbClr val="C0192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64" name="Freeform 468"/>
            <p:cNvSpPr>
              <a:spLocks noChangeArrowheads="1"/>
            </p:cNvSpPr>
            <p:nvPr/>
          </p:nvSpPr>
          <p:spPr bwMode="auto">
            <a:xfrm>
              <a:off x="673099" y="442912"/>
              <a:ext cx="133350" cy="115491"/>
            </a:xfrm>
            <a:custGeom>
              <a:gdLst>
                <a:gd fmla="*/ 2147483646 w 84" name="T0"/>
                <a:gd fmla="*/ 2147483646 h 97" name="T1"/>
                <a:gd fmla="*/ 2147483646 w 84" name="T2"/>
                <a:gd fmla="*/ 1688358166 h 97" name="T3"/>
                <a:gd fmla="*/ 2147483646 w 84" name="T4"/>
                <a:gd fmla="*/ 1688358166 h 97" name="T5"/>
                <a:gd fmla="*/ 2147483646 w 84" name="T6"/>
                <a:gd fmla="*/ 0 h 97" name="T7"/>
                <a:gd fmla="*/ 2147483646 w 84" name="T8"/>
                <a:gd fmla="*/ 1688358166 h 97" name="T9"/>
                <a:gd fmla="*/ 2147483646 w 84" name="T10"/>
                <a:gd fmla="*/ 0 h 97" name="T11"/>
                <a:gd fmla="*/ 2147483646 w 84" name="T12"/>
                <a:gd fmla="*/ 1688358166 h 97" name="T13"/>
                <a:gd fmla="*/ 2147483646 w 84" name="T14"/>
                <a:gd fmla="*/ 1688358166 h 97" name="T15"/>
                <a:gd fmla="*/ 2147483646 w 84" name="T16"/>
                <a:gd fmla="*/ 2147483646 h 97" name="T17"/>
                <a:gd fmla="*/ 0 w 84" name="T18"/>
                <a:gd fmla="*/ 2147483646 h 97" name="T19"/>
                <a:gd fmla="*/ 2147483646 w 84" name="T20"/>
                <a:gd fmla="*/ 2147483646 h 97" name="T21"/>
                <a:gd fmla="*/ 2147483646 w 84" name="T22"/>
                <a:gd fmla="*/ 2147483646 h 97" name="T23"/>
                <a:gd fmla="*/ 2147483646 w 84" name="T24"/>
                <a:gd fmla="*/ 2147483646 h 97" name="T25"/>
                <a:gd fmla="*/ 2147483646 w 84" name="T26"/>
                <a:gd fmla="*/ 2147483646 h 97" name="T27"/>
                <a:gd fmla="*/ 2147483646 w 84" name="T28"/>
                <a:gd fmla="*/ 2147483646 h 97" name="T29"/>
                <a:gd fmla="*/ 2147483646 w 84" name="T30"/>
                <a:gd fmla="*/ 2147483646 h 97" name="T31"/>
                <a:gd fmla="*/ 2147483646 w 84" name="T32"/>
                <a:gd fmla="*/ 2147483646 h 97" name="T33"/>
                <a:gd fmla="*/ 2147483646 w 84" name="T34"/>
                <a:gd fmla="*/ 2147483646 h 97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84" name="T54"/>
                <a:gd fmla="*/ 0 h 97" name="T55"/>
                <a:gd fmla="*/ 84 w 84" name="T56"/>
                <a:gd fmla="*/ 97 h 97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97" w="84">
                  <a:moveTo>
                    <a:pt x="62" y="6"/>
                  </a:moveTo>
                  <a:lnTo>
                    <a:pt x="62" y="1"/>
                  </a:lnTo>
                  <a:lnTo>
                    <a:pt x="51" y="1"/>
                  </a:lnTo>
                  <a:lnTo>
                    <a:pt x="51" y="0"/>
                  </a:lnTo>
                  <a:lnTo>
                    <a:pt x="41" y="1"/>
                  </a:lnTo>
                  <a:lnTo>
                    <a:pt x="31" y="0"/>
                  </a:lnTo>
                  <a:lnTo>
                    <a:pt x="31" y="1"/>
                  </a:lnTo>
                  <a:lnTo>
                    <a:pt x="22" y="1"/>
                  </a:lnTo>
                  <a:lnTo>
                    <a:pt x="22" y="6"/>
                  </a:lnTo>
                  <a:lnTo>
                    <a:pt x="0" y="20"/>
                  </a:lnTo>
                  <a:lnTo>
                    <a:pt x="3" y="97"/>
                  </a:lnTo>
                  <a:lnTo>
                    <a:pt x="13" y="97"/>
                  </a:lnTo>
                  <a:lnTo>
                    <a:pt x="40" y="97"/>
                  </a:lnTo>
                  <a:lnTo>
                    <a:pt x="43" y="97"/>
                  </a:lnTo>
                  <a:lnTo>
                    <a:pt x="70" y="97"/>
                  </a:lnTo>
                  <a:lnTo>
                    <a:pt x="80" y="97"/>
                  </a:lnTo>
                  <a:lnTo>
                    <a:pt x="84" y="20"/>
                  </a:lnTo>
                  <a:lnTo>
                    <a:pt x="62" y="6"/>
                  </a:lnTo>
                  <a:close/>
                </a:path>
              </a:pathLst>
            </a:custGeom>
            <a:solidFill>
              <a:srgbClr val="C0192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65" name="Freeform 469"/>
            <p:cNvSpPr>
              <a:spLocks noChangeArrowheads="1"/>
            </p:cNvSpPr>
            <p:nvPr/>
          </p:nvSpPr>
          <p:spPr bwMode="auto">
            <a:xfrm>
              <a:off x="1192211" y="442912"/>
              <a:ext cx="133350" cy="115491"/>
            </a:xfrm>
            <a:custGeom>
              <a:gdLst>
                <a:gd fmla="*/ 2147483646 w 84" name="T0"/>
                <a:gd fmla="*/ 2147483646 h 97" name="T1"/>
                <a:gd fmla="*/ 2147483646 w 84" name="T2"/>
                <a:gd fmla="*/ 1688358166 h 97" name="T3"/>
                <a:gd fmla="*/ 2147483646 w 84" name="T4"/>
                <a:gd fmla="*/ 1688358166 h 97" name="T5"/>
                <a:gd fmla="*/ 2147483646 w 84" name="T6"/>
                <a:gd fmla="*/ 0 h 97" name="T7"/>
                <a:gd fmla="*/ 2147483646 w 84" name="T8"/>
                <a:gd fmla="*/ 1688358166 h 97" name="T9"/>
                <a:gd fmla="*/ 2147483646 w 84" name="T10"/>
                <a:gd fmla="*/ 0 h 97" name="T11"/>
                <a:gd fmla="*/ 2147483646 w 84" name="T12"/>
                <a:gd fmla="*/ 1688358166 h 97" name="T13"/>
                <a:gd fmla="*/ 2147483646 w 84" name="T14"/>
                <a:gd fmla="*/ 1688358166 h 97" name="T15"/>
                <a:gd fmla="*/ 2147483646 w 84" name="T16"/>
                <a:gd fmla="*/ 2147483646 h 97" name="T17"/>
                <a:gd fmla="*/ 0 w 84" name="T18"/>
                <a:gd fmla="*/ 2147483646 h 97" name="T19"/>
                <a:gd fmla="*/ 2147483646 w 84" name="T20"/>
                <a:gd fmla="*/ 2147483646 h 97" name="T21"/>
                <a:gd fmla="*/ 2147483646 w 84" name="T22"/>
                <a:gd fmla="*/ 2147483646 h 97" name="T23"/>
                <a:gd fmla="*/ 2147483646 w 84" name="T24"/>
                <a:gd fmla="*/ 2147483646 h 97" name="T25"/>
                <a:gd fmla="*/ 2147483646 w 84" name="T26"/>
                <a:gd fmla="*/ 2147483646 h 97" name="T27"/>
                <a:gd fmla="*/ 2147483646 w 84" name="T28"/>
                <a:gd fmla="*/ 2147483646 h 97" name="T29"/>
                <a:gd fmla="*/ 2147483646 w 84" name="T30"/>
                <a:gd fmla="*/ 2147483646 h 97" name="T31"/>
                <a:gd fmla="*/ 2147483646 w 84" name="T32"/>
                <a:gd fmla="*/ 2147483646 h 97" name="T33"/>
                <a:gd fmla="*/ 2147483646 w 84" name="T34"/>
                <a:gd fmla="*/ 2147483646 h 97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84" name="T54"/>
                <a:gd fmla="*/ 0 h 97" name="T55"/>
                <a:gd fmla="*/ 84 w 84" name="T56"/>
                <a:gd fmla="*/ 97 h 97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97" w="84">
                  <a:moveTo>
                    <a:pt x="62" y="6"/>
                  </a:moveTo>
                  <a:lnTo>
                    <a:pt x="62" y="1"/>
                  </a:lnTo>
                  <a:lnTo>
                    <a:pt x="52" y="1"/>
                  </a:lnTo>
                  <a:lnTo>
                    <a:pt x="52" y="0"/>
                  </a:lnTo>
                  <a:lnTo>
                    <a:pt x="41" y="1"/>
                  </a:lnTo>
                  <a:lnTo>
                    <a:pt x="31" y="0"/>
                  </a:lnTo>
                  <a:lnTo>
                    <a:pt x="31" y="1"/>
                  </a:lnTo>
                  <a:lnTo>
                    <a:pt x="22" y="1"/>
                  </a:lnTo>
                  <a:lnTo>
                    <a:pt x="22" y="6"/>
                  </a:lnTo>
                  <a:lnTo>
                    <a:pt x="0" y="20"/>
                  </a:lnTo>
                  <a:lnTo>
                    <a:pt x="3" y="97"/>
                  </a:lnTo>
                  <a:lnTo>
                    <a:pt x="13" y="97"/>
                  </a:lnTo>
                  <a:lnTo>
                    <a:pt x="40" y="97"/>
                  </a:lnTo>
                  <a:lnTo>
                    <a:pt x="43" y="97"/>
                  </a:lnTo>
                  <a:lnTo>
                    <a:pt x="70" y="97"/>
                  </a:lnTo>
                  <a:lnTo>
                    <a:pt x="80" y="97"/>
                  </a:lnTo>
                  <a:lnTo>
                    <a:pt x="84" y="20"/>
                  </a:lnTo>
                  <a:lnTo>
                    <a:pt x="62" y="6"/>
                  </a:lnTo>
                  <a:close/>
                </a:path>
              </a:pathLst>
            </a:custGeom>
            <a:solidFill>
              <a:srgbClr val="C0192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66" name="Freeform 470"/>
            <p:cNvSpPr>
              <a:spLocks noChangeArrowheads="1"/>
            </p:cNvSpPr>
            <p:nvPr/>
          </p:nvSpPr>
          <p:spPr bwMode="auto">
            <a:xfrm>
              <a:off x="1333500" y="442912"/>
              <a:ext cx="131763" cy="115491"/>
            </a:xfrm>
            <a:custGeom>
              <a:gdLst>
                <a:gd fmla="*/ 2147483646 w 83" name="T0"/>
                <a:gd fmla="*/ 2147483646 h 97" name="T1"/>
                <a:gd fmla="*/ 2147483646 w 83" name="T2"/>
                <a:gd fmla="*/ 1688358166 h 97" name="T3"/>
                <a:gd fmla="*/ 2147483646 w 83" name="T4"/>
                <a:gd fmla="*/ 1688358166 h 97" name="T5"/>
                <a:gd fmla="*/ 2147483646 w 83" name="T6"/>
                <a:gd fmla="*/ 0 h 97" name="T7"/>
                <a:gd fmla="*/ 2147483646 w 83" name="T8"/>
                <a:gd fmla="*/ 1688358166 h 97" name="T9"/>
                <a:gd fmla="*/ 2147483646 w 83" name="T10"/>
                <a:gd fmla="*/ 0 h 97" name="T11"/>
                <a:gd fmla="*/ 2147483646 w 83" name="T12"/>
                <a:gd fmla="*/ 1688358166 h 97" name="T13"/>
                <a:gd fmla="*/ 2147483646 w 83" name="T14"/>
                <a:gd fmla="*/ 1688358166 h 97" name="T15"/>
                <a:gd fmla="*/ 2147483646 w 83" name="T16"/>
                <a:gd fmla="*/ 2147483646 h 97" name="T17"/>
                <a:gd fmla="*/ 0 w 83" name="T18"/>
                <a:gd fmla="*/ 2147483646 h 97" name="T19"/>
                <a:gd fmla="*/ 2147483646 w 83" name="T20"/>
                <a:gd fmla="*/ 2147483646 h 97" name="T21"/>
                <a:gd fmla="*/ 2147483646 w 83" name="T22"/>
                <a:gd fmla="*/ 2147483646 h 97" name="T23"/>
                <a:gd fmla="*/ 2147483646 w 83" name="T24"/>
                <a:gd fmla="*/ 2147483646 h 97" name="T25"/>
                <a:gd fmla="*/ 2147483646 w 83" name="T26"/>
                <a:gd fmla="*/ 2147483646 h 97" name="T27"/>
                <a:gd fmla="*/ 2147483646 w 83" name="T28"/>
                <a:gd fmla="*/ 2147483646 h 97" name="T29"/>
                <a:gd fmla="*/ 2147483646 w 83" name="T30"/>
                <a:gd fmla="*/ 2147483646 h 97" name="T31"/>
                <a:gd fmla="*/ 2147483646 w 83" name="T32"/>
                <a:gd fmla="*/ 2147483646 h 97" name="T33"/>
                <a:gd fmla="*/ 2147483646 w 83" name="T34"/>
                <a:gd fmla="*/ 2147483646 h 97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83" name="T54"/>
                <a:gd fmla="*/ 0 h 97" name="T55"/>
                <a:gd fmla="*/ 83 w 83" name="T56"/>
                <a:gd fmla="*/ 97 h 97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97" w="83">
                  <a:moveTo>
                    <a:pt x="62" y="6"/>
                  </a:moveTo>
                  <a:lnTo>
                    <a:pt x="62" y="1"/>
                  </a:lnTo>
                  <a:lnTo>
                    <a:pt x="52" y="1"/>
                  </a:lnTo>
                  <a:lnTo>
                    <a:pt x="52" y="0"/>
                  </a:lnTo>
                  <a:lnTo>
                    <a:pt x="42" y="1"/>
                  </a:lnTo>
                  <a:lnTo>
                    <a:pt x="32" y="0"/>
                  </a:lnTo>
                  <a:lnTo>
                    <a:pt x="32" y="1"/>
                  </a:lnTo>
                  <a:lnTo>
                    <a:pt x="22" y="1"/>
                  </a:lnTo>
                  <a:lnTo>
                    <a:pt x="22" y="6"/>
                  </a:lnTo>
                  <a:lnTo>
                    <a:pt x="0" y="20"/>
                  </a:lnTo>
                  <a:lnTo>
                    <a:pt x="3" y="97"/>
                  </a:lnTo>
                  <a:lnTo>
                    <a:pt x="13" y="97"/>
                  </a:lnTo>
                  <a:lnTo>
                    <a:pt x="40" y="97"/>
                  </a:lnTo>
                  <a:lnTo>
                    <a:pt x="43" y="97"/>
                  </a:lnTo>
                  <a:lnTo>
                    <a:pt x="71" y="97"/>
                  </a:lnTo>
                  <a:lnTo>
                    <a:pt x="81" y="97"/>
                  </a:lnTo>
                  <a:lnTo>
                    <a:pt x="83" y="20"/>
                  </a:lnTo>
                  <a:lnTo>
                    <a:pt x="62" y="6"/>
                  </a:lnTo>
                  <a:close/>
                </a:path>
              </a:pathLst>
            </a:custGeom>
            <a:solidFill>
              <a:srgbClr val="C0192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67" name="Freeform 471"/>
            <p:cNvSpPr>
              <a:spLocks noChangeArrowheads="1"/>
            </p:cNvSpPr>
            <p:nvPr/>
          </p:nvSpPr>
          <p:spPr bwMode="auto">
            <a:xfrm>
              <a:off x="1485899" y="442912"/>
              <a:ext cx="133350" cy="115491"/>
            </a:xfrm>
            <a:custGeom>
              <a:gdLst>
                <a:gd fmla="*/ 2147483646 w 84" name="T0"/>
                <a:gd fmla="*/ 2147483646 h 97" name="T1"/>
                <a:gd fmla="*/ 2147483646 w 84" name="T2"/>
                <a:gd fmla="*/ 1688358166 h 97" name="T3"/>
                <a:gd fmla="*/ 2147483646 w 84" name="T4"/>
                <a:gd fmla="*/ 1688358166 h 97" name="T5"/>
                <a:gd fmla="*/ 2147483646 w 84" name="T6"/>
                <a:gd fmla="*/ 0 h 97" name="T7"/>
                <a:gd fmla="*/ 2147483646 w 84" name="T8"/>
                <a:gd fmla="*/ 1688358166 h 97" name="T9"/>
                <a:gd fmla="*/ 2147483646 w 84" name="T10"/>
                <a:gd fmla="*/ 0 h 97" name="T11"/>
                <a:gd fmla="*/ 2147483646 w 84" name="T12"/>
                <a:gd fmla="*/ 1688358166 h 97" name="T13"/>
                <a:gd fmla="*/ 2147483646 w 84" name="T14"/>
                <a:gd fmla="*/ 1688358166 h 97" name="T15"/>
                <a:gd fmla="*/ 2147483646 w 84" name="T16"/>
                <a:gd fmla="*/ 2147483646 h 97" name="T17"/>
                <a:gd fmla="*/ 0 w 84" name="T18"/>
                <a:gd fmla="*/ 2147483646 h 97" name="T19"/>
                <a:gd fmla="*/ 2147483646 w 84" name="T20"/>
                <a:gd fmla="*/ 2147483646 h 97" name="T21"/>
                <a:gd fmla="*/ 2147483646 w 84" name="T22"/>
                <a:gd fmla="*/ 2147483646 h 97" name="T23"/>
                <a:gd fmla="*/ 2147483646 w 84" name="T24"/>
                <a:gd fmla="*/ 2147483646 h 97" name="T25"/>
                <a:gd fmla="*/ 2147483646 w 84" name="T26"/>
                <a:gd fmla="*/ 2147483646 h 97" name="T27"/>
                <a:gd fmla="*/ 2147483646 w 84" name="T28"/>
                <a:gd fmla="*/ 2147483646 h 97" name="T29"/>
                <a:gd fmla="*/ 2147483646 w 84" name="T30"/>
                <a:gd fmla="*/ 2147483646 h 97" name="T31"/>
                <a:gd fmla="*/ 2147483646 w 84" name="T32"/>
                <a:gd fmla="*/ 2147483646 h 97" name="T33"/>
                <a:gd fmla="*/ 2147483646 w 84" name="T34"/>
                <a:gd fmla="*/ 2147483646 h 97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84" name="T54"/>
                <a:gd fmla="*/ 0 h 97" name="T55"/>
                <a:gd fmla="*/ 84 w 84" name="T56"/>
                <a:gd fmla="*/ 97 h 97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97" w="84">
                  <a:moveTo>
                    <a:pt x="61" y="6"/>
                  </a:moveTo>
                  <a:lnTo>
                    <a:pt x="61" y="1"/>
                  </a:lnTo>
                  <a:lnTo>
                    <a:pt x="52" y="1"/>
                  </a:lnTo>
                  <a:lnTo>
                    <a:pt x="52" y="0"/>
                  </a:lnTo>
                  <a:lnTo>
                    <a:pt x="41" y="1"/>
                  </a:lnTo>
                  <a:lnTo>
                    <a:pt x="31" y="0"/>
                  </a:lnTo>
                  <a:lnTo>
                    <a:pt x="31" y="1"/>
                  </a:lnTo>
                  <a:lnTo>
                    <a:pt x="22" y="1"/>
                  </a:lnTo>
                  <a:lnTo>
                    <a:pt x="22" y="6"/>
                  </a:lnTo>
                  <a:lnTo>
                    <a:pt x="0" y="20"/>
                  </a:lnTo>
                  <a:lnTo>
                    <a:pt x="3" y="97"/>
                  </a:lnTo>
                  <a:lnTo>
                    <a:pt x="12" y="97"/>
                  </a:lnTo>
                  <a:lnTo>
                    <a:pt x="40" y="97"/>
                  </a:lnTo>
                  <a:lnTo>
                    <a:pt x="43" y="97"/>
                  </a:lnTo>
                  <a:lnTo>
                    <a:pt x="70" y="97"/>
                  </a:lnTo>
                  <a:lnTo>
                    <a:pt x="80" y="97"/>
                  </a:lnTo>
                  <a:lnTo>
                    <a:pt x="84" y="20"/>
                  </a:lnTo>
                  <a:lnTo>
                    <a:pt x="61" y="6"/>
                  </a:lnTo>
                  <a:close/>
                </a:path>
              </a:pathLst>
            </a:custGeom>
            <a:solidFill>
              <a:srgbClr val="C0192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68" name="Freeform 472"/>
            <p:cNvSpPr>
              <a:spLocks noChangeArrowheads="1"/>
            </p:cNvSpPr>
            <p:nvPr/>
          </p:nvSpPr>
          <p:spPr bwMode="auto">
            <a:xfrm>
              <a:off x="1631949" y="442912"/>
              <a:ext cx="71438" cy="115491"/>
            </a:xfrm>
            <a:custGeom>
              <a:gdLst>
                <a:gd fmla="*/ 2147483646 w 45" name="T0"/>
                <a:gd fmla="*/ 2147483646 h 97" name="T1"/>
                <a:gd fmla="*/ 2147483646 w 45" name="T2"/>
                <a:gd fmla="*/ 1688358166 h 97" name="T3"/>
                <a:gd fmla="*/ 2147483646 w 45" name="T4"/>
                <a:gd fmla="*/ 1688358166 h 97" name="T5"/>
                <a:gd fmla="*/ 2147483646 w 45" name="T6"/>
                <a:gd fmla="*/ 0 h 97" name="T7"/>
                <a:gd fmla="*/ 2147483646 w 45" name="T8"/>
                <a:gd fmla="*/ 1688358166 h 97" name="T9"/>
                <a:gd fmla="*/ 2147483646 w 45" name="T10"/>
                <a:gd fmla="*/ 0 h 97" name="T11"/>
                <a:gd fmla="*/ 2147483646 w 45" name="T12"/>
                <a:gd fmla="*/ 1688358166 h 97" name="T13"/>
                <a:gd fmla="*/ 2147483646 w 45" name="T14"/>
                <a:gd fmla="*/ 1688358166 h 97" name="T15"/>
                <a:gd fmla="*/ 2147483646 w 45" name="T16"/>
                <a:gd fmla="*/ 2147483646 h 97" name="T17"/>
                <a:gd fmla="*/ 0 w 45" name="T18"/>
                <a:gd fmla="*/ 2147483646 h 97" name="T19"/>
                <a:gd fmla="*/ 2147483646 w 45" name="T20"/>
                <a:gd fmla="*/ 2147483646 h 97" name="T21"/>
                <a:gd fmla="*/ 2147483646 w 45" name="T22"/>
                <a:gd fmla="*/ 2147483646 h 97" name="T23"/>
                <a:gd fmla="*/ 2147483646 w 45" name="T24"/>
                <a:gd fmla="*/ 2147483646 h 97" name="T25"/>
                <a:gd fmla="*/ 2147483646 w 45" name="T26"/>
                <a:gd fmla="*/ 2147483646 h 97" name="T27"/>
                <a:gd fmla="*/ 2147483646 w 45" name="T28"/>
                <a:gd fmla="*/ 2147483646 h 97" name="T29"/>
                <a:gd fmla="*/ 2147483646 w 45" name="T30"/>
                <a:gd fmla="*/ 2147483646 h 97" name="T31"/>
                <a:gd fmla="*/ 2147483646 w 45" name="T32"/>
                <a:gd fmla="*/ 2147483646 h 97" name="T33"/>
                <a:gd fmla="*/ 2147483646 w 45" name="T34"/>
                <a:gd fmla="*/ 2147483646 h 97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45" name="T54"/>
                <a:gd fmla="*/ 0 h 97" name="T55"/>
                <a:gd fmla="*/ 45 w 45" name="T56"/>
                <a:gd fmla="*/ 97 h 97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97" w="45">
                  <a:moveTo>
                    <a:pt x="33" y="6"/>
                  </a:moveTo>
                  <a:lnTo>
                    <a:pt x="33" y="1"/>
                  </a:lnTo>
                  <a:lnTo>
                    <a:pt x="27" y="1"/>
                  </a:lnTo>
                  <a:lnTo>
                    <a:pt x="28" y="0"/>
                  </a:lnTo>
                  <a:lnTo>
                    <a:pt x="22" y="1"/>
                  </a:lnTo>
                  <a:lnTo>
                    <a:pt x="16" y="0"/>
                  </a:lnTo>
                  <a:lnTo>
                    <a:pt x="17" y="1"/>
                  </a:lnTo>
                  <a:lnTo>
                    <a:pt x="11" y="1"/>
                  </a:lnTo>
                  <a:lnTo>
                    <a:pt x="11" y="6"/>
                  </a:lnTo>
                  <a:lnTo>
                    <a:pt x="0" y="20"/>
                  </a:lnTo>
                  <a:lnTo>
                    <a:pt x="2" y="97"/>
                  </a:lnTo>
                  <a:lnTo>
                    <a:pt x="7" y="97"/>
                  </a:lnTo>
                  <a:lnTo>
                    <a:pt x="21" y="97"/>
                  </a:lnTo>
                  <a:lnTo>
                    <a:pt x="23" y="97"/>
                  </a:lnTo>
                  <a:lnTo>
                    <a:pt x="37" y="97"/>
                  </a:lnTo>
                  <a:lnTo>
                    <a:pt x="43" y="97"/>
                  </a:lnTo>
                  <a:lnTo>
                    <a:pt x="45" y="20"/>
                  </a:lnTo>
                  <a:lnTo>
                    <a:pt x="33" y="6"/>
                  </a:lnTo>
                  <a:close/>
                </a:path>
              </a:pathLst>
            </a:custGeom>
            <a:solidFill>
              <a:srgbClr val="C0192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69" name="Freeform 473"/>
            <p:cNvSpPr>
              <a:spLocks noChangeArrowheads="1"/>
            </p:cNvSpPr>
            <p:nvPr/>
          </p:nvSpPr>
          <p:spPr bwMode="auto">
            <a:xfrm>
              <a:off x="138111" y="442912"/>
              <a:ext cx="71438" cy="115491"/>
            </a:xfrm>
            <a:custGeom>
              <a:gdLst>
                <a:gd fmla="*/ 2147483646 w 45" name="T0"/>
                <a:gd fmla="*/ 2147483646 h 97" name="T1"/>
                <a:gd fmla="*/ 2147483646 w 45" name="T2"/>
                <a:gd fmla="*/ 1688358166 h 97" name="T3"/>
                <a:gd fmla="*/ 2147483646 w 45" name="T4"/>
                <a:gd fmla="*/ 1688358166 h 97" name="T5"/>
                <a:gd fmla="*/ 2147483646 w 45" name="T6"/>
                <a:gd fmla="*/ 0 h 97" name="T7"/>
                <a:gd fmla="*/ 2147483646 w 45" name="T8"/>
                <a:gd fmla="*/ 1688358166 h 97" name="T9"/>
                <a:gd fmla="*/ 2147483646 w 45" name="T10"/>
                <a:gd fmla="*/ 0 h 97" name="T11"/>
                <a:gd fmla="*/ 2147483646 w 45" name="T12"/>
                <a:gd fmla="*/ 1688358166 h 97" name="T13"/>
                <a:gd fmla="*/ 2147483646 w 45" name="T14"/>
                <a:gd fmla="*/ 1688358166 h 97" name="T15"/>
                <a:gd fmla="*/ 2147483646 w 45" name="T16"/>
                <a:gd fmla="*/ 2147483646 h 97" name="T17"/>
                <a:gd fmla="*/ 0 w 45" name="T18"/>
                <a:gd fmla="*/ 2147483646 h 97" name="T19"/>
                <a:gd fmla="*/ 2147483646 w 45" name="T20"/>
                <a:gd fmla="*/ 2147483646 h 97" name="T21"/>
                <a:gd fmla="*/ 2147483646 w 45" name="T22"/>
                <a:gd fmla="*/ 2147483646 h 97" name="T23"/>
                <a:gd fmla="*/ 2147483646 w 45" name="T24"/>
                <a:gd fmla="*/ 2147483646 h 97" name="T25"/>
                <a:gd fmla="*/ 2147483646 w 45" name="T26"/>
                <a:gd fmla="*/ 2147483646 h 97" name="T27"/>
                <a:gd fmla="*/ 2147483646 w 45" name="T28"/>
                <a:gd fmla="*/ 2147483646 h 97" name="T29"/>
                <a:gd fmla="*/ 2147483646 w 45" name="T30"/>
                <a:gd fmla="*/ 2147483646 h 97" name="T31"/>
                <a:gd fmla="*/ 2147483646 w 45" name="T32"/>
                <a:gd fmla="*/ 2147483646 h 97" name="T33"/>
                <a:gd fmla="*/ 2147483646 w 45" name="T34"/>
                <a:gd fmla="*/ 2147483646 h 97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w 45" name="T54"/>
                <a:gd fmla="*/ 0 h 97" name="T55"/>
                <a:gd fmla="*/ 45 w 45" name="T56"/>
                <a:gd fmla="*/ 97 h 97" name="T57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T57" l="T54" r="T56" t="T55"/>
              <a:pathLst>
                <a:path h="97" w="45">
                  <a:moveTo>
                    <a:pt x="33" y="6"/>
                  </a:moveTo>
                  <a:lnTo>
                    <a:pt x="33" y="1"/>
                  </a:lnTo>
                  <a:lnTo>
                    <a:pt x="27" y="1"/>
                  </a:lnTo>
                  <a:lnTo>
                    <a:pt x="28" y="0"/>
                  </a:lnTo>
                  <a:lnTo>
                    <a:pt x="22" y="1"/>
                  </a:lnTo>
                  <a:lnTo>
                    <a:pt x="16" y="0"/>
                  </a:lnTo>
                  <a:lnTo>
                    <a:pt x="17" y="1"/>
                  </a:lnTo>
                  <a:lnTo>
                    <a:pt x="11" y="1"/>
                  </a:lnTo>
                  <a:lnTo>
                    <a:pt x="11" y="6"/>
                  </a:lnTo>
                  <a:lnTo>
                    <a:pt x="0" y="20"/>
                  </a:lnTo>
                  <a:lnTo>
                    <a:pt x="2" y="97"/>
                  </a:lnTo>
                  <a:lnTo>
                    <a:pt x="7" y="97"/>
                  </a:lnTo>
                  <a:lnTo>
                    <a:pt x="21" y="97"/>
                  </a:lnTo>
                  <a:lnTo>
                    <a:pt x="23" y="97"/>
                  </a:lnTo>
                  <a:lnTo>
                    <a:pt x="37" y="97"/>
                  </a:lnTo>
                  <a:lnTo>
                    <a:pt x="43" y="97"/>
                  </a:lnTo>
                  <a:lnTo>
                    <a:pt x="45" y="20"/>
                  </a:lnTo>
                  <a:lnTo>
                    <a:pt x="33" y="6"/>
                  </a:lnTo>
                  <a:close/>
                </a:path>
              </a:pathLst>
            </a:custGeom>
            <a:solidFill>
              <a:srgbClr val="C0192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pic>
          <p:nvPicPr>
            <p:cNvPr id="5170" name="Picture 474"/>
            <p:cNvPicPr>
              <a:picLocks noChangeArrowheads="1"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877886" y="240506"/>
              <a:ext cx="84138" cy="86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71" name="Rectangle 475"/>
            <p:cNvSpPr>
              <a:spLocks noChangeArrowheads="1"/>
            </p:cNvSpPr>
            <p:nvPr/>
          </p:nvSpPr>
          <p:spPr bwMode="auto">
            <a:xfrm>
              <a:off x="890587" y="252412"/>
              <a:ext cx="60325" cy="63104"/>
            </a:xfrm>
            <a:prstGeom prst="rect">
              <a:avLst/>
            </a:prstGeom>
            <a:solidFill>
              <a:srgbClr val="C0192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5172" name="Freeform 476"/>
            <p:cNvSpPr>
              <a:spLocks noChangeArrowheads="1"/>
            </p:cNvSpPr>
            <p:nvPr/>
          </p:nvSpPr>
          <p:spPr bwMode="auto">
            <a:xfrm>
              <a:off x="57149" y="550068"/>
              <a:ext cx="1727200" cy="290513"/>
            </a:xfrm>
            <a:custGeom>
              <a:gdLst>
                <a:gd fmla="*/ 0 w 1494" name="T0"/>
                <a:gd fmla="*/ 0 h 335" name="T1"/>
                <a:gd fmla="*/ 0 w 1494" name="T2"/>
                <a:gd fmla="*/ 2147483646 h 335" name="T3"/>
                <a:gd fmla="*/ 2147483646 w 1494" name="T4"/>
                <a:gd fmla="*/ 2147483646 h 335" name="T5"/>
                <a:gd fmla="*/ 2147483646 w 1494" name="T6"/>
                <a:gd fmla="*/ 2147483646 h 335" name="T7"/>
                <a:gd fmla="*/ 2147483646 w 1494" name="T8"/>
                <a:gd fmla="*/ 2147483646 h 335" name="T9"/>
                <a:gd fmla="*/ 2147483646 w 1494" name="T10"/>
                <a:gd fmla="*/ 0 h 335" name="T11"/>
                <a:gd fmla="*/ 2147483646 w 1494" name="T12"/>
                <a:gd fmla="*/ 0 h 335" name="T13"/>
                <a:gd fmla="*/ 0 w 1494" name="T14"/>
                <a:gd fmla="*/ 0 h 335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494" name="T24"/>
                <a:gd fmla="*/ 0 h 335" name="T25"/>
                <a:gd fmla="*/ 1494 w 1494" name="T26"/>
                <a:gd fmla="*/ 335 h 335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335" w="1494">
                  <a:moveTo>
                    <a:pt x="0" y="0"/>
                  </a:moveTo>
                  <a:cubicBezTo>
                    <a:pt x="0" y="227"/>
                    <a:pt x="0" y="227"/>
                    <a:pt x="0" y="227"/>
                  </a:cubicBezTo>
                  <a:cubicBezTo>
                    <a:pt x="0" y="287"/>
                    <a:pt x="48" y="335"/>
                    <a:pt x="108" y="335"/>
                  </a:cubicBezTo>
                  <a:cubicBezTo>
                    <a:pt x="1386" y="335"/>
                    <a:pt x="1386" y="335"/>
                    <a:pt x="1386" y="335"/>
                  </a:cubicBezTo>
                  <a:cubicBezTo>
                    <a:pt x="1446" y="335"/>
                    <a:pt x="1494" y="287"/>
                    <a:pt x="1494" y="227"/>
                  </a:cubicBezTo>
                  <a:cubicBezTo>
                    <a:pt x="1494" y="0"/>
                    <a:pt x="1494" y="0"/>
                    <a:pt x="1494" y="0"/>
                  </a:cubicBezTo>
                  <a:cubicBezTo>
                    <a:pt x="780" y="0"/>
                    <a:pt x="780" y="0"/>
                    <a:pt x="78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A00E1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73" name="Freeform 477"/>
            <p:cNvSpPr>
              <a:spLocks noChangeArrowheads="1" noEditPoints="1"/>
            </p:cNvSpPr>
            <p:nvPr/>
          </p:nvSpPr>
          <p:spPr bwMode="auto">
            <a:xfrm>
              <a:off x="77787" y="563165"/>
              <a:ext cx="1685925" cy="265510"/>
            </a:xfrm>
            <a:custGeom>
              <a:gdLst>
                <a:gd fmla="*/ 2147483646 w 1458" name="T0"/>
                <a:gd fmla="*/ 0 h 306" name="T1"/>
                <a:gd fmla="*/ 0 w 1458" name="T2"/>
                <a:gd fmla="*/ 0 h 306" name="T3"/>
                <a:gd fmla="*/ 0 w 1458" name="T4"/>
                <a:gd fmla="*/ 2147483646 h 306" name="T5"/>
                <a:gd fmla="*/ 2147483646 w 1458" name="T6"/>
                <a:gd fmla="*/ 2147483646 h 306" name="T7"/>
                <a:gd fmla="*/ 2147483646 w 1458" name="T8"/>
                <a:gd fmla="*/ 2147483646 h 306" name="T9"/>
                <a:gd fmla="*/ 2147483646 w 1458" name="T10"/>
                <a:gd fmla="*/ 2147483646 h 306" name="T11"/>
                <a:gd fmla="*/ 2147483646 w 1458" name="T12"/>
                <a:gd fmla="*/ 0 h 306" name="T13"/>
                <a:gd fmla="*/ 2147483646 w 1458" name="T14"/>
                <a:gd fmla="*/ 0 h 306" name="T15"/>
                <a:gd fmla="*/ 2147483646 w 1458" name="T16"/>
                <a:gd fmla="*/ 2147483646 h 306" name="T17"/>
                <a:gd fmla="*/ 2147483646 w 1458" name="T18"/>
                <a:gd fmla="*/ 2147483646 h 306" name="T19"/>
                <a:gd fmla="*/ 2147483646 w 1458" name="T20"/>
                <a:gd fmla="*/ 2147483646 h 306" name="T21"/>
                <a:gd fmla="*/ 2147483646 w 1458" name="T22"/>
                <a:gd fmla="*/ 2147483646 h 306" name="T23"/>
                <a:gd fmla="*/ 2147483646 w 1458" name="T24"/>
                <a:gd fmla="*/ 2147483646 h 306" name="T25"/>
                <a:gd fmla="*/ 2147483646 w 1458" name="T26"/>
                <a:gd fmla="*/ 2147483646 h 306" name="T27"/>
                <a:gd fmla="*/ 2147483646 w 1458" name="T28"/>
                <a:gd fmla="*/ 2147483646 h 306" name="T29"/>
                <a:gd fmla="*/ 2147483646 w 1458" name="T30"/>
                <a:gd fmla="*/ 2147483646 h 30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w 1458" name="T48"/>
                <a:gd fmla="*/ 0 h 306" name="T49"/>
                <a:gd fmla="*/ 1458 w 1458" name="T50"/>
                <a:gd fmla="*/ 306 h 306" name="T51"/>
              </a:gdLst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b="T51" l="T48" r="T50" t="T49"/>
              <a:pathLst>
                <a:path h="306" w="1458">
                  <a:moveTo>
                    <a:pt x="76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62"/>
                    <a:pt x="47" y="306"/>
                    <a:pt x="106" y="306"/>
                  </a:cubicBezTo>
                  <a:cubicBezTo>
                    <a:pt x="1352" y="306"/>
                    <a:pt x="1352" y="306"/>
                    <a:pt x="1352" y="306"/>
                  </a:cubicBezTo>
                  <a:cubicBezTo>
                    <a:pt x="1411" y="306"/>
                    <a:pt x="1458" y="262"/>
                    <a:pt x="1458" y="208"/>
                  </a:cubicBezTo>
                  <a:cubicBezTo>
                    <a:pt x="1458" y="0"/>
                    <a:pt x="1458" y="0"/>
                    <a:pt x="1458" y="0"/>
                  </a:cubicBezTo>
                  <a:lnTo>
                    <a:pt x="761" y="0"/>
                  </a:lnTo>
                  <a:close/>
                  <a:moveTo>
                    <a:pt x="1441" y="203"/>
                  </a:moveTo>
                  <a:cubicBezTo>
                    <a:pt x="1441" y="252"/>
                    <a:pt x="1395" y="293"/>
                    <a:pt x="1338" y="293"/>
                  </a:cubicBezTo>
                  <a:cubicBezTo>
                    <a:pt x="120" y="293"/>
                    <a:pt x="120" y="293"/>
                    <a:pt x="120" y="293"/>
                  </a:cubicBezTo>
                  <a:cubicBezTo>
                    <a:pt x="63" y="293"/>
                    <a:pt x="17" y="252"/>
                    <a:pt x="17" y="203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760" y="14"/>
                    <a:pt x="760" y="14"/>
                    <a:pt x="760" y="14"/>
                  </a:cubicBezTo>
                  <a:cubicBezTo>
                    <a:pt x="1441" y="14"/>
                    <a:pt x="1441" y="14"/>
                    <a:pt x="1441" y="14"/>
                  </a:cubicBezTo>
                  <a:lnTo>
                    <a:pt x="1441" y="2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74" name="Freeform 478"/>
            <p:cNvSpPr>
              <a:spLocks noChangeArrowheads="1" noEditPoints="1"/>
            </p:cNvSpPr>
            <p:nvPr/>
          </p:nvSpPr>
          <p:spPr bwMode="auto">
            <a:xfrm>
              <a:off x="558800" y="652462"/>
              <a:ext cx="106363" cy="109538"/>
            </a:xfrm>
            <a:custGeom>
              <a:gdLst>
                <a:gd fmla="*/ 0 w 93" name="T0"/>
                <a:gd fmla="*/ 1925246788 h 127" name="T1"/>
                <a:gd fmla="*/ 2147483646 w 93" name="T2"/>
                <a:gd fmla="*/ 0 h 127" name="T3"/>
                <a:gd fmla="*/ 2147483646 w 93" name="T4"/>
                <a:gd fmla="*/ 2147483646 h 127" name="T5"/>
                <a:gd fmla="*/ 2147483646 w 93" name="T6"/>
                <a:gd fmla="*/ 2147483646 h 127" name="T7"/>
                <a:gd fmla="*/ 2147483646 w 93" name="T8"/>
                <a:gd fmla="*/ 2147483646 h 127" name="T9"/>
                <a:gd fmla="*/ 2147483646 w 93" name="T10"/>
                <a:gd fmla="*/ 2147483646 h 127" name="T11"/>
                <a:gd fmla="*/ 2147483646 w 93" name="T12"/>
                <a:gd fmla="*/ 2147483646 h 127" name="T13"/>
                <a:gd fmla="*/ 2147483646 w 93" name="T14"/>
                <a:gd fmla="*/ 2147483646 h 127" name="T15"/>
                <a:gd fmla="*/ 2147483646 w 93" name="T16"/>
                <a:gd fmla="*/ 2147483646 h 127" name="T17"/>
                <a:gd fmla="*/ 0 w 93" name="T18"/>
                <a:gd fmla="*/ 2147483646 h 127" name="T19"/>
                <a:gd fmla="*/ 0 w 93" name="T20"/>
                <a:gd fmla="*/ 1925246788 h 127" name="T21"/>
                <a:gd fmla="*/ 2147483646 w 93" name="T22"/>
                <a:gd fmla="*/ 2147483646 h 127" name="T23"/>
                <a:gd fmla="*/ 2147483646 w 93" name="T24"/>
                <a:gd fmla="*/ 2147483646 h 127" name="T25"/>
                <a:gd fmla="*/ 2147483646 w 93" name="T26"/>
                <a:gd fmla="*/ 2147483646 h 127" name="T27"/>
                <a:gd fmla="*/ 2147483646 w 93" name="T28"/>
                <a:gd fmla="*/ 2147483646 h 127" name="T29"/>
                <a:gd fmla="*/ 2147483646 w 93" name="T30"/>
                <a:gd fmla="*/ 2147483646 h 127" name="T31"/>
                <a:gd fmla="*/ 2147483646 w 93" name="T32"/>
                <a:gd fmla="*/ 2147483646 h 127" name="T33"/>
                <a:gd fmla="*/ 2147483646 w 93" name="T34"/>
                <a:gd fmla="*/ 2147483646 h 127" name="T35"/>
                <a:gd fmla="*/ 2147483646 w 93" name="T36"/>
                <a:gd fmla="*/ 2147483646 h 127" name="T37"/>
                <a:gd fmla="*/ 2147483646 w 93" name="T38"/>
                <a:gd fmla="*/ 2147483646 h 127" name="T39"/>
                <a:gd fmla="*/ 2147483646 w 93" name="T40"/>
                <a:gd fmla="*/ 2147483646 h 127" name="T41"/>
                <a:gd fmla="*/ 2147483646 w 93" name="T42"/>
                <a:gd fmla="*/ 2147483646 h 127" name="T43"/>
                <a:gd fmla="*/ 2147483646 w 93" name="T44"/>
                <a:gd fmla="*/ 2147483646 h 127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w 93" name="T69"/>
                <a:gd fmla="*/ 0 h 127" name="T70"/>
                <a:gd fmla="*/ 93 w 93" name="T71"/>
                <a:gd fmla="*/ 127 h 127" name="T72"/>
              </a:gdLst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b="T72" l="T69" r="T71" t="T70"/>
              <a:pathLst>
                <a:path h="127" w="93">
                  <a:moveTo>
                    <a:pt x="0" y="3"/>
                  </a:moveTo>
                  <a:cubicBezTo>
                    <a:pt x="8" y="1"/>
                    <a:pt x="23" y="0"/>
                    <a:pt x="37" y="0"/>
                  </a:cubicBezTo>
                  <a:cubicBezTo>
                    <a:pt x="54" y="0"/>
                    <a:pt x="65" y="2"/>
                    <a:pt x="74" y="7"/>
                  </a:cubicBezTo>
                  <a:cubicBezTo>
                    <a:pt x="82" y="12"/>
                    <a:pt x="89" y="20"/>
                    <a:pt x="89" y="32"/>
                  </a:cubicBezTo>
                  <a:cubicBezTo>
                    <a:pt x="89" y="43"/>
                    <a:pt x="82" y="53"/>
                    <a:pt x="68" y="58"/>
                  </a:cubicBezTo>
                  <a:cubicBezTo>
                    <a:pt x="68" y="59"/>
                    <a:pt x="68" y="59"/>
                    <a:pt x="68" y="59"/>
                  </a:cubicBezTo>
                  <a:cubicBezTo>
                    <a:pt x="82" y="63"/>
                    <a:pt x="93" y="73"/>
                    <a:pt x="93" y="89"/>
                  </a:cubicBezTo>
                  <a:cubicBezTo>
                    <a:pt x="93" y="101"/>
                    <a:pt x="88" y="110"/>
                    <a:pt x="80" y="116"/>
                  </a:cubicBezTo>
                  <a:cubicBezTo>
                    <a:pt x="71" y="123"/>
                    <a:pt x="56" y="127"/>
                    <a:pt x="31" y="127"/>
                  </a:cubicBezTo>
                  <a:cubicBezTo>
                    <a:pt x="17" y="127"/>
                    <a:pt x="7" y="126"/>
                    <a:pt x="0" y="125"/>
                  </a:cubicBezTo>
                  <a:lnTo>
                    <a:pt x="0" y="3"/>
                  </a:lnTo>
                  <a:close/>
                  <a:moveTo>
                    <a:pt x="28" y="51"/>
                  </a:moveTo>
                  <a:cubicBezTo>
                    <a:pt x="37" y="51"/>
                    <a:pt x="37" y="51"/>
                    <a:pt x="37" y="51"/>
                  </a:cubicBezTo>
                  <a:cubicBezTo>
                    <a:pt x="52" y="51"/>
                    <a:pt x="60" y="44"/>
                    <a:pt x="60" y="35"/>
                  </a:cubicBezTo>
                  <a:cubicBezTo>
                    <a:pt x="60" y="26"/>
                    <a:pt x="53" y="21"/>
                    <a:pt x="40" y="21"/>
                  </a:cubicBezTo>
                  <a:cubicBezTo>
                    <a:pt x="34" y="21"/>
                    <a:pt x="31" y="21"/>
                    <a:pt x="28" y="21"/>
                  </a:cubicBezTo>
                  <a:lnTo>
                    <a:pt x="28" y="51"/>
                  </a:lnTo>
                  <a:close/>
                  <a:moveTo>
                    <a:pt x="28" y="106"/>
                  </a:moveTo>
                  <a:cubicBezTo>
                    <a:pt x="31" y="106"/>
                    <a:pt x="34" y="106"/>
                    <a:pt x="39" y="106"/>
                  </a:cubicBezTo>
                  <a:cubicBezTo>
                    <a:pt x="52" y="106"/>
                    <a:pt x="63" y="101"/>
                    <a:pt x="63" y="88"/>
                  </a:cubicBezTo>
                  <a:cubicBezTo>
                    <a:pt x="63" y="76"/>
                    <a:pt x="52" y="71"/>
                    <a:pt x="38" y="71"/>
                  </a:cubicBezTo>
                  <a:cubicBezTo>
                    <a:pt x="28" y="71"/>
                    <a:pt x="28" y="71"/>
                    <a:pt x="28" y="71"/>
                  </a:cubicBezTo>
                  <a:lnTo>
                    <a:pt x="28" y="10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75" name="Freeform 479"/>
            <p:cNvSpPr>
              <a:spLocks noChangeArrowheads="1"/>
            </p:cNvSpPr>
            <p:nvPr/>
          </p:nvSpPr>
          <p:spPr bwMode="auto">
            <a:xfrm>
              <a:off x="687387" y="652463"/>
              <a:ext cx="93663" cy="108347"/>
            </a:xfrm>
            <a:custGeom>
              <a:gdLst>
                <a:gd fmla="*/ 2147483646 w 59" name="T0"/>
                <a:gd fmla="*/ 2147483646 h 91" name="T1"/>
                <a:gd fmla="*/ 2147483646 w 59" name="T2"/>
                <a:gd fmla="*/ 2147483646 h 91" name="T3"/>
                <a:gd fmla="*/ 2147483646 w 59" name="T4"/>
                <a:gd fmla="*/ 2147483646 h 91" name="T5"/>
                <a:gd fmla="*/ 2147483646 w 59" name="T6"/>
                <a:gd fmla="*/ 2147483646 h 91" name="T7"/>
                <a:gd fmla="*/ 2147483646 w 59" name="T8"/>
                <a:gd fmla="*/ 2147483646 h 91" name="T9"/>
                <a:gd fmla="*/ 0 w 59" name="T10"/>
                <a:gd fmla="*/ 2147483646 h 91" name="T11"/>
                <a:gd fmla="*/ 0 w 59" name="T12"/>
                <a:gd fmla="*/ 0 h 91" name="T13"/>
                <a:gd fmla="*/ 2147483646 w 59" name="T14"/>
                <a:gd fmla="*/ 0 h 91" name="T15"/>
                <a:gd fmla="*/ 2147483646 w 59" name="T16"/>
                <a:gd fmla="*/ 2147483646 h 91" name="T17"/>
                <a:gd fmla="*/ 2147483646 w 59" name="T18"/>
                <a:gd fmla="*/ 2147483646 h 91" name="T19"/>
                <a:gd fmla="*/ 2147483646 w 59" name="T20"/>
                <a:gd fmla="*/ 2147483646 h 91" name="T21"/>
                <a:gd fmla="*/ 2147483646 w 59" name="T22"/>
                <a:gd fmla="*/ 2147483646 h 91" name="T23"/>
                <a:gd fmla="*/ 2147483646 w 59" name="T24"/>
                <a:gd fmla="*/ 2147483646 h 91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w 59" name="T39"/>
                <a:gd fmla="*/ 0 h 91" name="T40"/>
                <a:gd fmla="*/ 59 w 59" name="T41"/>
                <a:gd fmla="*/ 91 h 91" name="T42"/>
              </a:gdLst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b="T42" l="T39" r="T41" t="T40"/>
              <a:pathLst>
                <a:path h="91" w="59">
                  <a:moveTo>
                    <a:pt x="55" y="53"/>
                  </a:moveTo>
                  <a:lnTo>
                    <a:pt x="21" y="53"/>
                  </a:lnTo>
                  <a:lnTo>
                    <a:pt x="21" y="75"/>
                  </a:lnTo>
                  <a:lnTo>
                    <a:pt x="59" y="75"/>
                  </a:lnTo>
                  <a:lnTo>
                    <a:pt x="59" y="91"/>
                  </a:lnTo>
                  <a:lnTo>
                    <a:pt x="0" y="91"/>
                  </a:lnTo>
                  <a:lnTo>
                    <a:pt x="0" y="0"/>
                  </a:lnTo>
                  <a:lnTo>
                    <a:pt x="56" y="0"/>
                  </a:lnTo>
                  <a:lnTo>
                    <a:pt x="56" y="17"/>
                  </a:lnTo>
                  <a:lnTo>
                    <a:pt x="21" y="17"/>
                  </a:lnTo>
                  <a:lnTo>
                    <a:pt x="21" y="36"/>
                  </a:lnTo>
                  <a:lnTo>
                    <a:pt x="55" y="36"/>
                  </a:lnTo>
                  <a:lnTo>
                    <a:pt x="55" y="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76" name="Rectangle 480"/>
            <p:cNvSpPr>
              <a:spLocks noChangeArrowheads="1"/>
            </p:cNvSpPr>
            <p:nvPr/>
          </p:nvSpPr>
          <p:spPr bwMode="auto">
            <a:xfrm>
              <a:off x="801686" y="652463"/>
              <a:ext cx="33338" cy="1083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5177" name="Freeform 481"/>
            <p:cNvSpPr>
              <a:spLocks noChangeArrowheads="1"/>
            </p:cNvSpPr>
            <p:nvPr/>
          </p:nvSpPr>
          <p:spPr bwMode="auto">
            <a:xfrm>
              <a:off x="849311" y="652462"/>
              <a:ext cx="76200" cy="110729"/>
            </a:xfrm>
            <a:custGeom>
              <a:gdLst>
                <a:gd fmla="*/ 2147483646 w 65" name="T0"/>
                <a:gd fmla="*/ 0 h 127" name="T1"/>
                <a:gd fmla="*/ 2147483646 w 65" name="T2"/>
                <a:gd fmla="*/ 0 h 127" name="T3"/>
                <a:gd fmla="*/ 2147483646 w 65" name="T4"/>
                <a:gd fmla="*/ 2147483646 h 127" name="T5"/>
                <a:gd fmla="*/ 2147483646 w 65" name="T6"/>
                <a:gd fmla="*/ 2147483646 h 127" name="T7"/>
                <a:gd fmla="*/ 0 w 65" name="T8"/>
                <a:gd fmla="*/ 2147483646 h 127" name="T9"/>
                <a:gd fmla="*/ 2147483646 w 65" name="T10"/>
                <a:gd fmla="*/ 2147483646 h 127" name="T11"/>
                <a:gd fmla="*/ 2147483646 w 65" name="T12"/>
                <a:gd fmla="*/ 2147483646 h 127" name="T13"/>
                <a:gd fmla="*/ 2147483646 w 65" name="T14"/>
                <a:gd fmla="*/ 2147483646 h 127" name="T15"/>
                <a:gd fmla="*/ 2147483646 w 65" name="T16"/>
                <a:gd fmla="*/ 0 h 127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w 65" name="T27"/>
                <a:gd fmla="*/ 0 h 127" name="T28"/>
                <a:gd fmla="*/ 65 w 65" name="T29"/>
                <a:gd fmla="*/ 127 h 127" name="T30"/>
              </a:gdLst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b="T30" l="T27" r="T29" t="T28"/>
              <a:pathLst>
                <a:path h="127" w="65">
                  <a:moveTo>
                    <a:pt x="37" y="0"/>
                  </a:moveTo>
                  <a:cubicBezTo>
                    <a:pt x="65" y="0"/>
                    <a:pt x="65" y="0"/>
                    <a:pt x="65" y="0"/>
                  </a:cubicBezTo>
                  <a:cubicBezTo>
                    <a:pt x="65" y="79"/>
                    <a:pt x="65" y="79"/>
                    <a:pt x="65" y="79"/>
                  </a:cubicBezTo>
                  <a:cubicBezTo>
                    <a:pt x="65" y="115"/>
                    <a:pt x="48" y="127"/>
                    <a:pt x="20" y="127"/>
                  </a:cubicBezTo>
                  <a:cubicBezTo>
                    <a:pt x="14" y="127"/>
                    <a:pt x="5" y="126"/>
                    <a:pt x="0" y="124"/>
                  </a:cubicBezTo>
                  <a:cubicBezTo>
                    <a:pt x="3" y="101"/>
                    <a:pt x="3" y="101"/>
                    <a:pt x="3" y="101"/>
                  </a:cubicBezTo>
                  <a:cubicBezTo>
                    <a:pt x="7" y="103"/>
                    <a:pt x="12" y="104"/>
                    <a:pt x="17" y="104"/>
                  </a:cubicBezTo>
                  <a:cubicBezTo>
                    <a:pt x="29" y="104"/>
                    <a:pt x="37" y="98"/>
                    <a:pt x="37" y="79"/>
                  </a:cubicBezTo>
                  <a:lnTo>
                    <a:pt x="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78" name="Rectangle 482"/>
            <p:cNvSpPr>
              <a:spLocks noChangeArrowheads="1"/>
            </p:cNvSpPr>
            <p:nvPr/>
          </p:nvSpPr>
          <p:spPr bwMode="auto">
            <a:xfrm>
              <a:off x="950911" y="652463"/>
              <a:ext cx="33338" cy="1083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5179" name="Freeform 483"/>
            <p:cNvSpPr>
              <a:spLocks noChangeArrowheads="1"/>
            </p:cNvSpPr>
            <p:nvPr/>
          </p:nvSpPr>
          <p:spPr bwMode="auto">
            <a:xfrm>
              <a:off x="1012824" y="652463"/>
              <a:ext cx="120650" cy="108347"/>
            </a:xfrm>
            <a:custGeom>
              <a:gdLst>
                <a:gd fmla="*/ 0 w 104" name="T0"/>
                <a:gd fmla="*/ 2147483646 h 125" name="T1"/>
                <a:gd fmla="*/ 0 w 104" name="T2"/>
                <a:gd fmla="*/ 0 h 125" name="T3"/>
                <a:gd fmla="*/ 2147483646 w 104" name="T4"/>
                <a:gd fmla="*/ 0 h 125" name="T5"/>
                <a:gd fmla="*/ 2147483646 w 104" name="T6"/>
                <a:gd fmla="*/ 2147483646 h 125" name="T7"/>
                <a:gd fmla="*/ 2147483646 w 104" name="T8"/>
                <a:gd fmla="*/ 2147483646 h 125" name="T9"/>
                <a:gd fmla="*/ 2147483646 w 104" name="T10"/>
                <a:gd fmla="*/ 2147483646 h 125" name="T11"/>
                <a:gd fmla="*/ 2147483646 w 104" name="T12"/>
                <a:gd fmla="*/ 2147483646 h 125" name="T13"/>
                <a:gd fmla="*/ 2147483646 w 104" name="T14"/>
                <a:gd fmla="*/ 0 h 125" name="T15"/>
                <a:gd fmla="*/ 2147483646 w 104" name="T16"/>
                <a:gd fmla="*/ 0 h 125" name="T17"/>
                <a:gd fmla="*/ 2147483646 w 104" name="T18"/>
                <a:gd fmla="*/ 2147483646 h 125" name="T19"/>
                <a:gd fmla="*/ 2147483646 w 104" name="T20"/>
                <a:gd fmla="*/ 2147483646 h 125" name="T21"/>
                <a:gd fmla="*/ 2147483646 w 104" name="T22"/>
                <a:gd fmla="*/ 2147483646 h 125" name="T23"/>
                <a:gd fmla="*/ 2147483646 w 104" name="T24"/>
                <a:gd fmla="*/ 2147483646 h 125" name="T25"/>
                <a:gd fmla="*/ 2147483646 w 104" name="T26"/>
                <a:gd fmla="*/ 2147483646 h 125" name="T27"/>
                <a:gd fmla="*/ 2147483646 w 104" name="T28"/>
                <a:gd fmla="*/ 2147483646 h 125" name="T29"/>
                <a:gd fmla="*/ 2147483646 w 104" name="T30"/>
                <a:gd fmla="*/ 2147483646 h 125" name="T31"/>
                <a:gd fmla="*/ 0 w 104" name="T32"/>
                <a:gd fmla="*/ 2147483646 h 125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w 104" name="T51"/>
                <a:gd fmla="*/ 0 h 125" name="T52"/>
                <a:gd fmla="*/ 104 w 104" name="T53"/>
                <a:gd fmla="*/ 125 h 125" name="T54"/>
              </a:gdLst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b="T54" l="T51" r="T53" t="T52"/>
              <a:pathLst>
                <a:path h="125" w="104">
                  <a:moveTo>
                    <a:pt x="0" y="125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67" y="59"/>
                    <a:pt x="74" y="75"/>
                    <a:pt x="80" y="89"/>
                  </a:cubicBezTo>
                  <a:cubicBezTo>
                    <a:pt x="80" y="89"/>
                    <a:pt x="80" y="89"/>
                    <a:pt x="80" y="89"/>
                  </a:cubicBezTo>
                  <a:cubicBezTo>
                    <a:pt x="78" y="72"/>
                    <a:pt x="78" y="55"/>
                    <a:pt x="78" y="36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104" y="0"/>
                    <a:pt x="104" y="0"/>
                    <a:pt x="104" y="0"/>
                  </a:cubicBezTo>
                  <a:cubicBezTo>
                    <a:pt x="104" y="125"/>
                    <a:pt x="104" y="125"/>
                    <a:pt x="104" y="125"/>
                  </a:cubicBezTo>
                  <a:cubicBezTo>
                    <a:pt x="74" y="125"/>
                    <a:pt x="74" y="125"/>
                    <a:pt x="74" y="125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0" y="63"/>
                    <a:pt x="32" y="47"/>
                    <a:pt x="26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6" y="49"/>
                    <a:pt x="26" y="67"/>
                    <a:pt x="26" y="87"/>
                  </a:cubicBezTo>
                  <a:cubicBezTo>
                    <a:pt x="26" y="125"/>
                    <a:pt x="26" y="125"/>
                    <a:pt x="26" y="125"/>
                  </a:cubicBezTo>
                  <a:lnTo>
                    <a:pt x="0" y="1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5180" name="Freeform 484"/>
            <p:cNvSpPr>
              <a:spLocks noChangeArrowheads="1"/>
            </p:cNvSpPr>
            <p:nvPr/>
          </p:nvSpPr>
          <p:spPr bwMode="auto">
            <a:xfrm>
              <a:off x="1154111" y="652462"/>
              <a:ext cx="128588" cy="109538"/>
            </a:xfrm>
            <a:custGeom>
              <a:gdLst>
                <a:gd fmla="*/ 2147483646 w 111" name="T0"/>
                <a:gd fmla="*/ 2147483646 h 127" name="T1"/>
                <a:gd fmla="*/ 2147483646 w 111" name="T2"/>
                <a:gd fmla="*/ 2147483646 h 127" name="T3"/>
                <a:gd fmla="*/ 2147483646 w 111" name="T4"/>
                <a:gd fmla="*/ 2147483646 h 127" name="T5"/>
                <a:gd fmla="*/ 1554045061 w 111" name="T6"/>
                <a:gd fmla="*/ 2147483646 h 127" name="T7"/>
                <a:gd fmla="*/ 2147483646 w 111" name="T8"/>
                <a:gd fmla="*/ 0 h 127" name="T9"/>
                <a:gd fmla="*/ 2147483646 w 111" name="T10"/>
                <a:gd fmla="*/ 2147483646 h 127" name="T11"/>
                <a:gd fmla="*/ 2147483646 w 111" name="T12"/>
                <a:gd fmla="*/ 2147483646 h 127" name="T13"/>
                <a:gd fmla="*/ 2147483646 w 111" name="T14"/>
                <a:gd fmla="*/ 2147483646 h 127" name="T15"/>
                <a:gd fmla="*/ 2147483646 w 111" name="T16"/>
                <a:gd fmla="*/ 2147483646 h 127" name="T17"/>
                <a:gd fmla="*/ 2147483646 w 111" name="T18"/>
                <a:gd fmla="*/ 2147483646 h 127" name="T19"/>
                <a:gd fmla="*/ 2147483646 w 111" name="T20"/>
                <a:gd fmla="*/ 2147483646 h 127" name="T21"/>
                <a:gd fmla="*/ 2147483646 w 111" name="T22"/>
                <a:gd fmla="*/ 2147483646 h 127" name="T23"/>
                <a:gd fmla="*/ 2147483646 w 111" name="T24"/>
                <a:gd fmla="*/ 2147483646 h 127" name="T25"/>
                <a:gd fmla="*/ 2147483646 w 111" name="T26"/>
                <a:gd fmla="*/ 2147483646 h 127" name="T27"/>
                <a:gd fmla="*/ 2147483646 w 111" name="T28"/>
                <a:gd fmla="*/ 2147483646 h 127" name="T29"/>
                <a:gd fmla="*/ 2147483646 w 111" name="T30"/>
                <a:gd fmla="*/ 2147483646 h 127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w 111" name="T48"/>
                <a:gd fmla="*/ 0 h 127" name="T49"/>
                <a:gd fmla="*/ 111 w 111" name="T50"/>
                <a:gd fmla="*/ 127 h 127" name="T51"/>
              </a:gdLst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b="T51" l="T48" r="T50" t="T49"/>
              <a:pathLst>
                <a:path h="127" w="110">
                  <a:moveTo>
                    <a:pt x="111" y="120"/>
                  </a:moveTo>
                  <a:cubicBezTo>
                    <a:pt x="102" y="123"/>
                    <a:pt x="86" y="127"/>
                    <a:pt x="69" y="127"/>
                  </a:cubicBezTo>
                  <a:cubicBezTo>
                    <a:pt x="46" y="127"/>
                    <a:pt x="30" y="122"/>
                    <a:pt x="18" y="110"/>
                  </a:cubicBezTo>
                  <a:cubicBezTo>
                    <a:pt x="7" y="100"/>
                    <a:pt x="0" y="83"/>
                    <a:pt x="1" y="65"/>
                  </a:cubicBezTo>
                  <a:cubicBezTo>
                    <a:pt x="1" y="23"/>
                    <a:pt x="31" y="0"/>
                    <a:pt x="72" y="0"/>
                  </a:cubicBezTo>
                  <a:cubicBezTo>
                    <a:pt x="88" y="0"/>
                    <a:pt x="101" y="3"/>
                    <a:pt x="107" y="6"/>
                  </a:cubicBezTo>
                  <a:cubicBezTo>
                    <a:pt x="101" y="28"/>
                    <a:pt x="101" y="28"/>
                    <a:pt x="101" y="28"/>
                  </a:cubicBezTo>
                  <a:cubicBezTo>
                    <a:pt x="94" y="25"/>
                    <a:pt x="85" y="23"/>
                    <a:pt x="72" y="23"/>
                  </a:cubicBezTo>
                  <a:cubicBezTo>
                    <a:pt x="48" y="23"/>
                    <a:pt x="30" y="36"/>
                    <a:pt x="30" y="64"/>
                  </a:cubicBezTo>
                  <a:cubicBezTo>
                    <a:pt x="30" y="89"/>
                    <a:pt x="46" y="105"/>
                    <a:pt x="70" y="105"/>
                  </a:cubicBezTo>
                  <a:cubicBezTo>
                    <a:pt x="76" y="105"/>
                    <a:pt x="81" y="104"/>
                    <a:pt x="84" y="103"/>
                  </a:cubicBezTo>
                  <a:cubicBezTo>
                    <a:pt x="84" y="76"/>
                    <a:pt x="84" y="76"/>
                    <a:pt x="84" y="76"/>
                  </a:cubicBezTo>
                  <a:cubicBezTo>
                    <a:pt x="64" y="76"/>
                    <a:pt x="64" y="76"/>
                    <a:pt x="64" y="76"/>
                  </a:cubicBezTo>
                  <a:cubicBezTo>
                    <a:pt x="64" y="54"/>
                    <a:pt x="64" y="54"/>
                    <a:pt x="64" y="54"/>
                  </a:cubicBezTo>
                  <a:cubicBezTo>
                    <a:pt x="111" y="54"/>
                    <a:pt x="111" y="54"/>
                    <a:pt x="111" y="54"/>
                  </a:cubicBezTo>
                  <a:lnTo>
                    <a:pt x="111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5131" name="Freeform 6"/>
          <p:cNvSpPr>
            <a:spLocks noChangeArrowheads="1" noEditPoints="1"/>
          </p:cNvSpPr>
          <p:nvPr/>
        </p:nvSpPr>
        <p:spPr bwMode="auto">
          <a:xfrm>
            <a:off x="3354388" y="1060450"/>
            <a:ext cx="255587" cy="390525"/>
          </a:xfrm>
          <a:custGeom>
            <a:gdLst>
              <a:gd fmla="*/ 2147483646 w 801" name="T0"/>
              <a:gd fmla="*/ 2147483646 h 1788" name="T1"/>
              <a:gd fmla="*/ 2147483646 w 801" name="T2"/>
              <a:gd fmla="*/ 2147483646 h 1788" name="T3"/>
              <a:gd fmla="*/ 2147483646 w 801" name="T4"/>
              <a:gd fmla="*/ 2147483646 h 1788" name="T5"/>
              <a:gd fmla="*/ 2147483646 w 801" name="T6"/>
              <a:gd fmla="*/ 2147483646 h 1788" name="T7"/>
              <a:gd fmla="*/ 2147483646 w 801" name="T8"/>
              <a:gd fmla="*/ 2147483646 h 1788" name="T9"/>
              <a:gd fmla="*/ 2147483646 w 801" name="T10"/>
              <a:gd fmla="*/ 2147483646 h 1788" name="T11"/>
              <a:gd fmla="*/ 2147483646 w 801" name="T12"/>
              <a:gd fmla="*/ 2147483646 h 1788" name="T13"/>
              <a:gd fmla="*/ 2147483646 w 801" name="T14"/>
              <a:gd fmla="*/ 2147483646 h 1788" name="T15"/>
              <a:gd fmla="*/ 2147483646 w 801" name="T16"/>
              <a:gd fmla="*/ 2147483646 h 1788" name="T17"/>
              <a:gd fmla="*/ 2147483646 w 801" name="T18"/>
              <a:gd fmla="*/ 2147483646 h 1788" name="T19"/>
              <a:gd fmla="*/ 2147483646 w 801" name="T20"/>
              <a:gd fmla="*/ 2147483646 h 1788" name="T21"/>
              <a:gd fmla="*/ 2147483646 w 801" name="T22"/>
              <a:gd fmla="*/ 2147483646 h 1788" name="T23"/>
              <a:gd fmla="*/ 2147483646 w 801" name="T24"/>
              <a:gd fmla="*/ 2147483646 h 1788" name="T25"/>
              <a:gd fmla="*/ 2147483646 w 801" name="T26"/>
              <a:gd fmla="*/ 2147483646 h 1788" name="T27"/>
              <a:gd fmla="*/ 2147483646 w 801" name="T28"/>
              <a:gd fmla="*/ 2147483646 h 1788" name="T29"/>
              <a:gd fmla="*/ 2147483646 w 801" name="T30"/>
              <a:gd fmla="*/ 2147483646 h 1788" name="T31"/>
              <a:gd fmla="*/ 2147483646 w 801" name="T32"/>
              <a:gd fmla="*/ 2147483646 h 1788" name="T33"/>
              <a:gd fmla="*/ 2147483646 w 801" name="T34"/>
              <a:gd fmla="*/ 1615000412 h 1788" name="T35"/>
              <a:gd fmla="*/ 2147483646 w 801" name="T36"/>
              <a:gd fmla="*/ 385502997 h 1788" name="T37"/>
              <a:gd fmla="*/ 2147483646 w 801" name="T38"/>
              <a:gd fmla="*/ 312562188 h 1788" name="T39"/>
              <a:gd fmla="*/ 2147483646 w 801" name="T40"/>
              <a:gd fmla="*/ 135434201 h 1788" name="T41"/>
              <a:gd fmla="*/ 2147483646 w 801" name="T42"/>
              <a:gd fmla="*/ 0 h 1788" name="T43"/>
              <a:gd fmla="*/ 2147483646 w 801" name="T44"/>
              <a:gd fmla="*/ 52093807 h 1788" name="T45"/>
              <a:gd fmla="*/ 2147483646 w 801" name="T46"/>
              <a:gd fmla="*/ 281315601 h 1788" name="T47"/>
              <a:gd fmla="*/ 2147483646 w 801" name="T48"/>
              <a:gd fmla="*/ 812699998 h 1788" name="T49"/>
              <a:gd fmla="*/ 2147483646 w 801" name="T50"/>
              <a:gd fmla="*/ 1979704021 h 1788" name="T51"/>
              <a:gd fmla="*/ 2147483646 w 801" name="T52"/>
              <a:gd fmla="*/ 2147483646 h 1788" name="T53"/>
              <a:gd fmla="*/ 2147483646 w 801" name="T54"/>
              <a:gd fmla="*/ 2147483646 h 1788" name="T55"/>
              <a:gd fmla="*/ 2147483646 w 801" name="T56"/>
              <a:gd fmla="*/ 2147483646 h 1788" name="T57"/>
              <a:gd fmla="*/ 2147483646 w 801" name="T58"/>
              <a:gd fmla="*/ 2147483646 h 1788" name="T59"/>
              <a:gd fmla="*/ 2147483646 w 801" name="T60"/>
              <a:gd fmla="*/ 2147483646 h 1788" name="T61"/>
              <a:gd fmla="*/ 2147483646 w 801" name="T62"/>
              <a:gd fmla="*/ 2147483646 h 1788" name="T63"/>
              <a:gd fmla="*/ 2147483646 w 801" name="T64"/>
              <a:gd fmla="*/ 2147483646 h 1788" name="T65"/>
              <a:gd fmla="*/ 2147483646 w 801" name="T66"/>
              <a:gd fmla="*/ 2147483646 h 1788" name="T67"/>
              <a:gd fmla="*/ 2147483646 w 801" name="T68"/>
              <a:gd fmla="*/ 2147483646 h 1788" name="T69"/>
              <a:gd fmla="*/ 2147483646 w 801" name="T70"/>
              <a:gd fmla="*/ 2147483646 h 1788" name="T71"/>
              <a:gd fmla="*/ 1202029809 w 801" name="T72"/>
              <a:gd fmla="*/ 2147483646 h 1788" name="T73"/>
              <a:gd fmla="*/ 64958026 w 801" name="T74"/>
              <a:gd fmla="*/ 2147483646 h 1788" name="T75"/>
              <a:gd fmla="*/ 324892239 w 801" name="T76"/>
              <a:gd fmla="*/ 2147483646 h 1788" name="T77"/>
              <a:gd fmla="*/ 2147483646 w 801" name="T78"/>
              <a:gd fmla="*/ 2147483646 h 1788" name="T79"/>
              <a:gd fmla="*/ 2147483646 w 801" name="T80"/>
              <a:gd fmla="*/ 2147483646 h 1788" name="T81"/>
              <a:gd fmla="*/ 2147483646 w 801" name="T82"/>
              <a:gd fmla="*/ 2147483646 h 1788" name="T83"/>
              <a:gd fmla="*/ 2147483646 w 801" name="T84"/>
              <a:gd fmla="*/ 2147483646 h 1788" name="T85"/>
              <a:gd fmla="*/ 2147483646 w 801" name="T86"/>
              <a:gd fmla="*/ 2147483646 h 1788" name="T87"/>
              <a:gd fmla="*/ 2147483646 w 801" name="T88"/>
              <a:gd fmla="*/ 2147483646 h 1788" name="T89"/>
              <a:gd fmla="*/ 2147483646 w 801" name="T90"/>
              <a:gd fmla="*/ 2147483646 h 1788" name="T91"/>
              <a:gd fmla="*/ 2147483646 w 801" name="T92"/>
              <a:gd fmla="*/ 2147483646 h 1788" name="T93"/>
              <a:gd fmla="*/ 2147483646 w 801" name="T94"/>
              <a:gd fmla="*/ 2147483646 h 1788" name="T95"/>
              <a:gd fmla="*/ 2147483646 w 801" name="T96"/>
              <a:gd fmla="*/ 2147483646 h 1788" name="T97"/>
              <a:gd fmla="*/ 2147483646 w 801" name="T98"/>
              <a:gd fmla="*/ 2147483646 h 1788" name="T99"/>
              <a:gd fmla="*/ 2147483646 w 801" name="T100"/>
              <a:gd fmla="*/ 2147483646 h 1788" name="T101"/>
              <a:gd fmla="*/ 2147483646 w 801" name="T102"/>
              <a:gd fmla="*/ 2147483646 h 1788" name="T103"/>
              <a:gd fmla="*/ 2147483646 w 801" name="T104"/>
              <a:gd fmla="*/ 2147483646 h 1788" name="T105"/>
              <a:gd fmla="*/ 2147483646 w 801" name="T106"/>
              <a:gd fmla="*/ 2147483646 h 1788" name="T107"/>
              <a:gd fmla="*/ 2147483646 w 801" name="T108"/>
              <a:gd fmla="*/ 2147483646 h 1788" name="T109"/>
              <a:gd fmla="*/ 2147483646 w 801" name="T110"/>
              <a:gd fmla="*/ 2147483646 h 1788" name="T111"/>
              <a:gd fmla="*/ 2147483646 w 801" name="T112"/>
              <a:gd fmla="*/ 2147483646 h 1788" name="T113"/>
              <a:gd fmla="*/ 2147483646 w 801" name="T114"/>
              <a:gd fmla="*/ 2147483646 h 1788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w 801" name="T174"/>
              <a:gd fmla="*/ 0 h 1788" name="T175"/>
              <a:gd fmla="*/ 801 w 801" name="T176"/>
              <a:gd fmla="*/ 1788 h 1788" name="T177"/>
            </a:gdLst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b="T177" l="T174" r="T176" t="T175"/>
            <a:pathLst>
              <a:path h="1788" w="801">
                <a:moveTo>
                  <a:pt x="801" y="800"/>
                </a:moveTo>
                <a:cubicBezTo>
                  <a:pt x="788" y="785"/>
                  <a:pt x="788" y="785"/>
                  <a:pt x="788" y="785"/>
                </a:cubicBezTo>
                <a:cubicBezTo>
                  <a:pt x="694" y="787"/>
                  <a:pt x="694" y="787"/>
                  <a:pt x="694" y="787"/>
                </a:cubicBezTo>
                <a:cubicBezTo>
                  <a:pt x="640" y="857"/>
                  <a:pt x="640" y="857"/>
                  <a:pt x="640" y="857"/>
                </a:cubicBezTo>
                <a:cubicBezTo>
                  <a:pt x="640" y="857"/>
                  <a:pt x="628" y="851"/>
                  <a:pt x="612" y="851"/>
                </a:cubicBezTo>
                <a:cubicBezTo>
                  <a:pt x="579" y="803"/>
                  <a:pt x="579" y="803"/>
                  <a:pt x="579" y="803"/>
                </a:cubicBezTo>
                <a:cubicBezTo>
                  <a:pt x="579" y="803"/>
                  <a:pt x="581" y="704"/>
                  <a:pt x="493" y="670"/>
                </a:cubicBezTo>
                <a:cubicBezTo>
                  <a:pt x="484" y="667"/>
                  <a:pt x="487" y="634"/>
                  <a:pt x="478" y="632"/>
                </a:cubicBezTo>
                <a:cubicBezTo>
                  <a:pt x="479" y="632"/>
                  <a:pt x="483" y="613"/>
                  <a:pt x="483" y="611"/>
                </a:cubicBezTo>
                <a:cubicBezTo>
                  <a:pt x="484" y="599"/>
                  <a:pt x="479" y="589"/>
                  <a:pt x="475" y="578"/>
                </a:cubicBezTo>
                <a:cubicBezTo>
                  <a:pt x="475" y="578"/>
                  <a:pt x="471" y="565"/>
                  <a:pt x="473" y="554"/>
                </a:cubicBezTo>
                <a:cubicBezTo>
                  <a:pt x="480" y="551"/>
                  <a:pt x="480" y="551"/>
                  <a:pt x="480" y="551"/>
                </a:cubicBezTo>
                <a:cubicBezTo>
                  <a:pt x="479" y="547"/>
                  <a:pt x="479" y="547"/>
                  <a:pt x="479" y="547"/>
                </a:cubicBezTo>
                <a:cubicBezTo>
                  <a:pt x="476" y="546"/>
                  <a:pt x="476" y="546"/>
                  <a:pt x="476" y="546"/>
                </a:cubicBezTo>
                <a:cubicBezTo>
                  <a:pt x="476" y="546"/>
                  <a:pt x="478" y="528"/>
                  <a:pt x="477" y="524"/>
                </a:cubicBezTo>
                <a:cubicBezTo>
                  <a:pt x="584" y="516"/>
                  <a:pt x="584" y="516"/>
                  <a:pt x="584" y="516"/>
                </a:cubicBezTo>
                <a:cubicBezTo>
                  <a:pt x="476" y="507"/>
                  <a:pt x="476" y="507"/>
                  <a:pt x="476" y="507"/>
                </a:cubicBezTo>
                <a:cubicBezTo>
                  <a:pt x="476" y="507"/>
                  <a:pt x="476" y="492"/>
                  <a:pt x="472" y="481"/>
                </a:cubicBezTo>
                <a:cubicBezTo>
                  <a:pt x="566" y="433"/>
                  <a:pt x="566" y="433"/>
                  <a:pt x="566" y="433"/>
                </a:cubicBezTo>
                <a:cubicBezTo>
                  <a:pt x="465" y="462"/>
                  <a:pt x="465" y="462"/>
                  <a:pt x="465" y="462"/>
                </a:cubicBezTo>
                <a:cubicBezTo>
                  <a:pt x="465" y="462"/>
                  <a:pt x="457" y="448"/>
                  <a:pt x="449" y="440"/>
                </a:cubicBezTo>
                <a:cubicBezTo>
                  <a:pt x="507" y="349"/>
                  <a:pt x="507" y="349"/>
                  <a:pt x="507" y="349"/>
                </a:cubicBezTo>
                <a:cubicBezTo>
                  <a:pt x="430" y="428"/>
                  <a:pt x="430" y="428"/>
                  <a:pt x="430" y="428"/>
                </a:cubicBezTo>
                <a:cubicBezTo>
                  <a:pt x="430" y="428"/>
                  <a:pt x="407" y="420"/>
                  <a:pt x="401" y="419"/>
                </a:cubicBezTo>
                <a:cubicBezTo>
                  <a:pt x="385" y="306"/>
                  <a:pt x="385" y="306"/>
                  <a:pt x="385" y="306"/>
                </a:cubicBezTo>
                <a:cubicBezTo>
                  <a:pt x="379" y="416"/>
                  <a:pt x="379" y="416"/>
                  <a:pt x="379" y="416"/>
                </a:cubicBezTo>
                <a:cubicBezTo>
                  <a:pt x="379" y="416"/>
                  <a:pt x="359" y="420"/>
                  <a:pt x="349" y="431"/>
                </a:cubicBezTo>
                <a:cubicBezTo>
                  <a:pt x="263" y="353"/>
                  <a:pt x="263" y="353"/>
                  <a:pt x="263" y="353"/>
                </a:cubicBezTo>
                <a:cubicBezTo>
                  <a:pt x="330" y="442"/>
                  <a:pt x="330" y="442"/>
                  <a:pt x="330" y="442"/>
                </a:cubicBezTo>
                <a:cubicBezTo>
                  <a:pt x="330" y="442"/>
                  <a:pt x="312" y="462"/>
                  <a:pt x="313" y="467"/>
                </a:cubicBezTo>
                <a:cubicBezTo>
                  <a:pt x="241" y="467"/>
                  <a:pt x="241" y="467"/>
                  <a:pt x="241" y="467"/>
                </a:cubicBezTo>
                <a:cubicBezTo>
                  <a:pt x="241" y="467"/>
                  <a:pt x="226" y="357"/>
                  <a:pt x="211" y="317"/>
                </a:cubicBezTo>
                <a:cubicBezTo>
                  <a:pt x="210" y="308"/>
                  <a:pt x="209" y="299"/>
                  <a:pt x="208" y="290"/>
                </a:cubicBezTo>
                <a:cubicBezTo>
                  <a:pt x="207" y="271"/>
                  <a:pt x="206" y="255"/>
                  <a:pt x="209" y="236"/>
                </a:cubicBezTo>
                <a:cubicBezTo>
                  <a:pt x="212" y="215"/>
                  <a:pt x="208" y="194"/>
                  <a:pt x="199" y="175"/>
                </a:cubicBezTo>
                <a:cubicBezTo>
                  <a:pt x="199" y="175"/>
                  <a:pt x="194" y="163"/>
                  <a:pt x="206" y="155"/>
                </a:cubicBezTo>
                <a:cubicBezTo>
                  <a:pt x="206" y="155"/>
                  <a:pt x="274" y="120"/>
                  <a:pt x="201" y="51"/>
                </a:cubicBezTo>
                <a:cubicBezTo>
                  <a:pt x="201" y="51"/>
                  <a:pt x="207" y="48"/>
                  <a:pt x="204" y="37"/>
                </a:cubicBezTo>
                <a:cubicBezTo>
                  <a:pt x="208" y="28"/>
                  <a:pt x="208" y="28"/>
                  <a:pt x="208" y="28"/>
                </a:cubicBezTo>
                <a:cubicBezTo>
                  <a:pt x="199" y="30"/>
                  <a:pt x="199" y="30"/>
                  <a:pt x="199" y="30"/>
                </a:cubicBezTo>
                <a:cubicBezTo>
                  <a:pt x="196" y="24"/>
                  <a:pt x="196" y="24"/>
                  <a:pt x="196" y="24"/>
                </a:cubicBezTo>
                <a:cubicBezTo>
                  <a:pt x="201" y="13"/>
                  <a:pt x="201" y="13"/>
                  <a:pt x="201" y="13"/>
                </a:cubicBezTo>
                <a:cubicBezTo>
                  <a:pt x="184" y="18"/>
                  <a:pt x="184" y="18"/>
                  <a:pt x="184" y="18"/>
                </a:cubicBezTo>
                <a:cubicBezTo>
                  <a:pt x="184" y="18"/>
                  <a:pt x="194" y="0"/>
                  <a:pt x="191" y="0"/>
                </a:cubicBezTo>
                <a:cubicBezTo>
                  <a:pt x="166" y="11"/>
                  <a:pt x="166" y="11"/>
                  <a:pt x="166" y="11"/>
                </a:cubicBezTo>
                <a:cubicBezTo>
                  <a:pt x="164" y="5"/>
                  <a:pt x="164" y="5"/>
                  <a:pt x="164" y="5"/>
                </a:cubicBezTo>
                <a:cubicBezTo>
                  <a:pt x="164" y="5"/>
                  <a:pt x="145" y="12"/>
                  <a:pt x="141" y="18"/>
                </a:cubicBezTo>
                <a:cubicBezTo>
                  <a:pt x="137" y="27"/>
                  <a:pt x="137" y="27"/>
                  <a:pt x="137" y="27"/>
                </a:cubicBezTo>
                <a:cubicBezTo>
                  <a:pt x="137" y="27"/>
                  <a:pt x="135" y="41"/>
                  <a:pt x="135" y="42"/>
                </a:cubicBezTo>
                <a:cubicBezTo>
                  <a:pt x="135" y="42"/>
                  <a:pt x="108" y="47"/>
                  <a:pt x="98" y="78"/>
                </a:cubicBezTo>
                <a:cubicBezTo>
                  <a:pt x="98" y="78"/>
                  <a:pt x="75" y="132"/>
                  <a:pt x="124" y="158"/>
                </a:cubicBezTo>
                <a:cubicBezTo>
                  <a:pt x="128" y="160"/>
                  <a:pt x="123" y="185"/>
                  <a:pt x="124" y="190"/>
                </a:cubicBezTo>
                <a:cubicBezTo>
                  <a:pt x="124" y="206"/>
                  <a:pt x="135" y="218"/>
                  <a:pt x="137" y="232"/>
                </a:cubicBezTo>
                <a:cubicBezTo>
                  <a:pt x="137" y="232"/>
                  <a:pt x="140" y="259"/>
                  <a:pt x="144" y="277"/>
                </a:cubicBezTo>
                <a:cubicBezTo>
                  <a:pt x="146" y="287"/>
                  <a:pt x="143" y="301"/>
                  <a:pt x="143" y="312"/>
                </a:cubicBezTo>
                <a:cubicBezTo>
                  <a:pt x="143" y="337"/>
                  <a:pt x="141" y="362"/>
                  <a:pt x="144" y="386"/>
                </a:cubicBezTo>
                <a:cubicBezTo>
                  <a:pt x="145" y="396"/>
                  <a:pt x="147" y="406"/>
                  <a:pt x="149" y="416"/>
                </a:cubicBezTo>
                <a:cubicBezTo>
                  <a:pt x="152" y="431"/>
                  <a:pt x="159" y="444"/>
                  <a:pt x="161" y="459"/>
                </a:cubicBezTo>
                <a:cubicBezTo>
                  <a:pt x="163" y="468"/>
                  <a:pt x="170" y="491"/>
                  <a:pt x="166" y="500"/>
                </a:cubicBezTo>
                <a:cubicBezTo>
                  <a:pt x="166" y="500"/>
                  <a:pt x="120" y="562"/>
                  <a:pt x="120" y="600"/>
                </a:cubicBezTo>
                <a:cubicBezTo>
                  <a:pt x="120" y="600"/>
                  <a:pt x="131" y="645"/>
                  <a:pt x="156" y="645"/>
                </a:cubicBezTo>
                <a:cubicBezTo>
                  <a:pt x="156" y="645"/>
                  <a:pt x="145" y="725"/>
                  <a:pt x="172" y="722"/>
                </a:cubicBezTo>
                <a:cubicBezTo>
                  <a:pt x="172" y="722"/>
                  <a:pt x="172" y="739"/>
                  <a:pt x="176" y="747"/>
                </a:cubicBezTo>
                <a:cubicBezTo>
                  <a:pt x="176" y="747"/>
                  <a:pt x="155" y="806"/>
                  <a:pt x="180" y="812"/>
                </a:cubicBezTo>
                <a:cubicBezTo>
                  <a:pt x="180" y="812"/>
                  <a:pt x="124" y="1005"/>
                  <a:pt x="176" y="1021"/>
                </a:cubicBezTo>
                <a:cubicBezTo>
                  <a:pt x="176" y="1021"/>
                  <a:pt x="150" y="1085"/>
                  <a:pt x="168" y="1115"/>
                </a:cubicBezTo>
                <a:cubicBezTo>
                  <a:pt x="168" y="1115"/>
                  <a:pt x="188" y="1209"/>
                  <a:pt x="188" y="1217"/>
                </a:cubicBezTo>
                <a:cubicBezTo>
                  <a:pt x="188" y="1259"/>
                  <a:pt x="188" y="1259"/>
                  <a:pt x="188" y="1259"/>
                </a:cubicBezTo>
                <a:cubicBezTo>
                  <a:pt x="188" y="1259"/>
                  <a:pt x="174" y="1334"/>
                  <a:pt x="177" y="1366"/>
                </a:cubicBezTo>
                <a:cubicBezTo>
                  <a:pt x="177" y="1366"/>
                  <a:pt x="155" y="1528"/>
                  <a:pt x="174" y="1589"/>
                </a:cubicBezTo>
                <a:cubicBezTo>
                  <a:pt x="174" y="1589"/>
                  <a:pt x="185" y="1610"/>
                  <a:pt x="161" y="1642"/>
                </a:cubicBezTo>
                <a:cubicBezTo>
                  <a:pt x="83" y="1645"/>
                  <a:pt x="83" y="1645"/>
                  <a:pt x="83" y="1645"/>
                </a:cubicBezTo>
                <a:cubicBezTo>
                  <a:pt x="38" y="1674"/>
                  <a:pt x="38" y="1674"/>
                  <a:pt x="38" y="1674"/>
                </a:cubicBezTo>
                <a:cubicBezTo>
                  <a:pt x="37" y="1723"/>
                  <a:pt x="37" y="1723"/>
                  <a:pt x="37" y="1723"/>
                </a:cubicBezTo>
                <a:cubicBezTo>
                  <a:pt x="0" y="1742"/>
                  <a:pt x="0" y="1742"/>
                  <a:pt x="0" y="1742"/>
                </a:cubicBezTo>
                <a:cubicBezTo>
                  <a:pt x="2" y="1758"/>
                  <a:pt x="2" y="1758"/>
                  <a:pt x="2" y="1758"/>
                </a:cubicBezTo>
                <a:cubicBezTo>
                  <a:pt x="11" y="1768"/>
                  <a:pt x="11" y="1768"/>
                  <a:pt x="11" y="1768"/>
                </a:cubicBezTo>
                <a:cubicBezTo>
                  <a:pt x="10" y="1787"/>
                  <a:pt x="10" y="1787"/>
                  <a:pt x="10" y="1787"/>
                </a:cubicBezTo>
                <a:cubicBezTo>
                  <a:pt x="718" y="1788"/>
                  <a:pt x="718" y="1788"/>
                  <a:pt x="718" y="1788"/>
                </a:cubicBezTo>
                <a:cubicBezTo>
                  <a:pt x="718" y="1726"/>
                  <a:pt x="718" y="1726"/>
                  <a:pt x="718" y="1726"/>
                </a:cubicBezTo>
                <a:cubicBezTo>
                  <a:pt x="683" y="1707"/>
                  <a:pt x="683" y="1707"/>
                  <a:pt x="683" y="1707"/>
                </a:cubicBezTo>
                <a:cubicBezTo>
                  <a:pt x="678" y="1654"/>
                  <a:pt x="678" y="1654"/>
                  <a:pt x="678" y="1654"/>
                </a:cubicBezTo>
                <a:cubicBezTo>
                  <a:pt x="649" y="1642"/>
                  <a:pt x="649" y="1642"/>
                  <a:pt x="649" y="1642"/>
                </a:cubicBezTo>
                <a:cubicBezTo>
                  <a:pt x="649" y="1642"/>
                  <a:pt x="640" y="1575"/>
                  <a:pt x="633" y="1520"/>
                </a:cubicBezTo>
                <a:cubicBezTo>
                  <a:pt x="654" y="1493"/>
                  <a:pt x="654" y="1493"/>
                  <a:pt x="654" y="1493"/>
                </a:cubicBezTo>
                <a:cubicBezTo>
                  <a:pt x="646" y="1402"/>
                  <a:pt x="646" y="1402"/>
                  <a:pt x="646" y="1402"/>
                </a:cubicBezTo>
                <a:cubicBezTo>
                  <a:pt x="659" y="1382"/>
                  <a:pt x="659" y="1382"/>
                  <a:pt x="659" y="1382"/>
                </a:cubicBezTo>
                <a:cubicBezTo>
                  <a:pt x="654" y="1340"/>
                  <a:pt x="654" y="1340"/>
                  <a:pt x="654" y="1340"/>
                </a:cubicBezTo>
                <a:cubicBezTo>
                  <a:pt x="667" y="1323"/>
                  <a:pt x="667" y="1323"/>
                  <a:pt x="667" y="1323"/>
                </a:cubicBezTo>
                <a:cubicBezTo>
                  <a:pt x="667" y="1323"/>
                  <a:pt x="660" y="1160"/>
                  <a:pt x="649" y="1138"/>
                </a:cubicBezTo>
                <a:cubicBezTo>
                  <a:pt x="649" y="1138"/>
                  <a:pt x="683" y="1152"/>
                  <a:pt x="695" y="1076"/>
                </a:cubicBezTo>
                <a:cubicBezTo>
                  <a:pt x="695" y="1076"/>
                  <a:pt x="705" y="1009"/>
                  <a:pt x="700" y="999"/>
                </a:cubicBezTo>
                <a:cubicBezTo>
                  <a:pt x="700" y="999"/>
                  <a:pt x="746" y="1012"/>
                  <a:pt x="788" y="863"/>
                </a:cubicBezTo>
                <a:cubicBezTo>
                  <a:pt x="778" y="841"/>
                  <a:pt x="778" y="841"/>
                  <a:pt x="778" y="841"/>
                </a:cubicBezTo>
                <a:lnTo>
                  <a:pt x="801" y="800"/>
                </a:lnTo>
                <a:close/>
                <a:moveTo>
                  <a:pt x="258" y="492"/>
                </a:moveTo>
                <a:cubicBezTo>
                  <a:pt x="305" y="498"/>
                  <a:pt x="305" y="498"/>
                  <a:pt x="305" y="498"/>
                </a:cubicBezTo>
                <a:cubicBezTo>
                  <a:pt x="301" y="520"/>
                  <a:pt x="303" y="523"/>
                  <a:pt x="303" y="523"/>
                </a:cubicBezTo>
                <a:cubicBezTo>
                  <a:pt x="304" y="523"/>
                  <a:pt x="304" y="523"/>
                  <a:pt x="304" y="523"/>
                </a:cubicBezTo>
                <a:cubicBezTo>
                  <a:pt x="304" y="523"/>
                  <a:pt x="304" y="523"/>
                  <a:pt x="303" y="523"/>
                </a:cubicBezTo>
                <a:cubicBezTo>
                  <a:pt x="270" y="524"/>
                  <a:pt x="270" y="524"/>
                  <a:pt x="270" y="524"/>
                </a:cubicBezTo>
                <a:cubicBezTo>
                  <a:pt x="270" y="514"/>
                  <a:pt x="258" y="492"/>
                  <a:pt x="258" y="492"/>
                </a:cubicBezTo>
                <a:close/>
                <a:moveTo>
                  <a:pt x="303" y="589"/>
                </a:moveTo>
                <a:cubicBezTo>
                  <a:pt x="303" y="589"/>
                  <a:pt x="290" y="573"/>
                  <a:pt x="279" y="570"/>
                </a:cubicBezTo>
                <a:cubicBezTo>
                  <a:pt x="276" y="569"/>
                  <a:pt x="277" y="568"/>
                  <a:pt x="277" y="568"/>
                </a:cubicBezTo>
                <a:cubicBezTo>
                  <a:pt x="277" y="568"/>
                  <a:pt x="277" y="562"/>
                  <a:pt x="274" y="541"/>
                </a:cubicBezTo>
                <a:cubicBezTo>
                  <a:pt x="274" y="541"/>
                  <a:pt x="274" y="541"/>
                  <a:pt x="275" y="541"/>
                </a:cubicBezTo>
                <a:cubicBezTo>
                  <a:pt x="279" y="541"/>
                  <a:pt x="284" y="541"/>
                  <a:pt x="289" y="541"/>
                </a:cubicBezTo>
                <a:cubicBezTo>
                  <a:pt x="291" y="541"/>
                  <a:pt x="294" y="541"/>
                  <a:pt x="297" y="541"/>
                </a:cubicBezTo>
                <a:cubicBezTo>
                  <a:pt x="299" y="541"/>
                  <a:pt x="302" y="540"/>
                  <a:pt x="303" y="543"/>
                </a:cubicBezTo>
                <a:cubicBezTo>
                  <a:pt x="304" y="545"/>
                  <a:pt x="306" y="550"/>
                  <a:pt x="310" y="558"/>
                </a:cubicBezTo>
                <a:cubicBezTo>
                  <a:pt x="305" y="558"/>
                  <a:pt x="305" y="558"/>
                  <a:pt x="305" y="558"/>
                </a:cubicBezTo>
                <a:cubicBezTo>
                  <a:pt x="307" y="570"/>
                  <a:pt x="307" y="570"/>
                  <a:pt x="307" y="570"/>
                </a:cubicBezTo>
                <a:cubicBezTo>
                  <a:pt x="315" y="572"/>
                  <a:pt x="315" y="572"/>
                  <a:pt x="315" y="572"/>
                </a:cubicBezTo>
                <a:cubicBezTo>
                  <a:pt x="315" y="572"/>
                  <a:pt x="314" y="572"/>
                  <a:pt x="324" y="588"/>
                </a:cubicBezTo>
                <a:lnTo>
                  <a:pt x="303" y="589"/>
                </a:lnTo>
                <a:close/>
              </a:path>
            </a:pathLst>
          </a:custGeom>
          <a:solidFill>
            <a:srgbClr val="F397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32" name="Freeform 7"/>
          <p:cNvSpPr>
            <a:spLocks noChangeArrowheads="1"/>
          </p:cNvSpPr>
          <p:nvPr/>
        </p:nvSpPr>
        <p:spPr bwMode="auto">
          <a:xfrm>
            <a:off x="3348038" y="1444625"/>
            <a:ext cx="1233487" cy="190500"/>
          </a:xfrm>
          <a:custGeom>
            <a:gdLst>
              <a:gd fmla="*/ 0 w 3879" name="T0"/>
              <a:gd fmla="*/ 0 h 871" name="T1"/>
              <a:gd fmla="*/ 0 w 3879" name="T2"/>
              <a:gd fmla="*/ 2147483646 h 871" name="T3"/>
              <a:gd fmla="*/ 2147483646 w 3879" name="T4"/>
              <a:gd fmla="*/ 2147483646 h 871" name="T5"/>
              <a:gd fmla="*/ 2147483646 w 3879" name="T6"/>
              <a:gd fmla="*/ 2147483646 h 871" name="T7"/>
              <a:gd fmla="*/ 2147483646 w 3879" name="T8"/>
              <a:gd fmla="*/ 2147483646 h 871" name="T9"/>
              <a:gd fmla="*/ 2147483646 w 3879" name="T10"/>
              <a:gd fmla="*/ 0 h 871" name="T11"/>
              <a:gd fmla="*/ 2147483646 w 3879" name="T12"/>
              <a:gd fmla="*/ 0 h 871" name="T13"/>
              <a:gd fmla="*/ 0 w 3879" name="T14"/>
              <a:gd fmla="*/ 0 h 871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3879" name="T24"/>
              <a:gd fmla="*/ 0 h 871" name="T25"/>
              <a:gd fmla="*/ 3879 w 3879" name="T26"/>
              <a:gd fmla="*/ 871 h 871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871" w="3879">
                <a:moveTo>
                  <a:pt x="0" y="0"/>
                </a:moveTo>
                <a:cubicBezTo>
                  <a:pt x="0" y="590"/>
                  <a:pt x="0" y="590"/>
                  <a:pt x="0" y="590"/>
                </a:cubicBezTo>
                <a:cubicBezTo>
                  <a:pt x="0" y="746"/>
                  <a:pt x="126" y="871"/>
                  <a:pt x="281" y="871"/>
                </a:cubicBezTo>
                <a:cubicBezTo>
                  <a:pt x="3597" y="871"/>
                  <a:pt x="3597" y="871"/>
                  <a:pt x="3597" y="871"/>
                </a:cubicBezTo>
                <a:cubicBezTo>
                  <a:pt x="3753" y="871"/>
                  <a:pt x="3879" y="746"/>
                  <a:pt x="3879" y="590"/>
                </a:cubicBezTo>
                <a:cubicBezTo>
                  <a:pt x="3879" y="0"/>
                  <a:pt x="3879" y="0"/>
                  <a:pt x="3879" y="0"/>
                </a:cubicBezTo>
                <a:cubicBezTo>
                  <a:pt x="2023" y="0"/>
                  <a:pt x="2023" y="0"/>
                  <a:pt x="202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F397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33" name="Freeform 8"/>
          <p:cNvSpPr>
            <a:spLocks noChangeArrowheads="1" noEditPoints="1"/>
          </p:cNvSpPr>
          <p:nvPr/>
        </p:nvSpPr>
        <p:spPr bwMode="auto">
          <a:xfrm>
            <a:off x="3362325" y="1454150"/>
            <a:ext cx="1204913" cy="174625"/>
          </a:xfrm>
          <a:custGeom>
            <a:gdLst>
              <a:gd fmla="*/ 2147483646 w 3784" name="T0"/>
              <a:gd fmla="*/ 0 h 794" name="T1"/>
              <a:gd fmla="*/ 0 w 3784" name="T2"/>
              <a:gd fmla="*/ 0 h 794" name="T3"/>
              <a:gd fmla="*/ 0 w 3784" name="T4"/>
              <a:gd fmla="*/ 2147483646 h 794" name="T5"/>
              <a:gd fmla="*/ 2147483646 w 3784" name="T6"/>
              <a:gd fmla="*/ 2147483646 h 794" name="T7"/>
              <a:gd fmla="*/ 2147483646 w 3784" name="T8"/>
              <a:gd fmla="*/ 2147483646 h 794" name="T9"/>
              <a:gd fmla="*/ 2147483646 w 3784" name="T10"/>
              <a:gd fmla="*/ 2147483646 h 794" name="T11"/>
              <a:gd fmla="*/ 2147483646 w 3784" name="T12"/>
              <a:gd fmla="*/ 0 h 794" name="T13"/>
              <a:gd fmla="*/ 2147483646 w 3784" name="T14"/>
              <a:gd fmla="*/ 0 h 794" name="T15"/>
              <a:gd fmla="*/ 2147483646 w 3784" name="T16"/>
              <a:gd fmla="*/ 2147483646 h 794" name="T17"/>
              <a:gd fmla="*/ 2147483646 w 3784" name="T18"/>
              <a:gd fmla="*/ 2147483646 h 794" name="T19"/>
              <a:gd fmla="*/ 2147483646 w 3784" name="T20"/>
              <a:gd fmla="*/ 2147483646 h 794" name="T21"/>
              <a:gd fmla="*/ 1452864289 w 3784" name="T22"/>
              <a:gd fmla="*/ 2147483646 h 794" name="T23"/>
              <a:gd fmla="*/ 1452864289 w 3784" name="T24"/>
              <a:gd fmla="*/ 372348665 h 794" name="T25"/>
              <a:gd fmla="*/ 2147483646 w 3784" name="T26"/>
              <a:gd fmla="*/ 372348665 h 794" name="T27"/>
              <a:gd fmla="*/ 2147483646 w 3784" name="T28"/>
              <a:gd fmla="*/ 372348665 h 794" name="T29"/>
              <a:gd fmla="*/ 2147483646 w 3784" name="T30"/>
              <a:gd fmla="*/ 2147483646 h 794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w 3784" name="T48"/>
              <a:gd fmla="*/ 0 h 794" name="T49"/>
              <a:gd fmla="*/ 3784 w 3784" name="T50"/>
              <a:gd fmla="*/ 794 h 794" name="T51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T51" l="T48" r="T50" t="T49"/>
            <a:pathLst>
              <a:path h="794" w="3783">
                <a:moveTo>
                  <a:pt x="1974" y="0"/>
                </a:moveTo>
                <a:cubicBezTo>
                  <a:pt x="0" y="0"/>
                  <a:pt x="0" y="0"/>
                  <a:pt x="0" y="0"/>
                </a:cubicBezTo>
                <a:cubicBezTo>
                  <a:pt x="0" y="537"/>
                  <a:pt x="0" y="537"/>
                  <a:pt x="0" y="537"/>
                </a:cubicBezTo>
                <a:cubicBezTo>
                  <a:pt x="0" y="679"/>
                  <a:pt x="123" y="794"/>
                  <a:pt x="275" y="794"/>
                </a:cubicBezTo>
                <a:cubicBezTo>
                  <a:pt x="3510" y="794"/>
                  <a:pt x="3510" y="794"/>
                  <a:pt x="3510" y="794"/>
                </a:cubicBezTo>
                <a:cubicBezTo>
                  <a:pt x="3661" y="794"/>
                  <a:pt x="3784" y="679"/>
                  <a:pt x="3784" y="537"/>
                </a:cubicBezTo>
                <a:cubicBezTo>
                  <a:pt x="3784" y="0"/>
                  <a:pt x="3784" y="0"/>
                  <a:pt x="3784" y="0"/>
                </a:cubicBezTo>
                <a:lnTo>
                  <a:pt x="1974" y="0"/>
                </a:lnTo>
                <a:close/>
                <a:moveTo>
                  <a:pt x="3740" y="525"/>
                </a:moveTo>
                <a:cubicBezTo>
                  <a:pt x="3740" y="654"/>
                  <a:pt x="3620" y="758"/>
                  <a:pt x="3472" y="758"/>
                </a:cubicBezTo>
                <a:cubicBezTo>
                  <a:pt x="313" y="758"/>
                  <a:pt x="313" y="758"/>
                  <a:pt x="313" y="758"/>
                </a:cubicBezTo>
                <a:cubicBezTo>
                  <a:pt x="165" y="758"/>
                  <a:pt x="45" y="654"/>
                  <a:pt x="45" y="525"/>
                </a:cubicBezTo>
                <a:cubicBezTo>
                  <a:pt x="45" y="35"/>
                  <a:pt x="45" y="35"/>
                  <a:pt x="45" y="35"/>
                </a:cubicBezTo>
                <a:cubicBezTo>
                  <a:pt x="1972" y="35"/>
                  <a:pt x="1972" y="35"/>
                  <a:pt x="1972" y="35"/>
                </a:cubicBezTo>
                <a:cubicBezTo>
                  <a:pt x="3740" y="35"/>
                  <a:pt x="3740" y="35"/>
                  <a:pt x="3740" y="35"/>
                </a:cubicBezTo>
                <a:lnTo>
                  <a:pt x="3740" y="52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34" name="Freeform 9"/>
          <p:cNvSpPr>
            <a:spLocks noChangeArrowheads="1"/>
          </p:cNvSpPr>
          <p:nvPr/>
        </p:nvSpPr>
        <p:spPr bwMode="auto">
          <a:xfrm>
            <a:off x="3609975" y="1506538"/>
            <a:ext cx="85725" cy="69850"/>
          </a:xfrm>
          <a:custGeom>
            <a:gdLst>
              <a:gd fmla="*/ 0 w 265" name="T0"/>
              <a:gd fmla="*/ 2147483646 h 319" name="T1"/>
              <a:gd fmla="*/ 0 w 265" name="T2"/>
              <a:gd fmla="*/ 0 h 319" name="T3"/>
              <a:gd fmla="*/ 2147483646 w 265" name="T4"/>
              <a:gd fmla="*/ 0 h 319" name="T5"/>
              <a:gd fmla="*/ 2147483646 w 265" name="T6"/>
              <a:gd fmla="*/ 1228326045 h 319" name="T7"/>
              <a:gd fmla="*/ 2147483646 w 265" name="T8"/>
              <a:gd fmla="*/ 2147483646 h 319" name="T9"/>
              <a:gd fmla="*/ 2147483646 w 265" name="T10"/>
              <a:gd fmla="*/ 2147483646 h 319" name="T11"/>
              <a:gd fmla="*/ 2147483646 w 265" name="T12"/>
              <a:gd fmla="*/ 976370307 h 319" name="T13"/>
              <a:gd fmla="*/ 2147483646 w 265" name="T14"/>
              <a:gd fmla="*/ 0 h 319" name="T15"/>
              <a:gd fmla="*/ 2147483646 w 265" name="T16"/>
              <a:gd fmla="*/ 0 h 319" name="T17"/>
              <a:gd fmla="*/ 2147483646 w 265" name="T18"/>
              <a:gd fmla="*/ 2147483646 h 319" name="T19"/>
              <a:gd fmla="*/ 2147483646 w 265" name="T20"/>
              <a:gd fmla="*/ 2147483646 h 319" name="T21"/>
              <a:gd fmla="*/ 2147483646 w 265" name="T22"/>
              <a:gd fmla="*/ 2057694071 h 319" name="T23"/>
              <a:gd fmla="*/ 2147483646 w 265" name="T24"/>
              <a:gd fmla="*/ 871368678 h 319" name="T25"/>
              <a:gd fmla="*/ 2147483646 w 265" name="T26"/>
              <a:gd fmla="*/ 881868950 h 319" name="T27"/>
              <a:gd fmla="*/ 2147483646 w 265" name="T28"/>
              <a:gd fmla="*/ 2147483646 h 319" name="T29"/>
              <a:gd fmla="*/ 2147483646 w 265" name="T30"/>
              <a:gd fmla="*/ 2147483646 h 319" name="T31"/>
              <a:gd fmla="*/ 0 w 265" name="T32"/>
              <a:gd fmla="*/ 2147483646 h 319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w 265" name="T51"/>
              <a:gd fmla="*/ 0 h 319" name="T52"/>
              <a:gd fmla="*/ 265 w 265" name="T53"/>
              <a:gd fmla="*/ 319 h 319" name="T54"/>
            </a:gdLst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b="T54" l="T51" r="T53" t="T52"/>
            <a:pathLst>
              <a:path h="319" w="265">
                <a:moveTo>
                  <a:pt x="0" y="319"/>
                </a:moveTo>
                <a:cubicBezTo>
                  <a:pt x="0" y="0"/>
                  <a:pt x="0" y="0"/>
                  <a:pt x="0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151" y="117"/>
                  <a:pt x="151" y="117"/>
                  <a:pt x="151" y="117"/>
                </a:cubicBezTo>
                <a:cubicBezTo>
                  <a:pt x="170" y="151"/>
                  <a:pt x="189" y="190"/>
                  <a:pt x="203" y="226"/>
                </a:cubicBezTo>
                <a:cubicBezTo>
                  <a:pt x="204" y="226"/>
                  <a:pt x="204" y="226"/>
                  <a:pt x="204" y="226"/>
                </a:cubicBezTo>
                <a:cubicBezTo>
                  <a:pt x="200" y="184"/>
                  <a:pt x="198" y="141"/>
                  <a:pt x="198" y="93"/>
                </a:cubicBezTo>
                <a:cubicBezTo>
                  <a:pt x="198" y="0"/>
                  <a:pt x="198" y="0"/>
                  <a:pt x="198" y="0"/>
                </a:cubicBezTo>
                <a:cubicBezTo>
                  <a:pt x="265" y="0"/>
                  <a:pt x="265" y="0"/>
                  <a:pt x="265" y="0"/>
                </a:cubicBezTo>
                <a:cubicBezTo>
                  <a:pt x="265" y="319"/>
                  <a:pt x="265" y="319"/>
                  <a:pt x="265" y="319"/>
                </a:cubicBezTo>
                <a:cubicBezTo>
                  <a:pt x="189" y="319"/>
                  <a:pt x="189" y="319"/>
                  <a:pt x="189" y="319"/>
                </a:cubicBezTo>
                <a:cubicBezTo>
                  <a:pt x="121" y="196"/>
                  <a:pt x="121" y="196"/>
                  <a:pt x="121" y="196"/>
                </a:cubicBezTo>
                <a:cubicBezTo>
                  <a:pt x="102" y="162"/>
                  <a:pt x="81" y="121"/>
                  <a:pt x="65" y="83"/>
                </a:cubicBezTo>
                <a:cubicBezTo>
                  <a:pt x="64" y="84"/>
                  <a:pt x="64" y="84"/>
                  <a:pt x="64" y="84"/>
                </a:cubicBezTo>
                <a:cubicBezTo>
                  <a:pt x="66" y="126"/>
                  <a:pt x="66" y="171"/>
                  <a:pt x="66" y="223"/>
                </a:cubicBezTo>
                <a:cubicBezTo>
                  <a:pt x="66" y="319"/>
                  <a:pt x="66" y="319"/>
                  <a:pt x="66" y="319"/>
                </a:cubicBezTo>
                <a:lnTo>
                  <a:pt x="0" y="31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35" name="Freeform 10"/>
          <p:cNvSpPr>
            <a:spLocks noChangeArrowheads="1"/>
          </p:cNvSpPr>
          <p:nvPr/>
        </p:nvSpPr>
        <p:spPr bwMode="auto">
          <a:xfrm>
            <a:off x="3714750" y="1506538"/>
            <a:ext cx="63500" cy="69850"/>
          </a:xfrm>
          <a:custGeom>
            <a:gdLst>
              <a:gd fmla="*/ 2147483646 w 148" name="T0"/>
              <a:gd fmla="*/ 2147483646 h 232" name="T1"/>
              <a:gd fmla="*/ 2147483646 w 148" name="T2"/>
              <a:gd fmla="*/ 2147483646 h 232" name="T3"/>
              <a:gd fmla="*/ 2147483646 w 148" name="T4"/>
              <a:gd fmla="*/ 2147483646 h 232" name="T5"/>
              <a:gd fmla="*/ 2147483646 w 148" name="T6"/>
              <a:gd fmla="*/ 2147483646 h 232" name="T7"/>
              <a:gd fmla="*/ 2147483646 w 148" name="T8"/>
              <a:gd fmla="*/ 2147483646 h 232" name="T9"/>
              <a:gd fmla="*/ 0 w 148" name="T10"/>
              <a:gd fmla="*/ 2147483646 h 232" name="T11"/>
              <a:gd fmla="*/ 0 w 148" name="T12"/>
              <a:gd fmla="*/ 0 h 232" name="T13"/>
              <a:gd fmla="*/ 2147483646 w 148" name="T14"/>
              <a:gd fmla="*/ 0 h 232" name="T15"/>
              <a:gd fmla="*/ 2147483646 w 148" name="T16"/>
              <a:gd fmla="*/ 1173525162 h 232" name="T17"/>
              <a:gd fmla="*/ 2147483646 w 148" name="T18"/>
              <a:gd fmla="*/ 1173525162 h 232" name="T19"/>
              <a:gd fmla="*/ 2147483646 w 148" name="T20"/>
              <a:gd fmla="*/ 2147483646 h 232" name="T21"/>
              <a:gd fmla="*/ 2147483646 w 148" name="T22"/>
              <a:gd fmla="*/ 2147483646 h 232" name="T23"/>
              <a:gd fmla="*/ 2147483646 w 148" name="T24"/>
              <a:gd fmla="*/ 2147483646 h 232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w 148" name="T39"/>
              <a:gd fmla="*/ 0 h 232" name="T40"/>
              <a:gd fmla="*/ 148 w 148" name="T41"/>
              <a:gd fmla="*/ 232 h 232" name="T42"/>
            </a:gdLst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b="T42" l="T39" r="T41" t="T40"/>
            <a:pathLst>
              <a:path h="231" w="148">
                <a:moveTo>
                  <a:pt x="138" y="134"/>
                </a:moveTo>
                <a:lnTo>
                  <a:pt x="53" y="134"/>
                </a:lnTo>
                <a:lnTo>
                  <a:pt x="53" y="190"/>
                </a:lnTo>
                <a:lnTo>
                  <a:pt x="148" y="190"/>
                </a:lnTo>
                <a:lnTo>
                  <a:pt x="148" y="232"/>
                </a:lnTo>
                <a:lnTo>
                  <a:pt x="0" y="232"/>
                </a:lnTo>
                <a:lnTo>
                  <a:pt x="0" y="0"/>
                </a:lnTo>
                <a:lnTo>
                  <a:pt x="144" y="0"/>
                </a:lnTo>
                <a:lnTo>
                  <a:pt x="144" y="43"/>
                </a:lnTo>
                <a:lnTo>
                  <a:pt x="53" y="43"/>
                </a:lnTo>
                <a:lnTo>
                  <a:pt x="53" y="91"/>
                </a:lnTo>
                <a:lnTo>
                  <a:pt x="138" y="91"/>
                </a:lnTo>
                <a:lnTo>
                  <a:pt x="138" y="13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36" name="Freeform 11"/>
          <p:cNvSpPr>
            <a:spLocks noChangeArrowheads="1"/>
          </p:cNvSpPr>
          <p:nvPr/>
        </p:nvSpPr>
        <p:spPr bwMode="auto">
          <a:xfrm>
            <a:off x="3787775" y="1506538"/>
            <a:ext cx="130175" cy="69850"/>
          </a:xfrm>
          <a:custGeom>
            <a:gdLst>
              <a:gd fmla="*/ 2147483646 w 407" name="T0"/>
              <a:gd fmla="*/ 2147483646 h 319" name="T1"/>
              <a:gd fmla="*/ 0 w 407" name="T2"/>
              <a:gd fmla="*/ 0 h 319" name="T3"/>
              <a:gd fmla="*/ 2147483646 w 407" name="T4"/>
              <a:gd fmla="*/ 0 h 319" name="T5"/>
              <a:gd fmla="*/ 2147483646 w 407" name="T6"/>
              <a:gd fmla="*/ 1375280153 h 319" name="T7"/>
              <a:gd fmla="*/ 2147483646 w 407" name="T8"/>
              <a:gd fmla="*/ 2147483646 h 319" name="T9"/>
              <a:gd fmla="*/ 2147483646 w 407" name="T10"/>
              <a:gd fmla="*/ 2147483646 h 319" name="T11"/>
              <a:gd fmla="*/ 2147483646 w 407" name="T12"/>
              <a:gd fmla="*/ 1375280153 h 319" name="T13"/>
              <a:gd fmla="*/ 2147483646 w 407" name="T14"/>
              <a:gd fmla="*/ 0 h 319" name="T15"/>
              <a:gd fmla="*/ 2147483646 w 407" name="T16"/>
              <a:gd fmla="*/ 0 h 319" name="T17"/>
              <a:gd fmla="*/ 2147483646 w 407" name="T18"/>
              <a:gd fmla="*/ 1417280805 h 319" name="T19"/>
              <a:gd fmla="*/ 2147483646 w 407" name="T20"/>
              <a:gd fmla="*/ 2147483646 h 319" name="T21"/>
              <a:gd fmla="*/ 2147483646 w 407" name="T22"/>
              <a:gd fmla="*/ 2147483646 h 319" name="T23"/>
              <a:gd fmla="*/ 2147483646 w 407" name="T24"/>
              <a:gd fmla="*/ 1375280153 h 319" name="T25"/>
              <a:gd fmla="*/ 2147483646 w 407" name="T26"/>
              <a:gd fmla="*/ 0 h 319" name="T27"/>
              <a:gd fmla="*/ 2147483646 w 407" name="T28"/>
              <a:gd fmla="*/ 0 h 319" name="T29"/>
              <a:gd fmla="*/ 2147483646 w 407" name="T30"/>
              <a:gd fmla="*/ 2147483646 h 319" name="T31"/>
              <a:gd fmla="*/ 2147483646 w 407" name="T32"/>
              <a:gd fmla="*/ 2147483646 h 319" name="T33"/>
              <a:gd fmla="*/ 2147483646 w 407" name="T34"/>
              <a:gd fmla="*/ 1910739962 h 319" name="T35"/>
              <a:gd fmla="*/ 2147483646 w 407" name="T36"/>
              <a:gd fmla="*/ 871368678 h 319" name="T37"/>
              <a:gd fmla="*/ 2147483646 w 407" name="T38"/>
              <a:gd fmla="*/ 871368678 h 319" name="T39"/>
              <a:gd fmla="*/ 2147483646 w 407" name="T40"/>
              <a:gd fmla="*/ 1910739962 h 319" name="T41"/>
              <a:gd fmla="*/ 2147483646 w 407" name="T42"/>
              <a:gd fmla="*/ 2147483646 h 319" name="T43"/>
              <a:gd fmla="*/ 2147483646 w 407" name="T44"/>
              <a:gd fmla="*/ 2147483646 h 319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w 407" name="T69"/>
              <a:gd fmla="*/ 0 h 319" name="T70"/>
              <a:gd fmla="*/ 407 w 407" name="T71"/>
              <a:gd fmla="*/ 319 h 319" name="T72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T72" l="T69" r="T71" t="T70"/>
            <a:pathLst>
              <a:path h="319" w="407">
                <a:moveTo>
                  <a:pt x="75" y="319"/>
                </a:moveTo>
                <a:cubicBezTo>
                  <a:pt x="0" y="0"/>
                  <a:pt x="0" y="0"/>
                  <a:pt x="0" y="0"/>
                </a:cubicBezTo>
                <a:cubicBezTo>
                  <a:pt x="77" y="0"/>
                  <a:pt x="77" y="0"/>
                  <a:pt x="77" y="0"/>
                </a:cubicBezTo>
                <a:cubicBezTo>
                  <a:pt x="101" y="131"/>
                  <a:pt x="101" y="131"/>
                  <a:pt x="101" y="131"/>
                </a:cubicBezTo>
                <a:cubicBezTo>
                  <a:pt x="108" y="170"/>
                  <a:pt x="115" y="211"/>
                  <a:pt x="120" y="243"/>
                </a:cubicBezTo>
                <a:cubicBezTo>
                  <a:pt x="121" y="243"/>
                  <a:pt x="121" y="243"/>
                  <a:pt x="121" y="243"/>
                </a:cubicBezTo>
                <a:cubicBezTo>
                  <a:pt x="126" y="209"/>
                  <a:pt x="134" y="170"/>
                  <a:pt x="142" y="131"/>
                </a:cubicBezTo>
                <a:cubicBezTo>
                  <a:pt x="169" y="0"/>
                  <a:pt x="169" y="0"/>
                  <a:pt x="169" y="0"/>
                </a:cubicBezTo>
                <a:cubicBezTo>
                  <a:pt x="246" y="0"/>
                  <a:pt x="246" y="0"/>
                  <a:pt x="246" y="0"/>
                </a:cubicBezTo>
                <a:cubicBezTo>
                  <a:pt x="271" y="135"/>
                  <a:pt x="271" y="135"/>
                  <a:pt x="271" y="135"/>
                </a:cubicBezTo>
                <a:cubicBezTo>
                  <a:pt x="278" y="172"/>
                  <a:pt x="284" y="206"/>
                  <a:pt x="288" y="242"/>
                </a:cubicBezTo>
                <a:cubicBezTo>
                  <a:pt x="289" y="242"/>
                  <a:pt x="289" y="242"/>
                  <a:pt x="289" y="242"/>
                </a:cubicBezTo>
                <a:cubicBezTo>
                  <a:pt x="294" y="206"/>
                  <a:pt x="301" y="169"/>
                  <a:pt x="308" y="131"/>
                </a:cubicBezTo>
                <a:cubicBezTo>
                  <a:pt x="334" y="0"/>
                  <a:pt x="334" y="0"/>
                  <a:pt x="334" y="0"/>
                </a:cubicBezTo>
                <a:cubicBezTo>
                  <a:pt x="407" y="0"/>
                  <a:pt x="407" y="0"/>
                  <a:pt x="407" y="0"/>
                </a:cubicBezTo>
                <a:cubicBezTo>
                  <a:pt x="325" y="319"/>
                  <a:pt x="325" y="319"/>
                  <a:pt x="325" y="319"/>
                </a:cubicBezTo>
                <a:cubicBezTo>
                  <a:pt x="247" y="319"/>
                  <a:pt x="247" y="319"/>
                  <a:pt x="247" y="319"/>
                </a:cubicBezTo>
                <a:cubicBezTo>
                  <a:pt x="220" y="182"/>
                  <a:pt x="220" y="182"/>
                  <a:pt x="220" y="182"/>
                </a:cubicBezTo>
                <a:cubicBezTo>
                  <a:pt x="213" y="150"/>
                  <a:pt x="208" y="120"/>
                  <a:pt x="204" y="83"/>
                </a:cubicBezTo>
                <a:cubicBezTo>
                  <a:pt x="204" y="83"/>
                  <a:pt x="204" y="83"/>
                  <a:pt x="204" y="83"/>
                </a:cubicBezTo>
                <a:cubicBezTo>
                  <a:pt x="198" y="119"/>
                  <a:pt x="193" y="150"/>
                  <a:pt x="185" y="182"/>
                </a:cubicBezTo>
                <a:cubicBezTo>
                  <a:pt x="155" y="319"/>
                  <a:pt x="155" y="319"/>
                  <a:pt x="155" y="319"/>
                </a:cubicBezTo>
                <a:lnTo>
                  <a:pt x="75" y="31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37" name="Freeform 12"/>
          <p:cNvSpPr>
            <a:spLocks noChangeArrowheads="1"/>
          </p:cNvSpPr>
          <p:nvPr/>
        </p:nvSpPr>
        <p:spPr bwMode="auto">
          <a:xfrm>
            <a:off x="3946525" y="1506538"/>
            <a:ext cx="88900" cy="69850"/>
          </a:xfrm>
          <a:custGeom>
            <a:gdLst>
              <a:gd fmla="*/ 2147483646 w 278" name="T0"/>
              <a:gd fmla="*/ 2147483646 h 319" name="T1"/>
              <a:gd fmla="*/ 2147483646 w 278" name="T2"/>
              <a:gd fmla="*/ 1984193040 h 319" name="T3"/>
              <a:gd fmla="*/ 0 w 278" name="T4"/>
              <a:gd fmla="*/ 0 h 319" name="T5"/>
              <a:gd fmla="*/ 2147483646 w 278" name="T6"/>
              <a:gd fmla="*/ 0 h 319" name="T7"/>
              <a:gd fmla="*/ 2147483646 w 278" name="T8"/>
              <a:gd fmla="*/ 808367919 h 319" name="T9"/>
              <a:gd fmla="*/ 2147483646 w 278" name="T10"/>
              <a:gd fmla="*/ 1448781184 h 319" name="T11"/>
              <a:gd fmla="*/ 2147483646 w 278" name="T12"/>
              <a:gd fmla="*/ 1448781184 h 319" name="T13"/>
              <a:gd fmla="*/ 2147483646 w 278" name="T14"/>
              <a:gd fmla="*/ 808367919 h 319" name="T15"/>
              <a:gd fmla="*/ 2147483646 w 278" name="T16"/>
              <a:gd fmla="*/ 0 h 319" name="T17"/>
              <a:gd fmla="*/ 2147483646 w 278" name="T18"/>
              <a:gd fmla="*/ 0 h 319" name="T19"/>
              <a:gd fmla="*/ 2147483646 w 278" name="T20"/>
              <a:gd fmla="*/ 1952740614 h 319" name="T21"/>
              <a:gd fmla="*/ 2147483646 w 278" name="T22"/>
              <a:gd fmla="*/ 2147483646 h 319" name="T23"/>
              <a:gd fmla="*/ 2147483646 w 278" name="T24"/>
              <a:gd fmla="*/ 2147483646 h 319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w 278" name="T39"/>
              <a:gd fmla="*/ 0 h 319" name="T40"/>
              <a:gd fmla="*/ 278 w 278" name="T41"/>
              <a:gd fmla="*/ 319 h 319" name="T42"/>
            </a:gdLst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b="T42" l="T39" r="T41" t="T40"/>
            <a:pathLst>
              <a:path h="319" w="278">
                <a:moveTo>
                  <a:pt x="101" y="319"/>
                </a:moveTo>
                <a:cubicBezTo>
                  <a:pt x="101" y="189"/>
                  <a:pt x="101" y="189"/>
                  <a:pt x="101" y="189"/>
                </a:cubicBezTo>
                <a:cubicBezTo>
                  <a:pt x="0" y="0"/>
                  <a:pt x="0" y="0"/>
                  <a:pt x="0" y="0"/>
                </a:cubicBezTo>
                <a:cubicBezTo>
                  <a:pt x="82" y="0"/>
                  <a:pt x="82" y="0"/>
                  <a:pt x="82" y="0"/>
                </a:cubicBezTo>
                <a:cubicBezTo>
                  <a:pt x="115" y="77"/>
                  <a:pt x="115" y="77"/>
                  <a:pt x="115" y="77"/>
                </a:cubicBezTo>
                <a:cubicBezTo>
                  <a:pt x="125" y="100"/>
                  <a:pt x="131" y="117"/>
                  <a:pt x="140" y="138"/>
                </a:cubicBezTo>
                <a:cubicBezTo>
                  <a:pt x="140" y="138"/>
                  <a:pt x="140" y="138"/>
                  <a:pt x="140" y="138"/>
                </a:cubicBezTo>
                <a:cubicBezTo>
                  <a:pt x="148" y="118"/>
                  <a:pt x="155" y="99"/>
                  <a:pt x="165" y="77"/>
                </a:cubicBezTo>
                <a:cubicBezTo>
                  <a:pt x="197" y="0"/>
                  <a:pt x="197" y="0"/>
                  <a:pt x="197" y="0"/>
                </a:cubicBezTo>
                <a:cubicBezTo>
                  <a:pt x="278" y="0"/>
                  <a:pt x="278" y="0"/>
                  <a:pt x="278" y="0"/>
                </a:cubicBezTo>
                <a:cubicBezTo>
                  <a:pt x="173" y="186"/>
                  <a:pt x="173" y="186"/>
                  <a:pt x="173" y="186"/>
                </a:cubicBezTo>
                <a:cubicBezTo>
                  <a:pt x="173" y="319"/>
                  <a:pt x="173" y="319"/>
                  <a:pt x="173" y="319"/>
                </a:cubicBezTo>
                <a:lnTo>
                  <a:pt x="101" y="31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38" name="Freeform 13"/>
          <p:cNvSpPr>
            <a:spLocks noChangeArrowheads="1" noEditPoints="1"/>
          </p:cNvSpPr>
          <p:nvPr/>
        </p:nvSpPr>
        <p:spPr bwMode="auto">
          <a:xfrm>
            <a:off x="4033838" y="1504950"/>
            <a:ext cx="96837" cy="73025"/>
          </a:xfrm>
          <a:custGeom>
            <a:gdLst>
              <a:gd fmla="*/ 2147483646 w 307" name="T0"/>
              <a:gd fmla="*/ 1744594468 h 330" name="T1"/>
              <a:gd fmla="*/ 2147483646 w 307" name="T2"/>
              <a:gd fmla="*/ 2147483646 h 330" name="T3"/>
              <a:gd fmla="*/ 0 w 307" name="T4"/>
              <a:gd fmla="*/ 1809624559 h 330" name="T5"/>
              <a:gd fmla="*/ 2147483646 w 307" name="T6"/>
              <a:gd fmla="*/ 0 h 330" name="T7"/>
              <a:gd fmla="*/ 2147483646 w 307" name="T8"/>
              <a:gd fmla="*/ 1744594468 h 330" name="T9"/>
              <a:gd fmla="*/ 2147483646 w 307" name="T10"/>
              <a:gd fmla="*/ 1798802475 h 330" name="T11"/>
              <a:gd fmla="*/ 2147483646 w 307" name="T12"/>
              <a:gd fmla="*/ 2147483646 h 330" name="T13"/>
              <a:gd fmla="*/ 2147483646 w 307" name="T14"/>
              <a:gd fmla="*/ 1777109403 h 330" name="T15"/>
              <a:gd fmla="*/ 2147483646 w 307" name="T16"/>
              <a:gd fmla="*/ 617637484 h 330" name="T17"/>
              <a:gd fmla="*/ 2147483646 w 307" name="T18"/>
              <a:gd fmla="*/ 1798802475 h 330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w 307" name="T30"/>
              <a:gd fmla="*/ 0 h 330" name="T31"/>
              <a:gd fmla="*/ 307 w 307" name="T32"/>
              <a:gd fmla="*/ 330 h 330" name="T33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T33" l="T30" r="T32" t="T31"/>
            <a:pathLst>
              <a:path h="330" w="307">
                <a:moveTo>
                  <a:pt x="307" y="161"/>
                </a:moveTo>
                <a:cubicBezTo>
                  <a:pt x="307" y="266"/>
                  <a:pt x="243" y="330"/>
                  <a:pt x="150" y="330"/>
                </a:cubicBezTo>
                <a:cubicBezTo>
                  <a:pt x="55" y="330"/>
                  <a:pt x="0" y="258"/>
                  <a:pt x="0" y="167"/>
                </a:cubicBezTo>
                <a:cubicBezTo>
                  <a:pt x="0" y="71"/>
                  <a:pt x="61" y="0"/>
                  <a:pt x="155" y="0"/>
                </a:cubicBezTo>
                <a:cubicBezTo>
                  <a:pt x="253" y="0"/>
                  <a:pt x="307" y="73"/>
                  <a:pt x="307" y="161"/>
                </a:cubicBezTo>
                <a:close/>
                <a:moveTo>
                  <a:pt x="76" y="166"/>
                </a:moveTo>
                <a:cubicBezTo>
                  <a:pt x="76" y="228"/>
                  <a:pt x="105" y="272"/>
                  <a:pt x="154" y="272"/>
                </a:cubicBezTo>
                <a:cubicBezTo>
                  <a:pt x="203" y="272"/>
                  <a:pt x="231" y="226"/>
                  <a:pt x="231" y="164"/>
                </a:cubicBezTo>
                <a:cubicBezTo>
                  <a:pt x="231" y="106"/>
                  <a:pt x="203" y="57"/>
                  <a:pt x="153" y="57"/>
                </a:cubicBezTo>
                <a:cubicBezTo>
                  <a:pt x="104" y="57"/>
                  <a:pt x="76" y="103"/>
                  <a:pt x="76" y="16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39" name="Freeform 14"/>
          <p:cNvSpPr>
            <a:spLocks noChangeArrowheads="1" noEditPoints="1"/>
          </p:cNvSpPr>
          <p:nvPr/>
        </p:nvSpPr>
        <p:spPr bwMode="auto">
          <a:xfrm>
            <a:off x="4146550" y="1506538"/>
            <a:ext cx="76200" cy="69850"/>
          </a:xfrm>
          <a:custGeom>
            <a:gdLst>
              <a:gd fmla="*/ 0 w 242" name="T0"/>
              <a:gd fmla="*/ 71432037 h 322" name="T1"/>
              <a:gd fmla="*/ 2147483646 w 242" name="T2"/>
              <a:gd fmla="*/ 0 h 322" name="T3"/>
              <a:gd fmla="*/ 2147483646 w 242" name="T4"/>
              <a:gd fmla="*/ 265399630 h 322" name="T5"/>
              <a:gd fmla="*/ 2147483646 w 242" name="T6"/>
              <a:gd fmla="*/ 939109822 h 322" name="T7"/>
              <a:gd fmla="*/ 2147483646 w 242" name="T8"/>
              <a:gd fmla="*/ 1745519612 h 322" name="T9"/>
              <a:gd fmla="*/ 2147483646 w 242" name="T10"/>
              <a:gd fmla="*/ 1765942277 h 322" name="T11"/>
              <a:gd fmla="*/ 2147483646 w 242" name="T12"/>
              <a:gd fmla="*/ 2147483646 h 322" name="T13"/>
              <a:gd fmla="*/ 2147483646 w 242" name="T14"/>
              <a:gd fmla="*/ 2147483646 h 322" name="T15"/>
              <a:gd fmla="*/ 2147483646 w 242" name="T16"/>
              <a:gd fmla="*/ 2147483646 h 322" name="T17"/>
              <a:gd fmla="*/ 2147483646 w 242" name="T18"/>
              <a:gd fmla="*/ 2147483646 h 322" name="T19"/>
              <a:gd fmla="*/ 2147483646 w 242" name="T20"/>
              <a:gd fmla="*/ 2010919242 h 322" name="T21"/>
              <a:gd fmla="*/ 2147483646 w 242" name="T22"/>
              <a:gd fmla="*/ 2010919242 h 322" name="T23"/>
              <a:gd fmla="*/ 2147483646 w 242" name="T24"/>
              <a:gd fmla="*/ 2147483646 h 322" name="T25"/>
              <a:gd fmla="*/ 0 w 242" name="T26"/>
              <a:gd fmla="*/ 2147483646 h 322" name="T27"/>
              <a:gd fmla="*/ 0 w 242" name="T28"/>
              <a:gd fmla="*/ 71432037 h 322" name="T29"/>
              <a:gd fmla="*/ 2147483646 w 242" name="T30"/>
              <a:gd fmla="*/ 1480120198 h 322" name="T31"/>
              <a:gd fmla="*/ 2147483646 w 242" name="T32"/>
              <a:gd fmla="*/ 1480120198 h 322" name="T33"/>
              <a:gd fmla="*/ 2147483646 w 242" name="T34"/>
              <a:gd fmla="*/ 1010588715 h 322" name="T35"/>
              <a:gd fmla="*/ 2147483646 w 242" name="T36"/>
              <a:gd fmla="*/ 551221709 h 322" name="T37"/>
              <a:gd fmla="*/ 2147483646 w 242" name="T38"/>
              <a:gd fmla="*/ 571644374 h 322" name="T39"/>
              <a:gd fmla="*/ 2147483646 w 242" name="T40"/>
              <a:gd fmla="*/ 1480120198 h 322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w 242" name="T63"/>
              <a:gd fmla="*/ 0 h 322" name="T64"/>
              <a:gd fmla="*/ 242 w 242" name="T65"/>
              <a:gd fmla="*/ 322 h 322" name="T66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T66" l="T63" r="T65" t="T64"/>
            <a:pathLst>
              <a:path h="322" w="241">
                <a:moveTo>
                  <a:pt x="0" y="7"/>
                </a:moveTo>
                <a:cubicBezTo>
                  <a:pt x="24" y="3"/>
                  <a:pt x="58" y="0"/>
                  <a:pt x="97" y="0"/>
                </a:cubicBezTo>
                <a:cubicBezTo>
                  <a:pt x="144" y="0"/>
                  <a:pt x="177" y="8"/>
                  <a:pt x="200" y="26"/>
                </a:cubicBezTo>
                <a:cubicBezTo>
                  <a:pt x="219" y="41"/>
                  <a:pt x="229" y="63"/>
                  <a:pt x="229" y="92"/>
                </a:cubicBezTo>
                <a:cubicBezTo>
                  <a:pt x="229" y="133"/>
                  <a:pt x="200" y="161"/>
                  <a:pt x="173" y="171"/>
                </a:cubicBezTo>
                <a:cubicBezTo>
                  <a:pt x="173" y="173"/>
                  <a:pt x="173" y="173"/>
                  <a:pt x="173" y="173"/>
                </a:cubicBezTo>
                <a:cubicBezTo>
                  <a:pt x="195" y="182"/>
                  <a:pt x="208" y="203"/>
                  <a:pt x="216" y="232"/>
                </a:cubicBezTo>
                <a:cubicBezTo>
                  <a:pt x="226" y="268"/>
                  <a:pt x="236" y="310"/>
                  <a:pt x="242" y="322"/>
                </a:cubicBezTo>
                <a:cubicBezTo>
                  <a:pt x="168" y="322"/>
                  <a:pt x="168" y="322"/>
                  <a:pt x="168" y="322"/>
                </a:cubicBezTo>
                <a:cubicBezTo>
                  <a:pt x="163" y="313"/>
                  <a:pt x="155" y="287"/>
                  <a:pt x="145" y="248"/>
                </a:cubicBezTo>
                <a:cubicBezTo>
                  <a:pt x="137" y="208"/>
                  <a:pt x="123" y="197"/>
                  <a:pt x="94" y="197"/>
                </a:cubicBezTo>
                <a:cubicBezTo>
                  <a:pt x="72" y="197"/>
                  <a:pt x="72" y="197"/>
                  <a:pt x="72" y="197"/>
                </a:cubicBezTo>
                <a:cubicBezTo>
                  <a:pt x="72" y="322"/>
                  <a:pt x="72" y="322"/>
                  <a:pt x="72" y="322"/>
                </a:cubicBezTo>
                <a:cubicBezTo>
                  <a:pt x="0" y="322"/>
                  <a:pt x="0" y="322"/>
                  <a:pt x="0" y="322"/>
                </a:cubicBezTo>
                <a:lnTo>
                  <a:pt x="0" y="7"/>
                </a:lnTo>
                <a:close/>
                <a:moveTo>
                  <a:pt x="72" y="145"/>
                </a:moveTo>
                <a:cubicBezTo>
                  <a:pt x="100" y="145"/>
                  <a:pt x="100" y="145"/>
                  <a:pt x="100" y="145"/>
                </a:cubicBezTo>
                <a:cubicBezTo>
                  <a:pt x="136" y="145"/>
                  <a:pt x="158" y="127"/>
                  <a:pt x="158" y="99"/>
                </a:cubicBezTo>
                <a:cubicBezTo>
                  <a:pt x="158" y="69"/>
                  <a:pt x="138" y="55"/>
                  <a:pt x="105" y="54"/>
                </a:cubicBezTo>
                <a:cubicBezTo>
                  <a:pt x="87" y="54"/>
                  <a:pt x="77" y="55"/>
                  <a:pt x="72" y="56"/>
                </a:cubicBezTo>
                <a:lnTo>
                  <a:pt x="72" y="14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40" name="Freeform 15"/>
          <p:cNvSpPr>
            <a:spLocks noChangeArrowheads="1"/>
          </p:cNvSpPr>
          <p:nvPr/>
        </p:nvSpPr>
        <p:spPr bwMode="auto">
          <a:xfrm>
            <a:off x="4235450" y="1506538"/>
            <a:ext cx="84138" cy="69850"/>
          </a:xfrm>
          <a:custGeom>
            <a:gdLst>
              <a:gd fmla="*/ 0 w 261" name="T0"/>
              <a:gd fmla="*/ 0 h 319" name="T1"/>
              <a:gd fmla="*/ 2147483646 w 261" name="T2"/>
              <a:gd fmla="*/ 0 h 319" name="T3"/>
              <a:gd fmla="*/ 2147483646 w 261" name="T4"/>
              <a:gd fmla="*/ 1480281564 h 319" name="T5"/>
              <a:gd fmla="*/ 2147483646 w 261" name="T6"/>
              <a:gd fmla="*/ 1480281564 h 319" name="T7"/>
              <a:gd fmla="*/ 2147483646 w 261" name="T8"/>
              <a:gd fmla="*/ 1112824362 h 319" name="T9"/>
              <a:gd fmla="*/ 2147483646 w 261" name="T10"/>
              <a:gd fmla="*/ 0 h 319" name="T11"/>
              <a:gd fmla="*/ 2147483646 w 261" name="T12"/>
              <a:gd fmla="*/ 0 h 319" name="T13"/>
              <a:gd fmla="*/ 2147483646 w 261" name="T14"/>
              <a:gd fmla="*/ 1427780859 h 319" name="T15"/>
              <a:gd fmla="*/ 2147483646 w 261" name="T16"/>
              <a:gd fmla="*/ 2147483646 h 319" name="T17"/>
              <a:gd fmla="*/ 2147483646 w 261" name="T18"/>
              <a:gd fmla="*/ 2147483646 h 319" name="T19"/>
              <a:gd fmla="*/ 2147483646 w 261" name="T20"/>
              <a:gd fmla="*/ 1900239690 h 319" name="T21"/>
              <a:gd fmla="*/ 2147483646 w 261" name="T22"/>
              <a:gd fmla="*/ 2147483646 h 319" name="T23"/>
              <a:gd fmla="*/ 2147483646 w 261" name="T24"/>
              <a:gd fmla="*/ 2147483646 h 319" name="T25"/>
              <a:gd fmla="*/ 0 w 261" name="T26"/>
              <a:gd fmla="*/ 2147483646 h 319" name="T27"/>
              <a:gd fmla="*/ 0 w 261" name="T28"/>
              <a:gd fmla="*/ 0 h 319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w 261" name="T45"/>
              <a:gd fmla="*/ 0 h 319" name="T46"/>
              <a:gd fmla="*/ 261 w 261" name="T47"/>
              <a:gd fmla="*/ 319 h 319" name="T48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T48" l="T45" r="T47" t="T46"/>
            <a:pathLst>
              <a:path h="319" w="261">
                <a:moveTo>
                  <a:pt x="0" y="0"/>
                </a:moveTo>
                <a:cubicBezTo>
                  <a:pt x="71" y="0"/>
                  <a:pt x="71" y="0"/>
                  <a:pt x="71" y="0"/>
                </a:cubicBezTo>
                <a:cubicBezTo>
                  <a:pt x="71" y="141"/>
                  <a:pt x="71" y="141"/>
                  <a:pt x="71" y="141"/>
                </a:cubicBezTo>
                <a:cubicBezTo>
                  <a:pt x="73" y="141"/>
                  <a:pt x="73" y="141"/>
                  <a:pt x="73" y="141"/>
                </a:cubicBezTo>
                <a:cubicBezTo>
                  <a:pt x="80" y="129"/>
                  <a:pt x="87" y="117"/>
                  <a:pt x="94" y="106"/>
                </a:cubicBezTo>
                <a:cubicBezTo>
                  <a:pt x="167" y="0"/>
                  <a:pt x="167" y="0"/>
                  <a:pt x="167" y="0"/>
                </a:cubicBezTo>
                <a:cubicBezTo>
                  <a:pt x="256" y="0"/>
                  <a:pt x="256" y="0"/>
                  <a:pt x="256" y="0"/>
                </a:cubicBezTo>
                <a:cubicBezTo>
                  <a:pt x="150" y="136"/>
                  <a:pt x="150" y="136"/>
                  <a:pt x="150" y="136"/>
                </a:cubicBezTo>
                <a:cubicBezTo>
                  <a:pt x="261" y="319"/>
                  <a:pt x="261" y="319"/>
                  <a:pt x="261" y="319"/>
                </a:cubicBezTo>
                <a:cubicBezTo>
                  <a:pt x="177" y="319"/>
                  <a:pt x="177" y="319"/>
                  <a:pt x="177" y="319"/>
                </a:cubicBezTo>
                <a:cubicBezTo>
                  <a:pt x="99" y="181"/>
                  <a:pt x="99" y="181"/>
                  <a:pt x="99" y="181"/>
                </a:cubicBezTo>
                <a:cubicBezTo>
                  <a:pt x="71" y="215"/>
                  <a:pt x="71" y="215"/>
                  <a:pt x="71" y="215"/>
                </a:cubicBezTo>
                <a:cubicBezTo>
                  <a:pt x="71" y="319"/>
                  <a:pt x="71" y="319"/>
                  <a:pt x="71" y="319"/>
                </a:cubicBezTo>
                <a:cubicBezTo>
                  <a:pt x="0" y="319"/>
                  <a:pt x="0" y="319"/>
                  <a:pt x="0" y="319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41" name="Freeform 16"/>
          <p:cNvSpPr>
            <a:spLocks noChangeArrowheads="1"/>
          </p:cNvSpPr>
          <p:nvPr/>
        </p:nvSpPr>
        <p:spPr bwMode="auto">
          <a:xfrm>
            <a:off x="4137025" y="1235075"/>
            <a:ext cx="441325" cy="200025"/>
          </a:xfrm>
          <a:custGeom>
            <a:gdLst>
              <a:gd fmla="*/ 640119688 w 1390" name="T0"/>
              <a:gd fmla="*/ 2147483646 h 920" name="T1"/>
              <a:gd fmla="*/ 1504331828 w 1390" name="T2"/>
              <a:gd fmla="*/ 2147483646 h 920" name="T3"/>
              <a:gd fmla="*/ 1824391513 w 1390" name="T4"/>
              <a:gd fmla="*/ 2147483646 h 920" name="T5"/>
              <a:gd fmla="*/ 2080439388 w 1390" name="T6"/>
              <a:gd fmla="*/ 2147483646 h 920" name="T7"/>
              <a:gd fmla="*/ 2147483646 w 1390" name="T8"/>
              <a:gd fmla="*/ 2147483646 h 920" name="T9"/>
              <a:gd fmla="*/ 2147483646 w 1390" name="T10"/>
              <a:gd fmla="*/ 2147483646 h 920" name="T11"/>
              <a:gd fmla="*/ 2147483646 w 1390" name="T12"/>
              <a:gd fmla="*/ 2147483646 h 920" name="T13"/>
              <a:gd fmla="*/ 2147483646 w 1390" name="T14"/>
              <a:gd fmla="*/ 2147483646 h 920" name="T15"/>
              <a:gd fmla="*/ 2147483646 w 1390" name="T16"/>
              <a:gd fmla="*/ 2147483646 h 920" name="T17"/>
              <a:gd fmla="*/ 2147483646 w 1390" name="T18"/>
              <a:gd fmla="*/ 2147483646 h 920" name="T19"/>
              <a:gd fmla="*/ 2147483646 w 1390" name="T20"/>
              <a:gd fmla="*/ 2147483646 h 920" name="T21"/>
              <a:gd fmla="*/ 2147483646 w 1390" name="T22"/>
              <a:gd fmla="*/ 2147483646 h 920" name="T23"/>
              <a:gd fmla="*/ 2147483646 w 1390" name="T24"/>
              <a:gd fmla="*/ 2147483646 h 920" name="T25"/>
              <a:gd fmla="*/ 2147483646 w 1390" name="T26"/>
              <a:gd fmla="*/ 2147483646 h 920" name="T27"/>
              <a:gd fmla="*/ 2147483646 w 1390" name="T28"/>
              <a:gd fmla="*/ 2147483646 h 920" name="T29"/>
              <a:gd fmla="*/ 2147483646 w 1390" name="T30"/>
              <a:gd fmla="*/ 2147483646 h 920" name="T31"/>
              <a:gd fmla="*/ 2147483646 w 1390" name="T32"/>
              <a:gd fmla="*/ 2147483646 h 920" name="T33"/>
              <a:gd fmla="*/ 2147483646 w 1390" name="T34"/>
              <a:gd fmla="*/ 2147483646 h 920" name="T35"/>
              <a:gd fmla="*/ 2147483646 w 1390" name="T36"/>
              <a:gd fmla="*/ 2147483646 h 920" name="T37"/>
              <a:gd fmla="*/ 2147483646 w 1390" name="T38"/>
              <a:gd fmla="*/ 2147483646 h 920" name="T39"/>
              <a:gd fmla="*/ 2147483646 w 1390" name="T40"/>
              <a:gd fmla="*/ 2147483646 h 920" name="T41"/>
              <a:gd fmla="*/ 2147483646 w 1390" name="T42"/>
              <a:gd fmla="*/ 2147483646 h 920" name="T43"/>
              <a:gd fmla="*/ 2147483646 w 1390" name="T44"/>
              <a:gd fmla="*/ 2147483646 h 920" name="T45"/>
              <a:gd fmla="*/ 2147483646 w 1390" name="T46"/>
              <a:gd fmla="*/ 2147483646 h 920" name="T47"/>
              <a:gd fmla="*/ 2147483646 w 1390" name="T48"/>
              <a:gd fmla="*/ 2147483646 h 920" name="T49"/>
              <a:gd fmla="*/ 2147483646 w 1390" name="T50"/>
              <a:gd fmla="*/ 2147483646 h 920" name="T51"/>
              <a:gd fmla="*/ 2147483646 w 1390" name="T52"/>
              <a:gd fmla="*/ 2147483646 h 920" name="T53"/>
              <a:gd fmla="*/ 2147483646 w 1390" name="T54"/>
              <a:gd fmla="*/ 2147483646 h 920" name="T55"/>
              <a:gd fmla="*/ 2147483646 w 1390" name="T56"/>
              <a:gd fmla="*/ 2147483646 h 920" name="T57"/>
              <a:gd fmla="*/ 2147483646 w 1390" name="T58"/>
              <a:gd fmla="*/ 2147483646 h 920" name="T59"/>
              <a:gd fmla="*/ 2147483646 w 1390" name="T60"/>
              <a:gd fmla="*/ 2147483646 h 920" name="T61"/>
              <a:gd fmla="*/ 2147483646 w 1390" name="T62"/>
              <a:gd fmla="*/ 2147483646 h 920" name="T63"/>
              <a:gd fmla="*/ 2147483646 w 1390" name="T64"/>
              <a:gd fmla="*/ 1531337480 h 920" name="T65"/>
              <a:gd fmla="*/ 2147483646 w 1390" name="T66"/>
              <a:gd fmla="*/ 729719247 h 920" name="T67"/>
              <a:gd fmla="*/ 2147483646 w 1390" name="T68"/>
              <a:gd fmla="*/ 0 h 920" name="T69"/>
              <a:gd fmla="*/ 2147483646 w 1390" name="T70"/>
              <a:gd fmla="*/ 924994958 h 920" name="T71"/>
              <a:gd fmla="*/ 2147483646 w 1390" name="T72"/>
              <a:gd fmla="*/ 1829379731 h 920" name="T73"/>
              <a:gd fmla="*/ 2147483646 w 1390" name="T74"/>
              <a:gd fmla="*/ 2147483646 h 920" name="T75"/>
              <a:gd fmla="*/ 2147483646 w 1390" name="T76"/>
              <a:gd fmla="*/ 2147483646 h 920" name="T77"/>
              <a:gd fmla="*/ 2147483646 w 1390" name="T78"/>
              <a:gd fmla="*/ 2127469379 h 920" name="T79"/>
              <a:gd fmla="*/ 2147483646 w 1390" name="T80"/>
              <a:gd fmla="*/ 2147483646 h 920" name="T81"/>
              <a:gd fmla="*/ 2147483646 w 1390" name="T82"/>
              <a:gd fmla="*/ 2127469379 h 920" name="T83"/>
              <a:gd fmla="*/ 2147483646 w 1390" name="T84"/>
              <a:gd fmla="*/ 1695792382 h 920" name="T85"/>
              <a:gd fmla="*/ 2147483646 w 1390" name="T86"/>
              <a:gd fmla="*/ 791360429 h 920" name="T87"/>
              <a:gd fmla="*/ 2147483646 w 1390" name="T88"/>
              <a:gd fmla="*/ 1695792382 h 920" name="T89"/>
              <a:gd fmla="*/ 2147483646 w 1390" name="T90"/>
              <a:gd fmla="*/ 2147483646 h 920" name="T91"/>
              <a:gd fmla="*/ 2147483646 w 1390" name="T92"/>
              <a:gd fmla="*/ 2147483646 h 920" name="T93"/>
              <a:gd fmla="*/ 2147483646 w 1390" name="T94"/>
              <a:gd fmla="*/ 2147483646 h 920" name="T95"/>
              <a:gd fmla="*/ 2147483646 w 1390" name="T96"/>
              <a:gd fmla="*/ 2147483646 h 920" name="T97"/>
              <a:gd fmla="*/ 2147483646 w 1390" name="T98"/>
              <a:gd fmla="*/ 2147483646 h 920" name="T99"/>
              <a:gd fmla="*/ 2147483646 w 1390" name="T100"/>
              <a:gd fmla="*/ 2147483646 h 920" name="T101"/>
              <a:gd fmla="*/ 2147483646 w 1390" name="T102"/>
              <a:gd fmla="*/ 2147483646 h 920" name="T103"/>
              <a:gd fmla="*/ 2147483646 w 1390" name="T104"/>
              <a:gd fmla="*/ 2147483646 h 920" name="T105"/>
              <a:gd fmla="*/ 2147483646 w 1390" name="T106"/>
              <a:gd fmla="*/ 2147483646 h 920" name="T107"/>
              <a:gd fmla="*/ 0 w 1390" name="T108"/>
              <a:gd fmla="*/ 2147483646 h 920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w 1390" name="T165"/>
              <a:gd fmla="*/ 0 h 920" name="T166"/>
              <a:gd fmla="*/ 1390 w 1390" name="T167"/>
              <a:gd fmla="*/ 920 h 920" name="T168"/>
            </a:gdLst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b="T168" l="T165" r="T167" t="T166"/>
            <a:pathLst>
              <a:path h="920" w="1390">
                <a:moveTo>
                  <a:pt x="20" y="651"/>
                </a:moveTo>
                <a:cubicBezTo>
                  <a:pt x="20" y="713"/>
                  <a:pt x="20" y="713"/>
                  <a:pt x="20" y="713"/>
                </a:cubicBezTo>
                <a:cubicBezTo>
                  <a:pt x="47" y="713"/>
                  <a:pt x="47" y="713"/>
                  <a:pt x="47" y="713"/>
                </a:cubicBezTo>
                <a:cubicBezTo>
                  <a:pt x="47" y="621"/>
                  <a:pt x="47" y="621"/>
                  <a:pt x="47" y="621"/>
                </a:cubicBezTo>
                <a:cubicBezTo>
                  <a:pt x="57" y="621"/>
                  <a:pt x="57" y="621"/>
                  <a:pt x="57" y="621"/>
                </a:cubicBezTo>
                <a:cubicBezTo>
                  <a:pt x="57" y="579"/>
                  <a:pt x="57" y="579"/>
                  <a:pt x="57" y="579"/>
                </a:cubicBezTo>
                <a:cubicBezTo>
                  <a:pt x="65" y="579"/>
                  <a:pt x="65" y="579"/>
                  <a:pt x="65" y="579"/>
                </a:cubicBezTo>
                <a:cubicBezTo>
                  <a:pt x="65" y="552"/>
                  <a:pt x="65" y="552"/>
                  <a:pt x="65" y="552"/>
                </a:cubicBezTo>
                <a:cubicBezTo>
                  <a:pt x="77" y="546"/>
                  <a:pt x="77" y="546"/>
                  <a:pt x="77" y="546"/>
                </a:cubicBezTo>
                <a:cubicBezTo>
                  <a:pt x="101" y="546"/>
                  <a:pt x="101" y="546"/>
                  <a:pt x="101" y="546"/>
                </a:cubicBezTo>
                <a:cubicBezTo>
                  <a:pt x="101" y="574"/>
                  <a:pt x="101" y="574"/>
                  <a:pt x="101" y="574"/>
                </a:cubicBezTo>
                <a:cubicBezTo>
                  <a:pt x="108" y="574"/>
                  <a:pt x="108" y="574"/>
                  <a:pt x="108" y="574"/>
                </a:cubicBezTo>
                <a:cubicBezTo>
                  <a:pt x="108" y="607"/>
                  <a:pt x="108" y="607"/>
                  <a:pt x="108" y="607"/>
                </a:cubicBezTo>
                <a:cubicBezTo>
                  <a:pt x="117" y="607"/>
                  <a:pt x="117" y="607"/>
                  <a:pt x="117" y="607"/>
                </a:cubicBezTo>
                <a:cubicBezTo>
                  <a:pt x="117" y="640"/>
                  <a:pt x="117" y="640"/>
                  <a:pt x="117" y="640"/>
                </a:cubicBezTo>
                <a:cubicBezTo>
                  <a:pt x="126" y="640"/>
                  <a:pt x="126" y="640"/>
                  <a:pt x="126" y="640"/>
                </a:cubicBezTo>
                <a:cubicBezTo>
                  <a:pt x="126" y="592"/>
                  <a:pt x="126" y="592"/>
                  <a:pt x="126" y="592"/>
                </a:cubicBezTo>
                <a:cubicBezTo>
                  <a:pt x="144" y="592"/>
                  <a:pt x="144" y="592"/>
                  <a:pt x="144" y="592"/>
                </a:cubicBezTo>
                <a:cubicBezTo>
                  <a:pt x="152" y="623"/>
                  <a:pt x="152" y="623"/>
                  <a:pt x="152" y="623"/>
                </a:cubicBezTo>
                <a:cubicBezTo>
                  <a:pt x="152" y="755"/>
                  <a:pt x="152" y="755"/>
                  <a:pt x="152" y="755"/>
                </a:cubicBezTo>
                <a:cubicBezTo>
                  <a:pt x="169" y="755"/>
                  <a:pt x="169" y="755"/>
                  <a:pt x="169" y="755"/>
                </a:cubicBezTo>
                <a:cubicBezTo>
                  <a:pt x="169" y="491"/>
                  <a:pt x="169" y="491"/>
                  <a:pt x="169" y="491"/>
                </a:cubicBezTo>
                <a:cubicBezTo>
                  <a:pt x="188" y="491"/>
                  <a:pt x="188" y="491"/>
                  <a:pt x="188" y="491"/>
                </a:cubicBezTo>
                <a:cubicBezTo>
                  <a:pt x="188" y="519"/>
                  <a:pt x="188" y="519"/>
                  <a:pt x="188" y="519"/>
                </a:cubicBezTo>
                <a:cubicBezTo>
                  <a:pt x="199" y="519"/>
                  <a:pt x="199" y="519"/>
                  <a:pt x="199" y="519"/>
                </a:cubicBezTo>
                <a:cubicBezTo>
                  <a:pt x="199" y="535"/>
                  <a:pt x="199" y="535"/>
                  <a:pt x="199" y="535"/>
                </a:cubicBezTo>
                <a:cubicBezTo>
                  <a:pt x="213" y="535"/>
                  <a:pt x="213" y="535"/>
                  <a:pt x="213" y="535"/>
                </a:cubicBezTo>
                <a:cubicBezTo>
                  <a:pt x="213" y="552"/>
                  <a:pt x="213" y="552"/>
                  <a:pt x="213" y="552"/>
                </a:cubicBezTo>
                <a:cubicBezTo>
                  <a:pt x="225" y="552"/>
                  <a:pt x="225" y="552"/>
                  <a:pt x="225" y="552"/>
                </a:cubicBezTo>
                <a:cubicBezTo>
                  <a:pt x="225" y="625"/>
                  <a:pt x="225" y="625"/>
                  <a:pt x="225" y="625"/>
                </a:cubicBezTo>
                <a:cubicBezTo>
                  <a:pt x="231" y="625"/>
                  <a:pt x="231" y="625"/>
                  <a:pt x="231" y="625"/>
                </a:cubicBezTo>
                <a:cubicBezTo>
                  <a:pt x="231" y="418"/>
                  <a:pt x="231" y="418"/>
                  <a:pt x="231" y="418"/>
                </a:cubicBezTo>
                <a:cubicBezTo>
                  <a:pt x="251" y="400"/>
                  <a:pt x="251" y="400"/>
                  <a:pt x="251" y="400"/>
                </a:cubicBezTo>
                <a:cubicBezTo>
                  <a:pt x="281" y="400"/>
                  <a:pt x="281" y="400"/>
                  <a:pt x="281" y="400"/>
                </a:cubicBezTo>
                <a:cubicBezTo>
                  <a:pt x="291" y="400"/>
                  <a:pt x="295" y="433"/>
                  <a:pt x="295" y="433"/>
                </a:cubicBezTo>
                <a:cubicBezTo>
                  <a:pt x="303" y="442"/>
                  <a:pt x="303" y="442"/>
                  <a:pt x="303" y="442"/>
                </a:cubicBezTo>
                <a:cubicBezTo>
                  <a:pt x="303" y="750"/>
                  <a:pt x="303" y="750"/>
                  <a:pt x="303" y="750"/>
                </a:cubicBezTo>
                <a:cubicBezTo>
                  <a:pt x="320" y="750"/>
                  <a:pt x="320" y="750"/>
                  <a:pt x="320" y="750"/>
                </a:cubicBezTo>
                <a:cubicBezTo>
                  <a:pt x="320" y="587"/>
                  <a:pt x="320" y="587"/>
                  <a:pt x="320" y="587"/>
                </a:cubicBezTo>
                <a:cubicBezTo>
                  <a:pt x="327" y="565"/>
                  <a:pt x="327" y="565"/>
                  <a:pt x="327" y="565"/>
                </a:cubicBezTo>
                <a:cubicBezTo>
                  <a:pt x="327" y="416"/>
                  <a:pt x="327" y="416"/>
                  <a:pt x="327" y="416"/>
                </a:cubicBezTo>
                <a:cubicBezTo>
                  <a:pt x="337" y="392"/>
                  <a:pt x="337" y="392"/>
                  <a:pt x="337" y="392"/>
                </a:cubicBezTo>
                <a:cubicBezTo>
                  <a:pt x="366" y="392"/>
                  <a:pt x="366" y="392"/>
                  <a:pt x="366" y="392"/>
                </a:cubicBezTo>
                <a:cubicBezTo>
                  <a:pt x="377" y="409"/>
                  <a:pt x="377" y="409"/>
                  <a:pt x="377" y="409"/>
                </a:cubicBezTo>
                <a:cubicBezTo>
                  <a:pt x="377" y="367"/>
                  <a:pt x="377" y="367"/>
                  <a:pt x="377" y="367"/>
                </a:cubicBezTo>
                <a:cubicBezTo>
                  <a:pt x="426" y="367"/>
                  <a:pt x="426" y="367"/>
                  <a:pt x="426" y="367"/>
                </a:cubicBezTo>
                <a:cubicBezTo>
                  <a:pt x="426" y="526"/>
                  <a:pt x="426" y="526"/>
                  <a:pt x="426" y="526"/>
                </a:cubicBezTo>
                <a:cubicBezTo>
                  <a:pt x="432" y="563"/>
                  <a:pt x="432" y="563"/>
                  <a:pt x="432" y="563"/>
                </a:cubicBezTo>
                <a:cubicBezTo>
                  <a:pt x="438" y="563"/>
                  <a:pt x="438" y="563"/>
                  <a:pt x="438" y="563"/>
                </a:cubicBezTo>
                <a:cubicBezTo>
                  <a:pt x="438" y="308"/>
                  <a:pt x="438" y="308"/>
                  <a:pt x="438" y="308"/>
                </a:cubicBezTo>
                <a:cubicBezTo>
                  <a:pt x="455" y="264"/>
                  <a:pt x="537" y="275"/>
                  <a:pt x="537" y="275"/>
                </a:cubicBezTo>
                <a:cubicBezTo>
                  <a:pt x="537" y="319"/>
                  <a:pt x="537" y="319"/>
                  <a:pt x="537" y="319"/>
                </a:cubicBezTo>
                <a:cubicBezTo>
                  <a:pt x="573" y="319"/>
                  <a:pt x="573" y="319"/>
                  <a:pt x="573" y="319"/>
                </a:cubicBezTo>
                <a:cubicBezTo>
                  <a:pt x="583" y="359"/>
                  <a:pt x="583" y="359"/>
                  <a:pt x="583" y="359"/>
                </a:cubicBezTo>
                <a:cubicBezTo>
                  <a:pt x="583" y="444"/>
                  <a:pt x="583" y="444"/>
                  <a:pt x="583" y="444"/>
                </a:cubicBezTo>
                <a:cubicBezTo>
                  <a:pt x="597" y="444"/>
                  <a:pt x="623" y="471"/>
                  <a:pt x="623" y="471"/>
                </a:cubicBezTo>
                <a:cubicBezTo>
                  <a:pt x="623" y="301"/>
                  <a:pt x="623" y="301"/>
                  <a:pt x="623" y="301"/>
                </a:cubicBezTo>
                <a:cubicBezTo>
                  <a:pt x="717" y="301"/>
                  <a:pt x="717" y="301"/>
                  <a:pt x="717" y="301"/>
                </a:cubicBezTo>
                <a:cubicBezTo>
                  <a:pt x="717" y="420"/>
                  <a:pt x="717" y="420"/>
                  <a:pt x="717" y="420"/>
                </a:cubicBezTo>
                <a:cubicBezTo>
                  <a:pt x="740" y="420"/>
                  <a:pt x="740" y="420"/>
                  <a:pt x="740" y="420"/>
                </a:cubicBezTo>
                <a:cubicBezTo>
                  <a:pt x="740" y="709"/>
                  <a:pt x="740" y="709"/>
                  <a:pt x="740" y="709"/>
                </a:cubicBezTo>
                <a:cubicBezTo>
                  <a:pt x="910" y="709"/>
                  <a:pt x="910" y="709"/>
                  <a:pt x="910" y="709"/>
                </a:cubicBezTo>
                <a:cubicBezTo>
                  <a:pt x="910" y="345"/>
                  <a:pt x="910" y="345"/>
                  <a:pt x="910" y="345"/>
                </a:cubicBezTo>
                <a:cubicBezTo>
                  <a:pt x="934" y="345"/>
                  <a:pt x="934" y="345"/>
                  <a:pt x="934" y="345"/>
                </a:cubicBezTo>
                <a:cubicBezTo>
                  <a:pt x="934" y="149"/>
                  <a:pt x="934" y="149"/>
                  <a:pt x="934" y="149"/>
                </a:cubicBezTo>
                <a:cubicBezTo>
                  <a:pt x="996" y="149"/>
                  <a:pt x="996" y="149"/>
                  <a:pt x="996" y="149"/>
                </a:cubicBezTo>
                <a:cubicBezTo>
                  <a:pt x="996" y="83"/>
                  <a:pt x="996" y="83"/>
                  <a:pt x="996" y="83"/>
                </a:cubicBezTo>
                <a:cubicBezTo>
                  <a:pt x="1026" y="71"/>
                  <a:pt x="1026" y="71"/>
                  <a:pt x="1026" y="71"/>
                </a:cubicBezTo>
                <a:cubicBezTo>
                  <a:pt x="1026" y="0"/>
                  <a:pt x="1026" y="0"/>
                  <a:pt x="1026" y="0"/>
                </a:cubicBezTo>
                <a:cubicBezTo>
                  <a:pt x="1031" y="0"/>
                  <a:pt x="1031" y="0"/>
                  <a:pt x="1031" y="0"/>
                </a:cubicBezTo>
                <a:cubicBezTo>
                  <a:pt x="1031" y="73"/>
                  <a:pt x="1031" y="73"/>
                  <a:pt x="1031" y="73"/>
                </a:cubicBezTo>
                <a:cubicBezTo>
                  <a:pt x="1058" y="90"/>
                  <a:pt x="1058" y="90"/>
                  <a:pt x="1058" y="90"/>
                </a:cubicBezTo>
                <a:cubicBezTo>
                  <a:pt x="1058" y="167"/>
                  <a:pt x="1058" y="167"/>
                  <a:pt x="1058" y="167"/>
                </a:cubicBezTo>
                <a:cubicBezTo>
                  <a:pt x="1064" y="178"/>
                  <a:pt x="1064" y="178"/>
                  <a:pt x="1064" y="178"/>
                </a:cubicBezTo>
                <a:cubicBezTo>
                  <a:pt x="1064" y="394"/>
                  <a:pt x="1064" y="394"/>
                  <a:pt x="1064" y="394"/>
                </a:cubicBezTo>
                <a:cubicBezTo>
                  <a:pt x="1081" y="394"/>
                  <a:pt x="1081" y="394"/>
                  <a:pt x="1081" y="394"/>
                </a:cubicBezTo>
                <a:cubicBezTo>
                  <a:pt x="1081" y="319"/>
                  <a:pt x="1081" y="319"/>
                  <a:pt x="1081" y="319"/>
                </a:cubicBezTo>
                <a:cubicBezTo>
                  <a:pt x="1090" y="306"/>
                  <a:pt x="1105" y="312"/>
                  <a:pt x="1105" y="312"/>
                </a:cubicBezTo>
                <a:cubicBezTo>
                  <a:pt x="1132" y="312"/>
                  <a:pt x="1132" y="312"/>
                  <a:pt x="1132" y="312"/>
                </a:cubicBezTo>
                <a:cubicBezTo>
                  <a:pt x="1132" y="207"/>
                  <a:pt x="1132" y="207"/>
                  <a:pt x="1132" y="207"/>
                </a:cubicBezTo>
                <a:cubicBezTo>
                  <a:pt x="1151" y="275"/>
                  <a:pt x="1151" y="275"/>
                  <a:pt x="1151" y="275"/>
                </a:cubicBezTo>
                <a:cubicBezTo>
                  <a:pt x="1164" y="251"/>
                  <a:pt x="1164" y="251"/>
                  <a:pt x="1164" y="251"/>
                </a:cubicBezTo>
                <a:cubicBezTo>
                  <a:pt x="1164" y="207"/>
                  <a:pt x="1164" y="207"/>
                  <a:pt x="1164" y="207"/>
                </a:cubicBezTo>
                <a:cubicBezTo>
                  <a:pt x="1172" y="207"/>
                  <a:pt x="1172" y="207"/>
                  <a:pt x="1172" y="207"/>
                </a:cubicBezTo>
                <a:cubicBezTo>
                  <a:pt x="1172" y="165"/>
                  <a:pt x="1172" y="165"/>
                  <a:pt x="1172" y="165"/>
                </a:cubicBezTo>
                <a:cubicBezTo>
                  <a:pt x="1178" y="165"/>
                  <a:pt x="1178" y="165"/>
                  <a:pt x="1178" y="165"/>
                </a:cubicBezTo>
                <a:cubicBezTo>
                  <a:pt x="1178" y="77"/>
                  <a:pt x="1178" y="77"/>
                  <a:pt x="1178" y="77"/>
                </a:cubicBezTo>
                <a:cubicBezTo>
                  <a:pt x="1182" y="77"/>
                  <a:pt x="1182" y="77"/>
                  <a:pt x="1182" y="77"/>
                </a:cubicBezTo>
                <a:cubicBezTo>
                  <a:pt x="1182" y="165"/>
                  <a:pt x="1182" y="165"/>
                  <a:pt x="1182" y="165"/>
                </a:cubicBezTo>
                <a:cubicBezTo>
                  <a:pt x="1188" y="165"/>
                  <a:pt x="1188" y="165"/>
                  <a:pt x="1188" y="165"/>
                </a:cubicBezTo>
                <a:cubicBezTo>
                  <a:pt x="1192" y="204"/>
                  <a:pt x="1192" y="204"/>
                  <a:pt x="1192" y="204"/>
                </a:cubicBezTo>
                <a:cubicBezTo>
                  <a:pt x="1208" y="224"/>
                  <a:pt x="1208" y="224"/>
                  <a:pt x="1208" y="224"/>
                </a:cubicBezTo>
                <a:cubicBezTo>
                  <a:pt x="1208" y="242"/>
                  <a:pt x="1208" y="242"/>
                  <a:pt x="1208" y="242"/>
                </a:cubicBezTo>
                <a:cubicBezTo>
                  <a:pt x="1222" y="253"/>
                  <a:pt x="1222" y="253"/>
                  <a:pt x="1222" y="253"/>
                </a:cubicBezTo>
                <a:cubicBezTo>
                  <a:pt x="1222" y="405"/>
                  <a:pt x="1222" y="405"/>
                  <a:pt x="1222" y="405"/>
                </a:cubicBezTo>
                <a:cubicBezTo>
                  <a:pt x="1231" y="405"/>
                  <a:pt x="1231" y="405"/>
                  <a:pt x="1231" y="405"/>
                </a:cubicBezTo>
                <a:cubicBezTo>
                  <a:pt x="1231" y="224"/>
                  <a:pt x="1231" y="224"/>
                  <a:pt x="1231" y="224"/>
                </a:cubicBezTo>
                <a:cubicBezTo>
                  <a:pt x="1255" y="224"/>
                  <a:pt x="1255" y="224"/>
                  <a:pt x="1255" y="224"/>
                </a:cubicBezTo>
                <a:cubicBezTo>
                  <a:pt x="1255" y="409"/>
                  <a:pt x="1255" y="409"/>
                  <a:pt x="1255" y="409"/>
                </a:cubicBezTo>
                <a:cubicBezTo>
                  <a:pt x="1266" y="409"/>
                  <a:pt x="1266" y="409"/>
                  <a:pt x="1266" y="409"/>
                </a:cubicBezTo>
                <a:cubicBezTo>
                  <a:pt x="1275" y="510"/>
                  <a:pt x="1275" y="510"/>
                  <a:pt x="1275" y="510"/>
                </a:cubicBezTo>
                <a:cubicBezTo>
                  <a:pt x="1325" y="510"/>
                  <a:pt x="1325" y="510"/>
                  <a:pt x="1325" y="510"/>
                </a:cubicBezTo>
                <a:cubicBezTo>
                  <a:pt x="1325" y="552"/>
                  <a:pt x="1325" y="552"/>
                  <a:pt x="1325" y="552"/>
                </a:cubicBezTo>
                <a:cubicBezTo>
                  <a:pt x="1362" y="552"/>
                  <a:pt x="1362" y="552"/>
                  <a:pt x="1362" y="552"/>
                </a:cubicBezTo>
                <a:cubicBezTo>
                  <a:pt x="1369" y="561"/>
                  <a:pt x="1369" y="561"/>
                  <a:pt x="1369" y="561"/>
                </a:cubicBezTo>
                <a:cubicBezTo>
                  <a:pt x="1369" y="715"/>
                  <a:pt x="1369" y="715"/>
                  <a:pt x="1369" y="715"/>
                </a:cubicBezTo>
                <a:cubicBezTo>
                  <a:pt x="1390" y="715"/>
                  <a:pt x="1390" y="715"/>
                  <a:pt x="1390" y="715"/>
                </a:cubicBezTo>
                <a:cubicBezTo>
                  <a:pt x="1390" y="920"/>
                  <a:pt x="1390" y="920"/>
                  <a:pt x="1390" y="920"/>
                </a:cubicBezTo>
                <a:cubicBezTo>
                  <a:pt x="0" y="920"/>
                  <a:pt x="0" y="920"/>
                  <a:pt x="0" y="920"/>
                </a:cubicBezTo>
                <a:cubicBezTo>
                  <a:pt x="0" y="651"/>
                  <a:pt x="0" y="651"/>
                  <a:pt x="0" y="651"/>
                </a:cubicBezTo>
                <a:cubicBezTo>
                  <a:pt x="20" y="651"/>
                  <a:pt x="20" y="651"/>
                  <a:pt x="20" y="651"/>
                </a:cubicBezTo>
                <a:close/>
              </a:path>
            </a:pathLst>
          </a:custGeom>
          <a:solidFill>
            <a:srgbClr val="F7AF4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42" name="Freeform 17"/>
          <p:cNvSpPr>
            <a:spLocks noChangeArrowheads="1"/>
          </p:cNvSpPr>
          <p:nvPr/>
        </p:nvSpPr>
        <p:spPr bwMode="auto">
          <a:xfrm>
            <a:off x="3819525" y="1295400"/>
            <a:ext cx="303213" cy="142875"/>
          </a:xfrm>
          <a:custGeom>
            <a:gdLst>
              <a:gd fmla="*/ 2147483646 w 695" name="T0"/>
              <a:gd fmla="*/ 2147483646 h 480" name="T1"/>
              <a:gd fmla="*/ 2147483646 w 695" name="T2"/>
              <a:gd fmla="*/ 2147483646 h 480" name="T3"/>
              <a:gd fmla="*/ 2147483646 w 695" name="T4"/>
              <a:gd fmla="*/ 2147483646 h 480" name="T5"/>
              <a:gd fmla="*/ 2147483646 w 695" name="T6"/>
              <a:gd fmla="*/ 2147483646 h 480" name="T7"/>
              <a:gd fmla="*/ 2147483646 w 695" name="T8"/>
              <a:gd fmla="*/ 2147483646 h 480" name="T9"/>
              <a:gd fmla="*/ 2147483646 w 695" name="T10"/>
              <a:gd fmla="*/ 2147483646 h 480" name="T11"/>
              <a:gd fmla="*/ 2147483646 w 695" name="T12"/>
              <a:gd fmla="*/ 2147483646 h 480" name="T13"/>
              <a:gd fmla="*/ 2147483646 w 695" name="T14"/>
              <a:gd fmla="*/ 2147483646 h 480" name="T15"/>
              <a:gd fmla="*/ 2147483646 w 695" name="T16"/>
              <a:gd fmla="*/ 2147483646 h 480" name="T17"/>
              <a:gd fmla="*/ 2147483646 w 695" name="T18"/>
              <a:gd fmla="*/ 2147483646 h 480" name="T19"/>
              <a:gd fmla="*/ 2147483646 w 695" name="T20"/>
              <a:gd fmla="*/ 2147483646 h 480" name="T21"/>
              <a:gd fmla="*/ 2147483646 w 695" name="T22"/>
              <a:gd fmla="*/ 2147483646 h 480" name="T23"/>
              <a:gd fmla="*/ 2147483646 w 695" name="T24"/>
              <a:gd fmla="*/ 2147483646 h 480" name="T25"/>
              <a:gd fmla="*/ 2147483646 w 695" name="T26"/>
              <a:gd fmla="*/ 2147483646 h 480" name="T27"/>
              <a:gd fmla="*/ 2147483646 w 695" name="T28"/>
              <a:gd fmla="*/ 2147483646 h 480" name="T29"/>
              <a:gd fmla="*/ 2147483646 w 695" name="T30"/>
              <a:gd fmla="*/ 1608696598 h 480" name="T31"/>
              <a:gd fmla="*/ 2147483646 w 695" name="T32"/>
              <a:gd fmla="*/ 2147483646 h 480" name="T33"/>
              <a:gd fmla="*/ 2147483646 w 695" name="T34"/>
              <a:gd fmla="*/ 2147483646 h 480" name="T35"/>
              <a:gd fmla="*/ 2147483646 w 695" name="T36"/>
              <a:gd fmla="*/ 2147483646 h 480" name="T37"/>
              <a:gd fmla="*/ 2147483646 w 695" name="T38"/>
              <a:gd fmla="*/ 2147483646 h 480" name="T39"/>
              <a:gd fmla="*/ 2147483646 w 695" name="T40"/>
              <a:gd fmla="*/ 2147483646 h 480" name="T41"/>
              <a:gd fmla="*/ 2147483646 w 695" name="T42"/>
              <a:gd fmla="*/ 2147483646 h 480" name="T43"/>
              <a:gd fmla="*/ 2147483646 w 695" name="T44"/>
              <a:gd fmla="*/ 2147483646 h 480" name="T45"/>
              <a:gd fmla="*/ 2147483646 w 695" name="T46"/>
              <a:gd fmla="*/ 2147483646 h 480" name="T47"/>
              <a:gd fmla="*/ 2147483646 w 695" name="T48"/>
              <a:gd fmla="*/ 2147483646 h 480" name="T49"/>
              <a:gd fmla="*/ 2147483646 w 695" name="T50"/>
              <a:gd fmla="*/ 1819651238 h 480" name="T51"/>
              <a:gd fmla="*/ 2147483646 w 695" name="T52"/>
              <a:gd fmla="*/ 0 h 480" name="T53"/>
              <a:gd fmla="*/ 2147483646 w 695" name="T54"/>
              <a:gd fmla="*/ 2147483646 h 480" name="T55"/>
              <a:gd fmla="*/ 2147483646 w 695" name="T56"/>
              <a:gd fmla="*/ 2147483646 h 480" name="T57"/>
              <a:gd fmla="*/ 2147483646 w 695" name="T58"/>
              <a:gd fmla="*/ 2147483646 h 480" name="T59"/>
              <a:gd fmla="*/ 2147483646 w 695" name="T60"/>
              <a:gd fmla="*/ 2147483646 h 480" name="T61"/>
              <a:gd fmla="*/ 2147483646 w 695" name="T62"/>
              <a:gd fmla="*/ 2147483646 h 480" name="T63"/>
              <a:gd fmla="*/ 2147483646 w 695" name="T64"/>
              <a:gd fmla="*/ 2147483646 h 480" name="T65"/>
              <a:gd fmla="*/ 2147483646 w 695" name="T66"/>
              <a:gd fmla="*/ 2147483646 h 480" name="T67"/>
              <a:gd fmla="*/ 2147483646 w 695" name="T68"/>
              <a:gd fmla="*/ 2147483646 h 480" name="T69"/>
              <a:gd fmla="*/ 2147483646 w 695" name="T70"/>
              <a:gd fmla="*/ 2147483646 h 480" name="T71"/>
              <a:gd fmla="*/ 2147483646 w 695" name="T72"/>
              <a:gd fmla="*/ 2147483646 h 480" name="T73"/>
              <a:gd fmla="*/ 2147483646 w 695" name="T74"/>
              <a:gd fmla="*/ 2147483646 h 480" name="T75"/>
              <a:gd fmla="*/ 2147483646 w 695" name="T76"/>
              <a:gd fmla="*/ 2147483646 h 480" name="T77"/>
              <a:gd fmla="*/ 2147483646 w 695" name="T78"/>
              <a:gd fmla="*/ 2147483646 h 480" name="T79"/>
              <a:gd fmla="*/ 2147483646 w 695" name="T80"/>
              <a:gd fmla="*/ 2147483646 h 480" name="T81"/>
              <a:gd fmla="*/ 2147483646 w 695" name="T82"/>
              <a:gd fmla="*/ 2147483646 h 480" name="T83"/>
              <a:gd fmla="*/ 2147483646 w 695" name="T84"/>
              <a:gd fmla="*/ 2147483646 h 480" name="T85"/>
              <a:gd fmla="*/ 2147483646 w 695" name="T86"/>
              <a:gd fmla="*/ 2147483646 h 480" name="T87"/>
              <a:gd fmla="*/ 2147483646 w 695" name="T88"/>
              <a:gd fmla="*/ 2147483646 h 480" name="T89"/>
              <a:gd fmla="*/ 2147483646 w 695" name="T90"/>
              <a:gd fmla="*/ 2147483646 h 480" name="T91"/>
              <a:gd fmla="*/ 2147483646 w 695" name="T92"/>
              <a:gd fmla="*/ 2147483646 h 480" name="T93"/>
              <a:gd fmla="*/ 2147483646 w 695" name="T94"/>
              <a:gd fmla="*/ 2147483646 h 480" name="T95"/>
              <a:gd fmla="*/ 2076019136 w 695" name="T96"/>
              <a:gd fmla="*/ 2147483646 h 480" name="T97"/>
              <a:gd fmla="*/ 1826866178 w 695" name="T98"/>
              <a:gd fmla="*/ 2147483646 h 480" name="T99"/>
              <a:gd fmla="*/ 1162585829 w 695" name="T100"/>
              <a:gd fmla="*/ 2147483646 h 480" name="T101"/>
              <a:gd fmla="*/ 913433307 w 695" name="T102"/>
              <a:gd fmla="*/ 2147483646 h 480" name="T103"/>
              <a:gd fmla="*/ 0 w 695" name="T104"/>
              <a:gd fmla="*/ 2147483646 h 480" name="T105"/>
              <a:gd fmla="*/ 2147483646 w 695" name="T106"/>
              <a:gd fmla="*/ 2147483646 h 480" name="T107"/>
              <a:gd fmla="*/ 2147483646 w 695" name="T108"/>
              <a:gd fmla="*/ 2147483646 h 480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w 695" name="T165"/>
              <a:gd fmla="*/ 0 h 480" name="T166"/>
              <a:gd fmla="*/ 695 w 695" name="T167"/>
              <a:gd fmla="*/ 480 h 480" name="T168"/>
            </a:gdLst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b="T168" l="T165" r="T167" t="T166"/>
            <a:pathLst>
              <a:path h="480" w="695">
                <a:moveTo>
                  <a:pt x="686" y="369"/>
                </a:moveTo>
                <a:lnTo>
                  <a:pt x="686" y="337"/>
                </a:lnTo>
                <a:lnTo>
                  <a:pt x="668" y="337"/>
                </a:lnTo>
                <a:lnTo>
                  <a:pt x="668" y="322"/>
                </a:lnTo>
                <a:lnTo>
                  <a:pt x="645" y="322"/>
                </a:lnTo>
                <a:lnTo>
                  <a:pt x="645" y="303"/>
                </a:lnTo>
                <a:lnTo>
                  <a:pt x="634" y="284"/>
                </a:lnTo>
                <a:lnTo>
                  <a:pt x="634" y="256"/>
                </a:lnTo>
                <a:lnTo>
                  <a:pt x="633" y="256"/>
                </a:lnTo>
                <a:lnTo>
                  <a:pt x="633" y="228"/>
                </a:lnTo>
                <a:lnTo>
                  <a:pt x="628" y="228"/>
                </a:lnTo>
                <a:lnTo>
                  <a:pt x="628" y="256"/>
                </a:lnTo>
                <a:lnTo>
                  <a:pt x="626" y="256"/>
                </a:lnTo>
                <a:lnTo>
                  <a:pt x="626" y="286"/>
                </a:lnTo>
                <a:lnTo>
                  <a:pt x="617" y="300"/>
                </a:lnTo>
                <a:lnTo>
                  <a:pt x="617" y="324"/>
                </a:lnTo>
                <a:lnTo>
                  <a:pt x="610" y="324"/>
                </a:lnTo>
                <a:lnTo>
                  <a:pt x="610" y="240"/>
                </a:lnTo>
                <a:lnTo>
                  <a:pt x="594" y="240"/>
                </a:lnTo>
                <a:lnTo>
                  <a:pt x="594" y="290"/>
                </a:lnTo>
                <a:lnTo>
                  <a:pt x="587" y="290"/>
                </a:lnTo>
                <a:lnTo>
                  <a:pt x="587" y="242"/>
                </a:lnTo>
                <a:lnTo>
                  <a:pt x="551" y="242"/>
                </a:lnTo>
                <a:lnTo>
                  <a:pt x="551" y="173"/>
                </a:lnTo>
                <a:lnTo>
                  <a:pt x="529" y="173"/>
                </a:lnTo>
                <a:lnTo>
                  <a:pt x="529" y="147"/>
                </a:lnTo>
                <a:lnTo>
                  <a:pt x="514" y="139"/>
                </a:lnTo>
                <a:lnTo>
                  <a:pt x="508" y="139"/>
                </a:lnTo>
                <a:lnTo>
                  <a:pt x="508" y="134"/>
                </a:lnTo>
                <a:lnTo>
                  <a:pt x="499" y="134"/>
                </a:lnTo>
                <a:lnTo>
                  <a:pt x="499" y="61"/>
                </a:lnTo>
                <a:lnTo>
                  <a:pt x="496" y="61"/>
                </a:lnTo>
                <a:lnTo>
                  <a:pt x="496" y="134"/>
                </a:lnTo>
                <a:lnTo>
                  <a:pt x="486" y="134"/>
                </a:lnTo>
                <a:lnTo>
                  <a:pt x="486" y="142"/>
                </a:lnTo>
                <a:lnTo>
                  <a:pt x="479" y="142"/>
                </a:lnTo>
                <a:lnTo>
                  <a:pt x="479" y="293"/>
                </a:lnTo>
                <a:lnTo>
                  <a:pt x="466" y="293"/>
                </a:lnTo>
                <a:lnTo>
                  <a:pt x="466" y="266"/>
                </a:lnTo>
                <a:lnTo>
                  <a:pt x="443" y="266"/>
                </a:lnTo>
                <a:lnTo>
                  <a:pt x="443" y="212"/>
                </a:lnTo>
                <a:lnTo>
                  <a:pt x="432" y="206"/>
                </a:lnTo>
                <a:lnTo>
                  <a:pt x="419" y="206"/>
                </a:lnTo>
                <a:lnTo>
                  <a:pt x="419" y="120"/>
                </a:lnTo>
                <a:lnTo>
                  <a:pt x="410" y="114"/>
                </a:lnTo>
                <a:lnTo>
                  <a:pt x="385" y="114"/>
                </a:lnTo>
                <a:lnTo>
                  <a:pt x="385" y="127"/>
                </a:lnTo>
                <a:lnTo>
                  <a:pt x="375" y="127"/>
                </a:lnTo>
                <a:lnTo>
                  <a:pt x="375" y="94"/>
                </a:lnTo>
                <a:lnTo>
                  <a:pt x="362" y="94"/>
                </a:lnTo>
                <a:lnTo>
                  <a:pt x="362" y="69"/>
                </a:lnTo>
                <a:lnTo>
                  <a:pt x="352" y="69"/>
                </a:lnTo>
                <a:lnTo>
                  <a:pt x="352" y="0"/>
                </a:lnTo>
                <a:lnTo>
                  <a:pt x="338" y="0"/>
                </a:lnTo>
                <a:lnTo>
                  <a:pt x="338" y="287"/>
                </a:lnTo>
                <a:lnTo>
                  <a:pt x="298" y="294"/>
                </a:lnTo>
                <a:lnTo>
                  <a:pt x="284" y="294"/>
                </a:lnTo>
                <a:lnTo>
                  <a:pt x="284" y="426"/>
                </a:lnTo>
                <a:lnTo>
                  <a:pt x="270" y="415"/>
                </a:lnTo>
                <a:lnTo>
                  <a:pt x="270" y="297"/>
                </a:lnTo>
                <a:lnTo>
                  <a:pt x="242" y="297"/>
                </a:lnTo>
                <a:lnTo>
                  <a:pt x="242" y="285"/>
                </a:lnTo>
                <a:lnTo>
                  <a:pt x="218" y="285"/>
                </a:lnTo>
                <a:lnTo>
                  <a:pt x="218" y="292"/>
                </a:lnTo>
                <a:lnTo>
                  <a:pt x="207" y="292"/>
                </a:lnTo>
                <a:lnTo>
                  <a:pt x="207" y="437"/>
                </a:lnTo>
                <a:lnTo>
                  <a:pt x="198" y="437"/>
                </a:lnTo>
                <a:lnTo>
                  <a:pt x="198" y="397"/>
                </a:lnTo>
                <a:lnTo>
                  <a:pt x="191" y="397"/>
                </a:lnTo>
                <a:lnTo>
                  <a:pt x="191" y="284"/>
                </a:lnTo>
                <a:lnTo>
                  <a:pt x="187" y="244"/>
                </a:lnTo>
                <a:lnTo>
                  <a:pt x="174" y="205"/>
                </a:lnTo>
                <a:lnTo>
                  <a:pt x="161" y="244"/>
                </a:lnTo>
                <a:lnTo>
                  <a:pt x="157" y="281"/>
                </a:lnTo>
                <a:lnTo>
                  <a:pt x="157" y="388"/>
                </a:lnTo>
                <a:lnTo>
                  <a:pt x="153" y="388"/>
                </a:lnTo>
                <a:lnTo>
                  <a:pt x="153" y="432"/>
                </a:lnTo>
                <a:lnTo>
                  <a:pt x="149" y="432"/>
                </a:lnTo>
                <a:lnTo>
                  <a:pt x="149" y="225"/>
                </a:lnTo>
                <a:lnTo>
                  <a:pt x="140" y="220"/>
                </a:lnTo>
                <a:lnTo>
                  <a:pt x="113" y="220"/>
                </a:lnTo>
                <a:lnTo>
                  <a:pt x="113" y="212"/>
                </a:lnTo>
                <a:lnTo>
                  <a:pt x="108" y="212"/>
                </a:lnTo>
                <a:lnTo>
                  <a:pt x="108" y="205"/>
                </a:lnTo>
                <a:lnTo>
                  <a:pt x="94" y="205"/>
                </a:lnTo>
                <a:lnTo>
                  <a:pt x="94" y="212"/>
                </a:lnTo>
                <a:lnTo>
                  <a:pt x="83" y="212"/>
                </a:lnTo>
                <a:lnTo>
                  <a:pt x="83" y="221"/>
                </a:lnTo>
                <a:lnTo>
                  <a:pt x="69" y="221"/>
                </a:lnTo>
                <a:lnTo>
                  <a:pt x="69" y="236"/>
                </a:lnTo>
                <a:lnTo>
                  <a:pt x="61" y="236"/>
                </a:lnTo>
                <a:lnTo>
                  <a:pt x="61" y="217"/>
                </a:lnTo>
                <a:lnTo>
                  <a:pt x="49" y="217"/>
                </a:lnTo>
                <a:lnTo>
                  <a:pt x="40" y="220"/>
                </a:lnTo>
                <a:lnTo>
                  <a:pt x="40" y="239"/>
                </a:lnTo>
                <a:lnTo>
                  <a:pt x="32" y="239"/>
                </a:lnTo>
                <a:lnTo>
                  <a:pt x="32" y="308"/>
                </a:lnTo>
                <a:lnTo>
                  <a:pt x="25" y="309"/>
                </a:lnTo>
                <a:lnTo>
                  <a:pt x="25" y="383"/>
                </a:lnTo>
                <a:lnTo>
                  <a:pt x="22" y="383"/>
                </a:lnTo>
                <a:lnTo>
                  <a:pt x="22" y="414"/>
                </a:lnTo>
                <a:lnTo>
                  <a:pt x="14" y="414"/>
                </a:lnTo>
                <a:lnTo>
                  <a:pt x="14" y="426"/>
                </a:lnTo>
                <a:lnTo>
                  <a:pt x="11" y="436"/>
                </a:lnTo>
                <a:lnTo>
                  <a:pt x="0" y="436"/>
                </a:lnTo>
                <a:lnTo>
                  <a:pt x="0" y="480"/>
                </a:lnTo>
                <a:lnTo>
                  <a:pt x="695" y="480"/>
                </a:lnTo>
                <a:lnTo>
                  <a:pt x="695" y="384"/>
                </a:lnTo>
                <a:lnTo>
                  <a:pt x="686" y="369"/>
                </a:lnTo>
                <a:close/>
              </a:path>
            </a:pathLst>
          </a:custGeom>
          <a:solidFill>
            <a:srgbClr val="F7AF4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43" name="Freeform 18"/>
          <p:cNvSpPr>
            <a:spLocks noChangeArrowheads="1"/>
          </p:cNvSpPr>
          <p:nvPr/>
        </p:nvSpPr>
        <p:spPr bwMode="auto">
          <a:xfrm>
            <a:off x="3567113" y="1328738"/>
            <a:ext cx="1011237" cy="123825"/>
          </a:xfrm>
          <a:custGeom>
            <a:gdLst>
              <a:gd fmla="*/ 1476465131 w 3182" name="T0"/>
              <a:gd fmla="*/ 2147483646 h 565" name="T1"/>
              <a:gd fmla="*/ 2147483646 w 3182" name="T2"/>
              <a:gd fmla="*/ 2147483646 h 565" name="T3"/>
              <a:gd fmla="*/ 2147483646 w 3182" name="T4"/>
              <a:gd fmla="*/ 2147483646 h 565" name="T5"/>
              <a:gd fmla="*/ 2147483646 w 3182" name="T6"/>
              <a:gd fmla="*/ 2147483646 h 565" name="T7"/>
              <a:gd fmla="*/ 2147483646 w 3182" name="T8"/>
              <a:gd fmla="*/ 2147483646 h 565" name="T9"/>
              <a:gd fmla="*/ 2147483646 w 3182" name="T10"/>
              <a:gd fmla="*/ 2147483646 h 565" name="T11"/>
              <a:gd fmla="*/ 2147483646 w 3182" name="T12"/>
              <a:gd fmla="*/ 2147483646 h 565" name="T13"/>
              <a:gd fmla="*/ 2147483646 w 3182" name="T14"/>
              <a:gd fmla="*/ 2147483646 h 565" name="T15"/>
              <a:gd fmla="*/ 2147483646 w 3182" name="T16"/>
              <a:gd fmla="*/ 2147483646 h 565" name="T17"/>
              <a:gd fmla="*/ 2147483646 w 3182" name="T18"/>
              <a:gd fmla="*/ 2147483646 h 565" name="T19"/>
              <a:gd fmla="*/ 2147483646 w 3182" name="T20"/>
              <a:gd fmla="*/ 2147483646 h 565" name="T21"/>
              <a:gd fmla="*/ 2147483646 w 3182" name="T22"/>
              <a:gd fmla="*/ 2147483646 h 565" name="T23"/>
              <a:gd fmla="*/ 2147483646 w 3182" name="T24"/>
              <a:gd fmla="*/ 2147483646 h 565" name="T25"/>
              <a:gd fmla="*/ 2147483646 w 3182" name="T26"/>
              <a:gd fmla="*/ 2147483646 h 565" name="T27"/>
              <a:gd fmla="*/ 2147483646 w 3182" name="T28"/>
              <a:gd fmla="*/ 2147483646 h 565" name="T29"/>
              <a:gd fmla="*/ 2147483646 w 3182" name="T30"/>
              <a:gd fmla="*/ 2147483646 h 565" name="T31"/>
              <a:gd fmla="*/ 2147483646 w 3182" name="T32"/>
              <a:gd fmla="*/ 2147483646 h 565" name="T33"/>
              <a:gd fmla="*/ 2147483646 w 3182" name="T34"/>
              <a:gd fmla="*/ 2147483646 h 565" name="T35"/>
              <a:gd fmla="*/ 2147483646 w 3182" name="T36"/>
              <a:gd fmla="*/ 2147483646 h 565" name="T37"/>
              <a:gd fmla="*/ 2147483646 w 3182" name="T38"/>
              <a:gd fmla="*/ 2147483646 h 565" name="T39"/>
              <a:gd fmla="*/ 2147483646 w 3182" name="T40"/>
              <a:gd fmla="*/ 2147483646 h 565" name="T41"/>
              <a:gd fmla="*/ 2147483646 w 3182" name="T42"/>
              <a:gd fmla="*/ 2147483646 h 565" name="T43"/>
              <a:gd fmla="*/ 2147483646 w 3182" name="T44"/>
              <a:gd fmla="*/ 2147483646 h 565" name="T45"/>
              <a:gd fmla="*/ 2147483646 w 3182" name="T46"/>
              <a:gd fmla="*/ 2147483646 h 565" name="T47"/>
              <a:gd fmla="*/ 2147483646 w 3182" name="T48"/>
              <a:gd fmla="*/ 2147483646 h 565" name="T49"/>
              <a:gd fmla="*/ 2147483646 w 3182" name="T50"/>
              <a:gd fmla="*/ 2147483646 h 565" name="T51"/>
              <a:gd fmla="*/ 2147483646 w 3182" name="T52"/>
              <a:gd fmla="*/ 2147483646 h 565" name="T53"/>
              <a:gd fmla="*/ 2147483646 w 3182" name="T54"/>
              <a:gd fmla="*/ 2147483646 h 565" name="T55"/>
              <a:gd fmla="*/ 2147483646 w 3182" name="T56"/>
              <a:gd fmla="*/ 2147483646 h 565" name="T57"/>
              <a:gd fmla="*/ 2147483646 w 3182" name="T58"/>
              <a:gd fmla="*/ 2147483646 h 565" name="T59"/>
              <a:gd fmla="*/ 2147483646 w 3182" name="T60"/>
              <a:gd fmla="*/ 2147483646 h 565" name="T61"/>
              <a:gd fmla="*/ 2147483646 w 3182" name="T62"/>
              <a:gd fmla="*/ 2147483646 h 565" name="T63"/>
              <a:gd fmla="*/ 2147483646 w 3182" name="T64"/>
              <a:gd fmla="*/ 2147483646 h 565" name="T65"/>
              <a:gd fmla="*/ 2147483646 w 3182" name="T66"/>
              <a:gd fmla="*/ 2052644176 h 565" name="T67"/>
              <a:gd fmla="*/ 2147483646 w 3182" name="T68"/>
              <a:gd fmla="*/ 2147483646 h 565" name="T69"/>
              <a:gd fmla="*/ 2147483646 w 3182" name="T70"/>
              <a:gd fmla="*/ 2147483646 h 565" name="T71"/>
              <a:gd fmla="*/ 2147483646 w 3182" name="T72"/>
              <a:gd fmla="*/ 2147483646 h 565" name="T73"/>
              <a:gd fmla="*/ 2147483646 w 3182" name="T74"/>
              <a:gd fmla="*/ 715802958 h 565" name="T75"/>
              <a:gd fmla="*/ 2147483646 w 3182" name="T76"/>
              <a:gd fmla="*/ 989482507 h 565" name="T77"/>
              <a:gd fmla="*/ 2147483646 w 3182" name="T78"/>
              <a:gd fmla="*/ 1389482842 h 565" name="T79"/>
              <a:gd fmla="*/ 2147483646 w 3182" name="T80"/>
              <a:gd fmla="*/ 2147483646 h 565" name="T81"/>
              <a:gd fmla="*/ 2147483646 w 3182" name="T82"/>
              <a:gd fmla="*/ 1926323171 h 565" name="T83"/>
              <a:gd fmla="*/ 2147483646 w 3182" name="T84"/>
              <a:gd fmla="*/ 2147483646 h 565" name="T85"/>
              <a:gd fmla="*/ 2147483646 w 3182" name="T86"/>
              <a:gd fmla="*/ 631605026 h 565" name="T87"/>
              <a:gd fmla="*/ 2147483646 w 3182" name="T88"/>
              <a:gd fmla="*/ 536840110 h 565" name="T89"/>
              <a:gd fmla="*/ 2147483646 w 3182" name="T90"/>
              <a:gd fmla="*/ 2147483646 h 565" name="T91"/>
              <a:gd fmla="*/ 2147483646 w 3182" name="T92"/>
              <a:gd fmla="*/ 2147483646 h 565" name="T93"/>
              <a:gd fmla="*/ 2147483646 w 3182" name="T94"/>
              <a:gd fmla="*/ 2147483646 h 565" name="T95"/>
              <a:gd fmla="*/ 2147483646 w 3182" name="T96"/>
              <a:gd fmla="*/ 2147483646 h 565" name="T97"/>
              <a:gd fmla="*/ 2147483646 w 3182" name="T98"/>
              <a:gd fmla="*/ 2147483646 h 565" name="T99"/>
              <a:gd fmla="*/ 2147483646 w 3182" name="T100"/>
              <a:gd fmla="*/ 1568445690 h 565" name="T101"/>
              <a:gd fmla="*/ 2147483646 w 3182" name="T102"/>
              <a:gd fmla="*/ 1294766141 h 565" name="T103"/>
              <a:gd fmla="*/ 2147483646 w 3182" name="T104"/>
              <a:gd fmla="*/ 757877816 h 565" name="T105"/>
              <a:gd fmla="*/ 2147483646 w 3182" name="T106"/>
              <a:gd fmla="*/ 1789483396 h 565" name="T107"/>
              <a:gd fmla="*/ 2147483646 w 3182" name="T108"/>
              <a:gd fmla="*/ 0 h 565" name="T109"/>
              <a:gd fmla="*/ 2147483646 w 3182" name="T110"/>
              <a:gd fmla="*/ 1431605915 h 565" name="T111"/>
              <a:gd fmla="*/ 2147483646 w 3182" name="T112"/>
              <a:gd fmla="*/ 2052644176 h 565" name="T113"/>
              <a:gd fmla="*/ 2147483646 w 3182" name="T114"/>
              <a:gd fmla="*/ 136839775 h 565" name="T115"/>
              <a:gd fmla="*/ 2147483646 w 3182" name="T116"/>
              <a:gd fmla="*/ 2147483646 h 565" name="T117"/>
              <a:gd fmla="*/ 0 w 3182" name="T118"/>
              <a:gd fmla="*/ 2147483646 h 565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w 3182" name="T180"/>
              <a:gd fmla="*/ 0 h 565" name="T181"/>
              <a:gd fmla="*/ 3182 w 3182" name="T182"/>
              <a:gd fmla="*/ 565 h 565" name="T183"/>
            </a:gdLst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b="T183" l="T180" r="T182" t="T181"/>
            <a:pathLst>
              <a:path h="565" w="3181">
                <a:moveTo>
                  <a:pt x="0" y="335"/>
                </a:moveTo>
                <a:cubicBezTo>
                  <a:pt x="46" y="335"/>
                  <a:pt x="46" y="335"/>
                  <a:pt x="46" y="335"/>
                </a:cubicBezTo>
                <a:cubicBezTo>
                  <a:pt x="46" y="395"/>
                  <a:pt x="46" y="395"/>
                  <a:pt x="46" y="395"/>
                </a:cubicBezTo>
                <a:cubicBezTo>
                  <a:pt x="89" y="395"/>
                  <a:pt x="89" y="395"/>
                  <a:pt x="89" y="395"/>
                </a:cubicBezTo>
                <a:cubicBezTo>
                  <a:pt x="114" y="365"/>
                  <a:pt x="114" y="365"/>
                  <a:pt x="114" y="365"/>
                </a:cubicBezTo>
                <a:cubicBezTo>
                  <a:pt x="136" y="399"/>
                  <a:pt x="136" y="399"/>
                  <a:pt x="136" y="399"/>
                </a:cubicBezTo>
                <a:cubicBezTo>
                  <a:pt x="250" y="399"/>
                  <a:pt x="250" y="399"/>
                  <a:pt x="250" y="399"/>
                </a:cubicBezTo>
                <a:cubicBezTo>
                  <a:pt x="250" y="374"/>
                  <a:pt x="250" y="374"/>
                  <a:pt x="250" y="374"/>
                </a:cubicBezTo>
                <a:cubicBezTo>
                  <a:pt x="279" y="374"/>
                  <a:pt x="279" y="374"/>
                  <a:pt x="279" y="374"/>
                </a:cubicBezTo>
                <a:cubicBezTo>
                  <a:pt x="279" y="327"/>
                  <a:pt x="279" y="327"/>
                  <a:pt x="279" y="327"/>
                </a:cubicBezTo>
                <a:cubicBezTo>
                  <a:pt x="347" y="327"/>
                  <a:pt x="347" y="327"/>
                  <a:pt x="347" y="327"/>
                </a:cubicBezTo>
                <a:cubicBezTo>
                  <a:pt x="347" y="382"/>
                  <a:pt x="347" y="382"/>
                  <a:pt x="347" y="382"/>
                </a:cubicBezTo>
                <a:cubicBezTo>
                  <a:pt x="379" y="327"/>
                  <a:pt x="379" y="327"/>
                  <a:pt x="379" y="327"/>
                </a:cubicBezTo>
                <a:cubicBezTo>
                  <a:pt x="404" y="369"/>
                  <a:pt x="404" y="369"/>
                  <a:pt x="404" y="369"/>
                </a:cubicBezTo>
                <a:cubicBezTo>
                  <a:pt x="404" y="408"/>
                  <a:pt x="404" y="408"/>
                  <a:pt x="404" y="408"/>
                </a:cubicBezTo>
                <a:cubicBezTo>
                  <a:pt x="458" y="408"/>
                  <a:pt x="458" y="408"/>
                  <a:pt x="458" y="408"/>
                </a:cubicBezTo>
                <a:cubicBezTo>
                  <a:pt x="458" y="378"/>
                  <a:pt x="458" y="378"/>
                  <a:pt x="458" y="378"/>
                </a:cubicBezTo>
                <a:cubicBezTo>
                  <a:pt x="479" y="378"/>
                  <a:pt x="479" y="378"/>
                  <a:pt x="479" y="378"/>
                </a:cubicBezTo>
                <a:cubicBezTo>
                  <a:pt x="479" y="352"/>
                  <a:pt x="479" y="352"/>
                  <a:pt x="479" y="352"/>
                </a:cubicBezTo>
                <a:cubicBezTo>
                  <a:pt x="529" y="352"/>
                  <a:pt x="529" y="352"/>
                  <a:pt x="529" y="352"/>
                </a:cubicBezTo>
                <a:cubicBezTo>
                  <a:pt x="529" y="306"/>
                  <a:pt x="529" y="306"/>
                  <a:pt x="529" y="306"/>
                </a:cubicBezTo>
                <a:cubicBezTo>
                  <a:pt x="615" y="306"/>
                  <a:pt x="615" y="306"/>
                  <a:pt x="615" y="306"/>
                </a:cubicBezTo>
                <a:cubicBezTo>
                  <a:pt x="615" y="408"/>
                  <a:pt x="615" y="408"/>
                  <a:pt x="615" y="408"/>
                </a:cubicBezTo>
                <a:cubicBezTo>
                  <a:pt x="655" y="408"/>
                  <a:pt x="655" y="408"/>
                  <a:pt x="655" y="408"/>
                </a:cubicBezTo>
                <a:cubicBezTo>
                  <a:pt x="655" y="357"/>
                  <a:pt x="655" y="357"/>
                  <a:pt x="655" y="357"/>
                </a:cubicBezTo>
                <a:cubicBezTo>
                  <a:pt x="671" y="338"/>
                  <a:pt x="671" y="338"/>
                  <a:pt x="671" y="338"/>
                </a:cubicBezTo>
                <a:cubicBezTo>
                  <a:pt x="683" y="323"/>
                  <a:pt x="683" y="323"/>
                  <a:pt x="683" y="323"/>
                </a:cubicBezTo>
                <a:cubicBezTo>
                  <a:pt x="773" y="323"/>
                  <a:pt x="773" y="323"/>
                  <a:pt x="773" y="323"/>
                </a:cubicBezTo>
                <a:cubicBezTo>
                  <a:pt x="773" y="348"/>
                  <a:pt x="773" y="348"/>
                  <a:pt x="773" y="348"/>
                </a:cubicBezTo>
                <a:cubicBezTo>
                  <a:pt x="823" y="348"/>
                  <a:pt x="823" y="348"/>
                  <a:pt x="823" y="348"/>
                </a:cubicBezTo>
                <a:cubicBezTo>
                  <a:pt x="823" y="369"/>
                  <a:pt x="823" y="369"/>
                  <a:pt x="823" y="369"/>
                </a:cubicBezTo>
                <a:cubicBezTo>
                  <a:pt x="851" y="369"/>
                  <a:pt x="851" y="369"/>
                  <a:pt x="851" y="369"/>
                </a:cubicBezTo>
                <a:cubicBezTo>
                  <a:pt x="851" y="340"/>
                  <a:pt x="851" y="340"/>
                  <a:pt x="851" y="340"/>
                </a:cubicBezTo>
                <a:cubicBezTo>
                  <a:pt x="887" y="340"/>
                  <a:pt x="887" y="340"/>
                  <a:pt x="887" y="340"/>
                </a:cubicBezTo>
                <a:cubicBezTo>
                  <a:pt x="887" y="369"/>
                  <a:pt x="887" y="369"/>
                  <a:pt x="887" y="369"/>
                </a:cubicBezTo>
                <a:cubicBezTo>
                  <a:pt x="927" y="369"/>
                  <a:pt x="927" y="369"/>
                  <a:pt x="927" y="369"/>
                </a:cubicBezTo>
                <a:cubicBezTo>
                  <a:pt x="927" y="314"/>
                  <a:pt x="927" y="314"/>
                  <a:pt x="927" y="314"/>
                </a:cubicBezTo>
                <a:cubicBezTo>
                  <a:pt x="952" y="293"/>
                  <a:pt x="952" y="293"/>
                  <a:pt x="952" y="293"/>
                </a:cubicBezTo>
                <a:cubicBezTo>
                  <a:pt x="991" y="293"/>
                  <a:pt x="991" y="293"/>
                  <a:pt x="991" y="293"/>
                </a:cubicBezTo>
                <a:cubicBezTo>
                  <a:pt x="991" y="348"/>
                  <a:pt x="991" y="348"/>
                  <a:pt x="991" y="348"/>
                </a:cubicBezTo>
                <a:cubicBezTo>
                  <a:pt x="1023" y="348"/>
                  <a:pt x="1023" y="348"/>
                  <a:pt x="1023" y="348"/>
                </a:cubicBezTo>
                <a:cubicBezTo>
                  <a:pt x="1023" y="391"/>
                  <a:pt x="1023" y="391"/>
                  <a:pt x="1023" y="391"/>
                </a:cubicBezTo>
                <a:cubicBezTo>
                  <a:pt x="1063" y="391"/>
                  <a:pt x="1063" y="391"/>
                  <a:pt x="1063" y="391"/>
                </a:cubicBezTo>
                <a:cubicBezTo>
                  <a:pt x="1063" y="357"/>
                  <a:pt x="1063" y="357"/>
                  <a:pt x="1063" y="357"/>
                </a:cubicBezTo>
                <a:cubicBezTo>
                  <a:pt x="1113" y="357"/>
                  <a:pt x="1113" y="357"/>
                  <a:pt x="1113" y="357"/>
                </a:cubicBezTo>
                <a:cubicBezTo>
                  <a:pt x="1116" y="293"/>
                  <a:pt x="1116" y="293"/>
                  <a:pt x="1116" y="293"/>
                </a:cubicBezTo>
                <a:cubicBezTo>
                  <a:pt x="1141" y="361"/>
                  <a:pt x="1141" y="361"/>
                  <a:pt x="1141" y="361"/>
                </a:cubicBezTo>
                <a:cubicBezTo>
                  <a:pt x="1141" y="221"/>
                  <a:pt x="1141" y="221"/>
                  <a:pt x="1141" y="221"/>
                </a:cubicBezTo>
                <a:cubicBezTo>
                  <a:pt x="1159" y="174"/>
                  <a:pt x="1159" y="174"/>
                  <a:pt x="1159" y="174"/>
                </a:cubicBezTo>
                <a:cubicBezTo>
                  <a:pt x="1192" y="217"/>
                  <a:pt x="1192" y="217"/>
                  <a:pt x="1192" y="217"/>
                </a:cubicBezTo>
                <a:cubicBezTo>
                  <a:pt x="1192" y="285"/>
                  <a:pt x="1192" y="285"/>
                  <a:pt x="1192" y="285"/>
                </a:cubicBezTo>
                <a:cubicBezTo>
                  <a:pt x="1245" y="285"/>
                  <a:pt x="1245" y="285"/>
                  <a:pt x="1245" y="285"/>
                </a:cubicBezTo>
                <a:cubicBezTo>
                  <a:pt x="1245" y="306"/>
                  <a:pt x="1245" y="306"/>
                  <a:pt x="1245" y="306"/>
                </a:cubicBezTo>
                <a:cubicBezTo>
                  <a:pt x="1277" y="306"/>
                  <a:pt x="1277" y="306"/>
                  <a:pt x="1277" y="306"/>
                </a:cubicBezTo>
                <a:cubicBezTo>
                  <a:pt x="1277" y="259"/>
                  <a:pt x="1277" y="259"/>
                  <a:pt x="1277" y="259"/>
                </a:cubicBezTo>
                <a:cubicBezTo>
                  <a:pt x="1288" y="221"/>
                  <a:pt x="1288" y="221"/>
                  <a:pt x="1288" y="221"/>
                </a:cubicBezTo>
                <a:cubicBezTo>
                  <a:pt x="1378" y="221"/>
                  <a:pt x="1378" y="221"/>
                  <a:pt x="1378" y="221"/>
                </a:cubicBezTo>
                <a:cubicBezTo>
                  <a:pt x="1403" y="259"/>
                  <a:pt x="1403" y="259"/>
                  <a:pt x="1403" y="259"/>
                </a:cubicBezTo>
                <a:cubicBezTo>
                  <a:pt x="1403" y="314"/>
                  <a:pt x="1403" y="314"/>
                  <a:pt x="1403" y="314"/>
                </a:cubicBezTo>
                <a:cubicBezTo>
                  <a:pt x="1428" y="293"/>
                  <a:pt x="1428" y="293"/>
                  <a:pt x="1428" y="293"/>
                </a:cubicBezTo>
                <a:cubicBezTo>
                  <a:pt x="1471" y="293"/>
                  <a:pt x="1471" y="293"/>
                  <a:pt x="1471" y="293"/>
                </a:cubicBezTo>
                <a:cubicBezTo>
                  <a:pt x="1489" y="314"/>
                  <a:pt x="1489" y="314"/>
                  <a:pt x="1489" y="314"/>
                </a:cubicBezTo>
                <a:cubicBezTo>
                  <a:pt x="1489" y="382"/>
                  <a:pt x="1489" y="382"/>
                  <a:pt x="1489" y="382"/>
                </a:cubicBezTo>
                <a:cubicBezTo>
                  <a:pt x="1517" y="382"/>
                  <a:pt x="1517" y="382"/>
                  <a:pt x="1517" y="382"/>
                </a:cubicBezTo>
                <a:cubicBezTo>
                  <a:pt x="1517" y="327"/>
                  <a:pt x="1517" y="327"/>
                  <a:pt x="1517" y="327"/>
                </a:cubicBezTo>
                <a:cubicBezTo>
                  <a:pt x="1539" y="327"/>
                  <a:pt x="1539" y="327"/>
                  <a:pt x="1539" y="327"/>
                </a:cubicBezTo>
                <a:cubicBezTo>
                  <a:pt x="1539" y="229"/>
                  <a:pt x="1539" y="229"/>
                  <a:pt x="1539" y="229"/>
                </a:cubicBezTo>
                <a:cubicBezTo>
                  <a:pt x="1553" y="195"/>
                  <a:pt x="1553" y="195"/>
                  <a:pt x="1553" y="195"/>
                </a:cubicBezTo>
                <a:cubicBezTo>
                  <a:pt x="1617" y="195"/>
                  <a:pt x="1617" y="195"/>
                  <a:pt x="1617" y="195"/>
                </a:cubicBezTo>
                <a:cubicBezTo>
                  <a:pt x="1639" y="238"/>
                  <a:pt x="1639" y="238"/>
                  <a:pt x="1639" y="238"/>
                </a:cubicBezTo>
                <a:cubicBezTo>
                  <a:pt x="1639" y="323"/>
                  <a:pt x="1639" y="323"/>
                  <a:pt x="1639" y="323"/>
                </a:cubicBezTo>
                <a:cubicBezTo>
                  <a:pt x="1693" y="323"/>
                  <a:pt x="1693" y="323"/>
                  <a:pt x="1693" y="323"/>
                </a:cubicBezTo>
                <a:cubicBezTo>
                  <a:pt x="1693" y="263"/>
                  <a:pt x="1693" y="263"/>
                  <a:pt x="1693" y="263"/>
                </a:cubicBezTo>
                <a:cubicBezTo>
                  <a:pt x="1728" y="263"/>
                  <a:pt x="1728" y="263"/>
                  <a:pt x="1728" y="263"/>
                </a:cubicBezTo>
                <a:cubicBezTo>
                  <a:pt x="1728" y="110"/>
                  <a:pt x="1728" y="110"/>
                  <a:pt x="1728" y="110"/>
                </a:cubicBezTo>
                <a:cubicBezTo>
                  <a:pt x="1746" y="68"/>
                  <a:pt x="1746" y="68"/>
                  <a:pt x="1746" y="68"/>
                </a:cubicBezTo>
                <a:cubicBezTo>
                  <a:pt x="1746" y="68"/>
                  <a:pt x="1800" y="9"/>
                  <a:pt x="1832" y="77"/>
                </a:cubicBezTo>
                <a:cubicBezTo>
                  <a:pt x="1847" y="94"/>
                  <a:pt x="1847" y="94"/>
                  <a:pt x="1847" y="94"/>
                </a:cubicBezTo>
                <a:cubicBezTo>
                  <a:pt x="1922" y="94"/>
                  <a:pt x="1922" y="94"/>
                  <a:pt x="1922" y="94"/>
                </a:cubicBezTo>
                <a:cubicBezTo>
                  <a:pt x="1922" y="132"/>
                  <a:pt x="1922" y="132"/>
                  <a:pt x="1922" y="132"/>
                </a:cubicBezTo>
                <a:cubicBezTo>
                  <a:pt x="1950" y="132"/>
                  <a:pt x="1950" y="132"/>
                  <a:pt x="1950" y="132"/>
                </a:cubicBezTo>
                <a:cubicBezTo>
                  <a:pt x="1950" y="225"/>
                  <a:pt x="1950" y="225"/>
                  <a:pt x="1950" y="225"/>
                </a:cubicBezTo>
                <a:cubicBezTo>
                  <a:pt x="1986" y="225"/>
                  <a:pt x="1986" y="225"/>
                  <a:pt x="1986" y="225"/>
                </a:cubicBezTo>
                <a:cubicBezTo>
                  <a:pt x="1986" y="183"/>
                  <a:pt x="1986" y="183"/>
                  <a:pt x="1986" y="183"/>
                </a:cubicBezTo>
                <a:cubicBezTo>
                  <a:pt x="2022" y="183"/>
                  <a:pt x="2022" y="183"/>
                  <a:pt x="2022" y="183"/>
                </a:cubicBezTo>
                <a:cubicBezTo>
                  <a:pt x="2022" y="268"/>
                  <a:pt x="2022" y="268"/>
                  <a:pt x="2022" y="268"/>
                </a:cubicBezTo>
                <a:cubicBezTo>
                  <a:pt x="2072" y="268"/>
                  <a:pt x="2072" y="268"/>
                  <a:pt x="2072" y="268"/>
                </a:cubicBezTo>
                <a:cubicBezTo>
                  <a:pt x="2072" y="60"/>
                  <a:pt x="2072" y="60"/>
                  <a:pt x="2072" y="60"/>
                </a:cubicBezTo>
                <a:cubicBezTo>
                  <a:pt x="2129" y="43"/>
                  <a:pt x="2129" y="43"/>
                  <a:pt x="2129" y="43"/>
                </a:cubicBezTo>
                <a:cubicBezTo>
                  <a:pt x="2233" y="51"/>
                  <a:pt x="2233" y="51"/>
                  <a:pt x="2233" y="51"/>
                </a:cubicBezTo>
                <a:cubicBezTo>
                  <a:pt x="2233" y="285"/>
                  <a:pt x="2233" y="285"/>
                  <a:pt x="2233" y="285"/>
                </a:cubicBezTo>
                <a:cubicBezTo>
                  <a:pt x="2253" y="308"/>
                  <a:pt x="2253" y="308"/>
                  <a:pt x="2253" y="308"/>
                </a:cubicBezTo>
                <a:cubicBezTo>
                  <a:pt x="2253" y="374"/>
                  <a:pt x="2253" y="374"/>
                  <a:pt x="2253" y="374"/>
                </a:cubicBezTo>
                <a:cubicBezTo>
                  <a:pt x="2319" y="374"/>
                  <a:pt x="2319" y="374"/>
                  <a:pt x="2319" y="374"/>
                </a:cubicBezTo>
                <a:cubicBezTo>
                  <a:pt x="2319" y="225"/>
                  <a:pt x="2319" y="225"/>
                  <a:pt x="2319" y="225"/>
                </a:cubicBezTo>
                <a:cubicBezTo>
                  <a:pt x="2398" y="225"/>
                  <a:pt x="2398" y="225"/>
                  <a:pt x="2398" y="225"/>
                </a:cubicBezTo>
                <a:cubicBezTo>
                  <a:pt x="2419" y="174"/>
                  <a:pt x="2419" y="174"/>
                  <a:pt x="2419" y="174"/>
                </a:cubicBezTo>
                <a:cubicBezTo>
                  <a:pt x="2452" y="225"/>
                  <a:pt x="2452" y="225"/>
                  <a:pt x="2452" y="225"/>
                </a:cubicBezTo>
                <a:cubicBezTo>
                  <a:pt x="2452" y="263"/>
                  <a:pt x="2452" y="263"/>
                  <a:pt x="2452" y="263"/>
                </a:cubicBezTo>
                <a:cubicBezTo>
                  <a:pt x="2502" y="263"/>
                  <a:pt x="2502" y="263"/>
                  <a:pt x="2502" y="263"/>
                </a:cubicBezTo>
                <a:cubicBezTo>
                  <a:pt x="2502" y="149"/>
                  <a:pt x="2502" y="149"/>
                  <a:pt x="2502" y="149"/>
                </a:cubicBezTo>
                <a:cubicBezTo>
                  <a:pt x="2670" y="149"/>
                  <a:pt x="2670" y="149"/>
                  <a:pt x="2670" y="149"/>
                </a:cubicBezTo>
                <a:cubicBezTo>
                  <a:pt x="2670" y="123"/>
                  <a:pt x="2670" y="123"/>
                  <a:pt x="2670" y="123"/>
                </a:cubicBezTo>
                <a:cubicBezTo>
                  <a:pt x="2720" y="123"/>
                  <a:pt x="2720" y="123"/>
                  <a:pt x="2720" y="123"/>
                </a:cubicBezTo>
                <a:cubicBezTo>
                  <a:pt x="2716" y="72"/>
                  <a:pt x="2716" y="72"/>
                  <a:pt x="2716" y="72"/>
                </a:cubicBezTo>
                <a:cubicBezTo>
                  <a:pt x="2759" y="72"/>
                  <a:pt x="2759" y="72"/>
                  <a:pt x="2759" y="72"/>
                </a:cubicBezTo>
                <a:cubicBezTo>
                  <a:pt x="2759" y="170"/>
                  <a:pt x="2759" y="170"/>
                  <a:pt x="2759" y="170"/>
                </a:cubicBezTo>
                <a:cubicBezTo>
                  <a:pt x="2792" y="170"/>
                  <a:pt x="2792" y="170"/>
                  <a:pt x="2792" y="170"/>
                </a:cubicBezTo>
                <a:cubicBezTo>
                  <a:pt x="2792" y="0"/>
                  <a:pt x="2792" y="0"/>
                  <a:pt x="2792" y="0"/>
                </a:cubicBezTo>
                <a:cubicBezTo>
                  <a:pt x="2960" y="0"/>
                  <a:pt x="2960" y="0"/>
                  <a:pt x="2960" y="0"/>
                </a:cubicBezTo>
                <a:cubicBezTo>
                  <a:pt x="2960" y="136"/>
                  <a:pt x="2960" y="136"/>
                  <a:pt x="2960" y="136"/>
                </a:cubicBezTo>
                <a:cubicBezTo>
                  <a:pt x="3006" y="136"/>
                  <a:pt x="3006" y="136"/>
                  <a:pt x="3006" y="136"/>
                </a:cubicBezTo>
                <a:cubicBezTo>
                  <a:pt x="3006" y="195"/>
                  <a:pt x="3006" y="195"/>
                  <a:pt x="3006" y="195"/>
                </a:cubicBezTo>
                <a:cubicBezTo>
                  <a:pt x="3089" y="195"/>
                  <a:pt x="3089" y="195"/>
                  <a:pt x="3089" y="195"/>
                </a:cubicBezTo>
                <a:cubicBezTo>
                  <a:pt x="3089" y="34"/>
                  <a:pt x="3089" y="34"/>
                  <a:pt x="3089" y="34"/>
                </a:cubicBezTo>
                <a:cubicBezTo>
                  <a:pt x="3124" y="13"/>
                  <a:pt x="3124" y="13"/>
                  <a:pt x="3124" y="13"/>
                </a:cubicBezTo>
                <a:cubicBezTo>
                  <a:pt x="3182" y="13"/>
                  <a:pt x="3182" y="13"/>
                  <a:pt x="3182" y="13"/>
                </a:cubicBezTo>
                <a:cubicBezTo>
                  <a:pt x="3182" y="556"/>
                  <a:pt x="3182" y="556"/>
                  <a:pt x="3182" y="556"/>
                </a:cubicBezTo>
                <a:cubicBezTo>
                  <a:pt x="3182" y="556"/>
                  <a:pt x="157" y="565"/>
                  <a:pt x="14" y="531"/>
                </a:cubicBezTo>
                <a:cubicBezTo>
                  <a:pt x="0" y="505"/>
                  <a:pt x="0" y="505"/>
                  <a:pt x="0" y="505"/>
                </a:cubicBezTo>
                <a:lnTo>
                  <a:pt x="0" y="335"/>
                </a:lnTo>
                <a:close/>
              </a:path>
            </a:pathLst>
          </a:custGeom>
          <a:solidFill>
            <a:srgbClr val="F397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44" name="Freeform 50"/>
          <p:cNvSpPr>
            <a:spLocks noChangeArrowheads="1" noEditPoints="1"/>
          </p:cNvSpPr>
          <p:nvPr/>
        </p:nvSpPr>
        <p:spPr bwMode="auto">
          <a:xfrm>
            <a:off x="107950" y="4516438"/>
            <a:ext cx="530225" cy="542925"/>
          </a:xfrm>
          <a:custGeom>
            <a:gdLst>
              <a:gd fmla="*/ 2147483646 w 109" name="T0"/>
              <a:gd fmla="*/ 2147483646 h 104" name="T1"/>
              <a:gd fmla="*/ 2147483646 w 109" name="T2"/>
              <a:gd fmla="*/ 2147483646 h 104" name="T3"/>
              <a:gd fmla="*/ 2147483646 w 109" name="T4"/>
              <a:gd fmla="*/ 2147483646 h 104" name="T5"/>
              <a:gd fmla="*/ 2147483646 w 109" name="T6"/>
              <a:gd fmla="*/ 2147483646 h 104" name="T7"/>
              <a:gd fmla="*/ 2147483646 w 109" name="T8"/>
              <a:gd fmla="*/ 2147483646 h 104" name="T9"/>
              <a:gd fmla="*/ 2147483646 w 109" name="T10"/>
              <a:gd fmla="*/ 2147483646 h 104" name="T11"/>
              <a:gd fmla="*/ 2147483646 w 109" name="T12"/>
              <a:gd fmla="*/ 2147483646 h 104" name="T13"/>
              <a:gd fmla="*/ 2147483646 w 109" name="T14"/>
              <a:gd fmla="*/ 2147483646 h 104" name="T15"/>
              <a:gd fmla="*/ 2147483646 w 109" name="T16"/>
              <a:gd fmla="*/ 2147483646 h 104" name="T17"/>
              <a:gd fmla="*/ 2147483646 w 109" name="T18"/>
              <a:gd fmla="*/ 0 h 104" name="T19"/>
              <a:gd fmla="*/ 2147483646 w 109" name="T20"/>
              <a:gd fmla="*/ 2147483646 h 104" name="T21"/>
              <a:gd fmla="*/ 2147483646 w 109" name="T22"/>
              <a:gd fmla="*/ 2147483646 h 104" name="T23"/>
              <a:gd fmla="*/ 2147483646 w 109" name="T24"/>
              <a:gd fmla="*/ 2147483646 h 104" name="T25"/>
              <a:gd fmla="*/ 2147483646 w 109" name="T26"/>
              <a:gd fmla="*/ 2147483646 h 104" name="T27"/>
              <a:gd fmla="*/ 2147483646 w 109" name="T28"/>
              <a:gd fmla="*/ 2147483646 h 104" name="T29"/>
              <a:gd fmla="*/ 2147483646 w 109" name="T30"/>
              <a:gd fmla="*/ 2147483646 h 104" name="T31"/>
              <a:gd fmla="*/ 2147483646 w 109" name="T32"/>
              <a:gd fmla="*/ 2147483646 h 104" name="T33"/>
              <a:gd fmla="*/ 2147483646 w 109" name="T34"/>
              <a:gd fmla="*/ 2147483646 h 104" name="T35"/>
              <a:gd fmla="*/ 2147483646 w 109" name="T36"/>
              <a:gd fmla="*/ 2147483646 h 104" name="T37"/>
              <a:gd fmla="*/ 2147483646 w 109" name="T38"/>
              <a:gd fmla="*/ 2147483646 h 104" name="T39"/>
              <a:gd fmla="*/ 2147483646 w 109" name="T40"/>
              <a:gd fmla="*/ 2147483646 h 104" name="T41"/>
              <a:gd fmla="*/ 2147483646 w 109" name="T42"/>
              <a:gd fmla="*/ 2147483646 h 104" name="T43"/>
              <a:gd fmla="*/ 2147483646 w 109" name="T44"/>
              <a:gd fmla="*/ 2147483646 h 104" name="T45"/>
              <a:gd fmla="*/ 2147483646 w 109" name="T46"/>
              <a:gd fmla="*/ 2147483646 h 104" name="T47"/>
              <a:gd fmla="*/ 2147483646 w 109" name="T48"/>
              <a:gd fmla="*/ 2147483646 h 104" name="T49"/>
              <a:gd fmla="*/ 2147483646 w 109" name="T50"/>
              <a:gd fmla="*/ 2147483646 h 104" name="T51"/>
              <a:gd fmla="*/ 2147483646 w 109" name="T52"/>
              <a:gd fmla="*/ 2147483646 h 104" name="T53"/>
              <a:gd fmla="*/ 2147483646 w 109" name="T54"/>
              <a:gd fmla="*/ 2147483646 h 104" name="T55"/>
              <a:gd fmla="*/ 2147483646 w 109" name="T56"/>
              <a:gd fmla="*/ 2147483646 h 104" name="T57"/>
              <a:gd fmla="*/ 2147483646 w 109" name="T58"/>
              <a:gd fmla="*/ 2147483646 h 104" name="T59"/>
              <a:gd fmla="*/ 2147483646 w 109" name="T60"/>
              <a:gd fmla="*/ 2147483646 h 104" name="T61"/>
              <a:gd fmla="*/ 2147483646 w 109" name="T62"/>
              <a:gd fmla="*/ 2147483646 h 104" name="T63"/>
              <a:gd fmla="*/ 2147483646 w 109" name="T64"/>
              <a:gd fmla="*/ 2147483646 h 104" name="T65"/>
              <a:gd fmla="*/ 2147483646 w 109" name="T66"/>
              <a:gd fmla="*/ 2147483646 h 104" name="T67"/>
              <a:gd fmla="*/ 2147483646 w 109" name="T68"/>
              <a:gd fmla="*/ 2147483646 h 104" name="T69"/>
              <a:gd fmla="*/ 2147483646 w 109" name="T70"/>
              <a:gd fmla="*/ 2147483646 h 104" name="T71"/>
              <a:gd fmla="*/ 2147483646 w 109" name="T72"/>
              <a:gd fmla="*/ 2147483646 h 104" name="T73"/>
              <a:gd fmla="*/ 2147483646 w 109" name="T74"/>
              <a:gd fmla="*/ 2147483646 h 104" name="T75"/>
              <a:gd fmla="*/ 2147483646 w 109" name="T76"/>
              <a:gd fmla="*/ 2147483646 h 104" name="T77"/>
              <a:gd fmla="*/ 2147483646 w 109" name="T78"/>
              <a:gd fmla="*/ 2147483646 h 104" name="T79"/>
              <a:gd fmla="*/ 2147483646 w 109" name="T80"/>
              <a:gd fmla="*/ 2147483646 h 104" name="T81"/>
              <a:gd fmla="*/ 2147483646 w 109" name="T82"/>
              <a:gd fmla="*/ 2147483646 h 104" name="T83"/>
              <a:gd fmla="*/ 2147483646 w 109" name="T84"/>
              <a:gd fmla="*/ 2147483646 h 104" name="T85"/>
              <a:gd fmla="*/ 2147483646 w 109" name="T86"/>
              <a:gd fmla="*/ 2147483646 h 104" name="T87"/>
              <a:gd fmla="*/ 2147483646 w 109" name="T88"/>
              <a:gd fmla="*/ 2147483646 h 104" name="T89"/>
              <a:gd fmla="*/ 2147483646 w 109" name="T90"/>
              <a:gd fmla="*/ 2147483646 h 104" name="T91"/>
              <a:gd fmla="*/ 2147483646 w 109" name="T92"/>
              <a:gd fmla="*/ 2147483646 h 104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w 109" name="T141"/>
              <a:gd fmla="*/ 0 h 104" name="T142"/>
              <a:gd fmla="*/ 109 w 109" name="T143"/>
              <a:gd fmla="*/ 104 h 104" name="T144"/>
            </a:gdLst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b="T144" l="T141" r="T143" t="T142"/>
            <a:pathLst>
              <a:path h="104" w="109">
                <a:moveTo>
                  <a:pt x="62" y="0"/>
                </a:moveTo>
                <a:cubicBezTo>
                  <a:pt x="71" y="0"/>
                  <a:pt x="80" y="3"/>
                  <a:pt x="86" y="10"/>
                </a:cubicBezTo>
                <a:cubicBezTo>
                  <a:pt x="92" y="16"/>
                  <a:pt x="96" y="24"/>
                  <a:pt x="96" y="34"/>
                </a:cubicBezTo>
                <a:cubicBezTo>
                  <a:pt x="96" y="38"/>
                  <a:pt x="95" y="42"/>
                  <a:pt x="94" y="46"/>
                </a:cubicBezTo>
                <a:cubicBezTo>
                  <a:pt x="92" y="48"/>
                  <a:pt x="92" y="48"/>
                  <a:pt x="92" y="48"/>
                </a:cubicBezTo>
                <a:cubicBezTo>
                  <a:pt x="89" y="52"/>
                  <a:pt x="86" y="56"/>
                  <a:pt x="83" y="58"/>
                </a:cubicBezTo>
                <a:cubicBezTo>
                  <a:pt x="83" y="53"/>
                  <a:pt x="83" y="53"/>
                  <a:pt x="83" y="53"/>
                </a:cubicBezTo>
                <a:cubicBezTo>
                  <a:pt x="82" y="53"/>
                  <a:pt x="82" y="53"/>
                  <a:pt x="82" y="53"/>
                </a:cubicBezTo>
                <a:cubicBezTo>
                  <a:pt x="84" y="51"/>
                  <a:pt x="86" y="49"/>
                  <a:pt x="87" y="46"/>
                </a:cubicBezTo>
                <a:cubicBezTo>
                  <a:pt x="86" y="46"/>
                  <a:pt x="86" y="47"/>
                  <a:pt x="85" y="47"/>
                </a:cubicBezTo>
                <a:cubicBezTo>
                  <a:pt x="83" y="48"/>
                  <a:pt x="80" y="49"/>
                  <a:pt x="78" y="50"/>
                </a:cubicBezTo>
                <a:cubicBezTo>
                  <a:pt x="78" y="50"/>
                  <a:pt x="77" y="51"/>
                  <a:pt x="77" y="51"/>
                </a:cubicBezTo>
                <a:cubicBezTo>
                  <a:pt x="65" y="47"/>
                  <a:pt x="54" y="47"/>
                  <a:pt x="44" y="49"/>
                </a:cubicBezTo>
                <a:cubicBezTo>
                  <a:pt x="42" y="49"/>
                  <a:pt x="40" y="48"/>
                  <a:pt x="38" y="47"/>
                </a:cubicBezTo>
                <a:cubicBezTo>
                  <a:pt x="38" y="47"/>
                  <a:pt x="37" y="46"/>
                  <a:pt x="36" y="46"/>
                </a:cubicBezTo>
                <a:cubicBezTo>
                  <a:pt x="37" y="48"/>
                  <a:pt x="38" y="49"/>
                  <a:pt x="39" y="51"/>
                </a:cubicBezTo>
                <a:cubicBezTo>
                  <a:pt x="38" y="52"/>
                  <a:pt x="36" y="52"/>
                  <a:pt x="34" y="53"/>
                </a:cubicBezTo>
                <a:cubicBezTo>
                  <a:pt x="30" y="48"/>
                  <a:pt x="28" y="41"/>
                  <a:pt x="28" y="34"/>
                </a:cubicBezTo>
                <a:cubicBezTo>
                  <a:pt x="28" y="24"/>
                  <a:pt x="31" y="16"/>
                  <a:pt x="38" y="10"/>
                </a:cubicBezTo>
                <a:cubicBezTo>
                  <a:pt x="44" y="3"/>
                  <a:pt x="52" y="0"/>
                  <a:pt x="62" y="0"/>
                </a:cubicBezTo>
                <a:close/>
                <a:moveTo>
                  <a:pt x="0" y="104"/>
                </a:moveTo>
                <a:cubicBezTo>
                  <a:pt x="37" y="103"/>
                  <a:pt x="37" y="103"/>
                  <a:pt x="37" y="103"/>
                </a:cubicBezTo>
                <a:cubicBezTo>
                  <a:pt x="42" y="86"/>
                  <a:pt x="42" y="86"/>
                  <a:pt x="42" y="86"/>
                </a:cubicBezTo>
                <a:cubicBezTo>
                  <a:pt x="88" y="84"/>
                  <a:pt x="88" y="84"/>
                  <a:pt x="88" y="84"/>
                </a:cubicBezTo>
                <a:cubicBezTo>
                  <a:pt x="109" y="52"/>
                  <a:pt x="109" y="52"/>
                  <a:pt x="109" y="52"/>
                </a:cubicBezTo>
                <a:cubicBezTo>
                  <a:pt x="98" y="51"/>
                  <a:pt x="98" y="51"/>
                  <a:pt x="98" y="51"/>
                </a:cubicBezTo>
                <a:cubicBezTo>
                  <a:pt x="83" y="72"/>
                  <a:pt x="70" y="74"/>
                  <a:pt x="49" y="68"/>
                </a:cubicBezTo>
                <a:cubicBezTo>
                  <a:pt x="49" y="67"/>
                  <a:pt x="49" y="67"/>
                  <a:pt x="49" y="67"/>
                </a:cubicBezTo>
                <a:cubicBezTo>
                  <a:pt x="66" y="70"/>
                  <a:pt x="73" y="68"/>
                  <a:pt x="77" y="64"/>
                </a:cubicBezTo>
                <a:cubicBezTo>
                  <a:pt x="77" y="58"/>
                  <a:pt x="77" y="58"/>
                  <a:pt x="77" y="58"/>
                </a:cubicBezTo>
                <a:cubicBezTo>
                  <a:pt x="38" y="44"/>
                  <a:pt x="15" y="73"/>
                  <a:pt x="0" y="104"/>
                </a:cubicBezTo>
                <a:close/>
                <a:moveTo>
                  <a:pt x="90" y="35"/>
                </a:moveTo>
                <a:cubicBezTo>
                  <a:pt x="80" y="35"/>
                  <a:pt x="80" y="35"/>
                  <a:pt x="80" y="35"/>
                </a:cubicBezTo>
                <a:cubicBezTo>
                  <a:pt x="80" y="38"/>
                  <a:pt x="80" y="41"/>
                  <a:pt x="79" y="43"/>
                </a:cubicBezTo>
                <a:cubicBezTo>
                  <a:pt x="80" y="43"/>
                  <a:pt x="81" y="42"/>
                  <a:pt x="83" y="42"/>
                </a:cubicBezTo>
                <a:cubicBezTo>
                  <a:pt x="86" y="40"/>
                  <a:pt x="89" y="38"/>
                  <a:pt x="90" y="35"/>
                </a:cubicBezTo>
                <a:close/>
                <a:moveTo>
                  <a:pt x="74" y="35"/>
                </a:moveTo>
                <a:cubicBezTo>
                  <a:pt x="64" y="35"/>
                  <a:pt x="64" y="35"/>
                  <a:pt x="64" y="35"/>
                </a:cubicBezTo>
                <a:cubicBezTo>
                  <a:pt x="64" y="46"/>
                  <a:pt x="64" y="46"/>
                  <a:pt x="64" y="46"/>
                </a:cubicBezTo>
                <a:cubicBezTo>
                  <a:pt x="67" y="46"/>
                  <a:pt x="70" y="46"/>
                  <a:pt x="73" y="45"/>
                </a:cubicBezTo>
                <a:cubicBezTo>
                  <a:pt x="74" y="42"/>
                  <a:pt x="74" y="39"/>
                  <a:pt x="74" y="35"/>
                </a:cubicBezTo>
                <a:close/>
                <a:moveTo>
                  <a:pt x="59" y="35"/>
                </a:moveTo>
                <a:cubicBezTo>
                  <a:pt x="50" y="35"/>
                  <a:pt x="50" y="35"/>
                  <a:pt x="50" y="35"/>
                </a:cubicBezTo>
                <a:cubicBezTo>
                  <a:pt x="50" y="39"/>
                  <a:pt x="50" y="42"/>
                  <a:pt x="51" y="45"/>
                </a:cubicBezTo>
                <a:cubicBezTo>
                  <a:pt x="53" y="46"/>
                  <a:pt x="56" y="46"/>
                  <a:pt x="59" y="46"/>
                </a:cubicBezTo>
                <a:cubicBezTo>
                  <a:pt x="59" y="35"/>
                  <a:pt x="59" y="35"/>
                  <a:pt x="59" y="35"/>
                </a:cubicBezTo>
                <a:close/>
                <a:moveTo>
                  <a:pt x="44" y="35"/>
                </a:moveTo>
                <a:cubicBezTo>
                  <a:pt x="34" y="35"/>
                  <a:pt x="34" y="35"/>
                  <a:pt x="34" y="35"/>
                </a:cubicBezTo>
                <a:cubicBezTo>
                  <a:pt x="35" y="38"/>
                  <a:pt x="37" y="40"/>
                  <a:pt x="41" y="42"/>
                </a:cubicBezTo>
                <a:cubicBezTo>
                  <a:pt x="42" y="42"/>
                  <a:pt x="43" y="43"/>
                  <a:pt x="44" y="43"/>
                </a:cubicBezTo>
                <a:cubicBezTo>
                  <a:pt x="44" y="41"/>
                  <a:pt x="44" y="38"/>
                  <a:pt x="44" y="35"/>
                </a:cubicBezTo>
                <a:close/>
                <a:moveTo>
                  <a:pt x="35" y="30"/>
                </a:moveTo>
                <a:cubicBezTo>
                  <a:pt x="44" y="30"/>
                  <a:pt x="44" y="30"/>
                  <a:pt x="44" y="30"/>
                </a:cubicBezTo>
                <a:cubicBezTo>
                  <a:pt x="44" y="28"/>
                  <a:pt x="44" y="26"/>
                  <a:pt x="44" y="24"/>
                </a:cubicBezTo>
                <a:cubicBezTo>
                  <a:pt x="43" y="24"/>
                  <a:pt x="42" y="25"/>
                  <a:pt x="41" y="25"/>
                </a:cubicBezTo>
                <a:cubicBezTo>
                  <a:pt x="38" y="27"/>
                  <a:pt x="36" y="28"/>
                  <a:pt x="35" y="30"/>
                </a:cubicBezTo>
                <a:close/>
                <a:moveTo>
                  <a:pt x="50" y="30"/>
                </a:moveTo>
                <a:cubicBezTo>
                  <a:pt x="59" y="30"/>
                  <a:pt x="59" y="30"/>
                  <a:pt x="59" y="30"/>
                </a:cubicBezTo>
                <a:cubicBezTo>
                  <a:pt x="59" y="21"/>
                  <a:pt x="59" y="21"/>
                  <a:pt x="59" y="21"/>
                </a:cubicBezTo>
                <a:cubicBezTo>
                  <a:pt x="56" y="21"/>
                  <a:pt x="53" y="22"/>
                  <a:pt x="51" y="22"/>
                </a:cubicBezTo>
                <a:cubicBezTo>
                  <a:pt x="50" y="25"/>
                  <a:pt x="50" y="27"/>
                  <a:pt x="50" y="30"/>
                </a:cubicBezTo>
                <a:close/>
                <a:moveTo>
                  <a:pt x="64" y="30"/>
                </a:moveTo>
                <a:cubicBezTo>
                  <a:pt x="74" y="30"/>
                  <a:pt x="74" y="30"/>
                  <a:pt x="74" y="30"/>
                </a:cubicBezTo>
                <a:cubicBezTo>
                  <a:pt x="74" y="27"/>
                  <a:pt x="73" y="25"/>
                  <a:pt x="73" y="22"/>
                </a:cubicBezTo>
                <a:cubicBezTo>
                  <a:pt x="70" y="22"/>
                  <a:pt x="67" y="21"/>
                  <a:pt x="64" y="21"/>
                </a:cubicBezTo>
                <a:cubicBezTo>
                  <a:pt x="64" y="30"/>
                  <a:pt x="64" y="30"/>
                  <a:pt x="64" y="30"/>
                </a:cubicBezTo>
                <a:close/>
                <a:moveTo>
                  <a:pt x="80" y="30"/>
                </a:moveTo>
                <a:cubicBezTo>
                  <a:pt x="89" y="30"/>
                  <a:pt x="89" y="30"/>
                  <a:pt x="89" y="30"/>
                </a:cubicBezTo>
                <a:cubicBezTo>
                  <a:pt x="87" y="28"/>
                  <a:pt x="85" y="27"/>
                  <a:pt x="83" y="25"/>
                </a:cubicBezTo>
                <a:cubicBezTo>
                  <a:pt x="81" y="25"/>
                  <a:pt x="80" y="24"/>
                  <a:pt x="79" y="24"/>
                </a:cubicBezTo>
                <a:cubicBezTo>
                  <a:pt x="79" y="26"/>
                  <a:pt x="80" y="28"/>
                  <a:pt x="80" y="30"/>
                </a:cubicBezTo>
                <a:close/>
                <a:moveTo>
                  <a:pt x="64" y="6"/>
                </a:moveTo>
                <a:cubicBezTo>
                  <a:pt x="64" y="15"/>
                  <a:pt x="64" y="15"/>
                  <a:pt x="64" y="15"/>
                </a:cubicBezTo>
                <a:cubicBezTo>
                  <a:pt x="67" y="15"/>
                  <a:pt x="69" y="16"/>
                  <a:pt x="71" y="16"/>
                </a:cubicBezTo>
                <a:cubicBezTo>
                  <a:pt x="71" y="15"/>
                  <a:pt x="70" y="14"/>
                  <a:pt x="70" y="13"/>
                </a:cubicBezTo>
                <a:cubicBezTo>
                  <a:pt x="68" y="10"/>
                  <a:pt x="66" y="7"/>
                  <a:pt x="64" y="6"/>
                </a:cubicBezTo>
                <a:close/>
                <a:moveTo>
                  <a:pt x="59" y="15"/>
                </a:moveTo>
                <a:cubicBezTo>
                  <a:pt x="59" y="6"/>
                  <a:pt x="59" y="6"/>
                  <a:pt x="59" y="6"/>
                </a:cubicBezTo>
                <a:cubicBezTo>
                  <a:pt x="57" y="7"/>
                  <a:pt x="55" y="10"/>
                  <a:pt x="54" y="13"/>
                </a:cubicBezTo>
                <a:cubicBezTo>
                  <a:pt x="53" y="14"/>
                  <a:pt x="53" y="15"/>
                  <a:pt x="52" y="16"/>
                </a:cubicBezTo>
                <a:cubicBezTo>
                  <a:pt x="55" y="16"/>
                  <a:pt x="57" y="15"/>
                  <a:pt x="59" y="15"/>
                </a:cubicBezTo>
                <a:close/>
                <a:moveTo>
                  <a:pt x="46" y="17"/>
                </a:moveTo>
                <a:cubicBezTo>
                  <a:pt x="46" y="15"/>
                  <a:pt x="47" y="12"/>
                  <a:pt x="48" y="10"/>
                </a:cubicBezTo>
                <a:cubicBezTo>
                  <a:pt x="49" y="10"/>
                  <a:pt x="49" y="9"/>
                  <a:pt x="50" y="8"/>
                </a:cubicBezTo>
                <a:cubicBezTo>
                  <a:pt x="47" y="10"/>
                  <a:pt x="44" y="11"/>
                  <a:pt x="42" y="14"/>
                </a:cubicBezTo>
                <a:cubicBezTo>
                  <a:pt x="40" y="16"/>
                  <a:pt x="38" y="18"/>
                  <a:pt x="36" y="21"/>
                </a:cubicBezTo>
                <a:cubicBezTo>
                  <a:pt x="37" y="21"/>
                  <a:pt x="38" y="20"/>
                  <a:pt x="38" y="20"/>
                </a:cubicBezTo>
                <a:cubicBezTo>
                  <a:pt x="41" y="19"/>
                  <a:pt x="43" y="18"/>
                  <a:pt x="46" y="17"/>
                </a:cubicBezTo>
                <a:close/>
                <a:moveTo>
                  <a:pt x="74" y="8"/>
                </a:moveTo>
                <a:cubicBezTo>
                  <a:pt x="74" y="9"/>
                  <a:pt x="75" y="10"/>
                  <a:pt x="75" y="10"/>
                </a:cubicBezTo>
                <a:cubicBezTo>
                  <a:pt x="76" y="12"/>
                  <a:pt x="77" y="15"/>
                  <a:pt x="78" y="17"/>
                </a:cubicBezTo>
                <a:cubicBezTo>
                  <a:pt x="80" y="18"/>
                  <a:pt x="83" y="19"/>
                  <a:pt x="85" y="20"/>
                </a:cubicBezTo>
                <a:cubicBezTo>
                  <a:pt x="86" y="20"/>
                  <a:pt x="86" y="21"/>
                  <a:pt x="87" y="21"/>
                </a:cubicBezTo>
                <a:cubicBezTo>
                  <a:pt x="86" y="18"/>
                  <a:pt x="84" y="16"/>
                  <a:pt x="82" y="14"/>
                </a:cubicBezTo>
                <a:cubicBezTo>
                  <a:pt x="79" y="11"/>
                  <a:pt x="77" y="10"/>
                  <a:pt x="74" y="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45" name="矩形 2"/>
          <p:cNvSpPr>
            <a:spLocks noChangeArrowheads="1"/>
          </p:cNvSpPr>
          <p:nvPr/>
        </p:nvSpPr>
        <p:spPr bwMode="auto">
          <a:xfrm>
            <a:off x="611188" y="4673600"/>
            <a:ext cx="11096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logo</a:t>
            </a:r>
          </a:p>
        </p:txBody>
      </p:sp>
      <p:sp>
        <p:nvSpPr>
          <p:cNvPr id="5146" name="Freeform 8"/>
          <p:cNvSpPr>
            <a:spLocks noChangeArrowheads="1" noEditPoints="1"/>
          </p:cNvSpPr>
          <p:nvPr/>
        </p:nvSpPr>
        <p:spPr bwMode="auto">
          <a:xfrm>
            <a:off x="954088" y="1492250"/>
            <a:ext cx="2124075" cy="2173288"/>
          </a:xfrm>
          <a:custGeom>
            <a:gdLst>
              <a:gd fmla="*/ 2147483646 w 108" name="T0"/>
              <a:gd fmla="*/ 2147483646 h 107" name="T1"/>
              <a:gd fmla="*/ 2147483646 w 108" name="T2"/>
              <a:gd fmla="*/ 2147483646 h 107" name="T3"/>
              <a:gd fmla="*/ 2147483646 w 108" name="T4"/>
              <a:gd fmla="*/ 2147483646 h 107" name="T5"/>
              <a:gd fmla="*/ 2147483646 w 108" name="T6"/>
              <a:gd fmla="*/ 2147483646 h 107" name="T7"/>
              <a:gd fmla="*/ 2147483646 w 108" name="T8"/>
              <a:gd fmla="*/ 2147483646 h 107" name="T9"/>
              <a:gd fmla="*/ 2147483646 w 108" name="T10"/>
              <a:gd fmla="*/ 2147483646 h 107" name="T11"/>
              <a:gd fmla="*/ 2147483646 w 108" name="T12"/>
              <a:gd fmla="*/ 2147483646 h 107" name="T13"/>
              <a:gd fmla="*/ 2147483646 w 108" name="T14"/>
              <a:gd fmla="*/ 2147483646 h 107" name="T15"/>
              <a:gd fmla="*/ 2147483646 w 108" name="T16"/>
              <a:gd fmla="*/ 2147483646 h 107" name="T17"/>
              <a:gd fmla="*/ 2147483646 w 108" name="T18"/>
              <a:gd fmla="*/ 2147483646 h 107" name="T19"/>
              <a:gd fmla="*/ 2147483646 w 108" name="T20"/>
              <a:gd fmla="*/ 2147483646 h 107" name="T21"/>
              <a:gd fmla="*/ 2147483646 w 108" name="T22"/>
              <a:gd fmla="*/ 2147483646 h 107" name="T23"/>
              <a:gd fmla="*/ 2147483646 w 108" name="T24"/>
              <a:gd fmla="*/ 2147483646 h 107" name="T25"/>
              <a:gd fmla="*/ 2147483646 w 108" name="T26"/>
              <a:gd fmla="*/ 2147483646 h 107" name="T27"/>
              <a:gd fmla="*/ 2147483646 w 108" name="T28"/>
              <a:gd fmla="*/ 2147483646 h 107" name="T29"/>
              <a:gd fmla="*/ 2147483646 w 108" name="T30"/>
              <a:gd fmla="*/ 2147483646 h 107" name="T31"/>
              <a:gd fmla="*/ 2147483646 w 108" name="T32"/>
              <a:gd fmla="*/ 2147483646 h 107" name="T33"/>
              <a:gd fmla="*/ 2147483646 w 108" name="T34"/>
              <a:gd fmla="*/ 2147483646 h 107" name="T35"/>
              <a:gd fmla="*/ 2147483646 w 108" name="T36"/>
              <a:gd fmla="*/ 2147483646 h 107" name="T37"/>
              <a:gd fmla="*/ 2147483646 w 108" name="T38"/>
              <a:gd fmla="*/ 2147483646 h 107" name="T39"/>
              <a:gd fmla="*/ 2147483646 w 108" name="T40"/>
              <a:gd fmla="*/ 2147483646 h 107" name="T41"/>
              <a:gd fmla="*/ 2147483646 w 108" name="T42"/>
              <a:gd fmla="*/ 2147483646 h 107" name="T43"/>
              <a:gd fmla="*/ 2147483646 w 108" name="T44"/>
              <a:gd fmla="*/ 2147483646 h 107" name="T45"/>
              <a:gd fmla="*/ 2147483646 w 108" name="T46"/>
              <a:gd fmla="*/ 2147483646 h 107" name="T47"/>
              <a:gd fmla="*/ 2147483646 w 108" name="T48"/>
              <a:gd fmla="*/ 2147483646 h 107" name="T49"/>
              <a:gd fmla="*/ 2147483646 w 108" name="T50"/>
              <a:gd fmla="*/ 2147483646 h 107" name="T51"/>
              <a:gd fmla="*/ 2147483646 w 108" name="T52"/>
              <a:gd fmla="*/ 2147483646 h 107" name="T53"/>
              <a:gd fmla="*/ 2147483646 w 108" name="T54"/>
              <a:gd fmla="*/ 2147483646 h 107" name="T55"/>
              <a:gd fmla="*/ 2147483646 w 108" name="T56"/>
              <a:gd fmla="*/ 2147483646 h 107" name="T57"/>
              <a:gd fmla="*/ 2147483646 w 108" name="T58"/>
              <a:gd fmla="*/ 2147483646 h 107" name="T59"/>
              <a:gd fmla="*/ 2147483646 w 108" name="T60"/>
              <a:gd fmla="*/ 2147483646 h 107" name="T61"/>
              <a:gd fmla="*/ 2147483646 w 108" name="T62"/>
              <a:gd fmla="*/ 2147483646 h 107" name="T63"/>
              <a:gd fmla="*/ 2147483646 w 108" name="T64"/>
              <a:gd fmla="*/ 2147483646 h 107" name="T65"/>
              <a:gd fmla="*/ 2147483646 w 108" name="T66"/>
              <a:gd fmla="*/ 2147483646 h 107" name="T67"/>
              <a:gd fmla="*/ 2147483646 w 108" name="T68"/>
              <a:gd fmla="*/ 2147483646 h 107" name="T69"/>
              <a:gd fmla="*/ 2147483646 w 108" name="T70"/>
              <a:gd fmla="*/ 2147483646 h 107" name="T71"/>
              <a:gd fmla="*/ 2147483646 w 108" name="T72"/>
              <a:gd fmla="*/ 2147483646 h 107" name="T73"/>
              <a:gd fmla="*/ 2147483646 w 108" name="T74"/>
              <a:gd fmla="*/ 2147483646 h 107" name="T75"/>
              <a:gd fmla="*/ 2147483646 w 108" name="T76"/>
              <a:gd fmla="*/ 2147483646 h 107" name="T77"/>
              <a:gd fmla="*/ 2147483646 w 108" name="T78"/>
              <a:gd fmla="*/ 2147483646 h 107" name="T79"/>
              <a:gd fmla="*/ 2147483646 w 108" name="T80"/>
              <a:gd fmla="*/ 2147483646 h 107" name="T81"/>
              <a:gd fmla="*/ 2147483646 w 108" name="T82"/>
              <a:gd fmla="*/ 2147483646 h 107" name="T83"/>
              <a:gd fmla="*/ 2147483646 w 108" name="T84"/>
              <a:gd fmla="*/ 2147483646 h 107" name="T85"/>
              <a:gd fmla="*/ 2147483646 w 108" name="T86"/>
              <a:gd fmla="*/ 2147483646 h 107" name="T87"/>
              <a:gd fmla="*/ 2147483646 w 108" name="T88"/>
              <a:gd fmla="*/ 2147483646 h 107" name="T89"/>
              <a:gd fmla="*/ 2147483646 w 108" name="T90"/>
              <a:gd fmla="*/ 2147483646 h 107" name="T91"/>
              <a:gd fmla="*/ 2147483646 w 108" name="T92"/>
              <a:gd fmla="*/ 2147483646 h 107" name="T93"/>
              <a:gd fmla="*/ 2147483646 w 108" name="T94"/>
              <a:gd fmla="*/ 2147483646 h 107" name="T95"/>
              <a:gd fmla="*/ 2147483646 w 108" name="T96"/>
              <a:gd fmla="*/ 2147483646 h 107" name="T97"/>
              <a:gd fmla="*/ 2147483646 w 108" name="T98"/>
              <a:gd fmla="*/ 2147483646 h 107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w 108" name="T150"/>
              <a:gd fmla="*/ 0 h 107" name="T151"/>
              <a:gd fmla="*/ 108 w 108" name="T152"/>
              <a:gd fmla="*/ 107 h 107" name="T153"/>
            </a:gdLst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b="T153" l="T150" r="T152" t="T151"/>
            <a:pathLst>
              <a:path h="107" w="108">
                <a:moveTo>
                  <a:pt x="39" y="4"/>
                </a:moveTo>
                <a:cubicBezTo>
                  <a:pt x="39" y="4"/>
                  <a:pt x="39" y="4"/>
                  <a:pt x="39" y="4"/>
                </a:cubicBezTo>
                <a:cubicBezTo>
                  <a:pt x="39" y="4"/>
                  <a:pt x="39" y="4"/>
                  <a:pt x="39" y="4"/>
                </a:cubicBezTo>
                <a:cubicBezTo>
                  <a:pt x="53" y="0"/>
                  <a:pt x="67" y="2"/>
                  <a:pt x="78" y="8"/>
                </a:cubicBezTo>
                <a:cubicBezTo>
                  <a:pt x="90" y="14"/>
                  <a:pt x="99" y="24"/>
                  <a:pt x="103" y="38"/>
                </a:cubicBezTo>
                <a:cubicBezTo>
                  <a:pt x="104" y="38"/>
                  <a:pt x="104" y="38"/>
                  <a:pt x="104" y="38"/>
                </a:cubicBezTo>
                <a:cubicBezTo>
                  <a:pt x="104" y="38"/>
                  <a:pt x="104" y="38"/>
                  <a:pt x="104" y="38"/>
                </a:cubicBezTo>
                <a:cubicBezTo>
                  <a:pt x="108" y="52"/>
                  <a:pt x="106" y="66"/>
                  <a:pt x="100" y="78"/>
                </a:cubicBezTo>
                <a:cubicBezTo>
                  <a:pt x="94" y="89"/>
                  <a:pt x="83" y="99"/>
                  <a:pt x="70" y="103"/>
                </a:cubicBezTo>
                <a:cubicBezTo>
                  <a:pt x="70" y="103"/>
                  <a:pt x="70" y="103"/>
                  <a:pt x="70" y="103"/>
                </a:cubicBezTo>
                <a:cubicBezTo>
                  <a:pt x="69" y="103"/>
                  <a:pt x="69" y="103"/>
                  <a:pt x="69" y="103"/>
                </a:cubicBezTo>
                <a:cubicBezTo>
                  <a:pt x="56" y="107"/>
                  <a:pt x="42" y="106"/>
                  <a:pt x="30" y="99"/>
                </a:cubicBezTo>
                <a:cubicBezTo>
                  <a:pt x="18" y="93"/>
                  <a:pt x="9" y="83"/>
                  <a:pt x="5" y="69"/>
                </a:cubicBezTo>
                <a:cubicBezTo>
                  <a:pt x="5" y="69"/>
                  <a:pt x="5" y="69"/>
                  <a:pt x="5" y="69"/>
                </a:cubicBezTo>
                <a:cubicBezTo>
                  <a:pt x="5" y="69"/>
                  <a:pt x="5" y="69"/>
                  <a:pt x="5" y="69"/>
                </a:cubicBezTo>
                <a:cubicBezTo>
                  <a:pt x="0" y="55"/>
                  <a:pt x="2" y="41"/>
                  <a:pt x="8" y="29"/>
                </a:cubicBezTo>
                <a:cubicBezTo>
                  <a:pt x="15" y="18"/>
                  <a:pt x="25" y="8"/>
                  <a:pt x="39" y="4"/>
                </a:cubicBezTo>
                <a:close/>
                <a:moveTo>
                  <a:pt x="95" y="61"/>
                </a:moveTo>
                <a:cubicBezTo>
                  <a:pt x="92" y="54"/>
                  <a:pt x="92" y="54"/>
                  <a:pt x="92" y="54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5"/>
                  <a:pt x="90" y="45"/>
                  <a:pt x="90" y="45"/>
                </a:cubicBezTo>
                <a:cubicBezTo>
                  <a:pt x="84" y="47"/>
                  <a:pt x="84" y="47"/>
                  <a:pt x="84" y="47"/>
                </a:cubicBezTo>
                <a:cubicBezTo>
                  <a:pt x="81" y="46"/>
                  <a:pt x="81" y="46"/>
                  <a:pt x="81" y="46"/>
                </a:cubicBezTo>
                <a:cubicBezTo>
                  <a:pt x="81" y="46"/>
                  <a:pt x="79" y="43"/>
                  <a:pt x="79" y="42"/>
                </a:cubicBezTo>
                <a:cubicBezTo>
                  <a:pt x="79" y="41"/>
                  <a:pt x="77" y="40"/>
                  <a:pt x="77" y="40"/>
                </a:cubicBezTo>
                <a:cubicBezTo>
                  <a:pt x="75" y="38"/>
                  <a:pt x="75" y="38"/>
                  <a:pt x="75" y="38"/>
                </a:cubicBezTo>
                <a:cubicBezTo>
                  <a:pt x="74" y="35"/>
                  <a:pt x="74" y="35"/>
                  <a:pt x="74" y="35"/>
                </a:cubicBezTo>
                <a:cubicBezTo>
                  <a:pt x="75" y="27"/>
                  <a:pt x="75" y="27"/>
                  <a:pt x="75" y="27"/>
                </a:cubicBezTo>
                <a:cubicBezTo>
                  <a:pt x="76" y="26"/>
                  <a:pt x="76" y="26"/>
                  <a:pt x="76" y="26"/>
                </a:cubicBezTo>
                <a:cubicBezTo>
                  <a:pt x="76" y="26"/>
                  <a:pt x="78" y="25"/>
                  <a:pt x="78" y="25"/>
                </a:cubicBezTo>
                <a:cubicBezTo>
                  <a:pt x="79" y="25"/>
                  <a:pt x="79" y="23"/>
                  <a:pt x="79" y="23"/>
                </a:cubicBezTo>
                <a:cubicBezTo>
                  <a:pt x="79" y="23"/>
                  <a:pt x="77" y="23"/>
                  <a:pt x="76" y="23"/>
                </a:cubicBezTo>
                <a:cubicBezTo>
                  <a:pt x="75" y="23"/>
                  <a:pt x="73" y="24"/>
                  <a:pt x="72" y="24"/>
                </a:cubicBezTo>
                <a:cubicBezTo>
                  <a:pt x="71" y="25"/>
                  <a:pt x="73" y="27"/>
                  <a:pt x="73" y="27"/>
                </a:cubicBezTo>
                <a:cubicBezTo>
                  <a:pt x="72" y="31"/>
                  <a:pt x="72" y="31"/>
                  <a:pt x="72" y="31"/>
                </a:cubicBezTo>
                <a:cubicBezTo>
                  <a:pt x="69" y="31"/>
                  <a:pt x="69" y="31"/>
                  <a:pt x="69" y="31"/>
                </a:cubicBezTo>
                <a:cubicBezTo>
                  <a:pt x="69" y="29"/>
                  <a:pt x="69" y="29"/>
                  <a:pt x="69" y="29"/>
                </a:cubicBezTo>
                <a:cubicBezTo>
                  <a:pt x="66" y="28"/>
                  <a:pt x="66" y="28"/>
                  <a:pt x="66" y="28"/>
                </a:cubicBezTo>
                <a:cubicBezTo>
                  <a:pt x="66" y="25"/>
                  <a:pt x="66" y="25"/>
                  <a:pt x="66" y="25"/>
                </a:cubicBezTo>
                <a:cubicBezTo>
                  <a:pt x="67" y="21"/>
                  <a:pt x="67" y="21"/>
                  <a:pt x="67" y="21"/>
                </a:cubicBezTo>
                <a:cubicBezTo>
                  <a:pt x="64" y="18"/>
                  <a:pt x="64" y="18"/>
                  <a:pt x="64" y="18"/>
                </a:cubicBezTo>
                <a:cubicBezTo>
                  <a:pt x="65" y="15"/>
                  <a:pt x="65" y="15"/>
                  <a:pt x="65" y="15"/>
                </a:cubicBezTo>
                <a:cubicBezTo>
                  <a:pt x="58" y="17"/>
                  <a:pt x="58" y="17"/>
                  <a:pt x="58" y="17"/>
                </a:cubicBezTo>
                <a:cubicBezTo>
                  <a:pt x="56" y="16"/>
                  <a:pt x="56" y="16"/>
                  <a:pt x="56" y="16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2"/>
                  <a:pt x="58" y="12"/>
                  <a:pt x="58" y="12"/>
                </a:cubicBezTo>
                <a:cubicBezTo>
                  <a:pt x="54" y="12"/>
                  <a:pt x="49" y="12"/>
                  <a:pt x="44" y="14"/>
                </a:cubicBezTo>
                <a:cubicBezTo>
                  <a:pt x="46" y="15"/>
                  <a:pt x="46" y="15"/>
                  <a:pt x="46" y="15"/>
                </a:cubicBezTo>
                <a:cubicBezTo>
                  <a:pt x="46" y="15"/>
                  <a:pt x="46" y="21"/>
                  <a:pt x="45" y="21"/>
                </a:cubicBezTo>
                <a:cubicBezTo>
                  <a:pt x="45" y="22"/>
                  <a:pt x="43" y="22"/>
                  <a:pt x="43" y="22"/>
                </a:cubicBezTo>
                <a:cubicBezTo>
                  <a:pt x="40" y="23"/>
                  <a:pt x="40" y="23"/>
                  <a:pt x="40" y="23"/>
                </a:cubicBezTo>
                <a:cubicBezTo>
                  <a:pt x="39" y="18"/>
                  <a:pt x="39" y="18"/>
                  <a:pt x="39" y="18"/>
                </a:cubicBezTo>
                <a:cubicBezTo>
                  <a:pt x="38" y="18"/>
                  <a:pt x="38" y="18"/>
                  <a:pt x="38" y="18"/>
                </a:cubicBezTo>
                <a:cubicBezTo>
                  <a:pt x="36" y="20"/>
                  <a:pt x="36" y="20"/>
                  <a:pt x="36" y="20"/>
                </a:cubicBezTo>
                <a:cubicBezTo>
                  <a:pt x="34" y="26"/>
                  <a:pt x="34" y="26"/>
                  <a:pt x="34" y="26"/>
                </a:cubicBezTo>
                <a:cubicBezTo>
                  <a:pt x="34" y="28"/>
                  <a:pt x="34" y="28"/>
                  <a:pt x="34" y="28"/>
                </a:cubicBezTo>
                <a:cubicBezTo>
                  <a:pt x="31" y="28"/>
                  <a:pt x="31" y="28"/>
                  <a:pt x="31" y="28"/>
                </a:cubicBezTo>
                <a:cubicBezTo>
                  <a:pt x="28" y="28"/>
                  <a:pt x="28" y="28"/>
                  <a:pt x="28" y="28"/>
                </a:cubicBezTo>
                <a:cubicBezTo>
                  <a:pt x="26" y="30"/>
                  <a:pt x="26" y="30"/>
                  <a:pt x="26" y="30"/>
                </a:cubicBezTo>
                <a:cubicBezTo>
                  <a:pt x="25" y="31"/>
                  <a:pt x="25" y="31"/>
                  <a:pt x="25" y="31"/>
                </a:cubicBezTo>
                <a:cubicBezTo>
                  <a:pt x="26" y="34"/>
                  <a:pt x="26" y="34"/>
                  <a:pt x="26" y="34"/>
                </a:cubicBezTo>
                <a:cubicBezTo>
                  <a:pt x="28" y="36"/>
                  <a:pt x="28" y="36"/>
                  <a:pt x="28" y="36"/>
                </a:cubicBezTo>
                <a:cubicBezTo>
                  <a:pt x="29" y="34"/>
                  <a:pt x="29" y="34"/>
                  <a:pt x="29" y="34"/>
                </a:cubicBezTo>
                <a:cubicBezTo>
                  <a:pt x="29" y="31"/>
                  <a:pt x="29" y="31"/>
                  <a:pt x="29" y="31"/>
                </a:cubicBezTo>
                <a:cubicBezTo>
                  <a:pt x="31" y="30"/>
                  <a:pt x="31" y="30"/>
                  <a:pt x="31" y="30"/>
                </a:cubicBezTo>
                <a:cubicBezTo>
                  <a:pt x="34" y="29"/>
                  <a:pt x="34" y="29"/>
                  <a:pt x="34" y="29"/>
                </a:cubicBezTo>
                <a:cubicBezTo>
                  <a:pt x="36" y="31"/>
                  <a:pt x="36" y="31"/>
                  <a:pt x="36" y="31"/>
                </a:cubicBezTo>
                <a:cubicBezTo>
                  <a:pt x="39" y="32"/>
                  <a:pt x="39" y="32"/>
                  <a:pt x="39" y="32"/>
                </a:cubicBezTo>
                <a:cubicBezTo>
                  <a:pt x="39" y="32"/>
                  <a:pt x="40" y="35"/>
                  <a:pt x="39" y="35"/>
                </a:cubicBezTo>
                <a:cubicBezTo>
                  <a:pt x="35" y="36"/>
                  <a:pt x="35" y="36"/>
                  <a:pt x="35" y="36"/>
                </a:cubicBezTo>
                <a:cubicBezTo>
                  <a:pt x="35" y="36"/>
                  <a:pt x="38" y="39"/>
                  <a:pt x="36" y="39"/>
                </a:cubicBezTo>
                <a:cubicBezTo>
                  <a:pt x="33" y="40"/>
                  <a:pt x="33" y="40"/>
                  <a:pt x="33" y="40"/>
                </a:cubicBezTo>
                <a:cubicBezTo>
                  <a:pt x="31" y="44"/>
                  <a:pt x="31" y="44"/>
                  <a:pt x="31" y="44"/>
                </a:cubicBezTo>
                <a:cubicBezTo>
                  <a:pt x="33" y="43"/>
                  <a:pt x="33" y="43"/>
                  <a:pt x="33" y="43"/>
                </a:cubicBezTo>
                <a:cubicBezTo>
                  <a:pt x="32" y="46"/>
                  <a:pt x="32" y="46"/>
                  <a:pt x="32" y="46"/>
                </a:cubicBezTo>
                <a:cubicBezTo>
                  <a:pt x="31" y="48"/>
                  <a:pt x="31" y="48"/>
                  <a:pt x="31" y="48"/>
                </a:cubicBezTo>
                <a:cubicBezTo>
                  <a:pt x="31" y="48"/>
                  <a:pt x="31" y="51"/>
                  <a:pt x="32" y="52"/>
                </a:cubicBezTo>
                <a:cubicBezTo>
                  <a:pt x="32" y="52"/>
                  <a:pt x="31" y="52"/>
                  <a:pt x="30" y="52"/>
                </a:cubicBezTo>
                <a:cubicBezTo>
                  <a:pt x="29" y="53"/>
                  <a:pt x="28" y="49"/>
                  <a:pt x="28" y="49"/>
                </a:cubicBezTo>
                <a:cubicBezTo>
                  <a:pt x="26" y="51"/>
                  <a:pt x="26" y="51"/>
                  <a:pt x="26" y="51"/>
                </a:cubicBezTo>
                <a:cubicBezTo>
                  <a:pt x="22" y="52"/>
                  <a:pt x="22" y="52"/>
                  <a:pt x="22" y="52"/>
                </a:cubicBezTo>
                <a:cubicBezTo>
                  <a:pt x="21" y="56"/>
                  <a:pt x="21" y="56"/>
                  <a:pt x="21" y="56"/>
                </a:cubicBezTo>
                <a:cubicBezTo>
                  <a:pt x="22" y="59"/>
                  <a:pt x="22" y="59"/>
                  <a:pt x="22" y="59"/>
                </a:cubicBezTo>
                <a:cubicBezTo>
                  <a:pt x="24" y="60"/>
                  <a:pt x="24" y="60"/>
                  <a:pt x="24" y="60"/>
                </a:cubicBezTo>
                <a:cubicBezTo>
                  <a:pt x="24" y="57"/>
                  <a:pt x="24" y="57"/>
                  <a:pt x="24" y="57"/>
                </a:cubicBezTo>
                <a:cubicBezTo>
                  <a:pt x="26" y="57"/>
                  <a:pt x="26" y="57"/>
                  <a:pt x="26" y="57"/>
                </a:cubicBezTo>
                <a:cubicBezTo>
                  <a:pt x="26" y="60"/>
                  <a:pt x="26" y="60"/>
                  <a:pt x="26" y="60"/>
                </a:cubicBezTo>
                <a:cubicBezTo>
                  <a:pt x="30" y="60"/>
                  <a:pt x="30" y="60"/>
                  <a:pt x="30" y="60"/>
                </a:cubicBezTo>
                <a:cubicBezTo>
                  <a:pt x="31" y="62"/>
                  <a:pt x="31" y="62"/>
                  <a:pt x="31" y="62"/>
                </a:cubicBezTo>
                <a:cubicBezTo>
                  <a:pt x="32" y="64"/>
                  <a:pt x="32" y="64"/>
                  <a:pt x="32" y="64"/>
                </a:cubicBezTo>
                <a:cubicBezTo>
                  <a:pt x="34" y="66"/>
                  <a:pt x="34" y="66"/>
                  <a:pt x="34" y="66"/>
                </a:cubicBezTo>
                <a:cubicBezTo>
                  <a:pt x="38" y="67"/>
                  <a:pt x="38" y="67"/>
                  <a:pt x="38" y="67"/>
                </a:cubicBezTo>
                <a:cubicBezTo>
                  <a:pt x="38" y="67"/>
                  <a:pt x="38" y="66"/>
                  <a:pt x="38" y="66"/>
                </a:cubicBezTo>
                <a:cubicBezTo>
                  <a:pt x="39" y="65"/>
                  <a:pt x="38" y="65"/>
                  <a:pt x="40" y="64"/>
                </a:cubicBezTo>
                <a:cubicBezTo>
                  <a:pt x="41" y="63"/>
                  <a:pt x="44" y="62"/>
                  <a:pt x="44" y="62"/>
                </a:cubicBezTo>
                <a:cubicBezTo>
                  <a:pt x="45" y="62"/>
                  <a:pt x="45" y="62"/>
                  <a:pt x="46" y="62"/>
                </a:cubicBezTo>
                <a:cubicBezTo>
                  <a:pt x="47" y="62"/>
                  <a:pt x="48" y="62"/>
                  <a:pt x="48" y="62"/>
                </a:cubicBezTo>
                <a:cubicBezTo>
                  <a:pt x="49" y="62"/>
                  <a:pt x="50" y="61"/>
                  <a:pt x="51" y="62"/>
                </a:cubicBezTo>
                <a:cubicBezTo>
                  <a:pt x="52" y="62"/>
                  <a:pt x="55" y="62"/>
                  <a:pt x="56" y="63"/>
                </a:cubicBezTo>
                <a:cubicBezTo>
                  <a:pt x="56" y="63"/>
                  <a:pt x="57" y="63"/>
                  <a:pt x="57" y="63"/>
                </a:cubicBezTo>
                <a:cubicBezTo>
                  <a:pt x="58" y="64"/>
                  <a:pt x="58" y="64"/>
                  <a:pt x="59" y="65"/>
                </a:cubicBezTo>
                <a:cubicBezTo>
                  <a:pt x="61" y="65"/>
                  <a:pt x="61" y="66"/>
                  <a:pt x="62" y="66"/>
                </a:cubicBezTo>
                <a:cubicBezTo>
                  <a:pt x="64" y="66"/>
                  <a:pt x="65" y="66"/>
                  <a:pt x="66" y="66"/>
                </a:cubicBezTo>
                <a:cubicBezTo>
                  <a:pt x="67" y="66"/>
                  <a:pt x="68" y="66"/>
                  <a:pt x="69" y="66"/>
                </a:cubicBezTo>
                <a:cubicBezTo>
                  <a:pt x="69" y="66"/>
                  <a:pt x="71" y="66"/>
                  <a:pt x="71" y="66"/>
                </a:cubicBezTo>
                <a:cubicBezTo>
                  <a:pt x="72" y="68"/>
                  <a:pt x="72" y="68"/>
                  <a:pt x="72" y="68"/>
                </a:cubicBezTo>
                <a:cubicBezTo>
                  <a:pt x="72" y="68"/>
                  <a:pt x="71" y="70"/>
                  <a:pt x="71" y="71"/>
                </a:cubicBezTo>
                <a:cubicBezTo>
                  <a:pt x="72" y="72"/>
                  <a:pt x="72" y="72"/>
                  <a:pt x="72" y="73"/>
                </a:cubicBezTo>
                <a:cubicBezTo>
                  <a:pt x="72" y="74"/>
                  <a:pt x="73" y="75"/>
                  <a:pt x="72" y="76"/>
                </a:cubicBezTo>
                <a:cubicBezTo>
                  <a:pt x="71" y="76"/>
                  <a:pt x="71" y="77"/>
                  <a:pt x="70" y="77"/>
                </a:cubicBezTo>
                <a:cubicBezTo>
                  <a:pt x="70" y="78"/>
                  <a:pt x="70" y="77"/>
                  <a:pt x="69" y="79"/>
                </a:cubicBezTo>
                <a:cubicBezTo>
                  <a:pt x="69" y="80"/>
                  <a:pt x="68" y="81"/>
                  <a:pt x="68" y="81"/>
                </a:cubicBezTo>
                <a:cubicBezTo>
                  <a:pt x="68" y="81"/>
                  <a:pt x="68" y="81"/>
                  <a:pt x="68" y="82"/>
                </a:cubicBezTo>
                <a:cubicBezTo>
                  <a:pt x="68" y="84"/>
                  <a:pt x="69" y="84"/>
                  <a:pt x="68" y="85"/>
                </a:cubicBezTo>
                <a:cubicBezTo>
                  <a:pt x="67" y="86"/>
                  <a:pt x="68" y="87"/>
                  <a:pt x="67" y="88"/>
                </a:cubicBezTo>
                <a:cubicBezTo>
                  <a:pt x="66" y="88"/>
                  <a:pt x="64" y="89"/>
                  <a:pt x="64" y="89"/>
                </a:cubicBezTo>
                <a:cubicBezTo>
                  <a:pt x="64" y="89"/>
                  <a:pt x="64" y="89"/>
                  <a:pt x="64" y="90"/>
                </a:cubicBezTo>
                <a:cubicBezTo>
                  <a:pt x="64" y="91"/>
                  <a:pt x="65" y="91"/>
                  <a:pt x="63" y="92"/>
                </a:cubicBezTo>
                <a:cubicBezTo>
                  <a:pt x="62" y="93"/>
                  <a:pt x="60" y="93"/>
                  <a:pt x="60" y="93"/>
                </a:cubicBezTo>
                <a:cubicBezTo>
                  <a:pt x="60" y="93"/>
                  <a:pt x="61" y="94"/>
                  <a:pt x="61" y="94"/>
                </a:cubicBezTo>
                <a:cubicBezTo>
                  <a:pt x="63" y="94"/>
                  <a:pt x="64" y="94"/>
                  <a:pt x="66" y="93"/>
                </a:cubicBezTo>
                <a:cubicBezTo>
                  <a:pt x="66" y="93"/>
                  <a:pt x="66" y="93"/>
                  <a:pt x="66" y="93"/>
                </a:cubicBezTo>
                <a:cubicBezTo>
                  <a:pt x="77" y="90"/>
                  <a:pt x="86" y="82"/>
                  <a:pt x="91" y="73"/>
                </a:cubicBezTo>
                <a:cubicBezTo>
                  <a:pt x="93" y="69"/>
                  <a:pt x="94" y="65"/>
                  <a:pt x="95" y="61"/>
                </a:cubicBezTo>
                <a:close/>
                <a:moveTo>
                  <a:pt x="53" y="95"/>
                </a:moveTo>
                <a:cubicBezTo>
                  <a:pt x="53" y="94"/>
                  <a:pt x="52" y="94"/>
                  <a:pt x="52" y="94"/>
                </a:cubicBezTo>
                <a:cubicBezTo>
                  <a:pt x="52" y="94"/>
                  <a:pt x="52" y="90"/>
                  <a:pt x="52" y="89"/>
                </a:cubicBezTo>
                <a:cubicBezTo>
                  <a:pt x="52" y="88"/>
                  <a:pt x="49" y="84"/>
                  <a:pt x="49" y="84"/>
                </a:cubicBezTo>
                <a:cubicBezTo>
                  <a:pt x="45" y="84"/>
                  <a:pt x="45" y="84"/>
                  <a:pt x="45" y="84"/>
                </a:cubicBezTo>
                <a:cubicBezTo>
                  <a:pt x="45" y="84"/>
                  <a:pt x="44" y="84"/>
                  <a:pt x="44" y="84"/>
                </a:cubicBezTo>
                <a:cubicBezTo>
                  <a:pt x="44" y="83"/>
                  <a:pt x="41" y="82"/>
                  <a:pt x="41" y="82"/>
                </a:cubicBezTo>
                <a:cubicBezTo>
                  <a:pt x="41" y="82"/>
                  <a:pt x="41" y="81"/>
                  <a:pt x="41" y="80"/>
                </a:cubicBezTo>
                <a:cubicBezTo>
                  <a:pt x="40" y="79"/>
                  <a:pt x="40" y="79"/>
                  <a:pt x="39" y="79"/>
                </a:cubicBezTo>
                <a:cubicBezTo>
                  <a:pt x="38" y="78"/>
                  <a:pt x="38" y="78"/>
                  <a:pt x="37" y="77"/>
                </a:cubicBezTo>
                <a:cubicBezTo>
                  <a:pt x="37" y="76"/>
                  <a:pt x="37" y="76"/>
                  <a:pt x="36" y="75"/>
                </a:cubicBezTo>
                <a:cubicBezTo>
                  <a:pt x="36" y="74"/>
                  <a:pt x="38" y="71"/>
                  <a:pt x="38" y="70"/>
                </a:cubicBezTo>
                <a:cubicBezTo>
                  <a:pt x="38" y="70"/>
                  <a:pt x="37" y="68"/>
                  <a:pt x="37" y="68"/>
                </a:cubicBezTo>
                <a:cubicBezTo>
                  <a:pt x="37" y="68"/>
                  <a:pt x="37" y="68"/>
                  <a:pt x="38" y="67"/>
                </a:cubicBezTo>
                <a:cubicBezTo>
                  <a:pt x="34" y="68"/>
                  <a:pt x="34" y="68"/>
                  <a:pt x="34" y="68"/>
                </a:cubicBezTo>
                <a:cubicBezTo>
                  <a:pt x="31" y="66"/>
                  <a:pt x="31" y="66"/>
                  <a:pt x="31" y="66"/>
                </a:cubicBezTo>
                <a:cubicBezTo>
                  <a:pt x="29" y="64"/>
                  <a:pt x="29" y="64"/>
                  <a:pt x="29" y="64"/>
                </a:cubicBezTo>
                <a:cubicBezTo>
                  <a:pt x="25" y="63"/>
                  <a:pt x="25" y="63"/>
                  <a:pt x="25" y="63"/>
                </a:cubicBezTo>
                <a:cubicBezTo>
                  <a:pt x="22" y="63"/>
                  <a:pt x="22" y="63"/>
                  <a:pt x="22" y="63"/>
                </a:cubicBezTo>
                <a:cubicBezTo>
                  <a:pt x="22" y="63"/>
                  <a:pt x="21" y="62"/>
                  <a:pt x="20" y="62"/>
                </a:cubicBezTo>
                <a:cubicBezTo>
                  <a:pt x="20" y="61"/>
                  <a:pt x="19" y="61"/>
                  <a:pt x="17" y="60"/>
                </a:cubicBezTo>
                <a:cubicBezTo>
                  <a:pt x="14" y="53"/>
                  <a:pt x="14" y="53"/>
                  <a:pt x="14" y="53"/>
                </a:cubicBezTo>
                <a:cubicBezTo>
                  <a:pt x="13" y="56"/>
                  <a:pt x="13" y="56"/>
                  <a:pt x="13" y="56"/>
                </a:cubicBezTo>
                <a:cubicBezTo>
                  <a:pt x="13" y="59"/>
                  <a:pt x="14" y="62"/>
                  <a:pt x="15" y="66"/>
                </a:cubicBezTo>
                <a:cubicBezTo>
                  <a:pt x="15" y="66"/>
                  <a:pt x="15" y="66"/>
                  <a:pt x="15" y="66"/>
                </a:cubicBezTo>
                <a:cubicBezTo>
                  <a:pt x="18" y="77"/>
                  <a:pt x="25" y="85"/>
                  <a:pt x="35" y="90"/>
                </a:cubicBezTo>
                <a:cubicBezTo>
                  <a:pt x="40" y="93"/>
                  <a:pt x="47" y="95"/>
                  <a:pt x="53" y="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47" name="秘书处文字"/>
          <p:cNvSpPr>
            <a:spLocks noChangeArrowheads="1"/>
          </p:cNvSpPr>
          <p:nvPr/>
        </p:nvSpPr>
        <p:spPr bwMode="auto">
          <a:xfrm>
            <a:off x="-2768600" y="1588"/>
            <a:ext cx="7700963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Contents</a:t>
            </a:r>
          </a:p>
        </p:txBody>
      </p:sp>
      <p:sp>
        <p:nvSpPr>
          <p:cNvPr id="5148" name="矩形 842"/>
          <p:cNvSpPr>
            <a:spLocks noChangeArrowheads="1"/>
          </p:cNvSpPr>
          <p:nvPr/>
        </p:nvSpPr>
        <p:spPr bwMode="auto">
          <a:xfrm>
            <a:off x="4500562" y="1276350"/>
            <a:ext cx="3789362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Your text here</a:t>
            </a:r>
          </a:p>
        </p:txBody>
      </p:sp>
      <p:sp>
        <p:nvSpPr>
          <p:cNvPr id="5149" name="矩形 848"/>
          <p:cNvSpPr>
            <a:spLocks noChangeArrowheads="1"/>
          </p:cNvSpPr>
          <p:nvPr/>
        </p:nvSpPr>
        <p:spPr bwMode="auto">
          <a:xfrm>
            <a:off x="4567238" y="2185988"/>
            <a:ext cx="3789362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Your text here</a:t>
            </a:r>
          </a:p>
        </p:txBody>
      </p:sp>
      <p:sp>
        <p:nvSpPr>
          <p:cNvPr id="5150" name="矩形 849"/>
          <p:cNvSpPr>
            <a:spLocks noChangeArrowheads="1"/>
          </p:cNvSpPr>
          <p:nvPr/>
        </p:nvSpPr>
        <p:spPr bwMode="auto">
          <a:xfrm>
            <a:off x="4572000" y="2978150"/>
            <a:ext cx="3789363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Your text here</a:t>
            </a:r>
          </a:p>
        </p:txBody>
      </p:sp>
      <p:sp>
        <p:nvSpPr>
          <p:cNvPr id="5151" name="矩形 850"/>
          <p:cNvSpPr>
            <a:spLocks noChangeArrowheads="1"/>
          </p:cNvSpPr>
          <p:nvPr/>
        </p:nvSpPr>
        <p:spPr bwMode="auto">
          <a:xfrm>
            <a:off x="4629150" y="3708400"/>
            <a:ext cx="3789363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Your text here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矩形 484"/>
          <p:cNvSpPr>
            <a:spLocks noChangeArrowheads="1"/>
          </p:cNvSpPr>
          <p:nvPr/>
        </p:nvSpPr>
        <p:spPr bwMode="auto">
          <a:xfrm>
            <a:off x="-33338" y="-26988"/>
            <a:ext cx="9177338" cy="5170488"/>
          </a:xfrm>
          <a:prstGeom prst="rect">
            <a:avLst/>
          </a:prstGeom>
          <a:solidFill>
            <a:srgbClr val="595959"/>
          </a:solidFill>
          <a:ln w="6350">
            <a:solidFill>
              <a:srgbClr val="595959"/>
            </a:solidFill>
            <a:miter lim="800000"/>
          </a:ln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6147" name="Freeform 8"/>
          <p:cNvSpPr>
            <a:spLocks noChangeArrowheads="1" noEditPoints="1"/>
          </p:cNvSpPr>
          <p:nvPr/>
        </p:nvSpPr>
        <p:spPr bwMode="auto">
          <a:xfrm>
            <a:off x="5978525" y="754063"/>
            <a:ext cx="2124075" cy="2173287"/>
          </a:xfrm>
          <a:custGeom>
            <a:gdLst>
              <a:gd fmla="*/ 2147483646 w 108" name="T0"/>
              <a:gd fmla="*/ 2147483646 h 107" name="T1"/>
              <a:gd fmla="*/ 2147483646 w 108" name="T2"/>
              <a:gd fmla="*/ 2147483646 h 107" name="T3"/>
              <a:gd fmla="*/ 2147483646 w 108" name="T4"/>
              <a:gd fmla="*/ 2147483646 h 107" name="T5"/>
              <a:gd fmla="*/ 2147483646 w 108" name="T6"/>
              <a:gd fmla="*/ 2147483646 h 107" name="T7"/>
              <a:gd fmla="*/ 2147483646 w 108" name="T8"/>
              <a:gd fmla="*/ 2147483646 h 107" name="T9"/>
              <a:gd fmla="*/ 2147483646 w 108" name="T10"/>
              <a:gd fmla="*/ 2147483646 h 107" name="T11"/>
              <a:gd fmla="*/ 2147483646 w 108" name="T12"/>
              <a:gd fmla="*/ 2147483646 h 107" name="T13"/>
              <a:gd fmla="*/ 2147483646 w 108" name="T14"/>
              <a:gd fmla="*/ 2147483646 h 107" name="T15"/>
              <a:gd fmla="*/ 2147483646 w 108" name="T16"/>
              <a:gd fmla="*/ 2147483646 h 107" name="T17"/>
              <a:gd fmla="*/ 2147483646 w 108" name="T18"/>
              <a:gd fmla="*/ 2147483646 h 107" name="T19"/>
              <a:gd fmla="*/ 2147483646 w 108" name="T20"/>
              <a:gd fmla="*/ 2147483646 h 107" name="T21"/>
              <a:gd fmla="*/ 2147483646 w 108" name="T22"/>
              <a:gd fmla="*/ 2147483646 h 107" name="T23"/>
              <a:gd fmla="*/ 2147483646 w 108" name="T24"/>
              <a:gd fmla="*/ 2147483646 h 107" name="T25"/>
              <a:gd fmla="*/ 2147483646 w 108" name="T26"/>
              <a:gd fmla="*/ 2147483646 h 107" name="T27"/>
              <a:gd fmla="*/ 2147483646 w 108" name="T28"/>
              <a:gd fmla="*/ 2147483646 h 107" name="T29"/>
              <a:gd fmla="*/ 2147483646 w 108" name="T30"/>
              <a:gd fmla="*/ 2147483646 h 107" name="T31"/>
              <a:gd fmla="*/ 2147483646 w 108" name="T32"/>
              <a:gd fmla="*/ 2147483646 h 107" name="T33"/>
              <a:gd fmla="*/ 2147483646 w 108" name="T34"/>
              <a:gd fmla="*/ 2147483646 h 107" name="T35"/>
              <a:gd fmla="*/ 2147483646 w 108" name="T36"/>
              <a:gd fmla="*/ 2147483646 h 107" name="T37"/>
              <a:gd fmla="*/ 2147483646 w 108" name="T38"/>
              <a:gd fmla="*/ 2147483646 h 107" name="T39"/>
              <a:gd fmla="*/ 2147483646 w 108" name="T40"/>
              <a:gd fmla="*/ 2147483646 h 107" name="T41"/>
              <a:gd fmla="*/ 2147483646 w 108" name="T42"/>
              <a:gd fmla="*/ 2147483646 h 107" name="T43"/>
              <a:gd fmla="*/ 2147483646 w 108" name="T44"/>
              <a:gd fmla="*/ 2147483646 h 107" name="T45"/>
              <a:gd fmla="*/ 2147483646 w 108" name="T46"/>
              <a:gd fmla="*/ 2147483646 h 107" name="T47"/>
              <a:gd fmla="*/ 2147483646 w 108" name="T48"/>
              <a:gd fmla="*/ 2147483646 h 107" name="T49"/>
              <a:gd fmla="*/ 2147483646 w 108" name="T50"/>
              <a:gd fmla="*/ 2147483646 h 107" name="T51"/>
              <a:gd fmla="*/ 2147483646 w 108" name="T52"/>
              <a:gd fmla="*/ 2147483646 h 107" name="T53"/>
              <a:gd fmla="*/ 2147483646 w 108" name="T54"/>
              <a:gd fmla="*/ 2147483646 h 107" name="T55"/>
              <a:gd fmla="*/ 2147483646 w 108" name="T56"/>
              <a:gd fmla="*/ 2147483646 h 107" name="T57"/>
              <a:gd fmla="*/ 2147483646 w 108" name="T58"/>
              <a:gd fmla="*/ 2147483646 h 107" name="T59"/>
              <a:gd fmla="*/ 2147483646 w 108" name="T60"/>
              <a:gd fmla="*/ 2147483646 h 107" name="T61"/>
              <a:gd fmla="*/ 2147483646 w 108" name="T62"/>
              <a:gd fmla="*/ 2147483646 h 107" name="T63"/>
              <a:gd fmla="*/ 2147483646 w 108" name="T64"/>
              <a:gd fmla="*/ 2147483646 h 107" name="T65"/>
              <a:gd fmla="*/ 2147483646 w 108" name="T66"/>
              <a:gd fmla="*/ 2147483646 h 107" name="T67"/>
              <a:gd fmla="*/ 2147483646 w 108" name="T68"/>
              <a:gd fmla="*/ 2147483646 h 107" name="T69"/>
              <a:gd fmla="*/ 2147483646 w 108" name="T70"/>
              <a:gd fmla="*/ 2147483646 h 107" name="T71"/>
              <a:gd fmla="*/ 2147483646 w 108" name="T72"/>
              <a:gd fmla="*/ 2147483646 h 107" name="T73"/>
              <a:gd fmla="*/ 2147483646 w 108" name="T74"/>
              <a:gd fmla="*/ 2147483646 h 107" name="T75"/>
              <a:gd fmla="*/ 2147483646 w 108" name="T76"/>
              <a:gd fmla="*/ 2147483646 h 107" name="T77"/>
              <a:gd fmla="*/ 2147483646 w 108" name="T78"/>
              <a:gd fmla="*/ 2147483646 h 107" name="T79"/>
              <a:gd fmla="*/ 2147483646 w 108" name="T80"/>
              <a:gd fmla="*/ 2147483646 h 107" name="T81"/>
              <a:gd fmla="*/ 2147483646 w 108" name="T82"/>
              <a:gd fmla="*/ 2147483646 h 107" name="T83"/>
              <a:gd fmla="*/ 2147483646 w 108" name="T84"/>
              <a:gd fmla="*/ 2147483646 h 107" name="T85"/>
              <a:gd fmla="*/ 2147483646 w 108" name="T86"/>
              <a:gd fmla="*/ 2147483646 h 107" name="T87"/>
              <a:gd fmla="*/ 2147483646 w 108" name="T88"/>
              <a:gd fmla="*/ 2147483646 h 107" name="T89"/>
              <a:gd fmla="*/ 2147483646 w 108" name="T90"/>
              <a:gd fmla="*/ 2147483646 h 107" name="T91"/>
              <a:gd fmla="*/ 2147483646 w 108" name="T92"/>
              <a:gd fmla="*/ 2147483646 h 107" name="T93"/>
              <a:gd fmla="*/ 2147483646 w 108" name="T94"/>
              <a:gd fmla="*/ 2147483646 h 107" name="T95"/>
              <a:gd fmla="*/ 2147483646 w 108" name="T96"/>
              <a:gd fmla="*/ 2147483646 h 107" name="T97"/>
              <a:gd fmla="*/ 2147483646 w 108" name="T98"/>
              <a:gd fmla="*/ 2147483646 h 107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w 108" name="T150"/>
              <a:gd fmla="*/ 0 h 107" name="T151"/>
              <a:gd fmla="*/ 108 w 108" name="T152"/>
              <a:gd fmla="*/ 107 h 107" name="T153"/>
            </a:gdLst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b="T153" l="T150" r="T152" t="T151"/>
            <a:pathLst>
              <a:path h="107" w="108">
                <a:moveTo>
                  <a:pt x="39" y="4"/>
                </a:moveTo>
                <a:cubicBezTo>
                  <a:pt x="39" y="4"/>
                  <a:pt x="39" y="4"/>
                  <a:pt x="39" y="4"/>
                </a:cubicBezTo>
                <a:cubicBezTo>
                  <a:pt x="39" y="4"/>
                  <a:pt x="39" y="4"/>
                  <a:pt x="39" y="4"/>
                </a:cubicBezTo>
                <a:cubicBezTo>
                  <a:pt x="53" y="0"/>
                  <a:pt x="67" y="2"/>
                  <a:pt x="78" y="8"/>
                </a:cubicBezTo>
                <a:cubicBezTo>
                  <a:pt x="90" y="14"/>
                  <a:pt x="99" y="24"/>
                  <a:pt x="103" y="38"/>
                </a:cubicBezTo>
                <a:cubicBezTo>
                  <a:pt x="104" y="38"/>
                  <a:pt x="104" y="38"/>
                  <a:pt x="104" y="38"/>
                </a:cubicBezTo>
                <a:cubicBezTo>
                  <a:pt x="104" y="38"/>
                  <a:pt x="104" y="38"/>
                  <a:pt x="104" y="38"/>
                </a:cubicBezTo>
                <a:cubicBezTo>
                  <a:pt x="108" y="52"/>
                  <a:pt x="106" y="66"/>
                  <a:pt x="100" y="78"/>
                </a:cubicBezTo>
                <a:cubicBezTo>
                  <a:pt x="94" y="89"/>
                  <a:pt x="83" y="99"/>
                  <a:pt x="70" y="103"/>
                </a:cubicBezTo>
                <a:cubicBezTo>
                  <a:pt x="70" y="103"/>
                  <a:pt x="70" y="103"/>
                  <a:pt x="70" y="103"/>
                </a:cubicBezTo>
                <a:cubicBezTo>
                  <a:pt x="69" y="103"/>
                  <a:pt x="69" y="103"/>
                  <a:pt x="69" y="103"/>
                </a:cubicBezTo>
                <a:cubicBezTo>
                  <a:pt x="56" y="107"/>
                  <a:pt x="42" y="106"/>
                  <a:pt x="30" y="99"/>
                </a:cubicBezTo>
                <a:cubicBezTo>
                  <a:pt x="18" y="93"/>
                  <a:pt x="9" y="83"/>
                  <a:pt x="5" y="69"/>
                </a:cubicBezTo>
                <a:cubicBezTo>
                  <a:pt x="5" y="69"/>
                  <a:pt x="5" y="69"/>
                  <a:pt x="5" y="69"/>
                </a:cubicBezTo>
                <a:cubicBezTo>
                  <a:pt x="5" y="69"/>
                  <a:pt x="5" y="69"/>
                  <a:pt x="5" y="69"/>
                </a:cubicBezTo>
                <a:cubicBezTo>
                  <a:pt x="0" y="55"/>
                  <a:pt x="2" y="41"/>
                  <a:pt x="8" y="29"/>
                </a:cubicBezTo>
                <a:cubicBezTo>
                  <a:pt x="15" y="18"/>
                  <a:pt x="25" y="8"/>
                  <a:pt x="39" y="4"/>
                </a:cubicBezTo>
                <a:close/>
                <a:moveTo>
                  <a:pt x="95" y="61"/>
                </a:moveTo>
                <a:cubicBezTo>
                  <a:pt x="92" y="54"/>
                  <a:pt x="92" y="54"/>
                  <a:pt x="92" y="54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5"/>
                  <a:pt x="90" y="45"/>
                  <a:pt x="90" y="45"/>
                </a:cubicBezTo>
                <a:cubicBezTo>
                  <a:pt x="84" y="47"/>
                  <a:pt x="84" y="47"/>
                  <a:pt x="84" y="47"/>
                </a:cubicBezTo>
                <a:cubicBezTo>
                  <a:pt x="81" y="46"/>
                  <a:pt x="81" y="46"/>
                  <a:pt x="81" y="46"/>
                </a:cubicBezTo>
                <a:cubicBezTo>
                  <a:pt x="81" y="46"/>
                  <a:pt x="79" y="43"/>
                  <a:pt x="79" y="42"/>
                </a:cubicBezTo>
                <a:cubicBezTo>
                  <a:pt x="79" y="41"/>
                  <a:pt x="77" y="40"/>
                  <a:pt x="77" y="40"/>
                </a:cubicBezTo>
                <a:cubicBezTo>
                  <a:pt x="75" y="38"/>
                  <a:pt x="75" y="38"/>
                  <a:pt x="75" y="38"/>
                </a:cubicBezTo>
                <a:cubicBezTo>
                  <a:pt x="74" y="35"/>
                  <a:pt x="74" y="35"/>
                  <a:pt x="74" y="35"/>
                </a:cubicBezTo>
                <a:cubicBezTo>
                  <a:pt x="75" y="27"/>
                  <a:pt x="75" y="27"/>
                  <a:pt x="75" y="27"/>
                </a:cubicBezTo>
                <a:cubicBezTo>
                  <a:pt x="76" y="26"/>
                  <a:pt x="76" y="26"/>
                  <a:pt x="76" y="26"/>
                </a:cubicBezTo>
                <a:cubicBezTo>
                  <a:pt x="76" y="26"/>
                  <a:pt x="78" y="25"/>
                  <a:pt x="78" y="25"/>
                </a:cubicBezTo>
                <a:cubicBezTo>
                  <a:pt x="79" y="25"/>
                  <a:pt x="79" y="23"/>
                  <a:pt x="79" y="23"/>
                </a:cubicBezTo>
                <a:cubicBezTo>
                  <a:pt x="79" y="23"/>
                  <a:pt x="77" y="23"/>
                  <a:pt x="76" y="23"/>
                </a:cubicBezTo>
                <a:cubicBezTo>
                  <a:pt x="75" y="23"/>
                  <a:pt x="73" y="24"/>
                  <a:pt x="72" y="24"/>
                </a:cubicBezTo>
                <a:cubicBezTo>
                  <a:pt x="71" y="25"/>
                  <a:pt x="73" y="27"/>
                  <a:pt x="73" y="27"/>
                </a:cubicBezTo>
                <a:cubicBezTo>
                  <a:pt x="72" y="31"/>
                  <a:pt x="72" y="31"/>
                  <a:pt x="72" y="31"/>
                </a:cubicBezTo>
                <a:cubicBezTo>
                  <a:pt x="69" y="31"/>
                  <a:pt x="69" y="31"/>
                  <a:pt x="69" y="31"/>
                </a:cubicBezTo>
                <a:cubicBezTo>
                  <a:pt x="69" y="29"/>
                  <a:pt x="69" y="29"/>
                  <a:pt x="69" y="29"/>
                </a:cubicBezTo>
                <a:cubicBezTo>
                  <a:pt x="66" y="28"/>
                  <a:pt x="66" y="28"/>
                  <a:pt x="66" y="28"/>
                </a:cubicBezTo>
                <a:cubicBezTo>
                  <a:pt x="66" y="25"/>
                  <a:pt x="66" y="25"/>
                  <a:pt x="66" y="25"/>
                </a:cubicBezTo>
                <a:cubicBezTo>
                  <a:pt x="67" y="21"/>
                  <a:pt x="67" y="21"/>
                  <a:pt x="67" y="21"/>
                </a:cubicBezTo>
                <a:cubicBezTo>
                  <a:pt x="64" y="18"/>
                  <a:pt x="64" y="18"/>
                  <a:pt x="64" y="18"/>
                </a:cubicBezTo>
                <a:cubicBezTo>
                  <a:pt x="65" y="15"/>
                  <a:pt x="65" y="15"/>
                  <a:pt x="65" y="15"/>
                </a:cubicBezTo>
                <a:cubicBezTo>
                  <a:pt x="58" y="17"/>
                  <a:pt x="58" y="17"/>
                  <a:pt x="58" y="17"/>
                </a:cubicBezTo>
                <a:cubicBezTo>
                  <a:pt x="56" y="16"/>
                  <a:pt x="56" y="16"/>
                  <a:pt x="56" y="16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2"/>
                  <a:pt x="58" y="12"/>
                  <a:pt x="58" y="12"/>
                </a:cubicBezTo>
                <a:cubicBezTo>
                  <a:pt x="54" y="12"/>
                  <a:pt x="49" y="12"/>
                  <a:pt x="44" y="14"/>
                </a:cubicBezTo>
                <a:cubicBezTo>
                  <a:pt x="46" y="15"/>
                  <a:pt x="46" y="15"/>
                  <a:pt x="46" y="15"/>
                </a:cubicBezTo>
                <a:cubicBezTo>
                  <a:pt x="46" y="15"/>
                  <a:pt x="46" y="21"/>
                  <a:pt x="45" y="21"/>
                </a:cubicBezTo>
                <a:cubicBezTo>
                  <a:pt x="45" y="22"/>
                  <a:pt x="43" y="22"/>
                  <a:pt x="43" y="22"/>
                </a:cubicBezTo>
                <a:cubicBezTo>
                  <a:pt x="40" y="23"/>
                  <a:pt x="40" y="23"/>
                  <a:pt x="40" y="23"/>
                </a:cubicBezTo>
                <a:cubicBezTo>
                  <a:pt x="39" y="18"/>
                  <a:pt x="39" y="18"/>
                  <a:pt x="39" y="18"/>
                </a:cubicBezTo>
                <a:cubicBezTo>
                  <a:pt x="38" y="18"/>
                  <a:pt x="38" y="18"/>
                  <a:pt x="38" y="18"/>
                </a:cubicBezTo>
                <a:cubicBezTo>
                  <a:pt x="36" y="20"/>
                  <a:pt x="36" y="20"/>
                  <a:pt x="36" y="20"/>
                </a:cubicBezTo>
                <a:cubicBezTo>
                  <a:pt x="34" y="26"/>
                  <a:pt x="34" y="26"/>
                  <a:pt x="34" y="26"/>
                </a:cubicBezTo>
                <a:cubicBezTo>
                  <a:pt x="34" y="28"/>
                  <a:pt x="34" y="28"/>
                  <a:pt x="34" y="28"/>
                </a:cubicBezTo>
                <a:cubicBezTo>
                  <a:pt x="31" y="28"/>
                  <a:pt x="31" y="28"/>
                  <a:pt x="31" y="28"/>
                </a:cubicBezTo>
                <a:cubicBezTo>
                  <a:pt x="28" y="28"/>
                  <a:pt x="28" y="28"/>
                  <a:pt x="28" y="28"/>
                </a:cubicBezTo>
                <a:cubicBezTo>
                  <a:pt x="26" y="30"/>
                  <a:pt x="26" y="30"/>
                  <a:pt x="26" y="30"/>
                </a:cubicBezTo>
                <a:cubicBezTo>
                  <a:pt x="25" y="31"/>
                  <a:pt x="25" y="31"/>
                  <a:pt x="25" y="31"/>
                </a:cubicBezTo>
                <a:cubicBezTo>
                  <a:pt x="26" y="34"/>
                  <a:pt x="26" y="34"/>
                  <a:pt x="26" y="34"/>
                </a:cubicBezTo>
                <a:cubicBezTo>
                  <a:pt x="28" y="36"/>
                  <a:pt x="28" y="36"/>
                  <a:pt x="28" y="36"/>
                </a:cubicBezTo>
                <a:cubicBezTo>
                  <a:pt x="29" y="34"/>
                  <a:pt x="29" y="34"/>
                  <a:pt x="29" y="34"/>
                </a:cubicBezTo>
                <a:cubicBezTo>
                  <a:pt x="29" y="31"/>
                  <a:pt x="29" y="31"/>
                  <a:pt x="29" y="31"/>
                </a:cubicBezTo>
                <a:cubicBezTo>
                  <a:pt x="31" y="30"/>
                  <a:pt x="31" y="30"/>
                  <a:pt x="31" y="30"/>
                </a:cubicBezTo>
                <a:cubicBezTo>
                  <a:pt x="34" y="29"/>
                  <a:pt x="34" y="29"/>
                  <a:pt x="34" y="29"/>
                </a:cubicBezTo>
                <a:cubicBezTo>
                  <a:pt x="36" y="31"/>
                  <a:pt x="36" y="31"/>
                  <a:pt x="36" y="31"/>
                </a:cubicBezTo>
                <a:cubicBezTo>
                  <a:pt x="39" y="32"/>
                  <a:pt x="39" y="32"/>
                  <a:pt x="39" y="32"/>
                </a:cubicBezTo>
                <a:cubicBezTo>
                  <a:pt x="39" y="32"/>
                  <a:pt x="40" y="35"/>
                  <a:pt x="39" y="35"/>
                </a:cubicBezTo>
                <a:cubicBezTo>
                  <a:pt x="35" y="36"/>
                  <a:pt x="35" y="36"/>
                  <a:pt x="35" y="36"/>
                </a:cubicBezTo>
                <a:cubicBezTo>
                  <a:pt x="35" y="36"/>
                  <a:pt x="38" y="39"/>
                  <a:pt x="36" y="39"/>
                </a:cubicBezTo>
                <a:cubicBezTo>
                  <a:pt x="33" y="40"/>
                  <a:pt x="33" y="40"/>
                  <a:pt x="33" y="40"/>
                </a:cubicBezTo>
                <a:cubicBezTo>
                  <a:pt x="31" y="44"/>
                  <a:pt x="31" y="44"/>
                  <a:pt x="31" y="44"/>
                </a:cubicBezTo>
                <a:cubicBezTo>
                  <a:pt x="33" y="43"/>
                  <a:pt x="33" y="43"/>
                  <a:pt x="33" y="43"/>
                </a:cubicBezTo>
                <a:cubicBezTo>
                  <a:pt x="32" y="46"/>
                  <a:pt x="32" y="46"/>
                  <a:pt x="32" y="46"/>
                </a:cubicBezTo>
                <a:cubicBezTo>
                  <a:pt x="31" y="48"/>
                  <a:pt x="31" y="48"/>
                  <a:pt x="31" y="48"/>
                </a:cubicBezTo>
                <a:cubicBezTo>
                  <a:pt x="31" y="48"/>
                  <a:pt x="31" y="51"/>
                  <a:pt x="32" y="52"/>
                </a:cubicBezTo>
                <a:cubicBezTo>
                  <a:pt x="32" y="52"/>
                  <a:pt x="31" y="52"/>
                  <a:pt x="30" y="52"/>
                </a:cubicBezTo>
                <a:cubicBezTo>
                  <a:pt x="29" y="53"/>
                  <a:pt x="28" y="49"/>
                  <a:pt x="28" y="49"/>
                </a:cubicBezTo>
                <a:cubicBezTo>
                  <a:pt x="26" y="51"/>
                  <a:pt x="26" y="51"/>
                  <a:pt x="26" y="51"/>
                </a:cubicBezTo>
                <a:cubicBezTo>
                  <a:pt x="22" y="52"/>
                  <a:pt x="22" y="52"/>
                  <a:pt x="22" y="52"/>
                </a:cubicBezTo>
                <a:cubicBezTo>
                  <a:pt x="21" y="56"/>
                  <a:pt x="21" y="56"/>
                  <a:pt x="21" y="56"/>
                </a:cubicBezTo>
                <a:cubicBezTo>
                  <a:pt x="22" y="59"/>
                  <a:pt x="22" y="59"/>
                  <a:pt x="22" y="59"/>
                </a:cubicBezTo>
                <a:cubicBezTo>
                  <a:pt x="24" y="60"/>
                  <a:pt x="24" y="60"/>
                  <a:pt x="24" y="60"/>
                </a:cubicBezTo>
                <a:cubicBezTo>
                  <a:pt x="24" y="57"/>
                  <a:pt x="24" y="57"/>
                  <a:pt x="24" y="57"/>
                </a:cubicBezTo>
                <a:cubicBezTo>
                  <a:pt x="26" y="57"/>
                  <a:pt x="26" y="57"/>
                  <a:pt x="26" y="57"/>
                </a:cubicBezTo>
                <a:cubicBezTo>
                  <a:pt x="26" y="60"/>
                  <a:pt x="26" y="60"/>
                  <a:pt x="26" y="60"/>
                </a:cubicBezTo>
                <a:cubicBezTo>
                  <a:pt x="30" y="60"/>
                  <a:pt x="30" y="60"/>
                  <a:pt x="30" y="60"/>
                </a:cubicBezTo>
                <a:cubicBezTo>
                  <a:pt x="31" y="62"/>
                  <a:pt x="31" y="62"/>
                  <a:pt x="31" y="62"/>
                </a:cubicBezTo>
                <a:cubicBezTo>
                  <a:pt x="32" y="64"/>
                  <a:pt x="32" y="64"/>
                  <a:pt x="32" y="64"/>
                </a:cubicBezTo>
                <a:cubicBezTo>
                  <a:pt x="34" y="66"/>
                  <a:pt x="34" y="66"/>
                  <a:pt x="34" y="66"/>
                </a:cubicBezTo>
                <a:cubicBezTo>
                  <a:pt x="38" y="67"/>
                  <a:pt x="38" y="67"/>
                  <a:pt x="38" y="67"/>
                </a:cubicBezTo>
                <a:cubicBezTo>
                  <a:pt x="38" y="67"/>
                  <a:pt x="38" y="66"/>
                  <a:pt x="38" y="66"/>
                </a:cubicBezTo>
                <a:cubicBezTo>
                  <a:pt x="39" y="65"/>
                  <a:pt x="38" y="65"/>
                  <a:pt x="40" y="64"/>
                </a:cubicBezTo>
                <a:cubicBezTo>
                  <a:pt x="41" y="63"/>
                  <a:pt x="44" y="62"/>
                  <a:pt x="44" y="62"/>
                </a:cubicBezTo>
                <a:cubicBezTo>
                  <a:pt x="45" y="62"/>
                  <a:pt x="45" y="62"/>
                  <a:pt x="46" y="62"/>
                </a:cubicBezTo>
                <a:cubicBezTo>
                  <a:pt x="47" y="62"/>
                  <a:pt x="48" y="62"/>
                  <a:pt x="48" y="62"/>
                </a:cubicBezTo>
                <a:cubicBezTo>
                  <a:pt x="49" y="62"/>
                  <a:pt x="50" y="61"/>
                  <a:pt x="51" y="62"/>
                </a:cubicBezTo>
                <a:cubicBezTo>
                  <a:pt x="52" y="62"/>
                  <a:pt x="55" y="62"/>
                  <a:pt x="56" y="63"/>
                </a:cubicBezTo>
                <a:cubicBezTo>
                  <a:pt x="56" y="63"/>
                  <a:pt x="57" y="63"/>
                  <a:pt x="57" y="63"/>
                </a:cubicBezTo>
                <a:cubicBezTo>
                  <a:pt x="58" y="64"/>
                  <a:pt x="58" y="64"/>
                  <a:pt x="59" y="65"/>
                </a:cubicBezTo>
                <a:cubicBezTo>
                  <a:pt x="61" y="65"/>
                  <a:pt x="61" y="66"/>
                  <a:pt x="62" y="66"/>
                </a:cubicBezTo>
                <a:cubicBezTo>
                  <a:pt x="64" y="66"/>
                  <a:pt x="65" y="66"/>
                  <a:pt x="66" y="66"/>
                </a:cubicBezTo>
                <a:cubicBezTo>
                  <a:pt x="67" y="66"/>
                  <a:pt x="68" y="66"/>
                  <a:pt x="69" y="66"/>
                </a:cubicBezTo>
                <a:cubicBezTo>
                  <a:pt x="69" y="66"/>
                  <a:pt x="71" y="66"/>
                  <a:pt x="71" y="66"/>
                </a:cubicBezTo>
                <a:cubicBezTo>
                  <a:pt x="72" y="68"/>
                  <a:pt x="72" y="68"/>
                  <a:pt x="72" y="68"/>
                </a:cubicBezTo>
                <a:cubicBezTo>
                  <a:pt x="72" y="68"/>
                  <a:pt x="71" y="70"/>
                  <a:pt x="71" y="71"/>
                </a:cubicBezTo>
                <a:cubicBezTo>
                  <a:pt x="72" y="72"/>
                  <a:pt x="72" y="72"/>
                  <a:pt x="72" y="73"/>
                </a:cubicBezTo>
                <a:cubicBezTo>
                  <a:pt x="72" y="74"/>
                  <a:pt x="73" y="75"/>
                  <a:pt x="72" y="76"/>
                </a:cubicBezTo>
                <a:cubicBezTo>
                  <a:pt x="71" y="76"/>
                  <a:pt x="71" y="77"/>
                  <a:pt x="70" y="77"/>
                </a:cubicBezTo>
                <a:cubicBezTo>
                  <a:pt x="70" y="78"/>
                  <a:pt x="70" y="77"/>
                  <a:pt x="69" y="79"/>
                </a:cubicBezTo>
                <a:cubicBezTo>
                  <a:pt x="69" y="80"/>
                  <a:pt x="68" y="81"/>
                  <a:pt x="68" y="81"/>
                </a:cubicBezTo>
                <a:cubicBezTo>
                  <a:pt x="68" y="81"/>
                  <a:pt x="68" y="81"/>
                  <a:pt x="68" y="82"/>
                </a:cubicBezTo>
                <a:cubicBezTo>
                  <a:pt x="68" y="84"/>
                  <a:pt x="69" y="84"/>
                  <a:pt x="68" y="85"/>
                </a:cubicBezTo>
                <a:cubicBezTo>
                  <a:pt x="67" y="86"/>
                  <a:pt x="68" y="87"/>
                  <a:pt x="67" y="88"/>
                </a:cubicBezTo>
                <a:cubicBezTo>
                  <a:pt x="66" y="88"/>
                  <a:pt x="64" y="89"/>
                  <a:pt x="64" y="89"/>
                </a:cubicBezTo>
                <a:cubicBezTo>
                  <a:pt x="64" y="89"/>
                  <a:pt x="64" y="89"/>
                  <a:pt x="64" y="90"/>
                </a:cubicBezTo>
                <a:cubicBezTo>
                  <a:pt x="64" y="91"/>
                  <a:pt x="65" y="91"/>
                  <a:pt x="63" y="92"/>
                </a:cubicBezTo>
                <a:cubicBezTo>
                  <a:pt x="62" y="93"/>
                  <a:pt x="60" y="93"/>
                  <a:pt x="60" y="93"/>
                </a:cubicBezTo>
                <a:cubicBezTo>
                  <a:pt x="60" y="93"/>
                  <a:pt x="61" y="94"/>
                  <a:pt x="61" y="94"/>
                </a:cubicBezTo>
                <a:cubicBezTo>
                  <a:pt x="63" y="94"/>
                  <a:pt x="64" y="94"/>
                  <a:pt x="66" y="93"/>
                </a:cubicBezTo>
                <a:cubicBezTo>
                  <a:pt x="66" y="93"/>
                  <a:pt x="66" y="93"/>
                  <a:pt x="66" y="93"/>
                </a:cubicBezTo>
                <a:cubicBezTo>
                  <a:pt x="77" y="90"/>
                  <a:pt x="86" y="82"/>
                  <a:pt x="91" y="73"/>
                </a:cubicBezTo>
                <a:cubicBezTo>
                  <a:pt x="93" y="69"/>
                  <a:pt x="94" y="65"/>
                  <a:pt x="95" y="61"/>
                </a:cubicBezTo>
                <a:close/>
                <a:moveTo>
                  <a:pt x="53" y="95"/>
                </a:moveTo>
                <a:cubicBezTo>
                  <a:pt x="53" y="94"/>
                  <a:pt x="52" y="94"/>
                  <a:pt x="52" y="94"/>
                </a:cubicBezTo>
                <a:cubicBezTo>
                  <a:pt x="52" y="94"/>
                  <a:pt x="52" y="90"/>
                  <a:pt x="52" y="89"/>
                </a:cubicBezTo>
                <a:cubicBezTo>
                  <a:pt x="52" y="88"/>
                  <a:pt x="49" y="84"/>
                  <a:pt x="49" y="84"/>
                </a:cubicBezTo>
                <a:cubicBezTo>
                  <a:pt x="45" y="84"/>
                  <a:pt x="45" y="84"/>
                  <a:pt x="45" y="84"/>
                </a:cubicBezTo>
                <a:cubicBezTo>
                  <a:pt x="45" y="84"/>
                  <a:pt x="44" y="84"/>
                  <a:pt x="44" y="84"/>
                </a:cubicBezTo>
                <a:cubicBezTo>
                  <a:pt x="44" y="83"/>
                  <a:pt x="41" y="82"/>
                  <a:pt x="41" y="82"/>
                </a:cubicBezTo>
                <a:cubicBezTo>
                  <a:pt x="41" y="82"/>
                  <a:pt x="41" y="81"/>
                  <a:pt x="41" y="80"/>
                </a:cubicBezTo>
                <a:cubicBezTo>
                  <a:pt x="40" y="79"/>
                  <a:pt x="40" y="79"/>
                  <a:pt x="39" y="79"/>
                </a:cubicBezTo>
                <a:cubicBezTo>
                  <a:pt x="38" y="78"/>
                  <a:pt x="38" y="78"/>
                  <a:pt x="37" y="77"/>
                </a:cubicBezTo>
                <a:cubicBezTo>
                  <a:pt x="37" y="76"/>
                  <a:pt x="37" y="76"/>
                  <a:pt x="36" y="75"/>
                </a:cubicBezTo>
                <a:cubicBezTo>
                  <a:pt x="36" y="74"/>
                  <a:pt x="38" y="71"/>
                  <a:pt x="38" y="70"/>
                </a:cubicBezTo>
                <a:cubicBezTo>
                  <a:pt x="38" y="70"/>
                  <a:pt x="37" y="68"/>
                  <a:pt x="37" y="68"/>
                </a:cubicBezTo>
                <a:cubicBezTo>
                  <a:pt x="37" y="68"/>
                  <a:pt x="37" y="68"/>
                  <a:pt x="38" y="67"/>
                </a:cubicBezTo>
                <a:cubicBezTo>
                  <a:pt x="34" y="68"/>
                  <a:pt x="34" y="68"/>
                  <a:pt x="34" y="68"/>
                </a:cubicBezTo>
                <a:cubicBezTo>
                  <a:pt x="31" y="66"/>
                  <a:pt x="31" y="66"/>
                  <a:pt x="31" y="66"/>
                </a:cubicBezTo>
                <a:cubicBezTo>
                  <a:pt x="29" y="64"/>
                  <a:pt x="29" y="64"/>
                  <a:pt x="29" y="64"/>
                </a:cubicBezTo>
                <a:cubicBezTo>
                  <a:pt x="25" y="63"/>
                  <a:pt x="25" y="63"/>
                  <a:pt x="25" y="63"/>
                </a:cubicBezTo>
                <a:cubicBezTo>
                  <a:pt x="22" y="63"/>
                  <a:pt x="22" y="63"/>
                  <a:pt x="22" y="63"/>
                </a:cubicBezTo>
                <a:cubicBezTo>
                  <a:pt x="22" y="63"/>
                  <a:pt x="21" y="62"/>
                  <a:pt x="20" y="62"/>
                </a:cubicBezTo>
                <a:cubicBezTo>
                  <a:pt x="20" y="61"/>
                  <a:pt x="19" y="61"/>
                  <a:pt x="17" y="60"/>
                </a:cubicBezTo>
                <a:cubicBezTo>
                  <a:pt x="14" y="53"/>
                  <a:pt x="14" y="53"/>
                  <a:pt x="14" y="53"/>
                </a:cubicBezTo>
                <a:cubicBezTo>
                  <a:pt x="13" y="56"/>
                  <a:pt x="13" y="56"/>
                  <a:pt x="13" y="56"/>
                </a:cubicBezTo>
                <a:cubicBezTo>
                  <a:pt x="13" y="59"/>
                  <a:pt x="14" y="62"/>
                  <a:pt x="15" y="66"/>
                </a:cubicBezTo>
                <a:cubicBezTo>
                  <a:pt x="15" y="66"/>
                  <a:pt x="15" y="66"/>
                  <a:pt x="15" y="66"/>
                </a:cubicBezTo>
                <a:cubicBezTo>
                  <a:pt x="18" y="77"/>
                  <a:pt x="25" y="85"/>
                  <a:pt x="35" y="90"/>
                </a:cubicBezTo>
                <a:cubicBezTo>
                  <a:pt x="40" y="93"/>
                  <a:pt x="47" y="95"/>
                  <a:pt x="53" y="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6148" name="Freeform 6"/>
          <p:cNvSpPr>
            <a:spLocks noChangeArrowheads="1" noEditPoints="1"/>
          </p:cNvSpPr>
          <p:nvPr/>
        </p:nvSpPr>
        <p:spPr bwMode="auto">
          <a:xfrm>
            <a:off x="4681538" y="2852738"/>
            <a:ext cx="927100" cy="1550987"/>
          </a:xfrm>
          <a:custGeom>
            <a:gdLst>
              <a:gd fmla="*/ 2147483646 w 801" name="T0"/>
              <a:gd fmla="*/ 2147483646 h 1788" name="T1"/>
              <a:gd fmla="*/ 2147483646 w 801" name="T2"/>
              <a:gd fmla="*/ 2147483646 h 1788" name="T3"/>
              <a:gd fmla="*/ 2147483646 w 801" name="T4"/>
              <a:gd fmla="*/ 2147483646 h 1788" name="T5"/>
              <a:gd fmla="*/ 2147483646 w 801" name="T6"/>
              <a:gd fmla="*/ 2147483646 h 1788" name="T7"/>
              <a:gd fmla="*/ 2147483646 w 801" name="T8"/>
              <a:gd fmla="*/ 2147483646 h 1788" name="T9"/>
              <a:gd fmla="*/ 2147483646 w 801" name="T10"/>
              <a:gd fmla="*/ 2147483646 h 1788" name="T11"/>
              <a:gd fmla="*/ 2147483646 w 801" name="T12"/>
              <a:gd fmla="*/ 2147483646 h 1788" name="T13"/>
              <a:gd fmla="*/ 2147483646 w 801" name="T14"/>
              <a:gd fmla="*/ 2147483646 h 1788" name="T15"/>
              <a:gd fmla="*/ 2147483646 w 801" name="T16"/>
              <a:gd fmla="*/ 2147483646 h 1788" name="T17"/>
              <a:gd fmla="*/ 2147483646 w 801" name="T18"/>
              <a:gd fmla="*/ 2147483646 h 1788" name="T19"/>
              <a:gd fmla="*/ 2147483646 w 801" name="T20"/>
              <a:gd fmla="*/ 2147483646 h 1788" name="T21"/>
              <a:gd fmla="*/ 2147483646 w 801" name="T22"/>
              <a:gd fmla="*/ 2147483646 h 1788" name="T23"/>
              <a:gd fmla="*/ 2147483646 w 801" name="T24"/>
              <a:gd fmla="*/ 2147483646 h 1788" name="T25"/>
              <a:gd fmla="*/ 2147483646 w 801" name="T26"/>
              <a:gd fmla="*/ 2147483646 h 1788" name="T27"/>
              <a:gd fmla="*/ 2147483646 w 801" name="T28"/>
              <a:gd fmla="*/ 2147483646 h 1788" name="T29"/>
              <a:gd fmla="*/ 2147483646 w 801" name="T30"/>
              <a:gd fmla="*/ 2147483646 h 1788" name="T31"/>
              <a:gd fmla="*/ 2147483646 w 801" name="T32"/>
              <a:gd fmla="*/ 2147483646 h 1788" name="T33"/>
              <a:gd fmla="*/ 2147483646 w 801" name="T34"/>
              <a:gd fmla="*/ 2147483646 h 1788" name="T35"/>
              <a:gd fmla="*/ 2147483646 w 801" name="T36"/>
              <a:gd fmla="*/ 2147483646 h 1788" name="T37"/>
              <a:gd fmla="*/ 2147483646 w 801" name="T38"/>
              <a:gd fmla="*/ 2147483646 h 1788" name="T39"/>
              <a:gd fmla="*/ 2147483646 w 801" name="T40"/>
              <a:gd fmla="*/ 2147483646 h 1788" name="T41"/>
              <a:gd fmla="*/ 2147483646 w 801" name="T42"/>
              <a:gd fmla="*/ 0 h 1788" name="T43"/>
              <a:gd fmla="*/ 2147483646 w 801" name="T44"/>
              <a:gd fmla="*/ 2147483646 h 1788" name="T45"/>
              <a:gd fmla="*/ 2147483646 w 801" name="T46"/>
              <a:gd fmla="*/ 2147483646 h 1788" name="T47"/>
              <a:gd fmla="*/ 2147483646 w 801" name="T48"/>
              <a:gd fmla="*/ 2147483646 h 1788" name="T49"/>
              <a:gd fmla="*/ 2147483646 w 801" name="T50"/>
              <a:gd fmla="*/ 2147483646 h 1788" name="T51"/>
              <a:gd fmla="*/ 2147483646 w 801" name="T52"/>
              <a:gd fmla="*/ 2147483646 h 1788" name="T53"/>
              <a:gd fmla="*/ 2147483646 w 801" name="T54"/>
              <a:gd fmla="*/ 2147483646 h 1788" name="T55"/>
              <a:gd fmla="*/ 2147483646 w 801" name="T56"/>
              <a:gd fmla="*/ 2147483646 h 1788" name="T57"/>
              <a:gd fmla="*/ 2147483646 w 801" name="T58"/>
              <a:gd fmla="*/ 2147483646 h 1788" name="T59"/>
              <a:gd fmla="*/ 2147483646 w 801" name="T60"/>
              <a:gd fmla="*/ 2147483646 h 1788" name="T61"/>
              <a:gd fmla="*/ 2147483646 w 801" name="T62"/>
              <a:gd fmla="*/ 2147483646 h 1788" name="T63"/>
              <a:gd fmla="*/ 2147483646 w 801" name="T64"/>
              <a:gd fmla="*/ 2147483646 h 1788" name="T65"/>
              <a:gd fmla="*/ 2147483646 w 801" name="T66"/>
              <a:gd fmla="*/ 2147483646 h 1788" name="T67"/>
              <a:gd fmla="*/ 2147483646 w 801" name="T68"/>
              <a:gd fmla="*/ 2147483646 h 1788" name="T69"/>
              <a:gd fmla="*/ 2147483646 w 801" name="T70"/>
              <a:gd fmla="*/ 2147483646 h 1788" name="T71"/>
              <a:gd fmla="*/ 2147483646 w 801" name="T72"/>
              <a:gd fmla="*/ 2147483646 h 1788" name="T73"/>
              <a:gd fmla="*/ 2147483646 w 801" name="T74"/>
              <a:gd fmla="*/ 2147483646 h 1788" name="T75"/>
              <a:gd fmla="*/ 2147483646 w 801" name="T76"/>
              <a:gd fmla="*/ 2147483646 h 1788" name="T77"/>
              <a:gd fmla="*/ 2147483646 w 801" name="T78"/>
              <a:gd fmla="*/ 2147483646 h 1788" name="T79"/>
              <a:gd fmla="*/ 2147483646 w 801" name="T80"/>
              <a:gd fmla="*/ 2147483646 h 1788" name="T81"/>
              <a:gd fmla="*/ 2147483646 w 801" name="T82"/>
              <a:gd fmla="*/ 2147483646 h 1788" name="T83"/>
              <a:gd fmla="*/ 2147483646 w 801" name="T84"/>
              <a:gd fmla="*/ 2147483646 h 1788" name="T85"/>
              <a:gd fmla="*/ 2147483646 w 801" name="T86"/>
              <a:gd fmla="*/ 2147483646 h 1788" name="T87"/>
              <a:gd fmla="*/ 2147483646 w 801" name="T88"/>
              <a:gd fmla="*/ 2147483646 h 1788" name="T89"/>
              <a:gd fmla="*/ 2147483646 w 801" name="T90"/>
              <a:gd fmla="*/ 2147483646 h 1788" name="T91"/>
              <a:gd fmla="*/ 2147483646 w 801" name="T92"/>
              <a:gd fmla="*/ 2147483646 h 1788" name="T93"/>
              <a:gd fmla="*/ 2147483646 w 801" name="T94"/>
              <a:gd fmla="*/ 2147483646 h 1788" name="T95"/>
              <a:gd fmla="*/ 2147483646 w 801" name="T96"/>
              <a:gd fmla="*/ 2147483646 h 1788" name="T97"/>
              <a:gd fmla="*/ 2147483646 w 801" name="T98"/>
              <a:gd fmla="*/ 2147483646 h 1788" name="T99"/>
              <a:gd fmla="*/ 2147483646 w 801" name="T100"/>
              <a:gd fmla="*/ 2147483646 h 1788" name="T101"/>
              <a:gd fmla="*/ 2147483646 w 801" name="T102"/>
              <a:gd fmla="*/ 2147483646 h 1788" name="T103"/>
              <a:gd fmla="*/ 2147483646 w 801" name="T104"/>
              <a:gd fmla="*/ 2147483646 h 1788" name="T105"/>
              <a:gd fmla="*/ 2147483646 w 801" name="T106"/>
              <a:gd fmla="*/ 2147483646 h 1788" name="T107"/>
              <a:gd fmla="*/ 2147483646 w 801" name="T108"/>
              <a:gd fmla="*/ 2147483646 h 1788" name="T109"/>
              <a:gd fmla="*/ 2147483646 w 801" name="T110"/>
              <a:gd fmla="*/ 2147483646 h 1788" name="T111"/>
              <a:gd fmla="*/ 2147483646 w 801" name="T112"/>
              <a:gd fmla="*/ 2147483646 h 1788" name="T113"/>
              <a:gd fmla="*/ 2147483646 w 801" name="T114"/>
              <a:gd fmla="*/ 2147483646 h 1788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w 801" name="T174"/>
              <a:gd fmla="*/ 0 h 1788" name="T175"/>
              <a:gd fmla="*/ 801 w 801" name="T176"/>
              <a:gd fmla="*/ 1788 h 1788" name="T177"/>
            </a:gdLst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b="T177" l="T174" r="T176" t="T175"/>
            <a:pathLst>
              <a:path h="1788" w="801">
                <a:moveTo>
                  <a:pt x="801" y="800"/>
                </a:moveTo>
                <a:cubicBezTo>
                  <a:pt x="788" y="785"/>
                  <a:pt x="788" y="785"/>
                  <a:pt x="788" y="785"/>
                </a:cubicBezTo>
                <a:cubicBezTo>
                  <a:pt x="694" y="787"/>
                  <a:pt x="694" y="787"/>
                  <a:pt x="694" y="787"/>
                </a:cubicBezTo>
                <a:cubicBezTo>
                  <a:pt x="640" y="857"/>
                  <a:pt x="640" y="857"/>
                  <a:pt x="640" y="857"/>
                </a:cubicBezTo>
                <a:cubicBezTo>
                  <a:pt x="640" y="857"/>
                  <a:pt x="628" y="851"/>
                  <a:pt x="612" y="851"/>
                </a:cubicBezTo>
                <a:cubicBezTo>
                  <a:pt x="579" y="803"/>
                  <a:pt x="579" y="803"/>
                  <a:pt x="579" y="803"/>
                </a:cubicBezTo>
                <a:cubicBezTo>
                  <a:pt x="579" y="803"/>
                  <a:pt x="581" y="704"/>
                  <a:pt x="493" y="670"/>
                </a:cubicBezTo>
                <a:cubicBezTo>
                  <a:pt x="484" y="667"/>
                  <a:pt x="487" y="634"/>
                  <a:pt x="478" y="632"/>
                </a:cubicBezTo>
                <a:cubicBezTo>
                  <a:pt x="479" y="632"/>
                  <a:pt x="483" y="613"/>
                  <a:pt x="483" y="611"/>
                </a:cubicBezTo>
                <a:cubicBezTo>
                  <a:pt x="484" y="599"/>
                  <a:pt x="479" y="589"/>
                  <a:pt x="475" y="578"/>
                </a:cubicBezTo>
                <a:cubicBezTo>
                  <a:pt x="475" y="578"/>
                  <a:pt x="471" y="565"/>
                  <a:pt x="473" y="554"/>
                </a:cubicBezTo>
                <a:cubicBezTo>
                  <a:pt x="480" y="551"/>
                  <a:pt x="480" y="551"/>
                  <a:pt x="480" y="551"/>
                </a:cubicBezTo>
                <a:cubicBezTo>
                  <a:pt x="479" y="547"/>
                  <a:pt x="479" y="547"/>
                  <a:pt x="479" y="547"/>
                </a:cubicBezTo>
                <a:cubicBezTo>
                  <a:pt x="476" y="546"/>
                  <a:pt x="476" y="546"/>
                  <a:pt x="476" y="546"/>
                </a:cubicBezTo>
                <a:cubicBezTo>
                  <a:pt x="476" y="546"/>
                  <a:pt x="478" y="528"/>
                  <a:pt x="477" y="524"/>
                </a:cubicBezTo>
                <a:cubicBezTo>
                  <a:pt x="584" y="516"/>
                  <a:pt x="584" y="516"/>
                  <a:pt x="584" y="516"/>
                </a:cubicBezTo>
                <a:cubicBezTo>
                  <a:pt x="476" y="507"/>
                  <a:pt x="476" y="507"/>
                  <a:pt x="476" y="507"/>
                </a:cubicBezTo>
                <a:cubicBezTo>
                  <a:pt x="476" y="507"/>
                  <a:pt x="476" y="492"/>
                  <a:pt x="472" y="481"/>
                </a:cubicBezTo>
                <a:cubicBezTo>
                  <a:pt x="566" y="433"/>
                  <a:pt x="566" y="433"/>
                  <a:pt x="566" y="433"/>
                </a:cubicBezTo>
                <a:cubicBezTo>
                  <a:pt x="465" y="462"/>
                  <a:pt x="465" y="462"/>
                  <a:pt x="465" y="462"/>
                </a:cubicBezTo>
                <a:cubicBezTo>
                  <a:pt x="465" y="462"/>
                  <a:pt x="457" y="448"/>
                  <a:pt x="449" y="440"/>
                </a:cubicBezTo>
                <a:cubicBezTo>
                  <a:pt x="507" y="349"/>
                  <a:pt x="507" y="349"/>
                  <a:pt x="507" y="349"/>
                </a:cubicBezTo>
                <a:cubicBezTo>
                  <a:pt x="430" y="428"/>
                  <a:pt x="430" y="428"/>
                  <a:pt x="430" y="428"/>
                </a:cubicBezTo>
                <a:cubicBezTo>
                  <a:pt x="430" y="428"/>
                  <a:pt x="407" y="420"/>
                  <a:pt x="401" y="419"/>
                </a:cubicBezTo>
                <a:cubicBezTo>
                  <a:pt x="385" y="306"/>
                  <a:pt x="385" y="306"/>
                  <a:pt x="385" y="306"/>
                </a:cubicBezTo>
                <a:cubicBezTo>
                  <a:pt x="379" y="416"/>
                  <a:pt x="379" y="416"/>
                  <a:pt x="379" y="416"/>
                </a:cubicBezTo>
                <a:cubicBezTo>
                  <a:pt x="379" y="416"/>
                  <a:pt x="359" y="420"/>
                  <a:pt x="349" y="431"/>
                </a:cubicBezTo>
                <a:cubicBezTo>
                  <a:pt x="263" y="353"/>
                  <a:pt x="263" y="353"/>
                  <a:pt x="263" y="353"/>
                </a:cubicBezTo>
                <a:cubicBezTo>
                  <a:pt x="330" y="442"/>
                  <a:pt x="330" y="442"/>
                  <a:pt x="330" y="442"/>
                </a:cubicBezTo>
                <a:cubicBezTo>
                  <a:pt x="330" y="442"/>
                  <a:pt x="312" y="462"/>
                  <a:pt x="313" y="467"/>
                </a:cubicBezTo>
                <a:cubicBezTo>
                  <a:pt x="241" y="467"/>
                  <a:pt x="241" y="467"/>
                  <a:pt x="241" y="467"/>
                </a:cubicBezTo>
                <a:cubicBezTo>
                  <a:pt x="241" y="467"/>
                  <a:pt x="226" y="357"/>
                  <a:pt x="211" y="317"/>
                </a:cubicBezTo>
                <a:cubicBezTo>
                  <a:pt x="210" y="308"/>
                  <a:pt x="209" y="299"/>
                  <a:pt x="208" y="290"/>
                </a:cubicBezTo>
                <a:cubicBezTo>
                  <a:pt x="207" y="271"/>
                  <a:pt x="206" y="255"/>
                  <a:pt x="209" y="236"/>
                </a:cubicBezTo>
                <a:cubicBezTo>
                  <a:pt x="212" y="215"/>
                  <a:pt x="208" y="194"/>
                  <a:pt x="199" y="175"/>
                </a:cubicBezTo>
                <a:cubicBezTo>
                  <a:pt x="199" y="175"/>
                  <a:pt x="194" y="163"/>
                  <a:pt x="206" y="155"/>
                </a:cubicBezTo>
                <a:cubicBezTo>
                  <a:pt x="206" y="155"/>
                  <a:pt x="274" y="120"/>
                  <a:pt x="201" y="51"/>
                </a:cubicBezTo>
                <a:cubicBezTo>
                  <a:pt x="201" y="51"/>
                  <a:pt x="207" y="48"/>
                  <a:pt x="204" y="37"/>
                </a:cubicBezTo>
                <a:cubicBezTo>
                  <a:pt x="208" y="28"/>
                  <a:pt x="208" y="28"/>
                  <a:pt x="208" y="28"/>
                </a:cubicBezTo>
                <a:cubicBezTo>
                  <a:pt x="199" y="30"/>
                  <a:pt x="199" y="30"/>
                  <a:pt x="199" y="30"/>
                </a:cubicBezTo>
                <a:cubicBezTo>
                  <a:pt x="196" y="24"/>
                  <a:pt x="196" y="24"/>
                  <a:pt x="196" y="24"/>
                </a:cubicBezTo>
                <a:cubicBezTo>
                  <a:pt x="201" y="13"/>
                  <a:pt x="201" y="13"/>
                  <a:pt x="201" y="13"/>
                </a:cubicBezTo>
                <a:cubicBezTo>
                  <a:pt x="184" y="18"/>
                  <a:pt x="184" y="18"/>
                  <a:pt x="184" y="18"/>
                </a:cubicBezTo>
                <a:cubicBezTo>
                  <a:pt x="184" y="18"/>
                  <a:pt x="194" y="0"/>
                  <a:pt x="191" y="0"/>
                </a:cubicBezTo>
                <a:cubicBezTo>
                  <a:pt x="166" y="11"/>
                  <a:pt x="166" y="11"/>
                  <a:pt x="166" y="11"/>
                </a:cubicBezTo>
                <a:cubicBezTo>
                  <a:pt x="164" y="5"/>
                  <a:pt x="164" y="5"/>
                  <a:pt x="164" y="5"/>
                </a:cubicBezTo>
                <a:cubicBezTo>
                  <a:pt x="164" y="5"/>
                  <a:pt x="145" y="12"/>
                  <a:pt x="141" y="18"/>
                </a:cubicBezTo>
                <a:cubicBezTo>
                  <a:pt x="137" y="27"/>
                  <a:pt x="137" y="27"/>
                  <a:pt x="137" y="27"/>
                </a:cubicBezTo>
                <a:cubicBezTo>
                  <a:pt x="137" y="27"/>
                  <a:pt x="135" y="41"/>
                  <a:pt x="135" y="42"/>
                </a:cubicBezTo>
                <a:cubicBezTo>
                  <a:pt x="135" y="42"/>
                  <a:pt x="108" y="47"/>
                  <a:pt x="98" y="78"/>
                </a:cubicBezTo>
                <a:cubicBezTo>
                  <a:pt x="98" y="78"/>
                  <a:pt x="75" y="132"/>
                  <a:pt x="124" y="158"/>
                </a:cubicBezTo>
                <a:cubicBezTo>
                  <a:pt x="128" y="160"/>
                  <a:pt x="123" y="185"/>
                  <a:pt x="124" y="190"/>
                </a:cubicBezTo>
                <a:cubicBezTo>
                  <a:pt x="124" y="206"/>
                  <a:pt x="135" y="218"/>
                  <a:pt x="137" y="232"/>
                </a:cubicBezTo>
                <a:cubicBezTo>
                  <a:pt x="137" y="232"/>
                  <a:pt x="140" y="259"/>
                  <a:pt x="144" y="277"/>
                </a:cubicBezTo>
                <a:cubicBezTo>
                  <a:pt x="146" y="287"/>
                  <a:pt x="143" y="301"/>
                  <a:pt x="143" y="312"/>
                </a:cubicBezTo>
                <a:cubicBezTo>
                  <a:pt x="143" y="337"/>
                  <a:pt x="141" y="362"/>
                  <a:pt x="144" y="386"/>
                </a:cubicBezTo>
                <a:cubicBezTo>
                  <a:pt x="145" y="396"/>
                  <a:pt x="147" y="406"/>
                  <a:pt x="149" y="416"/>
                </a:cubicBezTo>
                <a:cubicBezTo>
                  <a:pt x="152" y="431"/>
                  <a:pt x="159" y="444"/>
                  <a:pt x="161" y="459"/>
                </a:cubicBezTo>
                <a:cubicBezTo>
                  <a:pt x="163" y="468"/>
                  <a:pt x="170" y="491"/>
                  <a:pt x="166" y="500"/>
                </a:cubicBezTo>
                <a:cubicBezTo>
                  <a:pt x="166" y="500"/>
                  <a:pt x="120" y="562"/>
                  <a:pt x="120" y="600"/>
                </a:cubicBezTo>
                <a:cubicBezTo>
                  <a:pt x="120" y="600"/>
                  <a:pt x="131" y="645"/>
                  <a:pt x="156" y="645"/>
                </a:cubicBezTo>
                <a:cubicBezTo>
                  <a:pt x="156" y="645"/>
                  <a:pt x="145" y="725"/>
                  <a:pt x="172" y="722"/>
                </a:cubicBezTo>
                <a:cubicBezTo>
                  <a:pt x="172" y="722"/>
                  <a:pt x="172" y="739"/>
                  <a:pt x="176" y="747"/>
                </a:cubicBezTo>
                <a:cubicBezTo>
                  <a:pt x="176" y="747"/>
                  <a:pt x="155" y="806"/>
                  <a:pt x="180" y="812"/>
                </a:cubicBezTo>
                <a:cubicBezTo>
                  <a:pt x="180" y="812"/>
                  <a:pt x="124" y="1005"/>
                  <a:pt x="176" y="1021"/>
                </a:cubicBezTo>
                <a:cubicBezTo>
                  <a:pt x="176" y="1021"/>
                  <a:pt x="150" y="1085"/>
                  <a:pt x="168" y="1115"/>
                </a:cubicBezTo>
                <a:cubicBezTo>
                  <a:pt x="168" y="1115"/>
                  <a:pt x="188" y="1209"/>
                  <a:pt x="188" y="1217"/>
                </a:cubicBezTo>
                <a:cubicBezTo>
                  <a:pt x="188" y="1259"/>
                  <a:pt x="188" y="1259"/>
                  <a:pt x="188" y="1259"/>
                </a:cubicBezTo>
                <a:cubicBezTo>
                  <a:pt x="188" y="1259"/>
                  <a:pt x="174" y="1334"/>
                  <a:pt x="177" y="1366"/>
                </a:cubicBezTo>
                <a:cubicBezTo>
                  <a:pt x="177" y="1366"/>
                  <a:pt x="155" y="1528"/>
                  <a:pt x="174" y="1589"/>
                </a:cubicBezTo>
                <a:cubicBezTo>
                  <a:pt x="174" y="1589"/>
                  <a:pt x="185" y="1610"/>
                  <a:pt x="161" y="1642"/>
                </a:cubicBezTo>
                <a:cubicBezTo>
                  <a:pt x="83" y="1645"/>
                  <a:pt x="83" y="1645"/>
                  <a:pt x="83" y="1645"/>
                </a:cubicBezTo>
                <a:cubicBezTo>
                  <a:pt x="38" y="1674"/>
                  <a:pt x="38" y="1674"/>
                  <a:pt x="38" y="1674"/>
                </a:cubicBezTo>
                <a:cubicBezTo>
                  <a:pt x="37" y="1723"/>
                  <a:pt x="37" y="1723"/>
                  <a:pt x="37" y="1723"/>
                </a:cubicBezTo>
                <a:cubicBezTo>
                  <a:pt x="0" y="1742"/>
                  <a:pt x="0" y="1742"/>
                  <a:pt x="0" y="1742"/>
                </a:cubicBezTo>
                <a:cubicBezTo>
                  <a:pt x="2" y="1758"/>
                  <a:pt x="2" y="1758"/>
                  <a:pt x="2" y="1758"/>
                </a:cubicBezTo>
                <a:cubicBezTo>
                  <a:pt x="11" y="1768"/>
                  <a:pt x="11" y="1768"/>
                  <a:pt x="11" y="1768"/>
                </a:cubicBezTo>
                <a:cubicBezTo>
                  <a:pt x="10" y="1787"/>
                  <a:pt x="10" y="1787"/>
                  <a:pt x="10" y="1787"/>
                </a:cubicBezTo>
                <a:cubicBezTo>
                  <a:pt x="718" y="1788"/>
                  <a:pt x="718" y="1788"/>
                  <a:pt x="718" y="1788"/>
                </a:cubicBezTo>
                <a:cubicBezTo>
                  <a:pt x="718" y="1726"/>
                  <a:pt x="718" y="1726"/>
                  <a:pt x="718" y="1726"/>
                </a:cubicBezTo>
                <a:cubicBezTo>
                  <a:pt x="683" y="1707"/>
                  <a:pt x="683" y="1707"/>
                  <a:pt x="683" y="1707"/>
                </a:cubicBezTo>
                <a:cubicBezTo>
                  <a:pt x="678" y="1654"/>
                  <a:pt x="678" y="1654"/>
                  <a:pt x="678" y="1654"/>
                </a:cubicBezTo>
                <a:cubicBezTo>
                  <a:pt x="649" y="1642"/>
                  <a:pt x="649" y="1642"/>
                  <a:pt x="649" y="1642"/>
                </a:cubicBezTo>
                <a:cubicBezTo>
                  <a:pt x="649" y="1642"/>
                  <a:pt x="640" y="1575"/>
                  <a:pt x="633" y="1520"/>
                </a:cubicBezTo>
                <a:cubicBezTo>
                  <a:pt x="654" y="1493"/>
                  <a:pt x="654" y="1493"/>
                  <a:pt x="654" y="1493"/>
                </a:cubicBezTo>
                <a:cubicBezTo>
                  <a:pt x="646" y="1402"/>
                  <a:pt x="646" y="1402"/>
                  <a:pt x="646" y="1402"/>
                </a:cubicBezTo>
                <a:cubicBezTo>
                  <a:pt x="659" y="1382"/>
                  <a:pt x="659" y="1382"/>
                  <a:pt x="659" y="1382"/>
                </a:cubicBezTo>
                <a:cubicBezTo>
                  <a:pt x="654" y="1340"/>
                  <a:pt x="654" y="1340"/>
                  <a:pt x="654" y="1340"/>
                </a:cubicBezTo>
                <a:cubicBezTo>
                  <a:pt x="667" y="1323"/>
                  <a:pt x="667" y="1323"/>
                  <a:pt x="667" y="1323"/>
                </a:cubicBezTo>
                <a:cubicBezTo>
                  <a:pt x="667" y="1323"/>
                  <a:pt x="660" y="1160"/>
                  <a:pt x="649" y="1138"/>
                </a:cubicBezTo>
                <a:cubicBezTo>
                  <a:pt x="649" y="1138"/>
                  <a:pt x="683" y="1152"/>
                  <a:pt x="695" y="1076"/>
                </a:cubicBezTo>
                <a:cubicBezTo>
                  <a:pt x="695" y="1076"/>
                  <a:pt x="705" y="1009"/>
                  <a:pt x="700" y="999"/>
                </a:cubicBezTo>
                <a:cubicBezTo>
                  <a:pt x="700" y="999"/>
                  <a:pt x="746" y="1012"/>
                  <a:pt x="788" y="863"/>
                </a:cubicBezTo>
                <a:cubicBezTo>
                  <a:pt x="778" y="841"/>
                  <a:pt x="778" y="841"/>
                  <a:pt x="778" y="841"/>
                </a:cubicBezTo>
                <a:lnTo>
                  <a:pt x="801" y="800"/>
                </a:lnTo>
                <a:close/>
                <a:moveTo>
                  <a:pt x="258" y="492"/>
                </a:moveTo>
                <a:cubicBezTo>
                  <a:pt x="305" y="498"/>
                  <a:pt x="305" y="498"/>
                  <a:pt x="305" y="498"/>
                </a:cubicBezTo>
                <a:cubicBezTo>
                  <a:pt x="301" y="520"/>
                  <a:pt x="303" y="523"/>
                  <a:pt x="303" y="523"/>
                </a:cubicBezTo>
                <a:cubicBezTo>
                  <a:pt x="304" y="523"/>
                  <a:pt x="304" y="523"/>
                  <a:pt x="304" y="523"/>
                </a:cubicBezTo>
                <a:cubicBezTo>
                  <a:pt x="304" y="523"/>
                  <a:pt x="304" y="523"/>
                  <a:pt x="303" y="523"/>
                </a:cubicBezTo>
                <a:cubicBezTo>
                  <a:pt x="270" y="524"/>
                  <a:pt x="270" y="524"/>
                  <a:pt x="270" y="524"/>
                </a:cubicBezTo>
                <a:cubicBezTo>
                  <a:pt x="270" y="514"/>
                  <a:pt x="258" y="492"/>
                  <a:pt x="258" y="492"/>
                </a:cubicBezTo>
                <a:close/>
                <a:moveTo>
                  <a:pt x="303" y="589"/>
                </a:moveTo>
                <a:cubicBezTo>
                  <a:pt x="303" y="589"/>
                  <a:pt x="290" y="573"/>
                  <a:pt x="279" y="570"/>
                </a:cubicBezTo>
                <a:cubicBezTo>
                  <a:pt x="276" y="569"/>
                  <a:pt x="277" y="568"/>
                  <a:pt x="277" y="568"/>
                </a:cubicBezTo>
                <a:cubicBezTo>
                  <a:pt x="277" y="568"/>
                  <a:pt x="277" y="562"/>
                  <a:pt x="274" y="541"/>
                </a:cubicBezTo>
                <a:cubicBezTo>
                  <a:pt x="274" y="541"/>
                  <a:pt x="274" y="541"/>
                  <a:pt x="275" y="541"/>
                </a:cubicBezTo>
                <a:cubicBezTo>
                  <a:pt x="279" y="541"/>
                  <a:pt x="284" y="541"/>
                  <a:pt x="289" y="541"/>
                </a:cubicBezTo>
                <a:cubicBezTo>
                  <a:pt x="291" y="541"/>
                  <a:pt x="294" y="541"/>
                  <a:pt x="297" y="541"/>
                </a:cubicBezTo>
                <a:cubicBezTo>
                  <a:pt x="299" y="541"/>
                  <a:pt x="302" y="540"/>
                  <a:pt x="303" y="543"/>
                </a:cubicBezTo>
                <a:cubicBezTo>
                  <a:pt x="304" y="545"/>
                  <a:pt x="306" y="550"/>
                  <a:pt x="310" y="558"/>
                </a:cubicBezTo>
                <a:cubicBezTo>
                  <a:pt x="305" y="558"/>
                  <a:pt x="305" y="558"/>
                  <a:pt x="305" y="558"/>
                </a:cubicBezTo>
                <a:cubicBezTo>
                  <a:pt x="307" y="570"/>
                  <a:pt x="307" y="570"/>
                  <a:pt x="307" y="570"/>
                </a:cubicBezTo>
                <a:cubicBezTo>
                  <a:pt x="315" y="572"/>
                  <a:pt x="315" y="572"/>
                  <a:pt x="315" y="572"/>
                </a:cubicBezTo>
                <a:cubicBezTo>
                  <a:pt x="315" y="572"/>
                  <a:pt x="314" y="572"/>
                  <a:pt x="324" y="588"/>
                </a:cubicBezTo>
                <a:lnTo>
                  <a:pt x="303" y="589"/>
                </a:lnTo>
                <a:close/>
              </a:path>
            </a:pathLst>
          </a:custGeom>
          <a:solidFill>
            <a:srgbClr val="F397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6149" name="Freeform 7"/>
          <p:cNvSpPr>
            <a:spLocks noChangeArrowheads="1"/>
          </p:cNvSpPr>
          <p:nvPr/>
        </p:nvSpPr>
        <p:spPr bwMode="auto">
          <a:xfrm>
            <a:off x="4659313" y="4378325"/>
            <a:ext cx="4484687" cy="755650"/>
          </a:xfrm>
          <a:custGeom>
            <a:gdLst>
              <a:gd fmla="*/ 0 w 3879" name="T0"/>
              <a:gd fmla="*/ 0 h 871" name="T1"/>
              <a:gd fmla="*/ 0 w 3879" name="T2"/>
              <a:gd fmla="*/ 2147483646 h 871" name="T3"/>
              <a:gd fmla="*/ 2147483646 w 3879" name="T4"/>
              <a:gd fmla="*/ 2147483646 h 871" name="T5"/>
              <a:gd fmla="*/ 2147483646 w 3879" name="T6"/>
              <a:gd fmla="*/ 2147483646 h 871" name="T7"/>
              <a:gd fmla="*/ 2147483646 w 3879" name="T8"/>
              <a:gd fmla="*/ 2147483646 h 871" name="T9"/>
              <a:gd fmla="*/ 2147483646 w 3879" name="T10"/>
              <a:gd fmla="*/ 0 h 871" name="T11"/>
              <a:gd fmla="*/ 2147483646 w 3879" name="T12"/>
              <a:gd fmla="*/ 0 h 871" name="T13"/>
              <a:gd fmla="*/ 0 w 3879" name="T14"/>
              <a:gd fmla="*/ 0 h 871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3879" name="T24"/>
              <a:gd fmla="*/ 0 h 871" name="T25"/>
              <a:gd fmla="*/ 3879 w 3879" name="T26"/>
              <a:gd fmla="*/ 871 h 871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871" w="3879">
                <a:moveTo>
                  <a:pt x="0" y="0"/>
                </a:moveTo>
                <a:cubicBezTo>
                  <a:pt x="0" y="590"/>
                  <a:pt x="0" y="590"/>
                  <a:pt x="0" y="590"/>
                </a:cubicBezTo>
                <a:cubicBezTo>
                  <a:pt x="0" y="746"/>
                  <a:pt x="126" y="871"/>
                  <a:pt x="281" y="871"/>
                </a:cubicBezTo>
                <a:cubicBezTo>
                  <a:pt x="3597" y="871"/>
                  <a:pt x="3597" y="871"/>
                  <a:pt x="3597" y="871"/>
                </a:cubicBezTo>
                <a:cubicBezTo>
                  <a:pt x="3753" y="871"/>
                  <a:pt x="3879" y="746"/>
                  <a:pt x="3879" y="590"/>
                </a:cubicBezTo>
                <a:cubicBezTo>
                  <a:pt x="3879" y="0"/>
                  <a:pt x="3879" y="0"/>
                  <a:pt x="3879" y="0"/>
                </a:cubicBezTo>
                <a:cubicBezTo>
                  <a:pt x="2023" y="0"/>
                  <a:pt x="2023" y="0"/>
                  <a:pt x="202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F397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6150" name="Freeform 8"/>
          <p:cNvSpPr>
            <a:spLocks noChangeArrowheads="1" noEditPoints="1"/>
          </p:cNvSpPr>
          <p:nvPr/>
        </p:nvSpPr>
        <p:spPr bwMode="auto">
          <a:xfrm>
            <a:off x="4713288" y="4414838"/>
            <a:ext cx="4375150" cy="687387"/>
          </a:xfrm>
          <a:custGeom>
            <a:gdLst>
              <a:gd fmla="*/ 2147483646 w 3784" name="T0"/>
              <a:gd fmla="*/ 0 h 794" name="T1"/>
              <a:gd fmla="*/ 0 w 3784" name="T2"/>
              <a:gd fmla="*/ 0 h 794" name="T3"/>
              <a:gd fmla="*/ 0 w 3784" name="T4"/>
              <a:gd fmla="*/ 2147483646 h 794" name="T5"/>
              <a:gd fmla="*/ 2147483646 w 3784" name="T6"/>
              <a:gd fmla="*/ 2147483646 h 794" name="T7"/>
              <a:gd fmla="*/ 2147483646 w 3784" name="T8"/>
              <a:gd fmla="*/ 2147483646 h 794" name="T9"/>
              <a:gd fmla="*/ 2147483646 w 3784" name="T10"/>
              <a:gd fmla="*/ 2147483646 h 794" name="T11"/>
              <a:gd fmla="*/ 2147483646 w 3784" name="T12"/>
              <a:gd fmla="*/ 0 h 794" name="T13"/>
              <a:gd fmla="*/ 2147483646 w 3784" name="T14"/>
              <a:gd fmla="*/ 0 h 794" name="T15"/>
              <a:gd fmla="*/ 2147483646 w 3784" name="T16"/>
              <a:gd fmla="*/ 2147483646 h 794" name="T17"/>
              <a:gd fmla="*/ 2147483646 w 3784" name="T18"/>
              <a:gd fmla="*/ 2147483646 h 794" name="T19"/>
              <a:gd fmla="*/ 2147483646 w 3784" name="T20"/>
              <a:gd fmla="*/ 2147483646 h 794" name="T21"/>
              <a:gd fmla="*/ 2147483646 w 3784" name="T22"/>
              <a:gd fmla="*/ 2147483646 h 794" name="T23"/>
              <a:gd fmla="*/ 2147483646 w 3784" name="T24"/>
              <a:gd fmla="*/ 2147483646 h 794" name="T25"/>
              <a:gd fmla="*/ 2147483646 w 3784" name="T26"/>
              <a:gd fmla="*/ 2147483646 h 794" name="T27"/>
              <a:gd fmla="*/ 2147483646 w 3784" name="T28"/>
              <a:gd fmla="*/ 2147483646 h 794" name="T29"/>
              <a:gd fmla="*/ 2147483646 w 3784" name="T30"/>
              <a:gd fmla="*/ 2147483646 h 794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w 3784" name="T48"/>
              <a:gd fmla="*/ 0 h 794" name="T49"/>
              <a:gd fmla="*/ 3784 w 3784" name="T50"/>
              <a:gd fmla="*/ 794 h 794" name="T51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T51" l="T48" r="T50" t="T49"/>
            <a:pathLst>
              <a:path h="794" w="3783">
                <a:moveTo>
                  <a:pt x="1974" y="0"/>
                </a:moveTo>
                <a:cubicBezTo>
                  <a:pt x="0" y="0"/>
                  <a:pt x="0" y="0"/>
                  <a:pt x="0" y="0"/>
                </a:cubicBezTo>
                <a:cubicBezTo>
                  <a:pt x="0" y="537"/>
                  <a:pt x="0" y="537"/>
                  <a:pt x="0" y="537"/>
                </a:cubicBezTo>
                <a:cubicBezTo>
                  <a:pt x="0" y="679"/>
                  <a:pt x="123" y="794"/>
                  <a:pt x="275" y="794"/>
                </a:cubicBezTo>
                <a:cubicBezTo>
                  <a:pt x="3510" y="794"/>
                  <a:pt x="3510" y="794"/>
                  <a:pt x="3510" y="794"/>
                </a:cubicBezTo>
                <a:cubicBezTo>
                  <a:pt x="3661" y="794"/>
                  <a:pt x="3784" y="679"/>
                  <a:pt x="3784" y="537"/>
                </a:cubicBezTo>
                <a:cubicBezTo>
                  <a:pt x="3784" y="0"/>
                  <a:pt x="3784" y="0"/>
                  <a:pt x="3784" y="0"/>
                </a:cubicBezTo>
                <a:lnTo>
                  <a:pt x="1974" y="0"/>
                </a:lnTo>
                <a:close/>
                <a:moveTo>
                  <a:pt x="3740" y="525"/>
                </a:moveTo>
                <a:cubicBezTo>
                  <a:pt x="3740" y="654"/>
                  <a:pt x="3620" y="758"/>
                  <a:pt x="3472" y="758"/>
                </a:cubicBezTo>
                <a:cubicBezTo>
                  <a:pt x="313" y="758"/>
                  <a:pt x="313" y="758"/>
                  <a:pt x="313" y="758"/>
                </a:cubicBezTo>
                <a:cubicBezTo>
                  <a:pt x="165" y="758"/>
                  <a:pt x="45" y="654"/>
                  <a:pt x="45" y="525"/>
                </a:cubicBezTo>
                <a:cubicBezTo>
                  <a:pt x="45" y="35"/>
                  <a:pt x="45" y="35"/>
                  <a:pt x="45" y="35"/>
                </a:cubicBezTo>
                <a:cubicBezTo>
                  <a:pt x="1972" y="35"/>
                  <a:pt x="1972" y="35"/>
                  <a:pt x="1972" y="35"/>
                </a:cubicBezTo>
                <a:cubicBezTo>
                  <a:pt x="3740" y="35"/>
                  <a:pt x="3740" y="35"/>
                  <a:pt x="3740" y="35"/>
                </a:cubicBezTo>
                <a:lnTo>
                  <a:pt x="3740" y="52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grpSp>
        <p:nvGrpSpPr>
          <p:cNvPr id="6151" name="Group 7"/>
          <p:cNvGrpSpPr/>
          <p:nvPr/>
        </p:nvGrpSpPr>
        <p:grpSpPr>
          <a:xfrm>
            <a:off x="5635625" y="4705350"/>
            <a:ext cx="2574925" cy="287338"/>
            <a:chExt cx="2574926" cy="286941"/>
          </a:xfrm>
        </p:grpSpPr>
        <p:sp>
          <p:nvSpPr>
            <p:cNvPr id="6196" name="Freeform 9"/>
            <p:cNvSpPr>
              <a:spLocks noChangeArrowheads="1"/>
            </p:cNvSpPr>
            <p:nvPr/>
          </p:nvSpPr>
          <p:spPr bwMode="auto">
            <a:xfrm>
              <a:off x="0" y="4762"/>
              <a:ext cx="306388" cy="276225"/>
            </a:xfrm>
            <a:custGeom>
              <a:gdLst>
                <a:gd fmla="*/ 0 w 265" name="T0"/>
                <a:gd fmla="*/ 2147483646 h 319" name="T1"/>
                <a:gd fmla="*/ 0 w 265" name="T2"/>
                <a:gd fmla="*/ 0 h 319" name="T3"/>
                <a:gd fmla="*/ 2147483646 w 265" name="T4"/>
                <a:gd fmla="*/ 0 h 319" name="T5"/>
                <a:gd fmla="*/ 2147483646 w 265" name="T6"/>
                <a:gd fmla="*/ 2147483646 h 319" name="T7"/>
                <a:gd fmla="*/ 2147483646 w 265" name="T8"/>
                <a:gd fmla="*/ 2147483646 h 319" name="T9"/>
                <a:gd fmla="*/ 2147483646 w 265" name="T10"/>
                <a:gd fmla="*/ 2147483646 h 319" name="T11"/>
                <a:gd fmla="*/ 2147483646 w 265" name="T12"/>
                <a:gd fmla="*/ 2147483646 h 319" name="T13"/>
                <a:gd fmla="*/ 2147483646 w 265" name="T14"/>
                <a:gd fmla="*/ 0 h 319" name="T15"/>
                <a:gd fmla="*/ 2147483646 w 265" name="T16"/>
                <a:gd fmla="*/ 0 h 319" name="T17"/>
                <a:gd fmla="*/ 2147483646 w 265" name="T18"/>
                <a:gd fmla="*/ 2147483646 h 319" name="T19"/>
                <a:gd fmla="*/ 2147483646 w 265" name="T20"/>
                <a:gd fmla="*/ 2147483646 h 319" name="T21"/>
                <a:gd fmla="*/ 2147483646 w 265" name="T22"/>
                <a:gd fmla="*/ 2147483646 h 319" name="T23"/>
                <a:gd fmla="*/ 2147483646 w 265" name="T24"/>
                <a:gd fmla="*/ 2147483646 h 319" name="T25"/>
                <a:gd fmla="*/ 2147483646 w 265" name="T26"/>
                <a:gd fmla="*/ 2147483646 h 319" name="T27"/>
                <a:gd fmla="*/ 2147483646 w 265" name="T28"/>
                <a:gd fmla="*/ 2147483646 h 319" name="T29"/>
                <a:gd fmla="*/ 2147483646 w 265" name="T30"/>
                <a:gd fmla="*/ 2147483646 h 319" name="T31"/>
                <a:gd fmla="*/ 0 w 265" name="T32"/>
                <a:gd fmla="*/ 2147483646 h 319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w 265" name="T51"/>
                <a:gd fmla="*/ 0 h 319" name="T52"/>
                <a:gd fmla="*/ 265 w 265" name="T53"/>
                <a:gd fmla="*/ 319 h 319" name="T54"/>
              </a:gdLst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b="T54" l="T51" r="T53" t="T52"/>
              <a:pathLst>
                <a:path h="319" w="265">
                  <a:moveTo>
                    <a:pt x="0" y="319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151" y="117"/>
                    <a:pt x="151" y="117"/>
                    <a:pt x="151" y="117"/>
                  </a:cubicBezTo>
                  <a:cubicBezTo>
                    <a:pt x="170" y="151"/>
                    <a:pt x="189" y="190"/>
                    <a:pt x="203" y="226"/>
                  </a:cubicBezTo>
                  <a:cubicBezTo>
                    <a:pt x="204" y="226"/>
                    <a:pt x="204" y="226"/>
                    <a:pt x="204" y="226"/>
                  </a:cubicBezTo>
                  <a:cubicBezTo>
                    <a:pt x="200" y="184"/>
                    <a:pt x="198" y="141"/>
                    <a:pt x="198" y="93"/>
                  </a:cubicBezTo>
                  <a:cubicBezTo>
                    <a:pt x="198" y="0"/>
                    <a:pt x="198" y="0"/>
                    <a:pt x="198" y="0"/>
                  </a:cubicBezTo>
                  <a:cubicBezTo>
                    <a:pt x="265" y="0"/>
                    <a:pt x="265" y="0"/>
                    <a:pt x="265" y="0"/>
                  </a:cubicBezTo>
                  <a:cubicBezTo>
                    <a:pt x="265" y="319"/>
                    <a:pt x="265" y="319"/>
                    <a:pt x="265" y="319"/>
                  </a:cubicBezTo>
                  <a:cubicBezTo>
                    <a:pt x="189" y="319"/>
                    <a:pt x="189" y="319"/>
                    <a:pt x="189" y="319"/>
                  </a:cubicBezTo>
                  <a:cubicBezTo>
                    <a:pt x="121" y="196"/>
                    <a:pt x="121" y="196"/>
                    <a:pt x="121" y="196"/>
                  </a:cubicBezTo>
                  <a:cubicBezTo>
                    <a:pt x="102" y="162"/>
                    <a:pt x="81" y="121"/>
                    <a:pt x="65" y="83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6" y="126"/>
                    <a:pt x="66" y="171"/>
                    <a:pt x="66" y="223"/>
                  </a:cubicBezTo>
                  <a:cubicBezTo>
                    <a:pt x="66" y="319"/>
                    <a:pt x="66" y="319"/>
                    <a:pt x="66" y="319"/>
                  </a:cubicBezTo>
                  <a:lnTo>
                    <a:pt x="0" y="3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197" name="Freeform 10"/>
            <p:cNvSpPr>
              <a:spLocks noChangeArrowheads="1"/>
            </p:cNvSpPr>
            <p:nvPr/>
          </p:nvSpPr>
          <p:spPr bwMode="auto">
            <a:xfrm>
              <a:off x="377825" y="4762"/>
              <a:ext cx="234950" cy="276225"/>
            </a:xfrm>
            <a:custGeom>
              <a:gdLst>
                <a:gd fmla="*/ 2147483646 w 148" name="T0"/>
                <a:gd fmla="*/ 2147483646 h 232" name="T1"/>
                <a:gd fmla="*/ 2147483646 w 148" name="T2"/>
                <a:gd fmla="*/ 2147483646 h 232" name="T3"/>
                <a:gd fmla="*/ 2147483646 w 148" name="T4"/>
                <a:gd fmla="*/ 2147483646 h 232" name="T5"/>
                <a:gd fmla="*/ 2147483646 w 148" name="T6"/>
                <a:gd fmla="*/ 2147483646 h 232" name="T7"/>
                <a:gd fmla="*/ 2147483646 w 148" name="T8"/>
                <a:gd fmla="*/ 2147483646 h 232" name="T9"/>
                <a:gd fmla="*/ 0 w 148" name="T10"/>
                <a:gd fmla="*/ 2147483646 h 232" name="T11"/>
                <a:gd fmla="*/ 0 w 148" name="T12"/>
                <a:gd fmla="*/ 0 h 232" name="T13"/>
                <a:gd fmla="*/ 2147483646 w 148" name="T14"/>
                <a:gd fmla="*/ 0 h 232" name="T15"/>
                <a:gd fmla="*/ 2147483646 w 148" name="T16"/>
                <a:gd fmla="*/ 2147483646 h 232" name="T17"/>
                <a:gd fmla="*/ 2147483646 w 148" name="T18"/>
                <a:gd fmla="*/ 2147483646 h 232" name="T19"/>
                <a:gd fmla="*/ 2147483646 w 148" name="T20"/>
                <a:gd fmla="*/ 2147483646 h 232" name="T21"/>
                <a:gd fmla="*/ 2147483646 w 148" name="T22"/>
                <a:gd fmla="*/ 2147483646 h 232" name="T23"/>
                <a:gd fmla="*/ 2147483646 w 148" name="T24"/>
                <a:gd fmla="*/ 2147483646 h 232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w 148" name="T39"/>
                <a:gd fmla="*/ 0 h 232" name="T40"/>
                <a:gd fmla="*/ 148 w 148" name="T41"/>
                <a:gd fmla="*/ 232 h 232" name="T42"/>
              </a:gdLst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b="T42" l="T39" r="T41" t="T40"/>
              <a:pathLst>
                <a:path h="231" w="148">
                  <a:moveTo>
                    <a:pt x="138" y="134"/>
                  </a:moveTo>
                  <a:lnTo>
                    <a:pt x="53" y="134"/>
                  </a:lnTo>
                  <a:lnTo>
                    <a:pt x="53" y="190"/>
                  </a:lnTo>
                  <a:lnTo>
                    <a:pt x="148" y="190"/>
                  </a:lnTo>
                  <a:lnTo>
                    <a:pt x="148" y="232"/>
                  </a:lnTo>
                  <a:lnTo>
                    <a:pt x="0" y="232"/>
                  </a:lnTo>
                  <a:lnTo>
                    <a:pt x="0" y="0"/>
                  </a:lnTo>
                  <a:lnTo>
                    <a:pt x="144" y="0"/>
                  </a:lnTo>
                  <a:lnTo>
                    <a:pt x="144" y="43"/>
                  </a:lnTo>
                  <a:lnTo>
                    <a:pt x="53" y="43"/>
                  </a:lnTo>
                  <a:lnTo>
                    <a:pt x="53" y="91"/>
                  </a:lnTo>
                  <a:lnTo>
                    <a:pt x="138" y="91"/>
                  </a:lnTo>
                  <a:lnTo>
                    <a:pt x="138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198" name="Freeform 11"/>
            <p:cNvSpPr>
              <a:spLocks noChangeArrowheads="1"/>
            </p:cNvSpPr>
            <p:nvPr/>
          </p:nvSpPr>
          <p:spPr bwMode="auto">
            <a:xfrm>
              <a:off x="647700" y="4762"/>
              <a:ext cx="469900" cy="276225"/>
            </a:xfrm>
            <a:custGeom>
              <a:gdLst>
                <a:gd fmla="*/ 2147483646 w 407" name="T0"/>
                <a:gd fmla="*/ 2147483646 h 319" name="T1"/>
                <a:gd fmla="*/ 0 w 407" name="T2"/>
                <a:gd fmla="*/ 0 h 319" name="T3"/>
                <a:gd fmla="*/ 2147483646 w 407" name="T4"/>
                <a:gd fmla="*/ 0 h 319" name="T5"/>
                <a:gd fmla="*/ 2147483646 w 407" name="T6"/>
                <a:gd fmla="*/ 2147483646 h 319" name="T7"/>
                <a:gd fmla="*/ 2147483646 w 407" name="T8"/>
                <a:gd fmla="*/ 2147483646 h 319" name="T9"/>
                <a:gd fmla="*/ 2147483646 w 407" name="T10"/>
                <a:gd fmla="*/ 2147483646 h 319" name="T11"/>
                <a:gd fmla="*/ 2147483646 w 407" name="T12"/>
                <a:gd fmla="*/ 2147483646 h 319" name="T13"/>
                <a:gd fmla="*/ 2147483646 w 407" name="T14"/>
                <a:gd fmla="*/ 0 h 319" name="T15"/>
                <a:gd fmla="*/ 2147483646 w 407" name="T16"/>
                <a:gd fmla="*/ 0 h 319" name="T17"/>
                <a:gd fmla="*/ 2147483646 w 407" name="T18"/>
                <a:gd fmla="*/ 2147483646 h 319" name="T19"/>
                <a:gd fmla="*/ 2147483646 w 407" name="T20"/>
                <a:gd fmla="*/ 2147483646 h 319" name="T21"/>
                <a:gd fmla="*/ 2147483646 w 407" name="T22"/>
                <a:gd fmla="*/ 2147483646 h 319" name="T23"/>
                <a:gd fmla="*/ 2147483646 w 407" name="T24"/>
                <a:gd fmla="*/ 2147483646 h 319" name="T25"/>
                <a:gd fmla="*/ 2147483646 w 407" name="T26"/>
                <a:gd fmla="*/ 0 h 319" name="T27"/>
                <a:gd fmla="*/ 2147483646 w 407" name="T28"/>
                <a:gd fmla="*/ 0 h 319" name="T29"/>
                <a:gd fmla="*/ 2147483646 w 407" name="T30"/>
                <a:gd fmla="*/ 2147483646 h 319" name="T31"/>
                <a:gd fmla="*/ 2147483646 w 407" name="T32"/>
                <a:gd fmla="*/ 2147483646 h 319" name="T33"/>
                <a:gd fmla="*/ 2147483646 w 407" name="T34"/>
                <a:gd fmla="*/ 2147483646 h 319" name="T35"/>
                <a:gd fmla="*/ 2147483646 w 407" name="T36"/>
                <a:gd fmla="*/ 2147483646 h 319" name="T37"/>
                <a:gd fmla="*/ 2147483646 w 407" name="T38"/>
                <a:gd fmla="*/ 2147483646 h 319" name="T39"/>
                <a:gd fmla="*/ 2147483646 w 407" name="T40"/>
                <a:gd fmla="*/ 2147483646 h 319" name="T41"/>
                <a:gd fmla="*/ 2147483646 w 407" name="T42"/>
                <a:gd fmla="*/ 2147483646 h 319" name="T43"/>
                <a:gd fmla="*/ 2147483646 w 407" name="T44"/>
                <a:gd fmla="*/ 2147483646 h 319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w 407" name="T69"/>
                <a:gd fmla="*/ 0 h 319" name="T70"/>
                <a:gd fmla="*/ 407 w 407" name="T71"/>
                <a:gd fmla="*/ 319 h 319" name="T72"/>
              </a:gdLst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b="T72" l="T69" r="T71" t="T70"/>
              <a:pathLst>
                <a:path h="319" w="407">
                  <a:moveTo>
                    <a:pt x="75" y="319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101" y="131"/>
                    <a:pt x="101" y="131"/>
                    <a:pt x="101" y="131"/>
                  </a:cubicBezTo>
                  <a:cubicBezTo>
                    <a:pt x="108" y="170"/>
                    <a:pt x="115" y="211"/>
                    <a:pt x="120" y="243"/>
                  </a:cubicBezTo>
                  <a:cubicBezTo>
                    <a:pt x="121" y="243"/>
                    <a:pt x="121" y="243"/>
                    <a:pt x="121" y="243"/>
                  </a:cubicBezTo>
                  <a:cubicBezTo>
                    <a:pt x="126" y="209"/>
                    <a:pt x="134" y="170"/>
                    <a:pt x="142" y="131"/>
                  </a:cubicBezTo>
                  <a:cubicBezTo>
                    <a:pt x="169" y="0"/>
                    <a:pt x="169" y="0"/>
                    <a:pt x="169" y="0"/>
                  </a:cubicBezTo>
                  <a:cubicBezTo>
                    <a:pt x="246" y="0"/>
                    <a:pt x="246" y="0"/>
                    <a:pt x="246" y="0"/>
                  </a:cubicBezTo>
                  <a:cubicBezTo>
                    <a:pt x="271" y="135"/>
                    <a:pt x="271" y="135"/>
                    <a:pt x="271" y="135"/>
                  </a:cubicBezTo>
                  <a:cubicBezTo>
                    <a:pt x="278" y="172"/>
                    <a:pt x="284" y="206"/>
                    <a:pt x="288" y="242"/>
                  </a:cubicBezTo>
                  <a:cubicBezTo>
                    <a:pt x="289" y="242"/>
                    <a:pt x="289" y="242"/>
                    <a:pt x="289" y="242"/>
                  </a:cubicBezTo>
                  <a:cubicBezTo>
                    <a:pt x="294" y="206"/>
                    <a:pt x="301" y="169"/>
                    <a:pt x="308" y="131"/>
                  </a:cubicBezTo>
                  <a:cubicBezTo>
                    <a:pt x="334" y="0"/>
                    <a:pt x="334" y="0"/>
                    <a:pt x="334" y="0"/>
                  </a:cubicBezTo>
                  <a:cubicBezTo>
                    <a:pt x="407" y="0"/>
                    <a:pt x="407" y="0"/>
                    <a:pt x="407" y="0"/>
                  </a:cubicBezTo>
                  <a:cubicBezTo>
                    <a:pt x="325" y="319"/>
                    <a:pt x="325" y="319"/>
                    <a:pt x="325" y="319"/>
                  </a:cubicBezTo>
                  <a:cubicBezTo>
                    <a:pt x="247" y="319"/>
                    <a:pt x="247" y="319"/>
                    <a:pt x="247" y="319"/>
                  </a:cubicBezTo>
                  <a:cubicBezTo>
                    <a:pt x="220" y="182"/>
                    <a:pt x="220" y="182"/>
                    <a:pt x="220" y="182"/>
                  </a:cubicBezTo>
                  <a:cubicBezTo>
                    <a:pt x="213" y="150"/>
                    <a:pt x="208" y="120"/>
                    <a:pt x="204" y="83"/>
                  </a:cubicBezTo>
                  <a:cubicBezTo>
                    <a:pt x="204" y="83"/>
                    <a:pt x="204" y="83"/>
                    <a:pt x="204" y="83"/>
                  </a:cubicBezTo>
                  <a:cubicBezTo>
                    <a:pt x="198" y="119"/>
                    <a:pt x="193" y="150"/>
                    <a:pt x="185" y="182"/>
                  </a:cubicBezTo>
                  <a:cubicBezTo>
                    <a:pt x="155" y="319"/>
                    <a:pt x="155" y="319"/>
                    <a:pt x="155" y="319"/>
                  </a:cubicBezTo>
                  <a:lnTo>
                    <a:pt x="75" y="3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199" name="Freeform 12"/>
            <p:cNvSpPr>
              <a:spLocks noChangeArrowheads="1"/>
            </p:cNvSpPr>
            <p:nvPr/>
          </p:nvSpPr>
          <p:spPr bwMode="auto">
            <a:xfrm>
              <a:off x="1219201" y="4762"/>
              <a:ext cx="322263" cy="276225"/>
            </a:xfrm>
            <a:custGeom>
              <a:gdLst>
                <a:gd fmla="*/ 2147483646 w 278" name="T0"/>
                <a:gd fmla="*/ 2147483646 h 319" name="T1"/>
                <a:gd fmla="*/ 2147483646 w 278" name="T2"/>
                <a:gd fmla="*/ 2147483646 h 319" name="T3"/>
                <a:gd fmla="*/ 0 w 278" name="T4"/>
                <a:gd fmla="*/ 0 h 319" name="T5"/>
                <a:gd fmla="*/ 2147483646 w 278" name="T6"/>
                <a:gd fmla="*/ 0 h 319" name="T7"/>
                <a:gd fmla="*/ 2147483646 w 278" name="T8"/>
                <a:gd fmla="*/ 2147483646 h 319" name="T9"/>
                <a:gd fmla="*/ 2147483646 w 278" name="T10"/>
                <a:gd fmla="*/ 2147483646 h 319" name="T11"/>
                <a:gd fmla="*/ 2147483646 w 278" name="T12"/>
                <a:gd fmla="*/ 2147483646 h 319" name="T13"/>
                <a:gd fmla="*/ 2147483646 w 278" name="T14"/>
                <a:gd fmla="*/ 2147483646 h 319" name="T15"/>
                <a:gd fmla="*/ 2147483646 w 278" name="T16"/>
                <a:gd fmla="*/ 0 h 319" name="T17"/>
                <a:gd fmla="*/ 2147483646 w 278" name="T18"/>
                <a:gd fmla="*/ 0 h 319" name="T19"/>
                <a:gd fmla="*/ 2147483646 w 278" name="T20"/>
                <a:gd fmla="*/ 2147483646 h 319" name="T21"/>
                <a:gd fmla="*/ 2147483646 w 278" name="T22"/>
                <a:gd fmla="*/ 2147483646 h 319" name="T23"/>
                <a:gd fmla="*/ 2147483646 w 278" name="T24"/>
                <a:gd fmla="*/ 2147483646 h 319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w 278" name="T39"/>
                <a:gd fmla="*/ 0 h 319" name="T40"/>
                <a:gd fmla="*/ 278 w 278" name="T41"/>
                <a:gd fmla="*/ 319 h 319" name="T42"/>
              </a:gdLst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b="T42" l="T39" r="T41" t="T40"/>
              <a:pathLst>
                <a:path h="319" w="278">
                  <a:moveTo>
                    <a:pt x="101" y="319"/>
                  </a:moveTo>
                  <a:cubicBezTo>
                    <a:pt x="101" y="189"/>
                    <a:pt x="101" y="189"/>
                    <a:pt x="101" y="18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115" y="77"/>
                    <a:pt x="115" y="77"/>
                    <a:pt x="115" y="77"/>
                  </a:cubicBezTo>
                  <a:cubicBezTo>
                    <a:pt x="125" y="100"/>
                    <a:pt x="131" y="117"/>
                    <a:pt x="140" y="138"/>
                  </a:cubicBezTo>
                  <a:cubicBezTo>
                    <a:pt x="140" y="138"/>
                    <a:pt x="140" y="138"/>
                    <a:pt x="140" y="138"/>
                  </a:cubicBezTo>
                  <a:cubicBezTo>
                    <a:pt x="148" y="118"/>
                    <a:pt x="155" y="99"/>
                    <a:pt x="165" y="77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278" y="0"/>
                    <a:pt x="278" y="0"/>
                    <a:pt x="278" y="0"/>
                  </a:cubicBezTo>
                  <a:cubicBezTo>
                    <a:pt x="173" y="186"/>
                    <a:pt x="173" y="186"/>
                    <a:pt x="173" y="186"/>
                  </a:cubicBezTo>
                  <a:cubicBezTo>
                    <a:pt x="173" y="319"/>
                    <a:pt x="173" y="319"/>
                    <a:pt x="173" y="319"/>
                  </a:cubicBezTo>
                  <a:lnTo>
                    <a:pt x="101" y="3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00" name="Freeform 13"/>
            <p:cNvSpPr>
              <a:spLocks noChangeArrowheads="1" noEditPoints="1"/>
            </p:cNvSpPr>
            <p:nvPr/>
          </p:nvSpPr>
          <p:spPr bwMode="auto">
            <a:xfrm>
              <a:off x="1538287" y="0"/>
              <a:ext cx="355600" cy="286941"/>
            </a:xfrm>
            <a:custGeom>
              <a:gdLst>
                <a:gd fmla="*/ 2147483646 w 307" name="T0"/>
                <a:gd fmla="*/ 2147483646 h 330" name="T1"/>
                <a:gd fmla="*/ 2147483646 w 307" name="T2"/>
                <a:gd fmla="*/ 2147483646 h 330" name="T3"/>
                <a:gd fmla="*/ 0 w 307" name="T4"/>
                <a:gd fmla="*/ 2147483646 h 330" name="T5"/>
                <a:gd fmla="*/ 2147483646 w 307" name="T6"/>
                <a:gd fmla="*/ 0 h 330" name="T7"/>
                <a:gd fmla="*/ 2147483646 w 307" name="T8"/>
                <a:gd fmla="*/ 2147483646 h 330" name="T9"/>
                <a:gd fmla="*/ 2147483646 w 307" name="T10"/>
                <a:gd fmla="*/ 2147483646 h 330" name="T11"/>
                <a:gd fmla="*/ 2147483646 w 307" name="T12"/>
                <a:gd fmla="*/ 2147483646 h 330" name="T13"/>
                <a:gd fmla="*/ 2147483646 w 307" name="T14"/>
                <a:gd fmla="*/ 2147483646 h 330" name="T15"/>
                <a:gd fmla="*/ 2147483646 w 307" name="T16"/>
                <a:gd fmla="*/ 2147483646 h 330" name="T17"/>
                <a:gd fmla="*/ 2147483646 w 307" name="T18"/>
                <a:gd fmla="*/ 2147483646 h 330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307" name="T30"/>
                <a:gd fmla="*/ 0 h 330" name="T31"/>
                <a:gd fmla="*/ 307 w 307" name="T32"/>
                <a:gd fmla="*/ 330 h 330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330" w="307">
                  <a:moveTo>
                    <a:pt x="307" y="161"/>
                  </a:moveTo>
                  <a:cubicBezTo>
                    <a:pt x="307" y="266"/>
                    <a:pt x="243" y="330"/>
                    <a:pt x="150" y="330"/>
                  </a:cubicBezTo>
                  <a:cubicBezTo>
                    <a:pt x="55" y="330"/>
                    <a:pt x="0" y="258"/>
                    <a:pt x="0" y="167"/>
                  </a:cubicBezTo>
                  <a:cubicBezTo>
                    <a:pt x="0" y="71"/>
                    <a:pt x="61" y="0"/>
                    <a:pt x="155" y="0"/>
                  </a:cubicBezTo>
                  <a:cubicBezTo>
                    <a:pt x="253" y="0"/>
                    <a:pt x="307" y="73"/>
                    <a:pt x="307" y="161"/>
                  </a:cubicBezTo>
                  <a:close/>
                  <a:moveTo>
                    <a:pt x="76" y="166"/>
                  </a:moveTo>
                  <a:cubicBezTo>
                    <a:pt x="76" y="228"/>
                    <a:pt x="105" y="272"/>
                    <a:pt x="154" y="272"/>
                  </a:cubicBezTo>
                  <a:cubicBezTo>
                    <a:pt x="203" y="272"/>
                    <a:pt x="231" y="226"/>
                    <a:pt x="231" y="164"/>
                  </a:cubicBezTo>
                  <a:cubicBezTo>
                    <a:pt x="231" y="106"/>
                    <a:pt x="203" y="57"/>
                    <a:pt x="153" y="57"/>
                  </a:cubicBezTo>
                  <a:cubicBezTo>
                    <a:pt x="104" y="57"/>
                    <a:pt x="76" y="103"/>
                    <a:pt x="76" y="16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01" name="Freeform 14"/>
            <p:cNvSpPr>
              <a:spLocks noChangeArrowheads="1" noEditPoints="1"/>
            </p:cNvSpPr>
            <p:nvPr/>
          </p:nvSpPr>
          <p:spPr bwMode="auto">
            <a:xfrm>
              <a:off x="1947862" y="2381"/>
              <a:ext cx="279400" cy="278606"/>
            </a:xfrm>
            <a:custGeom>
              <a:gdLst>
                <a:gd fmla="*/ 0 w 242" name="T0"/>
                <a:gd fmla="*/ 2147483646 h 322" name="T1"/>
                <a:gd fmla="*/ 2147483646 w 242" name="T2"/>
                <a:gd fmla="*/ 0 h 322" name="T3"/>
                <a:gd fmla="*/ 2147483646 w 242" name="T4"/>
                <a:gd fmla="*/ 2147483646 h 322" name="T5"/>
                <a:gd fmla="*/ 2147483646 w 242" name="T6"/>
                <a:gd fmla="*/ 2147483646 h 322" name="T7"/>
                <a:gd fmla="*/ 2147483646 w 242" name="T8"/>
                <a:gd fmla="*/ 2147483646 h 322" name="T9"/>
                <a:gd fmla="*/ 2147483646 w 242" name="T10"/>
                <a:gd fmla="*/ 2147483646 h 322" name="T11"/>
                <a:gd fmla="*/ 2147483646 w 242" name="T12"/>
                <a:gd fmla="*/ 2147483646 h 322" name="T13"/>
                <a:gd fmla="*/ 2147483646 w 242" name="T14"/>
                <a:gd fmla="*/ 2147483646 h 322" name="T15"/>
                <a:gd fmla="*/ 2147483646 w 242" name="T16"/>
                <a:gd fmla="*/ 2147483646 h 322" name="T17"/>
                <a:gd fmla="*/ 2147483646 w 242" name="T18"/>
                <a:gd fmla="*/ 2147483646 h 322" name="T19"/>
                <a:gd fmla="*/ 2147483646 w 242" name="T20"/>
                <a:gd fmla="*/ 2147483646 h 322" name="T21"/>
                <a:gd fmla="*/ 2147483646 w 242" name="T22"/>
                <a:gd fmla="*/ 2147483646 h 322" name="T23"/>
                <a:gd fmla="*/ 2147483646 w 242" name="T24"/>
                <a:gd fmla="*/ 2147483646 h 322" name="T25"/>
                <a:gd fmla="*/ 0 w 242" name="T26"/>
                <a:gd fmla="*/ 2147483646 h 322" name="T27"/>
                <a:gd fmla="*/ 0 w 242" name="T28"/>
                <a:gd fmla="*/ 2147483646 h 322" name="T29"/>
                <a:gd fmla="*/ 2147483646 w 242" name="T30"/>
                <a:gd fmla="*/ 2147483646 h 322" name="T31"/>
                <a:gd fmla="*/ 2147483646 w 242" name="T32"/>
                <a:gd fmla="*/ 2147483646 h 322" name="T33"/>
                <a:gd fmla="*/ 2147483646 w 242" name="T34"/>
                <a:gd fmla="*/ 2147483646 h 322" name="T35"/>
                <a:gd fmla="*/ 2147483646 w 242" name="T36"/>
                <a:gd fmla="*/ 2147483646 h 322" name="T37"/>
                <a:gd fmla="*/ 2147483646 w 242" name="T38"/>
                <a:gd fmla="*/ 2147483646 h 322" name="T39"/>
                <a:gd fmla="*/ 2147483646 w 242" name="T40"/>
                <a:gd fmla="*/ 2147483646 h 322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w 242" name="T63"/>
                <a:gd fmla="*/ 0 h 322" name="T64"/>
                <a:gd fmla="*/ 242 w 242" name="T65"/>
                <a:gd fmla="*/ 322 h 322" name="T66"/>
              </a:gdLst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b="T66" l="T63" r="T65" t="T64"/>
              <a:pathLst>
                <a:path h="322" w="241">
                  <a:moveTo>
                    <a:pt x="0" y="7"/>
                  </a:moveTo>
                  <a:cubicBezTo>
                    <a:pt x="24" y="3"/>
                    <a:pt x="58" y="0"/>
                    <a:pt x="97" y="0"/>
                  </a:cubicBezTo>
                  <a:cubicBezTo>
                    <a:pt x="144" y="0"/>
                    <a:pt x="177" y="8"/>
                    <a:pt x="200" y="26"/>
                  </a:cubicBezTo>
                  <a:cubicBezTo>
                    <a:pt x="219" y="41"/>
                    <a:pt x="229" y="63"/>
                    <a:pt x="229" y="92"/>
                  </a:cubicBezTo>
                  <a:cubicBezTo>
                    <a:pt x="229" y="133"/>
                    <a:pt x="200" y="161"/>
                    <a:pt x="173" y="171"/>
                  </a:cubicBezTo>
                  <a:cubicBezTo>
                    <a:pt x="173" y="173"/>
                    <a:pt x="173" y="173"/>
                    <a:pt x="173" y="173"/>
                  </a:cubicBezTo>
                  <a:cubicBezTo>
                    <a:pt x="195" y="182"/>
                    <a:pt x="208" y="203"/>
                    <a:pt x="216" y="232"/>
                  </a:cubicBezTo>
                  <a:cubicBezTo>
                    <a:pt x="226" y="268"/>
                    <a:pt x="236" y="310"/>
                    <a:pt x="242" y="322"/>
                  </a:cubicBezTo>
                  <a:cubicBezTo>
                    <a:pt x="168" y="322"/>
                    <a:pt x="168" y="322"/>
                    <a:pt x="168" y="322"/>
                  </a:cubicBezTo>
                  <a:cubicBezTo>
                    <a:pt x="163" y="313"/>
                    <a:pt x="155" y="287"/>
                    <a:pt x="145" y="248"/>
                  </a:cubicBezTo>
                  <a:cubicBezTo>
                    <a:pt x="137" y="208"/>
                    <a:pt x="123" y="197"/>
                    <a:pt x="94" y="197"/>
                  </a:cubicBezTo>
                  <a:cubicBezTo>
                    <a:pt x="72" y="197"/>
                    <a:pt x="72" y="197"/>
                    <a:pt x="72" y="197"/>
                  </a:cubicBezTo>
                  <a:cubicBezTo>
                    <a:pt x="72" y="322"/>
                    <a:pt x="72" y="322"/>
                    <a:pt x="72" y="322"/>
                  </a:cubicBezTo>
                  <a:cubicBezTo>
                    <a:pt x="0" y="322"/>
                    <a:pt x="0" y="322"/>
                    <a:pt x="0" y="322"/>
                  </a:cubicBezTo>
                  <a:lnTo>
                    <a:pt x="0" y="7"/>
                  </a:lnTo>
                  <a:close/>
                  <a:moveTo>
                    <a:pt x="72" y="145"/>
                  </a:moveTo>
                  <a:cubicBezTo>
                    <a:pt x="100" y="145"/>
                    <a:pt x="100" y="145"/>
                    <a:pt x="100" y="145"/>
                  </a:cubicBezTo>
                  <a:cubicBezTo>
                    <a:pt x="136" y="145"/>
                    <a:pt x="158" y="127"/>
                    <a:pt x="158" y="99"/>
                  </a:cubicBezTo>
                  <a:cubicBezTo>
                    <a:pt x="158" y="69"/>
                    <a:pt x="138" y="55"/>
                    <a:pt x="105" y="54"/>
                  </a:cubicBezTo>
                  <a:cubicBezTo>
                    <a:pt x="87" y="54"/>
                    <a:pt x="77" y="55"/>
                    <a:pt x="72" y="56"/>
                  </a:cubicBezTo>
                  <a:lnTo>
                    <a:pt x="72" y="1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6202" name="Freeform 15"/>
            <p:cNvSpPr>
              <a:spLocks noChangeArrowheads="1"/>
            </p:cNvSpPr>
            <p:nvPr/>
          </p:nvSpPr>
          <p:spPr bwMode="auto">
            <a:xfrm>
              <a:off x="2273301" y="4762"/>
              <a:ext cx="301625" cy="276225"/>
            </a:xfrm>
            <a:custGeom>
              <a:gdLst>
                <a:gd fmla="*/ 0 w 261" name="T0"/>
                <a:gd fmla="*/ 0 h 319" name="T1"/>
                <a:gd fmla="*/ 2147483646 w 261" name="T2"/>
                <a:gd fmla="*/ 0 h 319" name="T3"/>
                <a:gd fmla="*/ 2147483646 w 261" name="T4"/>
                <a:gd fmla="*/ 2147483646 h 319" name="T5"/>
                <a:gd fmla="*/ 2147483646 w 261" name="T6"/>
                <a:gd fmla="*/ 2147483646 h 319" name="T7"/>
                <a:gd fmla="*/ 2147483646 w 261" name="T8"/>
                <a:gd fmla="*/ 2147483646 h 319" name="T9"/>
                <a:gd fmla="*/ 2147483646 w 261" name="T10"/>
                <a:gd fmla="*/ 0 h 319" name="T11"/>
                <a:gd fmla="*/ 2147483646 w 261" name="T12"/>
                <a:gd fmla="*/ 0 h 319" name="T13"/>
                <a:gd fmla="*/ 2147483646 w 261" name="T14"/>
                <a:gd fmla="*/ 2147483646 h 319" name="T15"/>
                <a:gd fmla="*/ 2147483646 w 261" name="T16"/>
                <a:gd fmla="*/ 2147483646 h 319" name="T17"/>
                <a:gd fmla="*/ 2147483646 w 261" name="T18"/>
                <a:gd fmla="*/ 2147483646 h 319" name="T19"/>
                <a:gd fmla="*/ 2147483646 w 261" name="T20"/>
                <a:gd fmla="*/ 2147483646 h 319" name="T21"/>
                <a:gd fmla="*/ 2147483646 w 261" name="T22"/>
                <a:gd fmla="*/ 2147483646 h 319" name="T23"/>
                <a:gd fmla="*/ 2147483646 w 261" name="T24"/>
                <a:gd fmla="*/ 2147483646 h 319" name="T25"/>
                <a:gd fmla="*/ 0 w 261" name="T26"/>
                <a:gd fmla="*/ 2147483646 h 319" name="T27"/>
                <a:gd fmla="*/ 0 w 261" name="T28"/>
                <a:gd fmla="*/ 0 h 319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w 261" name="T45"/>
                <a:gd fmla="*/ 0 h 319" name="T46"/>
                <a:gd fmla="*/ 261 w 261" name="T47"/>
                <a:gd fmla="*/ 319 h 319" name="T48"/>
              </a:gdLst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b="T48" l="T45" r="T47" t="T46"/>
              <a:pathLst>
                <a:path h="319" w="261">
                  <a:moveTo>
                    <a:pt x="0" y="0"/>
                  </a:moveTo>
                  <a:cubicBezTo>
                    <a:pt x="71" y="0"/>
                    <a:pt x="71" y="0"/>
                    <a:pt x="71" y="0"/>
                  </a:cubicBezTo>
                  <a:cubicBezTo>
                    <a:pt x="71" y="141"/>
                    <a:pt x="71" y="141"/>
                    <a:pt x="71" y="141"/>
                  </a:cubicBezTo>
                  <a:cubicBezTo>
                    <a:pt x="73" y="141"/>
                    <a:pt x="73" y="141"/>
                    <a:pt x="73" y="141"/>
                  </a:cubicBezTo>
                  <a:cubicBezTo>
                    <a:pt x="80" y="129"/>
                    <a:pt x="87" y="117"/>
                    <a:pt x="94" y="106"/>
                  </a:cubicBezTo>
                  <a:cubicBezTo>
                    <a:pt x="167" y="0"/>
                    <a:pt x="167" y="0"/>
                    <a:pt x="167" y="0"/>
                  </a:cubicBezTo>
                  <a:cubicBezTo>
                    <a:pt x="256" y="0"/>
                    <a:pt x="256" y="0"/>
                    <a:pt x="256" y="0"/>
                  </a:cubicBezTo>
                  <a:cubicBezTo>
                    <a:pt x="150" y="136"/>
                    <a:pt x="150" y="136"/>
                    <a:pt x="150" y="136"/>
                  </a:cubicBezTo>
                  <a:cubicBezTo>
                    <a:pt x="261" y="319"/>
                    <a:pt x="261" y="319"/>
                    <a:pt x="261" y="319"/>
                  </a:cubicBezTo>
                  <a:cubicBezTo>
                    <a:pt x="177" y="319"/>
                    <a:pt x="177" y="319"/>
                    <a:pt x="177" y="319"/>
                  </a:cubicBezTo>
                  <a:cubicBezTo>
                    <a:pt x="99" y="181"/>
                    <a:pt x="99" y="181"/>
                    <a:pt x="99" y="181"/>
                  </a:cubicBezTo>
                  <a:cubicBezTo>
                    <a:pt x="71" y="215"/>
                    <a:pt x="71" y="215"/>
                    <a:pt x="71" y="215"/>
                  </a:cubicBezTo>
                  <a:cubicBezTo>
                    <a:pt x="71" y="319"/>
                    <a:pt x="71" y="319"/>
                    <a:pt x="71" y="319"/>
                  </a:cubicBezTo>
                  <a:cubicBezTo>
                    <a:pt x="0" y="319"/>
                    <a:pt x="0" y="319"/>
                    <a:pt x="0" y="31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6152" name="Freeform 16"/>
          <p:cNvSpPr>
            <a:spLocks noChangeArrowheads="1"/>
          </p:cNvSpPr>
          <p:nvPr/>
        </p:nvSpPr>
        <p:spPr bwMode="auto">
          <a:xfrm>
            <a:off x="7526338" y="3544888"/>
            <a:ext cx="1606550" cy="798512"/>
          </a:xfrm>
          <a:custGeom>
            <a:gdLst>
              <a:gd fmla="*/ 2147483646 w 1390" name="T0"/>
              <a:gd fmla="*/ 2147483646 h 920" name="T1"/>
              <a:gd fmla="*/ 2147483646 w 1390" name="T2"/>
              <a:gd fmla="*/ 2147483646 h 920" name="T3"/>
              <a:gd fmla="*/ 2147483646 w 1390" name="T4"/>
              <a:gd fmla="*/ 2147483646 h 920" name="T5"/>
              <a:gd fmla="*/ 2147483646 w 1390" name="T6"/>
              <a:gd fmla="*/ 2147483646 h 920" name="T7"/>
              <a:gd fmla="*/ 2147483646 w 1390" name="T8"/>
              <a:gd fmla="*/ 2147483646 h 920" name="T9"/>
              <a:gd fmla="*/ 2147483646 w 1390" name="T10"/>
              <a:gd fmla="*/ 2147483646 h 920" name="T11"/>
              <a:gd fmla="*/ 2147483646 w 1390" name="T12"/>
              <a:gd fmla="*/ 2147483646 h 920" name="T13"/>
              <a:gd fmla="*/ 2147483646 w 1390" name="T14"/>
              <a:gd fmla="*/ 2147483646 h 920" name="T15"/>
              <a:gd fmla="*/ 2147483646 w 1390" name="T16"/>
              <a:gd fmla="*/ 2147483646 h 920" name="T17"/>
              <a:gd fmla="*/ 2147483646 w 1390" name="T18"/>
              <a:gd fmla="*/ 2147483646 h 920" name="T19"/>
              <a:gd fmla="*/ 2147483646 w 1390" name="T20"/>
              <a:gd fmla="*/ 2147483646 h 920" name="T21"/>
              <a:gd fmla="*/ 2147483646 w 1390" name="T22"/>
              <a:gd fmla="*/ 2147483646 h 920" name="T23"/>
              <a:gd fmla="*/ 2147483646 w 1390" name="T24"/>
              <a:gd fmla="*/ 2147483646 h 920" name="T25"/>
              <a:gd fmla="*/ 2147483646 w 1390" name="T26"/>
              <a:gd fmla="*/ 2147483646 h 920" name="T27"/>
              <a:gd fmla="*/ 2147483646 w 1390" name="T28"/>
              <a:gd fmla="*/ 2147483646 h 920" name="T29"/>
              <a:gd fmla="*/ 2147483646 w 1390" name="T30"/>
              <a:gd fmla="*/ 2147483646 h 920" name="T31"/>
              <a:gd fmla="*/ 2147483646 w 1390" name="T32"/>
              <a:gd fmla="*/ 2147483646 h 920" name="T33"/>
              <a:gd fmla="*/ 2147483646 w 1390" name="T34"/>
              <a:gd fmla="*/ 2147483646 h 920" name="T35"/>
              <a:gd fmla="*/ 2147483646 w 1390" name="T36"/>
              <a:gd fmla="*/ 2147483646 h 920" name="T37"/>
              <a:gd fmla="*/ 2147483646 w 1390" name="T38"/>
              <a:gd fmla="*/ 2147483646 h 920" name="T39"/>
              <a:gd fmla="*/ 2147483646 w 1390" name="T40"/>
              <a:gd fmla="*/ 2147483646 h 920" name="T41"/>
              <a:gd fmla="*/ 2147483646 w 1390" name="T42"/>
              <a:gd fmla="*/ 2147483646 h 920" name="T43"/>
              <a:gd fmla="*/ 2147483646 w 1390" name="T44"/>
              <a:gd fmla="*/ 2147483646 h 920" name="T45"/>
              <a:gd fmla="*/ 2147483646 w 1390" name="T46"/>
              <a:gd fmla="*/ 2147483646 h 920" name="T47"/>
              <a:gd fmla="*/ 2147483646 w 1390" name="T48"/>
              <a:gd fmla="*/ 2147483646 h 920" name="T49"/>
              <a:gd fmla="*/ 2147483646 w 1390" name="T50"/>
              <a:gd fmla="*/ 2147483646 h 920" name="T51"/>
              <a:gd fmla="*/ 2147483646 w 1390" name="T52"/>
              <a:gd fmla="*/ 2147483646 h 920" name="T53"/>
              <a:gd fmla="*/ 2147483646 w 1390" name="T54"/>
              <a:gd fmla="*/ 2147483646 h 920" name="T55"/>
              <a:gd fmla="*/ 2147483646 w 1390" name="T56"/>
              <a:gd fmla="*/ 2147483646 h 920" name="T57"/>
              <a:gd fmla="*/ 2147483646 w 1390" name="T58"/>
              <a:gd fmla="*/ 2147483646 h 920" name="T59"/>
              <a:gd fmla="*/ 2147483646 w 1390" name="T60"/>
              <a:gd fmla="*/ 2147483646 h 920" name="T61"/>
              <a:gd fmla="*/ 2147483646 w 1390" name="T62"/>
              <a:gd fmla="*/ 2147483646 h 920" name="T63"/>
              <a:gd fmla="*/ 2147483646 w 1390" name="T64"/>
              <a:gd fmla="*/ 2147483646 h 920" name="T65"/>
              <a:gd fmla="*/ 2147483646 w 1390" name="T66"/>
              <a:gd fmla="*/ 2147483646 h 920" name="T67"/>
              <a:gd fmla="*/ 2147483646 w 1390" name="T68"/>
              <a:gd fmla="*/ 0 h 920" name="T69"/>
              <a:gd fmla="*/ 2147483646 w 1390" name="T70"/>
              <a:gd fmla="*/ 2147483646 h 920" name="T71"/>
              <a:gd fmla="*/ 2147483646 w 1390" name="T72"/>
              <a:gd fmla="*/ 2147483646 h 920" name="T73"/>
              <a:gd fmla="*/ 2147483646 w 1390" name="T74"/>
              <a:gd fmla="*/ 2147483646 h 920" name="T75"/>
              <a:gd fmla="*/ 2147483646 w 1390" name="T76"/>
              <a:gd fmla="*/ 2147483646 h 920" name="T77"/>
              <a:gd fmla="*/ 2147483646 w 1390" name="T78"/>
              <a:gd fmla="*/ 2147483646 h 920" name="T79"/>
              <a:gd fmla="*/ 2147483646 w 1390" name="T80"/>
              <a:gd fmla="*/ 2147483646 h 920" name="T81"/>
              <a:gd fmla="*/ 2147483646 w 1390" name="T82"/>
              <a:gd fmla="*/ 2147483646 h 920" name="T83"/>
              <a:gd fmla="*/ 2147483646 w 1390" name="T84"/>
              <a:gd fmla="*/ 2147483646 h 920" name="T85"/>
              <a:gd fmla="*/ 2147483646 w 1390" name="T86"/>
              <a:gd fmla="*/ 2147483646 h 920" name="T87"/>
              <a:gd fmla="*/ 2147483646 w 1390" name="T88"/>
              <a:gd fmla="*/ 2147483646 h 920" name="T89"/>
              <a:gd fmla="*/ 2147483646 w 1390" name="T90"/>
              <a:gd fmla="*/ 2147483646 h 920" name="T91"/>
              <a:gd fmla="*/ 2147483646 w 1390" name="T92"/>
              <a:gd fmla="*/ 2147483646 h 920" name="T93"/>
              <a:gd fmla="*/ 2147483646 w 1390" name="T94"/>
              <a:gd fmla="*/ 2147483646 h 920" name="T95"/>
              <a:gd fmla="*/ 2147483646 w 1390" name="T96"/>
              <a:gd fmla="*/ 2147483646 h 920" name="T97"/>
              <a:gd fmla="*/ 2147483646 w 1390" name="T98"/>
              <a:gd fmla="*/ 2147483646 h 920" name="T99"/>
              <a:gd fmla="*/ 2147483646 w 1390" name="T100"/>
              <a:gd fmla="*/ 2147483646 h 920" name="T101"/>
              <a:gd fmla="*/ 2147483646 w 1390" name="T102"/>
              <a:gd fmla="*/ 2147483646 h 920" name="T103"/>
              <a:gd fmla="*/ 2147483646 w 1390" name="T104"/>
              <a:gd fmla="*/ 2147483646 h 920" name="T105"/>
              <a:gd fmla="*/ 2147483646 w 1390" name="T106"/>
              <a:gd fmla="*/ 2147483646 h 920" name="T107"/>
              <a:gd fmla="*/ 0 w 1390" name="T108"/>
              <a:gd fmla="*/ 2147483646 h 920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w 1390" name="T165"/>
              <a:gd fmla="*/ 0 h 920" name="T166"/>
              <a:gd fmla="*/ 1390 w 1390" name="T167"/>
              <a:gd fmla="*/ 920 h 920" name="T168"/>
            </a:gdLst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b="T168" l="T165" r="T167" t="T166"/>
            <a:pathLst>
              <a:path h="920" w="1390">
                <a:moveTo>
                  <a:pt x="20" y="651"/>
                </a:moveTo>
                <a:cubicBezTo>
                  <a:pt x="20" y="713"/>
                  <a:pt x="20" y="713"/>
                  <a:pt x="20" y="713"/>
                </a:cubicBezTo>
                <a:cubicBezTo>
                  <a:pt x="47" y="713"/>
                  <a:pt x="47" y="713"/>
                  <a:pt x="47" y="713"/>
                </a:cubicBezTo>
                <a:cubicBezTo>
                  <a:pt x="47" y="621"/>
                  <a:pt x="47" y="621"/>
                  <a:pt x="47" y="621"/>
                </a:cubicBezTo>
                <a:cubicBezTo>
                  <a:pt x="57" y="621"/>
                  <a:pt x="57" y="621"/>
                  <a:pt x="57" y="621"/>
                </a:cubicBezTo>
                <a:cubicBezTo>
                  <a:pt x="57" y="579"/>
                  <a:pt x="57" y="579"/>
                  <a:pt x="57" y="579"/>
                </a:cubicBezTo>
                <a:cubicBezTo>
                  <a:pt x="65" y="579"/>
                  <a:pt x="65" y="579"/>
                  <a:pt x="65" y="579"/>
                </a:cubicBezTo>
                <a:cubicBezTo>
                  <a:pt x="65" y="552"/>
                  <a:pt x="65" y="552"/>
                  <a:pt x="65" y="552"/>
                </a:cubicBezTo>
                <a:cubicBezTo>
                  <a:pt x="77" y="546"/>
                  <a:pt x="77" y="546"/>
                  <a:pt x="77" y="546"/>
                </a:cubicBezTo>
                <a:cubicBezTo>
                  <a:pt x="101" y="546"/>
                  <a:pt x="101" y="546"/>
                  <a:pt x="101" y="546"/>
                </a:cubicBezTo>
                <a:cubicBezTo>
                  <a:pt x="101" y="574"/>
                  <a:pt x="101" y="574"/>
                  <a:pt x="101" y="574"/>
                </a:cubicBezTo>
                <a:cubicBezTo>
                  <a:pt x="108" y="574"/>
                  <a:pt x="108" y="574"/>
                  <a:pt x="108" y="574"/>
                </a:cubicBezTo>
                <a:cubicBezTo>
                  <a:pt x="108" y="607"/>
                  <a:pt x="108" y="607"/>
                  <a:pt x="108" y="607"/>
                </a:cubicBezTo>
                <a:cubicBezTo>
                  <a:pt x="117" y="607"/>
                  <a:pt x="117" y="607"/>
                  <a:pt x="117" y="607"/>
                </a:cubicBezTo>
                <a:cubicBezTo>
                  <a:pt x="117" y="640"/>
                  <a:pt x="117" y="640"/>
                  <a:pt x="117" y="640"/>
                </a:cubicBezTo>
                <a:cubicBezTo>
                  <a:pt x="126" y="640"/>
                  <a:pt x="126" y="640"/>
                  <a:pt x="126" y="640"/>
                </a:cubicBezTo>
                <a:cubicBezTo>
                  <a:pt x="126" y="592"/>
                  <a:pt x="126" y="592"/>
                  <a:pt x="126" y="592"/>
                </a:cubicBezTo>
                <a:cubicBezTo>
                  <a:pt x="144" y="592"/>
                  <a:pt x="144" y="592"/>
                  <a:pt x="144" y="592"/>
                </a:cubicBezTo>
                <a:cubicBezTo>
                  <a:pt x="152" y="623"/>
                  <a:pt x="152" y="623"/>
                  <a:pt x="152" y="623"/>
                </a:cubicBezTo>
                <a:cubicBezTo>
                  <a:pt x="152" y="755"/>
                  <a:pt x="152" y="755"/>
                  <a:pt x="152" y="755"/>
                </a:cubicBezTo>
                <a:cubicBezTo>
                  <a:pt x="169" y="755"/>
                  <a:pt x="169" y="755"/>
                  <a:pt x="169" y="755"/>
                </a:cubicBezTo>
                <a:cubicBezTo>
                  <a:pt x="169" y="491"/>
                  <a:pt x="169" y="491"/>
                  <a:pt x="169" y="491"/>
                </a:cubicBezTo>
                <a:cubicBezTo>
                  <a:pt x="188" y="491"/>
                  <a:pt x="188" y="491"/>
                  <a:pt x="188" y="491"/>
                </a:cubicBezTo>
                <a:cubicBezTo>
                  <a:pt x="188" y="519"/>
                  <a:pt x="188" y="519"/>
                  <a:pt x="188" y="519"/>
                </a:cubicBezTo>
                <a:cubicBezTo>
                  <a:pt x="199" y="519"/>
                  <a:pt x="199" y="519"/>
                  <a:pt x="199" y="519"/>
                </a:cubicBezTo>
                <a:cubicBezTo>
                  <a:pt x="199" y="535"/>
                  <a:pt x="199" y="535"/>
                  <a:pt x="199" y="535"/>
                </a:cubicBezTo>
                <a:cubicBezTo>
                  <a:pt x="213" y="535"/>
                  <a:pt x="213" y="535"/>
                  <a:pt x="213" y="535"/>
                </a:cubicBezTo>
                <a:cubicBezTo>
                  <a:pt x="213" y="552"/>
                  <a:pt x="213" y="552"/>
                  <a:pt x="213" y="552"/>
                </a:cubicBezTo>
                <a:cubicBezTo>
                  <a:pt x="225" y="552"/>
                  <a:pt x="225" y="552"/>
                  <a:pt x="225" y="552"/>
                </a:cubicBezTo>
                <a:cubicBezTo>
                  <a:pt x="225" y="625"/>
                  <a:pt x="225" y="625"/>
                  <a:pt x="225" y="625"/>
                </a:cubicBezTo>
                <a:cubicBezTo>
                  <a:pt x="231" y="625"/>
                  <a:pt x="231" y="625"/>
                  <a:pt x="231" y="625"/>
                </a:cubicBezTo>
                <a:cubicBezTo>
                  <a:pt x="231" y="418"/>
                  <a:pt x="231" y="418"/>
                  <a:pt x="231" y="418"/>
                </a:cubicBezTo>
                <a:cubicBezTo>
                  <a:pt x="251" y="400"/>
                  <a:pt x="251" y="400"/>
                  <a:pt x="251" y="400"/>
                </a:cubicBezTo>
                <a:cubicBezTo>
                  <a:pt x="281" y="400"/>
                  <a:pt x="281" y="400"/>
                  <a:pt x="281" y="400"/>
                </a:cubicBezTo>
                <a:cubicBezTo>
                  <a:pt x="291" y="400"/>
                  <a:pt x="295" y="433"/>
                  <a:pt x="295" y="433"/>
                </a:cubicBezTo>
                <a:cubicBezTo>
                  <a:pt x="303" y="442"/>
                  <a:pt x="303" y="442"/>
                  <a:pt x="303" y="442"/>
                </a:cubicBezTo>
                <a:cubicBezTo>
                  <a:pt x="303" y="750"/>
                  <a:pt x="303" y="750"/>
                  <a:pt x="303" y="750"/>
                </a:cubicBezTo>
                <a:cubicBezTo>
                  <a:pt x="320" y="750"/>
                  <a:pt x="320" y="750"/>
                  <a:pt x="320" y="750"/>
                </a:cubicBezTo>
                <a:cubicBezTo>
                  <a:pt x="320" y="587"/>
                  <a:pt x="320" y="587"/>
                  <a:pt x="320" y="587"/>
                </a:cubicBezTo>
                <a:cubicBezTo>
                  <a:pt x="327" y="565"/>
                  <a:pt x="327" y="565"/>
                  <a:pt x="327" y="565"/>
                </a:cubicBezTo>
                <a:cubicBezTo>
                  <a:pt x="327" y="416"/>
                  <a:pt x="327" y="416"/>
                  <a:pt x="327" y="416"/>
                </a:cubicBezTo>
                <a:cubicBezTo>
                  <a:pt x="337" y="392"/>
                  <a:pt x="337" y="392"/>
                  <a:pt x="337" y="392"/>
                </a:cubicBezTo>
                <a:cubicBezTo>
                  <a:pt x="366" y="392"/>
                  <a:pt x="366" y="392"/>
                  <a:pt x="366" y="392"/>
                </a:cubicBezTo>
                <a:cubicBezTo>
                  <a:pt x="377" y="409"/>
                  <a:pt x="377" y="409"/>
                  <a:pt x="377" y="409"/>
                </a:cubicBezTo>
                <a:cubicBezTo>
                  <a:pt x="377" y="367"/>
                  <a:pt x="377" y="367"/>
                  <a:pt x="377" y="367"/>
                </a:cubicBezTo>
                <a:cubicBezTo>
                  <a:pt x="426" y="367"/>
                  <a:pt x="426" y="367"/>
                  <a:pt x="426" y="367"/>
                </a:cubicBezTo>
                <a:cubicBezTo>
                  <a:pt x="426" y="526"/>
                  <a:pt x="426" y="526"/>
                  <a:pt x="426" y="526"/>
                </a:cubicBezTo>
                <a:cubicBezTo>
                  <a:pt x="432" y="563"/>
                  <a:pt x="432" y="563"/>
                  <a:pt x="432" y="563"/>
                </a:cubicBezTo>
                <a:cubicBezTo>
                  <a:pt x="438" y="563"/>
                  <a:pt x="438" y="563"/>
                  <a:pt x="438" y="563"/>
                </a:cubicBezTo>
                <a:cubicBezTo>
                  <a:pt x="438" y="308"/>
                  <a:pt x="438" y="308"/>
                  <a:pt x="438" y="308"/>
                </a:cubicBezTo>
                <a:cubicBezTo>
                  <a:pt x="455" y="264"/>
                  <a:pt x="537" y="275"/>
                  <a:pt x="537" y="275"/>
                </a:cubicBezTo>
                <a:cubicBezTo>
                  <a:pt x="537" y="319"/>
                  <a:pt x="537" y="319"/>
                  <a:pt x="537" y="319"/>
                </a:cubicBezTo>
                <a:cubicBezTo>
                  <a:pt x="573" y="319"/>
                  <a:pt x="573" y="319"/>
                  <a:pt x="573" y="319"/>
                </a:cubicBezTo>
                <a:cubicBezTo>
                  <a:pt x="583" y="359"/>
                  <a:pt x="583" y="359"/>
                  <a:pt x="583" y="359"/>
                </a:cubicBezTo>
                <a:cubicBezTo>
                  <a:pt x="583" y="444"/>
                  <a:pt x="583" y="444"/>
                  <a:pt x="583" y="444"/>
                </a:cubicBezTo>
                <a:cubicBezTo>
                  <a:pt x="597" y="444"/>
                  <a:pt x="623" y="471"/>
                  <a:pt x="623" y="471"/>
                </a:cubicBezTo>
                <a:cubicBezTo>
                  <a:pt x="623" y="301"/>
                  <a:pt x="623" y="301"/>
                  <a:pt x="623" y="301"/>
                </a:cubicBezTo>
                <a:cubicBezTo>
                  <a:pt x="717" y="301"/>
                  <a:pt x="717" y="301"/>
                  <a:pt x="717" y="301"/>
                </a:cubicBezTo>
                <a:cubicBezTo>
                  <a:pt x="717" y="420"/>
                  <a:pt x="717" y="420"/>
                  <a:pt x="717" y="420"/>
                </a:cubicBezTo>
                <a:cubicBezTo>
                  <a:pt x="740" y="420"/>
                  <a:pt x="740" y="420"/>
                  <a:pt x="740" y="420"/>
                </a:cubicBezTo>
                <a:cubicBezTo>
                  <a:pt x="740" y="709"/>
                  <a:pt x="740" y="709"/>
                  <a:pt x="740" y="709"/>
                </a:cubicBezTo>
                <a:cubicBezTo>
                  <a:pt x="910" y="709"/>
                  <a:pt x="910" y="709"/>
                  <a:pt x="910" y="709"/>
                </a:cubicBezTo>
                <a:cubicBezTo>
                  <a:pt x="910" y="345"/>
                  <a:pt x="910" y="345"/>
                  <a:pt x="910" y="345"/>
                </a:cubicBezTo>
                <a:cubicBezTo>
                  <a:pt x="934" y="345"/>
                  <a:pt x="934" y="345"/>
                  <a:pt x="934" y="345"/>
                </a:cubicBezTo>
                <a:cubicBezTo>
                  <a:pt x="934" y="149"/>
                  <a:pt x="934" y="149"/>
                  <a:pt x="934" y="149"/>
                </a:cubicBezTo>
                <a:cubicBezTo>
                  <a:pt x="996" y="149"/>
                  <a:pt x="996" y="149"/>
                  <a:pt x="996" y="149"/>
                </a:cubicBezTo>
                <a:cubicBezTo>
                  <a:pt x="996" y="83"/>
                  <a:pt x="996" y="83"/>
                  <a:pt x="996" y="83"/>
                </a:cubicBezTo>
                <a:cubicBezTo>
                  <a:pt x="1026" y="71"/>
                  <a:pt x="1026" y="71"/>
                  <a:pt x="1026" y="71"/>
                </a:cubicBezTo>
                <a:cubicBezTo>
                  <a:pt x="1026" y="0"/>
                  <a:pt x="1026" y="0"/>
                  <a:pt x="1026" y="0"/>
                </a:cubicBezTo>
                <a:cubicBezTo>
                  <a:pt x="1031" y="0"/>
                  <a:pt x="1031" y="0"/>
                  <a:pt x="1031" y="0"/>
                </a:cubicBezTo>
                <a:cubicBezTo>
                  <a:pt x="1031" y="73"/>
                  <a:pt x="1031" y="73"/>
                  <a:pt x="1031" y="73"/>
                </a:cubicBezTo>
                <a:cubicBezTo>
                  <a:pt x="1058" y="90"/>
                  <a:pt x="1058" y="90"/>
                  <a:pt x="1058" y="90"/>
                </a:cubicBezTo>
                <a:cubicBezTo>
                  <a:pt x="1058" y="167"/>
                  <a:pt x="1058" y="167"/>
                  <a:pt x="1058" y="167"/>
                </a:cubicBezTo>
                <a:cubicBezTo>
                  <a:pt x="1064" y="178"/>
                  <a:pt x="1064" y="178"/>
                  <a:pt x="1064" y="178"/>
                </a:cubicBezTo>
                <a:cubicBezTo>
                  <a:pt x="1064" y="394"/>
                  <a:pt x="1064" y="394"/>
                  <a:pt x="1064" y="394"/>
                </a:cubicBezTo>
                <a:cubicBezTo>
                  <a:pt x="1081" y="394"/>
                  <a:pt x="1081" y="394"/>
                  <a:pt x="1081" y="394"/>
                </a:cubicBezTo>
                <a:cubicBezTo>
                  <a:pt x="1081" y="319"/>
                  <a:pt x="1081" y="319"/>
                  <a:pt x="1081" y="319"/>
                </a:cubicBezTo>
                <a:cubicBezTo>
                  <a:pt x="1090" y="306"/>
                  <a:pt x="1105" y="312"/>
                  <a:pt x="1105" y="312"/>
                </a:cubicBezTo>
                <a:cubicBezTo>
                  <a:pt x="1132" y="312"/>
                  <a:pt x="1132" y="312"/>
                  <a:pt x="1132" y="312"/>
                </a:cubicBezTo>
                <a:cubicBezTo>
                  <a:pt x="1132" y="207"/>
                  <a:pt x="1132" y="207"/>
                  <a:pt x="1132" y="207"/>
                </a:cubicBezTo>
                <a:cubicBezTo>
                  <a:pt x="1151" y="275"/>
                  <a:pt x="1151" y="275"/>
                  <a:pt x="1151" y="275"/>
                </a:cubicBezTo>
                <a:cubicBezTo>
                  <a:pt x="1164" y="251"/>
                  <a:pt x="1164" y="251"/>
                  <a:pt x="1164" y="251"/>
                </a:cubicBezTo>
                <a:cubicBezTo>
                  <a:pt x="1164" y="207"/>
                  <a:pt x="1164" y="207"/>
                  <a:pt x="1164" y="207"/>
                </a:cubicBezTo>
                <a:cubicBezTo>
                  <a:pt x="1172" y="207"/>
                  <a:pt x="1172" y="207"/>
                  <a:pt x="1172" y="207"/>
                </a:cubicBezTo>
                <a:cubicBezTo>
                  <a:pt x="1172" y="165"/>
                  <a:pt x="1172" y="165"/>
                  <a:pt x="1172" y="165"/>
                </a:cubicBezTo>
                <a:cubicBezTo>
                  <a:pt x="1178" y="165"/>
                  <a:pt x="1178" y="165"/>
                  <a:pt x="1178" y="165"/>
                </a:cubicBezTo>
                <a:cubicBezTo>
                  <a:pt x="1178" y="77"/>
                  <a:pt x="1178" y="77"/>
                  <a:pt x="1178" y="77"/>
                </a:cubicBezTo>
                <a:cubicBezTo>
                  <a:pt x="1182" y="77"/>
                  <a:pt x="1182" y="77"/>
                  <a:pt x="1182" y="77"/>
                </a:cubicBezTo>
                <a:cubicBezTo>
                  <a:pt x="1182" y="165"/>
                  <a:pt x="1182" y="165"/>
                  <a:pt x="1182" y="165"/>
                </a:cubicBezTo>
                <a:cubicBezTo>
                  <a:pt x="1188" y="165"/>
                  <a:pt x="1188" y="165"/>
                  <a:pt x="1188" y="165"/>
                </a:cubicBezTo>
                <a:cubicBezTo>
                  <a:pt x="1192" y="204"/>
                  <a:pt x="1192" y="204"/>
                  <a:pt x="1192" y="204"/>
                </a:cubicBezTo>
                <a:cubicBezTo>
                  <a:pt x="1208" y="224"/>
                  <a:pt x="1208" y="224"/>
                  <a:pt x="1208" y="224"/>
                </a:cubicBezTo>
                <a:cubicBezTo>
                  <a:pt x="1208" y="242"/>
                  <a:pt x="1208" y="242"/>
                  <a:pt x="1208" y="242"/>
                </a:cubicBezTo>
                <a:cubicBezTo>
                  <a:pt x="1222" y="253"/>
                  <a:pt x="1222" y="253"/>
                  <a:pt x="1222" y="253"/>
                </a:cubicBezTo>
                <a:cubicBezTo>
                  <a:pt x="1222" y="405"/>
                  <a:pt x="1222" y="405"/>
                  <a:pt x="1222" y="405"/>
                </a:cubicBezTo>
                <a:cubicBezTo>
                  <a:pt x="1231" y="405"/>
                  <a:pt x="1231" y="405"/>
                  <a:pt x="1231" y="405"/>
                </a:cubicBezTo>
                <a:cubicBezTo>
                  <a:pt x="1231" y="224"/>
                  <a:pt x="1231" y="224"/>
                  <a:pt x="1231" y="224"/>
                </a:cubicBezTo>
                <a:cubicBezTo>
                  <a:pt x="1255" y="224"/>
                  <a:pt x="1255" y="224"/>
                  <a:pt x="1255" y="224"/>
                </a:cubicBezTo>
                <a:cubicBezTo>
                  <a:pt x="1255" y="409"/>
                  <a:pt x="1255" y="409"/>
                  <a:pt x="1255" y="409"/>
                </a:cubicBezTo>
                <a:cubicBezTo>
                  <a:pt x="1266" y="409"/>
                  <a:pt x="1266" y="409"/>
                  <a:pt x="1266" y="409"/>
                </a:cubicBezTo>
                <a:cubicBezTo>
                  <a:pt x="1275" y="510"/>
                  <a:pt x="1275" y="510"/>
                  <a:pt x="1275" y="510"/>
                </a:cubicBezTo>
                <a:cubicBezTo>
                  <a:pt x="1325" y="510"/>
                  <a:pt x="1325" y="510"/>
                  <a:pt x="1325" y="510"/>
                </a:cubicBezTo>
                <a:cubicBezTo>
                  <a:pt x="1325" y="552"/>
                  <a:pt x="1325" y="552"/>
                  <a:pt x="1325" y="552"/>
                </a:cubicBezTo>
                <a:cubicBezTo>
                  <a:pt x="1362" y="552"/>
                  <a:pt x="1362" y="552"/>
                  <a:pt x="1362" y="552"/>
                </a:cubicBezTo>
                <a:cubicBezTo>
                  <a:pt x="1369" y="561"/>
                  <a:pt x="1369" y="561"/>
                  <a:pt x="1369" y="561"/>
                </a:cubicBezTo>
                <a:cubicBezTo>
                  <a:pt x="1369" y="715"/>
                  <a:pt x="1369" y="715"/>
                  <a:pt x="1369" y="715"/>
                </a:cubicBezTo>
                <a:cubicBezTo>
                  <a:pt x="1390" y="715"/>
                  <a:pt x="1390" y="715"/>
                  <a:pt x="1390" y="715"/>
                </a:cubicBezTo>
                <a:cubicBezTo>
                  <a:pt x="1390" y="920"/>
                  <a:pt x="1390" y="920"/>
                  <a:pt x="1390" y="920"/>
                </a:cubicBezTo>
                <a:cubicBezTo>
                  <a:pt x="0" y="920"/>
                  <a:pt x="0" y="920"/>
                  <a:pt x="0" y="920"/>
                </a:cubicBezTo>
                <a:cubicBezTo>
                  <a:pt x="0" y="651"/>
                  <a:pt x="0" y="651"/>
                  <a:pt x="0" y="651"/>
                </a:cubicBezTo>
                <a:cubicBezTo>
                  <a:pt x="20" y="651"/>
                  <a:pt x="20" y="651"/>
                  <a:pt x="20" y="651"/>
                </a:cubicBezTo>
                <a:close/>
              </a:path>
            </a:pathLst>
          </a:custGeom>
          <a:solidFill>
            <a:srgbClr val="F7AF4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6153" name="Freeform 17"/>
          <p:cNvSpPr>
            <a:spLocks noChangeArrowheads="1"/>
          </p:cNvSpPr>
          <p:nvPr/>
        </p:nvSpPr>
        <p:spPr bwMode="auto">
          <a:xfrm>
            <a:off x="6370638" y="3784600"/>
            <a:ext cx="1103312" cy="571500"/>
          </a:xfrm>
          <a:custGeom>
            <a:gdLst>
              <a:gd fmla="*/ 2147483646 w 695" name="T0"/>
              <a:gd fmla="*/ 2147483646 h 480" name="T1"/>
              <a:gd fmla="*/ 2147483646 w 695" name="T2"/>
              <a:gd fmla="*/ 2147483646 h 480" name="T3"/>
              <a:gd fmla="*/ 2147483646 w 695" name="T4"/>
              <a:gd fmla="*/ 2147483646 h 480" name="T5"/>
              <a:gd fmla="*/ 2147483646 w 695" name="T6"/>
              <a:gd fmla="*/ 2147483646 h 480" name="T7"/>
              <a:gd fmla="*/ 2147483646 w 695" name="T8"/>
              <a:gd fmla="*/ 2147483646 h 480" name="T9"/>
              <a:gd fmla="*/ 2147483646 w 695" name="T10"/>
              <a:gd fmla="*/ 2147483646 h 480" name="T11"/>
              <a:gd fmla="*/ 2147483646 w 695" name="T12"/>
              <a:gd fmla="*/ 2147483646 h 480" name="T13"/>
              <a:gd fmla="*/ 2147483646 w 695" name="T14"/>
              <a:gd fmla="*/ 2147483646 h 480" name="T15"/>
              <a:gd fmla="*/ 2147483646 w 695" name="T16"/>
              <a:gd fmla="*/ 2147483646 h 480" name="T17"/>
              <a:gd fmla="*/ 2147483646 w 695" name="T18"/>
              <a:gd fmla="*/ 2147483646 h 480" name="T19"/>
              <a:gd fmla="*/ 2147483646 w 695" name="T20"/>
              <a:gd fmla="*/ 2147483646 h 480" name="T21"/>
              <a:gd fmla="*/ 2147483646 w 695" name="T22"/>
              <a:gd fmla="*/ 2147483646 h 480" name="T23"/>
              <a:gd fmla="*/ 2147483646 w 695" name="T24"/>
              <a:gd fmla="*/ 2147483646 h 480" name="T25"/>
              <a:gd fmla="*/ 2147483646 w 695" name="T26"/>
              <a:gd fmla="*/ 2147483646 h 480" name="T27"/>
              <a:gd fmla="*/ 2147483646 w 695" name="T28"/>
              <a:gd fmla="*/ 2147483646 h 480" name="T29"/>
              <a:gd fmla="*/ 2147483646 w 695" name="T30"/>
              <a:gd fmla="*/ 2147483646 h 480" name="T31"/>
              <a:gd fmla="*/ 2147483646 w 695" name="T32"/>
              <a:gd fmla="*/ 2147483646 h 480" name="T33"/>
              <a:gd fmla="*/ 2147483646 w 695" name="T34"/>
              <a:gd fmla="*/ 2147483646 h 480" name="T35"/>
              <a:gd fmla="*/ 2147483646 w 695" name="T36"/>
              <a:gd fmla="*/ 2147483646 h 480" name="T37"/>
              <a:gd fmla="*/ 2147483646 w 695" name="T38"/>
              <a:gd fmla="*/ 2147483646 h 480" name="T39"/>
              <a:gd fmla="*/ 2147483646 w 695" name="T40"/>
              <a:gd fmla="*/ 2147483646 h 480" name="T41"/>
              <a:gd fmla="*/ 2147483646 w 695" name="T42"/>
              <a:gd fmla="*/ 2147483646 h 480" name="T43"/>
              <a:gd fmla="*/ 2147483646 w 695" name="T44"/>
              <a:gd fmla="*/ 2147483646 h 480" name="T45"/>
              <a:gd fmla="*/ 2147483646 w 695" name="T46"/>
              <a:gd fmla="*/ 2147483646 h 480" name="T47"/>
              <a:gd fmla="*/ 2147483646 w 695" name="T48"/>
              <a:gd fmla="*/ 2147483646 h 480" name="T49"/>
              <a:gd fmla="*/ 2147483646 w 695" name="T50"/>
              <a:gd fmla="*/ 2147483646 h 480" name="T51"/>
              <a:gd fmla="*/ 2147483646 w 695" name="T52"/>
              <a:gd fmla="*/ 0 h 480" name="T53"/>
              <a:gd fmla="*/ 2147483646 w 695" name="T54"/>
              <a:gd fmla="*/ 2147483646 h 480" name="T55"/>
              <a:gd fmla="*/ 2147483646 w 695" name="T56"/>
              <a:gd fmla="*/ 2147483646 h 480" name="T57"/>
              <a:gd fmla="*/ 2147483646 w 695" name="T58"/>
              <a:gd fmla="*/ 2147483646 h 480" name="T59"/>
              <a:gd fmla="*/ 2147483646 w 695" name="T60"/>
              <a:gd fmla="*/ 2147483646 h 480" name="T61"/>
              <a:gd fmla="*/ 2147483646 w 695" name="T62"/>
              <a:gd fmla="*/ 2147483646 h 480" name="T63"/>
              <a:gd fmla="*/ 2147483646 w 695" name="T64"/>
              <a:gd fmla="*/ 2147483646 h 480" name="T65"/>
              <a:gd fmla="*/ 2147483646 w 695" name="T66"/>
              <a:gd fmla="*/ 2147483646 h 480" name="T67"/>
              <a:gd fmla="*/ 2147483646 w 695" name="T68"/>
              <a:gd fmla="*/ 2147483646 h 480" name="T69"/>
              <a:gd fmla="*/ 2147483646 w 695" name="T70"/>
              <a:gd fmla="*/ 2147483646 h 480" name="T71"/>
              <a:gd fmla="*/ 2147483646 w 695" name="T72"/>
              <a:gd fmla="*/ 2147483646 h 480" name="T73"/>
              <a:gd fmla="*/ 2147483646 w 695" name="T74"/>
              <a:gd fmla="*/ 2147483646 h 480" name="T75"/>
              <a:gd fmla="*/ 2147483646 w 695" name="T76"/>
              <a:gd fmla="*/ 2147483646 h 480" name="T77"/>
              <a:gd fmla="*/ 2147483646 w 695" name="T78"/>
              <a:gd fmla="*/ 2147483646 h 480" name="T79"/>
              <a:gd fmla="*/ 2147483646 w 695" name="T80"/>
              <a:gd fmla="*/ 2147483646 h 480" name="T81"/>
              <a:gd fmla="*/ 2147483646 w 695" name="T82"/>
              <a:gd fmla="*/ 2147483646 h 480" name="T83"/>
              <a:gd fmla="*/ 2147483646 w 695" name="T84"/>
              <a:gd fmla="*/ 2147483646 h 480" name="T85"/>
              <a:gd fmla="*/ 2147483646 w 695" name="T86"/>
              <a:gd fmla="*/ 2147483646 h 480" name="T87"/>
              <a:gd fmla="*/ 2147483646 w 695" name="T88"/>
              <a:gd fmla="*/ 2147483646 h 480" name="T89"/>
              <a:gd fmla="*/ 2147483646 w 695" name="T90"/>
              <a:gd fmla="*/ 2147483646 h 480" name="T91"/>
              <a:gd fmla="*/ 2147483646 w 695" name="T92"/>
              <a:gd fmla="*/ 2147483646 h 480" name="T93"/>
              <a:gd fmla="*/ 2147483646 w 695" name="T94"/>
              <a:gd fmla="*/ 2147483646 h 480" name="T95"/>
              <a:gd fmla="*/ 2147483646 w 695" name="T96"/>
              <a:gd fmla="*/ 2147483646 h 480" name="T97"/>
              <a:gd fmla="*/ 2147483646 w 695" name="T98"/>
              <a:gd fmla="*/ 2147483646 h 480" name="T99"/>
              <a:gd fmla="*/ 2147483646 w 695" name="T100"/>
              <a:gd fmla="*/ 2147483646 h 480" name="T101"/>
              <a:gd fmla="*/ 2147483646 w 695" name="T102"/>
              <a:gd fmla="*/ 2147483646 h 480" name="T103"/>
              <a:gd fmla="*/ 0 w 695" name="T104"/>
              <a:gd fmla="*/ 2147483646 h 480" name="T105"/>
              <a:gd fmla="*/ 2147483646 w 695" name="T106"/>
              <a:gd fmla="*/ 2147483646 h 480" name="T107"/>
              <a:gd fmla="*/ 2147483646 w 695" name="T108"/>
              <a:gd fmla="*/ 2147483646 h 480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w 695" name="T165"/>
              <a:gd fmla="*/ 0 h 480" name="T166"/>
              <a:gd fmla="*/ 695 w 695" name="T167"/>
              <a:gd fmla="*/ 480 h 480" name="T168"/>
            </a:gdLst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b="T168" l="T165" r="T167" t="T166"/>
            <a:pathLst>
              <a:path h="480" w="695">
                <a:moveTo>
                  <a:pt x="686" y="369"/>
                </a:moveTo>
                <a:lnTo>
                  <a:pt x="686" y="337"/>
                </a:lnTo>
                <a:lnTo>
                  <a:pt x="668" y="337"/>
                </a:lnTo>
                <a:lnTo>
                  <a:pt x="668" y="322"/>
                </a:lnTo>
                <a:lnTo>
                  <a:pt x="645" y="322"/>
                </a:lnTo>
                <a:lnTo>
                  <a:pt x="645" y="303"/>
                </a:lnTo>
                <a:lnTo>
                  <a:pt x="634" y="284"/>
                </a:lnTo>
                <a:lnTo>
                  <a:pt x="634" y="256"/>
                </a:lnTo>
                <a:lnTo>
                  <a:pt x="633" y="256"/>
                </a:lnTo>
                <a:lnTo>
                  <a:pt x="633" y="228"/>
                </a:lnTo>
                <a:lnTo>
                  <a:pt x="628" y="228"/>
                </a:lnTo>
                <a:lnTo>
                  <a:pt x="628" y="256"/>
                </a:lnTo>
                <a:lnTo>
                  <a:pt x="626" y="256"/>
                </a:lnTo>
                <a:lnTo>
                  <a:pt x="626" y="286"/>
                </a:lnTo>
                <a:lnTo>
                  <a:pt x="617" y="300"/>
                </a:lnTo>
                <a:lnTo>
                  <a:pt x="617" y="324"/>
                </a:lnTo>
                <a:lnTo>
                  <a:pt x="610" y="324"/>
                </a:lnTo>
                <a:lnTo>
                  <a:pt x="610" y="240"/>
                </a:lnTo>
                <a:lnTo>
                  <a:pt x="594" y="240"/>
                </a:lnTo>
                <a:lnTo>
                  <a:pt x="594" y="290"/>
                </a:lnTo>
                <a:lnTo>
                  <a:pt x="587" y="290"/>
                </a:lnTo>
                <a:lnTo>
                  <a:pt x="587" y="242"/>
                </a:lnTo>
                <a:lnTo>
                  <a:pt x="551" y="242"/>
                </a:lnTo>
                <a:lnTo>
                  <a:pt x="551" y="173"/>
                </a:lnTo>
                <a:lnTo>
                  <a:pt x="529" y="173"/>
                </a:lnTo>
                <a:lnTo>
                  <a:pt x="529" y="147"/>
                </a:lnTo>
                <a:lnTo>
                  <a:pt x="514" y="139"/>
                </a:lnTo>
                <a:lnTo>
                  <a:pt x="508" y="139"/>
                </a:lnTo>
                <a:lnTo>
                  <a:pt x="508" y="134"/>
                </a:lnTo>
                <a:lnTo>
                  <a:pt x="499" y="134"/>
                </a:lnTo>
                <a:lnTo>
                  <a:pt x="499" y="61"/>
                </a:lnTo>
                <a:lnTo>
                  <a:pt x="496" y="61"/>
                </a:lnTo>
                <a:lnTo>
                  <a:pt x="496" y="134"/>
                </a:lnTo>
                <a:lnTo>
                  <a:pt x="486" y="134"/>
                </a:lnTo>
                <a:lnTo>
                  <a:pt x="486" y="142"/>
                </a:lnTo>
                <a:lnTo>
                  <a:pt x="479" y="142"/>
                </a:lnTo>
                <a:lnTo>
                  <a:pt x="479" y="293"/>
                </a:lnTo>
                <a:lnTo>
                  <a:pt x="466" y="293"/>
                </a:lnTo>
                <a:lnTo>
                  <a:pt x="466" y="266"/>
                </a:lnTo>
                <a:lnTo>
                  <a:pt x="443" y="266"/>
                </a:lnTo>
                <a:lnTo>
                  <a:pt x="443" y="212"/>
                </a:lnTo>
                <a:lnTo>
                  <a:pt x="432" y="206"/>
                </a:lnTo>
                <a:lnTo>
                  <a:pt x="419" y="206"/>
                </a:lnTo>
                <a:lnTo>
                  <a:pt x="419" y="120"/>
                </a:lnTo>
                <a:lnTo>
                  <a:pt x="410" y="114"/>
                </a:lnTo>
                <a:lnTo>
                  <a:pt x="385" y="114"/>
                </a:lnTo>
                <a:lnTo>
                  <a:pt x="385" y="127"/>
                </a:lnTo>
                <a:lnTo>
                  <a:pt x="375" y="127"/>
                </a:lnTo>
                <a:lnTo>
                  <a:pt x="375" y="94"/>
                </a:lnTo>
                <a:lnTo>
                  <a:pt x="362" y="94"/>
                </a:lnTo>
                <a:lnTo>
                  <a:pt x="362" y="69"/>
                </a:lnTo>
                <a:lnTo>
                  <a:pt x="352" y="69"/>
                </a:lnTo>
                <a:lnTo>
                  <a:pt x="352" y="0"/>
                </a:lnTo>
                <a:lnTo>
                  <a:pt x="338" y="0"/>
                </a:lnTo>
                <a:lnTo>
                  <a:pt x="338" y="287"/>
                </a:lnTo>
                <a:lnTo>
                  <a:pt x="298" y="294"/>
                </a:lnTo>
                <a:lnTo>
                  <a:pt x="284" y="294"/>
                </a:lnTo>
                <a:lnTo>
                  <a:pt x="284" y="426"/>
                </a:lnTo>
                <a:lnTo>
                  <a:pt x="270" y="415"/>
                </a:lnTo>
                <a:lnTo>
                  <a:pt x="270" y="297"/>
                </a:lnTo>
                <a:lnTo>
                  <a:pt x="242" y="297"/>
                </a:lnTo>
                <a:lnTo>
                  <a:pt x="242" y="285"/>
                </a:lnTo>
                <a:lnTo>
                  <a:pt x="218" y="285"/>
                </a:lnTo>
                <a:lnTo>
                  <a:pt x="218" y="292"/>
                </a:lnTo>
                <a:lnTo>
                  <a:pt x="207" y="292"/>
                </a:lnTo>
                <a:lnTo>
                  <a:pt x="207" y="437"/>
                </a:lnTo>
                <a:lnTo>
                  <a:pt x="198" y="437"/>
                </a:lnTo>
                <a:lnTo>
                  <a:pt x="198" y="397"/>
                </a:lnTo>
                <a:lnTo>
                  <a:pt x="191" y="397"/>
                </a:lnTo>
                <a:lnTo>
                  <a:pt x="191" y="284"/>
                </a:lnTo>
                <a:lnTo>
                  <a:pt x="187" y="244"/>
                </a:lnTo>
                <a:lnTo>
                  <a:pt x="174" y="205"/>
                </a:lnTo>
                <a:lnTo>
                  <a:pt x="161" y="244"/>
                </a:lnTo>
                <a:lnTo>
                  <a:pt x="157" y="281"/>
                </a:lnTo>
                <a:lnTo>
                  <a:pt x="157" y="388"/>
                </a:lnTo>
                <a:lnTo>
                  <a:pt x="153" y="388"/>
                </a:lnTo>
                <a:lnTo>
                  <a:pt x="153" y="432"/>
                </a:lnTo>
                <a:lnTo>
                  <a:pt x="149" y="432"/>
                </a:lnTo>
                <a:lnTo>
                  <a:pt x="149" y="225"/>
                </a:lnTo>
                <a:lnTo>
                  <a:pt x="140" y="220"/>
                </a:lnTo>
                <a:lnTo>
                  <a:pt x="113" y="220"/>
                </a:lnTo>
                <a:lnTo>
                  <a:pt x="113" y="212"/>
                </a:lnTo>
                <a:lnTo>
                  <a:pt x="108" y="212"/>
                </a:lnTo>
                <a:lnTo>
                  <a:pt x="108" y="205"/>
                </a:lnTo>
                <a:lnTo>
                  <a:pt x="94" y="205"/>
                </a:lnTo>
                <a:lnTo>
                  <a:pt x="94" y="212"/>
                </a:lnTo>
                <a:lnTo>
                  <a:pt x="83" y="212"/>
                </a:lnTo>
                <a:lnTo>
                  <a:pt x="83" y="221"/>
                </a:lnTo>
                <a:lnTo>
                  <a:pt x="69" y="221"/>
                </a:lnTo>
                <a:lnTo>
                  <a:pt x="69" y="236"/>
                </a:lnTo>
                <a:lnTo>
                  <a:pt x="61" y="236"/>
                </a:lnTo>
                <a:lnTo>
                  <a:pt x="61" y="217"/>
                </a:lnTo>
                <a:lnTo>
                  <a:pt x="49" y="217"/>
                </a:lnTo>
                <a:lnTo>
                  <a:pt x="40" y="220"/>
                </a:lnTo>
                <a:lnTo>
                  <a:pt x="40" y="239"/>
                </a:lnTo>
                <a:lnTo>
                  <a:pt x="32" y="239"/>
                </a:lnTo>
                <a:lnTo>
                  <a:pt x="32" y="308"/>
                </a:lnTo>
                <a:lnTo>
                  <a:pt x="25" y="309"/>
                </a:lnTo>
                <a:lnTo>
                  <a:pt x="25" y="383"/>
                </a:lnTo>
                <a:lnTo>
                  <a:pt x="22" y="383"/>
                </a:lnTo>
                <a:lnTo>
                  <a:pt x="22" y="414"/>
                </a:lnTo>
                <a:lnTo>
                  <a:pt x="14" y="414"/>
                </a:lnTo>
                <a:lnTo>
                  <a:pt x="14" y="426"/>
                </a:lnTo>
                <a:lnTo>
                  <a:pt x="11" y="436"/>
                </a:lnTo>
                <a:lnTo>
                  <a:pt x="0" y="436"/>
                </a:lnTo>
                <a:lnTo>
                  <a:pt x="0" y="480"/>
                </a:lnTo>
                <a:lnTo>
                  <a:pt x="695" y="480"/>
                </a:lnTo>
                <a:lnTo>
                  <a:pt x="695" y="384"/>
                </a:lnTo>
                <a:lnTo>
                  <a:pt x="686" y="369"/>
                </a:lnTo>
                <a:close/>
              </a:path>
            </a:pathLst>
          </a:custGeom>
          <a:solidFill>
            <a:srgbClr val="F7AF4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6154" name="Freeform 18"/>
          <p:cNvSpPr>
            <a:spLocks noChangeArrowheads="1"/>
          </p:cNvSpPr>
          <p:nvPr/>
        </p:nvSpPr>
        <p:spPr bwMode="auto">
          <a:xfrm>
            <a:off x="5454650" y="3917950"/>
            <a:ext cx="3678238" cy="490538"/>
          </a:xfrm>
          <a:custGeom>
            <a:gdLst>
              <a:gd fmla="*/ 2147483646 w 3182" name="T0"/>
              <a:gd fmla="*/ 2147483646 h 565" name="T1"/>
              <a:gd fmla="*/ 2147483646 w 3182" name="T2"/>
              <a:gd fmla="*/ 2147483646 h 565" name="T3"/>
              <a:gd fmla="*/ 2147483646 w 3182" name="T4"/>
              <a:gd fmla="*/ 2147483646 h 565" name="T5"/>
              <a:gd fmla="*/ 2147483646 w 3182" name="T6"/>
              <a:gd fmla="*/ 2147483646 h 565" name="T7"/>
              <a:gd fmla="*/ 2147483646 w 3182" name="T8"/>
              <a:gd fmla="*/ 2147483646 h 565" name="T9"/>
              <a:gd fmla="*/ 2147483646 w 3182" name="T10"/>
              <a:gd fmla="*/ 2147483646 h 565" name="T11"/>
              <a:gd fmla="*/ 2147483646 w 3182" name="T12"/>
              <a:gd fmla="*/ 2147483646 h 565" name="T13"/>
              <a:gd fmla="*/ 2147483646 w 3182" name="T14"/>
              <a:gd fmla="*/ 2147483646 h 565" name="T15"/>
              <a:gd fmla="*/ 2147483646 w 3182" name="T16"/>
              <a:gd fmla="*/ 2147483646 h 565" name="T17"/>
              <a:gd fmla="*/ 2147483646 w 3182" name="T18"/>
              <a:gd fmla="*/ 2147483646 h 565" name="T19"/>
              <a:gd fmla="*/ 2147483646 w 3182" name="T20"/>
              <a:gd fmla="*/ 2147483646 h 565" name="T21"/>
              <a:gd fmla="*/ 2147483646 w 3182" name="T22"/>
              <a:gd fmla="*/ 2147483646 h 565" name="T23"/>
              <a:gd fmla="*/ 2147483646 w 3182" name="T24"/>
              <a:gd fmla="*/ 2147483646 h 565" name="T25"/>
              <a:gd fmla="*/ 2147483646 w 3182" name="T26"/>
              <a:gd fmla="*/ 2147483646 h 565" name="T27"/>
              <a:gd fmla="*/ 2147483646 w 3182" name="T28"/>
              <a:gd fmla="*/ 2147483646 h 565" name="T29"/>
              <a:gd fmla="*/ 2147483646 w 3182" name="T30"/>
              <a:gd fmla="*/ 2147483646 h 565" name="T31"/>
              <a:gd fmla="*/ 2147483646 w 3182" name="T32"/>
              <a:gd fmla="*/ 2147483646 h 565" name="T33"/>
              <a:gd fmla="*/ 2147483646 w 3182" name="T34"/>
              <a:gd fmla="*/ 2147483646 h 565" name="T35"/>
              <a:gd fmla="*/ 2147483646 w 3182" name="T36"/>
              <a:gd fmla="*/ 2147483646 h 565" name="T37"/>
              <a:gd fmla="*/ 2147483646 w 3182" name="T38"/>
              <a:gd fmla="*/ 2147483646 h 565" name="T39"/>
              <a:gd fmla="*/ 2147483646 w 3182" name="T40"/>
              <a:gd fmla="*/ 2147483646 h 565" name="T41"/>
              <a:gd fmla="*/ 2147483646 w 3182" name="T42"/>
              <a:gd fmla="*/ 2147483646 h 565" name="T43"/>
              <a:gd fmla="*/ 2147483646 w 3182" name="T44"/>
              <a:gd fmla="*/ 2147483646 h 565" name="T45"/>
              <a:gd fmla="*/ 2147483646 w 3182" name="T46"/>
              <a:gd fmla="*/ 2147483646 h 565" name="T47"/>
              <a:gd fmla="*/ 2147483646 w 3182" name="T48"/>
              <a:gd fmla="*/ 2147483646 h 565" name="T49"/>
              <a:gd fmla="*/ 2147483646 w 3182" name="T50"/>
              <a:gd fmla="*/ 2147483646 h 565" name="T51"/>
              <a:gd fmla="*/ 2147483646 w 3182" name="T52"/>
              <a:gd fmla="*/ 2147483646 h 565" name="T53"/>
              <a:gd fmla="*/ 2147483646 w 3182" name="T54"/>
              <a:gd fmla="*/ 2147483646 h 565" name="T55"/>
              <a:gd fmla="*/ 2147483646 w 3182" name="T56"/>
              <a:gd fmla="*/ 2147483646 h 565" name="T57"/>
              <a:gd fmla="*/ 2147483646 w 3182" name="T58"/>
              <a:gd fmla="*/ 2147483646 h 565" name="T59"/>
              <a:gd fmla="*/ 2147483646 w 3182" name="T60"/>
              <a:gd fmla="*/ 2147483646 h 565" name="T61"/>
              <a:gd fmla="*/ 2147483646 w 3182" name="T62"/>
              <a:gd fmla="*/ 2147483646 h 565" name="T63"/>
              <a:gd fmla="*/ 2147483646 w 3182" name="T64"/>
              <a:gd fmla="*/ 2147483646 h 565" name="T65"/>
              <a:gd fmla="*/ 2147483646 w 3182" name="T66"/>
              <a:gd fmla="*/ 2147483646 h 565" name="T67"/>
              <a:gd fmla="*/ 2147483646 w 3182" name="T68"/>
              <a:gd fmla="*/ 2147483646 h 565" name="T69"/>
              <a:gd fmla="*/ 2147483646 w 3182" name="T70"/>
              <a:gd fmla="*/ 2147483646 h 565" name="T71"/>
              <a:gd fmla="*/ 2147483646 w 3182" name="T72"/>
              <a:gd fmla="*/ 2147483646 h 565" name="T73"/>
              <a:gd fmla="*/ 2147483646 w 3182" name="T74"/>
              <a:gd fmla="*/ 2147483646 h 565" name="T75"/>
              <a:gd fmla="*/ 2147483646 w 3182" name="T76"/>
              <a:gd fmla="*/ 2147483646 h 565" name="T77"/>
              <a:gd fmla="*/ 2147483646 w 3182" name="T78"/>
              <a:gd fmla="*/ 2147483646 h 565" name="T79"/>
              <a:gd fmla="*/ 2147483646 w 3182" name="T80"/>
              <a:gd fmla="*/ 2147483646 h 565" name="T81"/>
              <a:gd fmla="*/ 2147483646 w 3182" name="T82"/>
              <a:gd fmla="*/ 2147483646 h 565" name="T83"/>
              <a:gd fmla="*/ 2147483646 w 3182" name="T84"/>
              <a:gd fmla="*/ 2147483646 h 565" name="T85"/>
              <a:gd fmla="*/ 2147483646 w 3182" name="T86"/>
              <a:gd fmla="*/ 2147483646 h 565" name="T87"/>
              <a:gd fmla="*/ 2147483646 w 3182" name="T88"/>
              <a:gd fmla="*/ 2147483646 h 565" name="T89"/>
              <a:gd fmla="*/ 2147483646 w 3182" name="T90"/>
              <a:gd fmla="*/ 2147483646 h 565" name="T91"/>
              <a:gd fmla="*/ 2147483646 w 3182" name="T92"/>
              <a:gd fmla="*/ 2147483646 h 565" name="T93"/>
              <a:gd fmla="*/ 2147483646 w 3182" name="T94"/>
              <a:gd fmla="*/ 2147483646 h 565" name="T95"/>
              <a:gd fmla="*/ 2147483646 w 3182" name="T96"/>
              <a:gd fmla="*/ 2147483646 h 565" name="T97"/>
              <a:gd fmla="*/ 2147483646 w 3182" name="T98"/>
              <a:gd fmla="*/ 2147483646 h 565" name="T99"/>
              <a:gd fmla="*/ 2147483646 w 3182" name="T100"/>
              <a:gd fmla="*/ 2147483646 h 565" name="T101"/>
              <a:gd fmla="*/ 2147483646 w 3182" name="T102"/>
              <a:gd fmla="*/ 2147483646 h 565" name="T103"/>
              <a:gd fmla="*/ 2147483646 w 3182" name="T104"/>
              <a:gd fmla="*/ 2147483646 h 565" name="T105"/>
              <a:gd fmla="*/ 2147483646 w 3182" name="T106"/>
              <a:gd fmla="*/ 2147483646 h 565" name="T107"/>
              <a:gd fmla="*/ 2147483646 w 3182" name="T108"/>
              <a:gd fmla="*/ 0 h 565" name="T109"/>
              <a:gd fmla="*/ 2147483646 w 3182" name="T110"/>
              <a:gd fmla="*/ 2147483646 h 565" name="T111"/>
              <a:gd fmla="*/ 2147483646 w 3182" name="T112"/>
              <a:gd fmla="*/ 2147483646 h 565" name="T113"/>
              <a:gd fmla="*/ 2147483646 w 3182" name="T114"/>
              <a:gd fmla="*/ 2147483646 h 565" name="T115"/>
              <a:gd fmla="*/ 2147483646 w 3182" name="T116"/>
              <a:gd fmla="*/ 2147483646 h 565" name="T117"/>
              <a:gd fmla="*/ 0 w 3182" name="T118"/>
              <a:gd fmla="*/ 2147483646 h 565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60000 65536" name="T171"/>
              <a:gd fmla="*/ 0 60000 65536" name="T172"/>
              <a:gd fmla="*/ 0 60000 65536" name="T173"/>
              <a:gd fmla="*/ 0 60000 65536" name="T174"/>
              <a:gd fmla="*/ 0 60000 65536" name="T175"/>
              <a:gd fmla="*/ 0 60000 65536" name="T176"/>
              <a:gd fmla="*/ 0 60000 65536" name="T177"/>
              <a:gd fmla="*/ 0 60000 65536" name="T178"/>
              <a:gd fmla="*/ 0 60000 65536" name="T179"/>
              <a:gd fmla="*/ 0 w 3182" name="T180"/>
              <a:gd fmla="*/ 0 h 565" name="T181"/>
              <a:gd fmla="*/ 3182 w 3182" name="T182"/>
              <a:gd fmla="*/ 565 h 565" name="T183"/>
            </a:gdLst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b="T183" l="T180" r="T182" t="T181"/>
            <a:pathLst>
              <a:path h="565" w="3181">
                <a:moveTo>
                  <a:pt x="0" y="335"/>
                </a:moveTo>
                <a:cubicBezTo>
                  <a:pt x="46" y="335"/>
                  <a:pt x="46" y="335"/>
                  <a:pt x="46" y="335"/>
                </a:cubicBezTo>
                <a:cubicBezTo>
                  <a:pt x="46" y="395"/>
                  <a:pt x="46" y="395"/>
                  <a:pt x="46" y="395"/>
                </a:cubicBezTo>
                <a:cubicBezTo>
                  <a:pt x="89" y="395"/>
                  <a:pt x="89" y="395"/>
                  <a:pt x="89" y="395"/>
                </a:cubicBezTo>
                <a:cubicBezTo>
                  <a:pt x="114" y="365"/>
                  <a:pt x="114" y="365"/>
                  <a:pt x="114" y="365"/>
                </a:cubicBezTo>
                <a:cubicBezTo>
                  <a:pt x="136" y="399"/>
                  <a:pt x="136" y="399"/>
                  <a:pt x="136" y="399"/>
                </a:cubicBezTo>
                <a:cubicBezTo>
                  <a:pt x="250" y="399"/>
                  <a:pt x="250" y="399"/>
                  <a:pt x="250" y="399"/>
                </a:cubicBezTo>
                <a:cubicBezTo>
                  <a:pt x="250" y="374"/>
                  <a:pt x="250" y="374"/>
                  <a:pt x="250" y="374"/>
                </a:cubicBezTo>
                <a:cubicBezTo>
                  <a:pt x="279" y="374"/>
                  <a:pt x="279" y="374"/>
                  <a:pt x="279" y="374"/>
                </a:cubicBezTo>
                <a:cubicBezTo>
                  <a:pt x="279" y="327"/>
                  <a:pt x="279" y="327"/>
                  <a:pt x="279" y="327"/>
                </a:cubicBezTo>
                <a:cubicBezTo>
                  <a:pt x="347" y="327"/>
                  <a:pt x="347" y="327"/>
                  <a:pt x="347" y="327"/>
                </a:cubicBezTo>
                <a:cubicBezTo>
                  <a:pt x="347" y="382"/>
                  <a:pt x="347" y="382"/>
                  <a:pt x="347" y="382"/>
                </a:cubicBezTo>
                <a:cubicBezTo>
                  <a:pt x="379" y="327"/>
                  <a:pt x="379" y="327"/>
                  <a:pt x="379" y="327"/>
                </a:cubicBezTo>
                <a:cubicBezTo>
                  <a:pt x="404" y="369"/>
                  <a:pt x="404" y="369"/>
                  <a:pt x="404" y="369"/>
                </a:cubicBezTo>
                <a:cubicBezTo>
                  <a:pt x="404" y="408"/>
                  <a:pt x="404" y="408"/>
                  <a:pt x="404" y="408"/>
                </a:cubicBezTo>
                <a:cubicBezTo>
                  <a:pt x="458" y="408"/>
                  <a:pt x="458" y="408"/>
                  <a:pt x="458" y="408"/>
                </a:cubicBezTo>
                <a:cubicBezTo>
                  <a:pt x="458" y="378"/>
                  <a:pt x="458" y="378"/>
                  <a:pt x="458" y="378"/>
                </a:cubicBezTo>
                <a:cubicBezTo>
                  <a:pt x="479" y="378"/>
                  <a:pt x="479" y="378"/>
                  <a:pt x="479" y="378"/>
                </a:cubicBezTo>
                <a:cubicBezTo>
                  <a:pt x="479" y="352"/>
                  <a:pt x="479" y="352"/>
                  <a:pt x="479" y="352"/>
                </a:cubicBezTo>
                <a:cubicBezTo>
                  <a:pt x="529" y="352"/>
                  <a:pt x="529" y="352"/>
                  <a:pt x="529" y="352"/>
                </a:cubicBezTo>
                <a:cubicBezTo>
                  <a:pt x="529" y="306"/>
                  <a:pt x="529" y="306"/>
                  <a:pt x="529" y="306"/>
                </a:cubicBezTo>
                <a:cubicBezTo>
                  <a:pt x="615" y="306"/>
                  <a:pt x="615" y="306"/>
                  <a:pt x="615" y="306"/>
                </a:cubicBezTo>
                <a:cubicBezTo>
                  <a:pt x="615" y="408"/>
                  <a:pt x="615" y="408"/>
                  <a:pt x="615" y="408"/>
                </a:cubicBezTo>
                <a:cubicBezTo>
                  <a:pt x="655" y="408"/>
                  <a:pt x="655" y="408"/>
                  <a:pt x="655" y="408"/>
                </a:cubicBezTo>
                <a:cubicBezTo>
                  <a:pt x="655" y="357"/>
                  <a:pt x="655" y="357"/>
                  <a:pt x="655" y="357"/>
                </a:cubicBezTo>
                <a:cubicBezTo>
                  <a:pt x="671" y="338"/>
                  <a:pt x="671" y="338"/>
                  <a:pt x="671" y="338"/>
                </a:cubicBezTo>
                <a:cubicBezTo>
                  <a:pt x="683" y="323"/>
                  <a:pt x="683" y="323"/>
                  <a:pt x="683" y="323"/>
                </a:cubicBezTo>
                <a:cubicBezTo>
                  <a:pt x="773" y="323"/>
                  <a:pt x="773" y="323"/>
                  <a:pt x="773" y="323"/>
                </a:cubicBezTo>
                <a:cubicBezTo>
                  <a:pt x="773" y="348"/>
                  <a:pt x="773" y="348"/>
                  <a:pt x="773" y="348"/>
                </a:cubicBezTo>
                <a:cubicBezTo>
                  <a:pt x="823" y="348"/>
                  <a:pt x="823" y="348"/>
                  <a:pt x="823" y="348"/>
                </a:cubicBezTo>
                <a:cubicBezTo>
                  <a:pt x="823" y="369"/>
                  <a:pt x="823" y="369"/>
                  <a:pt x="823" y="369"/>
                </a:cubicBezTo>
                <a:cubicBezTo>
                  <a:pt x="851" y="369"/>
                  <a:pt x="851" y="369"/>
                  <a:pt x="851" y="369"/>
                </a:cubicBezTo>
                <a:cubicBezTo>
                  <a:pt x="851" y="340"/>
                  <a:pt x="851" y="340"/>
                  <a:pt x="851" y="340"/>
                </a:cubicBezTo>
                <a:cubicBezTo>
                  <a:pt x="887" y="340"/>
                  <a:pt x="887" y="340"/>
                  <a:pt x="887" y="340"/>
                </a:cubicBezTo>
                <a:cubicBezTo>
                  <a:pt x="887" y="369"/>
                  <a:pt x="887" y="369"/>
                  <a:pt x="887" y="369"/>
                </a:cubicBezTo>
                <a:cubicBezTo>
                  <a:pt x="927" y="369"/>
                  <a:pt x="927" y="369"/>
                  <a:pt x="927" y="369"/>
                </a:cubicBezTo>
                <a:cubicBezTo>
                  <a:pt x="927" y="314"/>
                  <a:pt x="927" y="314"/>
                  <a:pt x="927" y="314"/>
                </a:cubicBezTo>
                <a:cubicBezTo>
                  <a:pt x="952" y="293"/>
                  <a:pt x="952" y="293"/>
                  <a:pt x="952" y="293"/>
                </a:cubicBezTo>
                <a:cubicBezTo>
                  <a:pt x="991" y="293"/>
                  <a:pt x="991" y="293"/>
                  <a:pt x="991" y="293"/>
                </a:cubicBezTo>
                <a:cubicBezTo>
                  <a:pt x="991" y="348"/>
                  <a:pt x="991" y="348"/>
                  <a:pt x="991" y="348"/>
                </a:cubicBezTo>
                <a:cubicBezTo>
                  <a:pt x="1023" y="348"/>
                  <a:pt x="1023" y="348"/>
                  <a:pt x="1023" y="348"/>
                </a:cubicBezTo>
                <a:cubicBezTo>
                  <a:pt x="1023" y="391"/>
                  <a:pt x="1023" y="391"/>
                  <a:pt x="1023" y="391"/>
                </a:cubicBezTo>
                <a:cubicBezTo>
                  <a:pt x="1063" y="391"/>
                  <a:pt x="1063" y="391"/>
                  <a:pt x="1063" y="391"/>
                </a:cubicBezTo>
                <a:cubicBezTo>
                  <a:pt x="1063" y="357"/>
                  <a:pt x="1063" y="357"/>
                  <a:pt x="1063" y="357"/>
                </a:cubicBezTo>
                <a:cubicBezTo>
                  <a:pt x="1113" y="357"/>
                  <a:pt x="1113" y="357"/>
                  <a:pt x="1113" y="357"/>
                </a:cubicBezTo>
                <a:cubicBezTo>
                  <a:pt x="1116" y="293"/>
                  <a:pt x="1116" y="293"/>
                  <a:pt x="1116" y="293"/>
                </a:cubicBezTo>
                <a:cubicBezTo>
                  <a:pt x="1141" y="361"/>
                  <a:pt x="1141" y="361"/>
                  <a:pt x="1141" y="361"/>
                </a:cubicBezTo>
                <a:cubicBezTo>
                  <a:pt x="1141" y="221"/>
                  <a:pt x="1141" y="221"/>
                  <a:pt x="1141" y="221"/>
                </a:cubicBezTo>
                <a:cubicBezTo>
                  <a:pt x="1159" y="174"/>
                  <a:pt x="1159" y="174"/>
                  <a:pt x="1159" y="174"/>
                </a:cubicBezTo>
                <a:cubicBezTo>
                  <a:pt x="1192" y="217"/>
                  <a:pt x="1192" y="217"/>
                  <a:pt x="1192" y="217"/>
                </a:cubicBezTo>
                <a:cubicBezTo>
                  <a:pt x="1192" y="285"/>
                  <a:pt x="1192" y="285"/>
                  <a:pt x="1192" y="285"/>
                </a:cubicBezTo>
                <a:cubicBezTo>
                  <a:pt x="1245" y="285"/>
                  <a:pt x="1245" y="285"/>
                  <a:pt x="1245" y="285"/>
                </a:cubicBezTo>
                <a:cubicBezTo>
                  <a:pt x="1245" y="306"/>
                  <a:pt x="1245" y="306"/>
                  <a:pt x="1245" y="306"/>
                </a:cubicBezTo>
                <a:cubicBezTo>
                  <a:pt x="1277" y="306"/>
                  <a:pt x="1277" y="306"/>
                  <a:pt x="1277" y="306"/>
                </a:cubicBezTo>
                <a:cubicBezTo>
                  <a:pt x="1277" y="259"/>
                  <a:pt x="1277" y="259"/>
                  <a:pt x="1277" y="259"/>
                </a:cubicBezTo>
                <a:cubicBezTo>
                  <a:pt x="1288" y="221"/>
                  <a:pt x="1288" y="221"/>
                  <a:pt x="1288" y="221"/>
                </a:cubicBezTo>
                <a:cubicBezTo>
                  <a:pt x="1378" y="221"/>
                  <a:pt x="1378" y="221"/>
                  <a:pt x="1378" y="221"/>
                </a:cubicBezTo>
                <a:cubicBezTo>
                  <a:pt x="1403" y="259"/>
                  <a:pt x="1403" y="259"/>
                  <a:pt x="1403" y="259"/>
                </a:cubicBezTo>
                <a:cubicBezTo>
                  <a:pt x="1403" y="314"/>
                  <a:pt x="1403" y="314"/>
                  <a:pt x="1403" y="314"/>
                </a:cubicBezTo>
                <a:cubicBezTo>
                  <a:pt x="1428" y="293"/>
                  <a:pt x="1428" y="293"/>
                  <a:pt x="1428" y="293"/>
                </a:cubicBezTo>
                <a:cubicBezTo>
                  <a:pt x="1471" y="293"/>
                  <a:pt x="1471" y="293"/>
                  <a:pt x="1471" y="293"/>
                </a:cubicBezTo>
                <a:cubicBezTo>
                  <a:pt x="1489" y="314"/>
                  <a:pt x="1489" y="314"/>
                  <a:pt x="1489" y="314"/>
                </a:cubicBezTo>
                <a:cubicBezTo>
                  <a:pt x="1489" y="382"/>
                  <a:pt x="1489" y="382"/>
                  <a:pt x="1489" y="382"/>
                </a:cubicBezTo>
                <a:cubicBezTo>
                  <a:pt x="1517" y="382"/>
                  <a:pt x="1517" y="382"/>
                  <a:pt x="1517" y="382"/>
                </a:cubicBezTo>
                <a:cubicBezTo>
                  <a:pt x="1517" y="327"/>
                  <a:pt x="1517" y="327"/>
                  <a:pt x="1517" y="327"/>
                </a:cubicBezTo>
                <a:cubicBezTo>
                  <a:pt x="1539" y="327"/>
                  <a:pt x="1539" y="327"/>
                  <a:pt x="1539" y="327"/>
                </a:cubicBezTo>
                <a:cubicBezTo>
                  <a:pt x="1539" y="229"/>
                  <a:pt x="1539" y="229"/>
                  <a:pt x="1539" y="229"/>
                </a:cubicBezTo>
                <a:cubicBezTo>
                  <a:pt x="1553" y="195"/>
                  <a:pt x="1553" y="195"/>
                  <a:pt x="1553" y="195"/>
                </a:cubicBezTo>
                <a:cubicBezTo>
                  <a:pt x="1617" y="195"/>
                  <a:pt x="1617" y="195"/>
                  <a:pt x="1617" y="195"/>
                </a:cubicBezTo>
                <a:cubicBezTo>
                  <a:pt x="1639" y="238"/>
                  <a:pt x="1639" y="238"/>
                  <a:pt x="1639" y="238"/>
                </a:cubicBezTo>
                <a:cubicBezTo>
                  <a:pt x="1639" y="323"/>
                  <a:pt x="1639" y="323"/>
                  <a:pt x="1639" y="323"/>
                </a:cubicBezTo>
                <a:cubicBezTo>
                  <a:pt x="1693" y="323"/>
                  <a:pt x="1693" y="323"/>
                  <a:pt x="1693" y="323"/>
                </a:cubicBezTo>
                <a:cubicBezTo>
                  <a:pt x="1693" y="263"/>
                  <a:pt x="1693" y="263"/>
                  <a:pt x="1693" y="263"/>
                </a:cubicBezTo>
                <a:cubicBezTo>
                  <a:pt x="1728" y="263"/>
                  <a:pt x="1728" y="263"/>
                  <a:pt x="1728" y="263"/>
                </a:cubicBezTo>
                <a:cubicBezTo>
                  <a:pt x="1728" y="110"/>
                  <a:pt x="1728" y="110"/>
                  <a:pt x="1728" y="110"/>
                </a:cubicBezTo>
                <a:cubicBezTo>
                  <a:pt x="1746" y="68"/>
                  <a:pt x="1746" y="68"/>
                  <a:pt x="1746" y="68"/>
                </a:cubicBezTo>
                <a:cubicBezTo>
                  <a:pt x="1746" y="68"/>
                  <a:pt x="1800" y="9"/>
                  <a:pt x="1832" y="77"/>
                </a:cubicBezTo>
                <a:cubicBezTo>
                  <a:pt x="1847" y="94"/>
                  <a:pt x="1847" y="94"/>
                  <a:pt x="1847" y="94"/>
                </a:cubicBezTo>
                <a:cubicBezTo>
                  <a:pt x="1922" y="94"/>
                  <a:pt x="1922" y="94"/>
                  <a:pt x="1922" y="94"/>
                </a:cubicBezTo>
                <a:cubicBezTo>
                  <a:pt x="1922" y="132"/>
                  <a:pt x="1922" y="132"/>
                  <a:pt x="1922" y="132"/>
                </a:cubicBezTo>
                <a:cubicBezTo>
                  <a:pt x="1950" y="132"/>
                  <a:pt x="1950" y="132"/>
                  <a:pt x="1950" y="132"/>
                </a:cubicBezTo>
                <a:cubicBezTo>
                  <a:pt x="1950" y="225"/>
                  <a:pt x="1950" y="225"/>
                  <a:pt x="1950" y="225"/>
                </a:cubicBezTo>
                <a:cubicBezTo>
                  <a:pt x="1986" y="225"/>
                  <a:pt x="1986" y="225"/>
                  <a:pt x="1986" y="225"/>
                </a:cubicBezTo>
                <a:cubicBezTo>
                  <a:pt x="1986" y="183"/>
                  <a:pt x="1986" y="183"/>
                  <a:pt x="1986" y="183"/>
                </a:cubicBezTo>
                <a:cubicBezTo>
                  <a:pt x="2022" y="183"/>
                  <a:pt x="2022" y="183"/>
                  <a:pt x="2022" y="183"/>
                </a:cubicBezTo>
                <a:cubicBezTo>
                  <a:pt x="2022" y="268"/>
                  <a:pt x="2022" y="268"/>
                  <a:pt x="2022" y="268"/>
                </a:cubicBezTo>
                <a:cubicBezTo>
                  <a:pt x="2072" y="268"/>
                  <a:pt x="2072" y="268"/>
                  <a:pt x="2072" y="268"/>
                </a:cubicBezTo>
                <a:cubicBezTo>
                  <a:pt x="2072" y="60"/>
                  <a:pt x="2072" y="60"/>
                  <a:pt x="2072" y="60"/>
                </a:cubicBezTo>
                <a:cubicBezTo>
                  <a:pt x="2129" y="43"/>
                  <a:pt x="2129" y="43"/>
                  <a:pt x="2129" y="43"/>
                </a:cubicBezTo>
                <a:cubicBezTo>
                  <a:pt x="2233" y="51"/>
                  <a:pt x="2233" y="51"/>
                  <a:pt x="2233" y="51"/>
                </a:cubicBezTo>
                <a:cubicBezTo>
                  <a:pt x="2233" y="285"/>
                  <a:pt x="2233" y="285"/>
                  <a:pt x="2233" y="285"/>
                </a:cubicBezTo>
                <a:cubicBezTo>
                  <a:pt x="2253" y="308"/>
                  <a:pt x="2253" y="308"/>
                  <a:pt x="2253" y="308"/>
                </a:cubicBezTo>
                <a:cubicBezTo>
                  <a:pt x="2253" y="374"/>
                  <a:pt x="2253" y="374"/>
                  <a:pt x="2253" y="374"/>
                </a:cubicBezTo>
                <a:cubicBezTo>
                  <a:pt x="2319" y="374"/>
                  <a:pt x="2319" y="374"/>
                  <a:pt x="2319" y="374"/>
                </a:cubicBezTo>
                <a:cubicBezTo>
                  <a:pt x="2319" y="225"/>
                  <a:pt x="2319" y="225"/>
                  <a:pt x="2319" y="225"/>
                </a:cubicBezTo>
                <a:cubicBezTo>
                  <a:pt x="2398" y="225"/>
                  <a:pt x="2398" y="225"/>
                  <a:pt x="2398" y="225"/>
                </a:cubicBezTo>
                <a:cubicBezTo>
                  <a:pt x="2419" y="174"/>
                  <a:pt x="2419" y="174"/>
                  <a:pt x="2419" y="174"/>
                </a:cubicBezTo>
                <a:cubicBezTo>
                  <a:pt x="2452" y="225"/>
                  <a:pt x="2452" y="225"/>
                  <a:pt x="2452" y="225"/>
                </a:cubicBezTo>
                <a:cubicBezTo>
                  <a:pt x="2452" y="263"/>
                  <a:pt x="2452" y="263"/>
                  <a:pt x="2452" y="263"/>
                </a:cubicBezTo>
                <a:cubicBezTo>
                  <a:pt x="2502" y="263"/>
                  <a:pt x="2502" y="263"/>
                  <a:pt x="2502" y="263"/>
                </a:cubicBezTo>
                <a:cubicBezTo>
                  <a:pt x="2502" y="149"/>
                  <a:pt x="2502" y="149"/>
                  <a:pt x="2502" y="149"/>
                </a:cubicBezTo>
                <a:cubicBezTo>
                  <a:pt x="2670" y="149"/>
                  <a:pt x="2670" y="149"/>
                  <a:pt x="2670" y="149"/>
                </a:cubicBezTo>
                <a:cubicBezTo>
                  <a:pt x="2670" y="123"/>
                  <a:pt x="2670" y="123"/>
                  <a:pt x="2670" y="123"/>
                </a:cubicBezTo>
                <a:cubicBezTo>
                  <a:pt x="2720" y="123"/>
                  <a:pt x="2720" y="123"/>
                  <a:pt x="2720" y="123"/>
                </a:cubicBezTo>
                <a:cubicBezTo>
                  <a:pt x="2716" y="72"/>
                  <a:pt x="2716" y="72"/>
                  <a:pt x="2716" y="72"/>
                </a:cubicBezTo>
                <a:cubicBezTo>
                  <a:pt x="2759" y="72"/>
                  <a:pt x="2759" y="72"/>
                  <a:pt x="2759" y="72"/>
                </a:cubicBezTo>
                <a:cubicBezTo>
                  <a:pt x="2759" y="170"/>
                  <a:pt x="2759" y="170"/>
                  <a:pt x="2759" y="170"/>
                </a:cubicBezTo>
                <a:cubicBezTo>
                  <a:pt x="2792" y="170"/>
                  <a:pt x="2792" y="170"/>
                  <a:pt x="2792" y="170"/>
                </a:cubicBezTo>
                <a:cubicBezTo>
                  <a:pt x="2792" y="0"/>
                  <a:pt x="2792" y="0"/>
                  <a:pt x="2792" y="0"/>
                </a:cubicBezTo>
                <a:cubicBezTo>
                  <a:pt x="2960" y="0"/>
                  <a:pt x="2960" y="0"/>
                  <a:pt x="2960" y="0"/>
                </a:cubicBezTo>
                <a:cubicBezTo>
                  <a:pt x="2960" y="136"/>
                  <a:pt x="2960" y="136"/>
                  <a:pt x="2960" y="136"/>
                </a:cubicBezTo>
                <a:cubicBezTo>
                  <a:pt x="3006" y="136"/>
                  <a:pt x="3006" y="136"/>
                  <a:pt x="3006" y="136"/>
                </a:cubicBezTo>
                <a:cubicBezTo>
                  <a:pt x="3006" y="195"/>
                  <a:pt x="3006" y="195"/>
                  <a:pt x="3006" y="195"/>
                </a:cubicBezTo>
                <a:cubicBezTo>
                  <a:pt x="3089" y="195"/>
                  <a:pt x="3089" y="195"/>
                  <a:pt x="3089" y="195"/>
                </a:cubicBezTo>
                <a:cubicBezTo>
                  <a:pt x="3089" y="34"/>
                  <a:pt x="3089" y="34"/>
                  <a:pt x="3089" y="34"/>
                </a:cubicBezTo>
                <a:cubicBezTo>
                  <a:pt x="3124" y="13"/>
                  <a:pt x="3124" y="13"/>
                  <a:pt x="3124" y="13"/>
                </a:cubicBezTo>
                <a:cubicBezTo>
                  <a:pt x="3182" y="13"/>
                  <a:pt x="3182" y="13"/>
                  <a:pt x="3182" y="13"/>
                </a:cubicBezTo>
                <a:cubicBezTo>
                  <a:pt x="3182" y="556"/>
                  <a:pt x="3182" y="556"/>
                  <a:pt x="3182" y="556"/>
                </a:cubicBezTo>
                <a:cubicBezTo>
                  <a:pt x="3182" y="556"/>
                  <a:pt x="157" y="565"/>
                  <a:pt x="14" y="531"/>
                </a:cubicBezTo>
                <a:cubicBezTo>
                  <a:pt x="0" y="505"/>
                  <a:pt x="0" y="505"/>
                  <a:pt x="0" y="505"/>
                </a:cubicBezTo>
                <a:lnTo>
                  <a:pt x="0" y="335"/>
                </a:lnTo>
                <a:close/>
              </a:path>
            </a:pathLst>
          </a:custGeom>
          <a:solidFill>
            <a:srgbClr val="F397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6155" name="AutoShape 361"/>
          <p:cNvSpPr>
            <a:spLocks noChangeArrowheads="1" noChangeAspect="1" noTextEdit="1"/>
          </p:cNvSpPr>
          <p:nvPr/>
        </p:nvSpPr>
        <p:spPr bwMode="auto">
          <a:xfrm>
            <a:off x="1692275" y="803275"/>
            <a:ext cx="2470150" cy="318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6156" name="Freeform 363"/>
          <p:cNvSpPr>
            <a:spLocks noChangeArrowheads="1" noEditPoints="1"/>
          </p:cNvSpPr>
          <p:nvPr/>
        </p:nvSpPr>
        <p:spPr bwMode="auto">
          <a:xfrm>
            <a:off x="1684338" y="803275"/>
            <a:ext cx="2487612" cy="669925"/>
          </a:xfrm>
          <a:custGeom>
            <a:gdLst>
              <a:gd fmla="*/ 2147483646 w 302" name="T0"/>
              <a:gd fmla="*/ 2147483646 h 89" name="T1"/>
              <a:gd fmla="*/ 2147483646 w 302" name="T2"/>
              <a:gd fmla="*/ 2147483646 h 89" name="T3"/>
              <a:gd fmla="*/ 2147483646 w 302" name="T4"/>
              <a:gd fmla="*/ 2147483646 h 89" name="T5"/>
              <a:gd fmla="*/ 2147483646 w 302" name="T6"/>
              <a:gd fmla="*/ 2147483646 h 89" name="T7"/>
              <a:gd fmla="*/ 2147483646 w 302" name="T8"/>
              <a:gd fmla="*/ 2147483646 h 89" name="T9"/>
              <a:gd fmla="*/ 2147483646 w 302" name="T10"/>
              <a:gd fmla="*/ 2147483646 h 89" name="T11"/>
              <a:gd fmla="*/ 2147483646 w 302" name="T12"/>
              <a:gd fmla="*/ 2147483646 h 89" name="T13"/>
              <a:gd fmla="*/ 2147483646 w 302" name="T14"/>
              <a:gd fmla="*/ 2147483646 h 89" name="T15"/>
              <a:gd fmla="*/ 2147483646 w 302" name="T16"/>
              <a:gd fmla="*/ 2147483646 h 89" name="T17"/>
              <a:gd fmla="*/ 2147483646 w 302" name="T18"/>
              <a:gd fmla="*/ 2147483646 h 89" name="T19"/>
              <a:gd fmla="*/ 2147483646 w 302" name="T20"/>
              <a:gd fmla="*/ 2147483646 h 89" name="T21"/>
              <a:gd fmla="*/ 2147483646 w 302" name="T22"/>
              <a:gd fmla="*/ 2147483646 h 89" name="T23"/>
              <a:gd fmla="*/ 2147483646 w 302" name="T24"/>
              <a:gd fmla="*/ 2147483646 h 89" name="T25"/>
              <a:gd fmla="*/ 2147483646 w 302" name="T26"/>
              <a:gd fmla="*/ 2147483646 h 89" name="T27"/>
              <a:gd fmla="*/ 2147483646 w 302" name="T28"/>
              <a:gd fmla="*/ 2147483646 h 89" name="T29"/>
              <a:gd fmla="*/ 2147483646 w 302" name="T30"/>
              <a:gd fmla="*/ 0 h 89" name="T31"/>
              <a:gd fmla="*/ 2147483646 w 302" name="T32"/>
              <a:gd fmla="*/ 0 h 89" name="T33"/>
              <a:gd fmla="*/ 0 w 302" name="T34"/>
              <a:gd fmla="*/ 2147483646 h 89" name="T35"/>
              <a:gd fmla="*/ 0 w 302" name="T36"/>
              <a:gd fmla="*/ 2147483646 h 89" name="T37"/>
              <a:gd fmla="*/ 2147483646 w 302" name="T38"/>
              <a:gd fmla="*/ 2147483646 h 89" name="T39"/>
              <a:gd fmla="*/ 2147483646 w 302" name="T40"/>
              <a:gd fmla="*/ 2147483646 h 89" name="T41"/>
              <a:gd fmla="*/ 2147483646 w 302" name="T42"/>
              <a:gd fmla="*/ 2147483646 h 89" name="T43"/>
              <a:gd fmla="*/ 2147483646 w 302" name="T44"/>
              <a:gd fmla="*/ 2147483646 h 89" name="T45"/>
              <a:gd fmla="*/ 2147483646 w 302" name="T46"/>
              <a:gd fmla="*/ 2147483646 h 89" name="T47"/>
              <a:gd fmla="*/ 2147483646 w 302" name="T48"/>
              <a:gd fmla="*/ 2147483646 h 89" name="T49"/>
              <a:gd fmla="*/ 2147483646 w 302" name="T50"/>
              <a:gd fmla="*/ 2147483646 h 89" name="T51"/>
              <a:gd fmla="*/ 2147483646 w 302" name="T52"/>
              <a:gd fmla="*/ 2147483646 h 89" name="T53"/>
              <a:gd fmla="*/ 2147483646 w 302" name="T54"/>
              <a:gd fmla="*/ 2147483646 h 89" name="T55"/>
              <a:gd fmla="*/ 2147483646 w 302" name="T56"/>
              <a:gd fmla="*/ 2147483646 h 89" name="T57"/>
              <a:gd fmla="*/ 2147483646 w 302" name="T58"/>
              <a:gd fmla="*/ 0 h 89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w 302" name="T90"/>
              <a:gd fmla="*/ 0 h 89" name="T91"/>
              <a:gd fmla="*/ 302 w 302" name="T92"/>
              <a:gd fmla="*/ 89 h 89" name="T93"/>
            </a:gdLst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b="T93" l="T90" r="T92" t="T91"/>
            <a:pathLst>
              <a:path h="89" w="302">
                <a:moveTo>
                  <a:pt x="273" y="7"/>
                </a:moveTo>
                <a:cubicBezTo>
                  <a:pt x="277" y="7"/>
                  <a:pt x="281" y="10"/>
                  <a:pt x="281" y="15"/>
                </a:cubicBezTo>
                <a:cubicBezTo>
                  <a:pt x="281" y="22"/>
                  <a:pt x="281" y="22"/>
                  <a:pt x="281" y="22"/>
                </a:cubicBezTo>
                <a:cubicBezTo>
                  <a:pt x="281" y="27"/>
                  <a:pt x="284" y="31"/>
                  <a:pt x="288" y="31"/>
                </a:cubicBezTo>
                <a:cubicBezTo>
                  <a:pt x="292" y="31"/>
                  <a:pt x="296" y="34"/>
                  <a:pt x="296" y="39"/>
                </a:cubicBezTo>
                <a:cubicBezTo>
                  <a:pt x="296" y="51"/>
                  <a:pt x="296" y="51"/>
                  <a:pt x="296" y="51"/>
                </a:cubicBezTo>
                <a:cubicBezTo>
                  <a:pt x="296" y="56"/>
                  <a:pt x="292" y="60"/>
                  <a:pt x="288" y="60"/>
                </a:cubicBezTo>
                <a:cubicBezTo>
                  <a:pt x="284" y="60"/>
                  <a:pt x="281" y="63"/>
                  <a:pt x="281" y="68"/>
                </a:cubicBezTo>
                <a:cubicBezTo>
                  <a:pt x="281" y="74"/>
                  <a:pt x="281" y="74"/>
                  <a:pt x="281" y="74"/>
                </a:cubicBezTo>
                <a:cubicBezTo>
                  <a:pt x="281" y="79"/>
                  <a:pt x="277" y="82"/>
                  <a:pt x="273" y="82"/>
                </a:cubicBezTo>
                <a:cubicBezTo>
                  <a:pt x="15" y="82"/>
                  <a:pt x="15" y="82"/>
                  <a:pt x="15" y="82"/>
                </a:cubicBezTo>
                <a:cubicBezTo>
                  <a:pt x="10" y="82"/>
                  <a:pt x="7" y="79"/>
                  <a:pt x="7" y="74"/>
                </a:cubicBezTo>
                <a:cubicBezTo>
                  <a:pt x="7" y="15"/>
                  <a:pt x="7" y="15"/>
                  <a:pt x="7" y="15"/>
                </a:cubicBezTo>
                <a:cubicBezTo>
                  <a:pt x="7" y="10"/>
                  <a:pt x="10" y="7"/>
                  <a:pt x="15" y="7"/>
                </a:cubicBezTo>
                <a:cubicBezTo>
                  <a:pt x="273" y="7"/>
                  <a:pt x="273" y="7"/>
                  <a:pt x="273" y="7"/>
                </a:cubicBezTo>
                <a:moveTo>
                  <a:pt x="273" y="0"/>
                </a:moveTo>
                <a:cubicBezTo>
                  <a:pt x="15" y="0"/>
                  <a:pt x="15" y="0"/>
                  <a:pt x="15" y="0"/>
                </a:cubicBezTo>
                <a:cubicBezTo>
                  <a:pt x="7" y="0"/>
                  <a:pt x="0" y="7"/>
                  <a:pt x="0" y="15"/>
                </a:cubicBezTo>
                <a:cubicBezTo>
                  <a:pt x="0" y="74"/>
                  <a:pt x="0" y="74"/>
                  <a:pt x="0" y="74"/>
                </a:cubicBezTo>
                <a:cubicBezTo>
                  <a:pt x="0" y="82"/>
                  <a:pt x="7" y="89"/>
                  <a:pt x="15" y="89"/>
                </a:cubicBezTo>
                <a:cubicBezTo>
                  <a:pt x="273" y="89"/>
                  <a:pt x="273" y="89"/>
                  <a:pt x="273" y="89"/>
                </a:cubicBezTo>
                <a:cubicBezTo>
                  <a:pt x="281" y="89"/>
                  <a:pt x="287" y="82"/>
                  <a:pt x="287" y="74"/>
                </a:cubicBezTo>
                <a:cubicBezTo>
                  <a:pt x="287" y="68"/>
                  <a:pt x="287" y="68"/>
                  <a:pt x="287" y="68"/>
                </a:cubicBezTo>
                <a:cubicBezTo>
                  <a:pt x="287" y="67"/>
                  <a:pt x="288" y="66"/>
                  <a:pt x="288" y="66"/>
                </a:cubicBezTo>
                <a:cubicBezTo>
                  <a:pt x="296" y="66"/>
                  <a:pt x="302" y="59"/>
                  <a:pt x="302" y="51"/>
                </a:cubicBezTo>
                <a:cubicBezTo>
                  <a:pt x="302" y="39"/>
                  <a:pt x="302" y="39"/>
                  <a:pt x="302" y="39"/>
                </a:cubicBezTo>
                <a:cubicBezTo>
                  <a:pt x="302" y="31"/>
                  <a:pt x="296" y="25"/>
                  <a:pt x="288" y="25"/>
                </a:cubicBezTo>
                <a:cubicBezTo>
                  <a:pt x="288" y="25"/>
                  <a:pt x="287" y="24"/>
                  <a:pt x="287" y="22"/>
                </a:cubicBezTo>
                <a:cubicBezTo>
                  <a:pt x="287" y="15"/>
                  <a:pt x="287" y="15"/>
                  <a:pt x="287" y="15"/>
                </a:cubicBezTo>
                <a:cubicBezTo>
                  <a:pt x="287" y="7"/>
                  <a:pt x="281" y="0"/>
                  <a:pt x="27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6157" name="Rectangle 364"/>
          <p:cNvSpPr>
            <a:spLocks noChangeArrowheads="1"/>
          </p:cNvSpPr>
          <p:nvPr/>
        </p:nvSpPr>
        <p:spPr bwMode="auto">
          <a:xfrm>
            <a:off x="1825625" y="931863"/>
            <a:ext cx="484188" cy="422275"/>
          </a:xfrm>
          <a:prstGeom prst="rect">
            <a:avLst/>
          </a:prstGeom>
          <a:solidFill>
            <a:srgbClr val="4BB3D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6158" name="Rectangle 365"/>
          <p:cNvSpPr>
            <a:spLocks noChangeArrowheads="1"/>
          </p:cNvSpPr>
          <p:nvPr/>
        </p:nvSpPr>
        <p:spPr bwMode="auto">
          <a:xfrm>
            <a:off x="2343150" y="931863"/>
            <a:ext cx="495300" cy="422275"/>
          </a:xfrm>
          <a:prstGeom prst="rect">
            <a:avLst/>
          </a:prstGeom>
          <a:solidFill>
            <a:srgbClr val="4BB3D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6159" name="Rectangle 366"/>
          <p:cNvSpPr>
            <a:spLocks noChangeArrowheads="1"/>
          </p:cNvSpPr>
          <p:nvPr/>
        </p:nvSpPr>
        <p:spPr bwMode="auto">
          <a:xfrm>
            <a:off x="2870200" y="931863"/>
            <a:ext cx="487363" cy="422275"/>
          </a:xfrm>
          <a:prstGeom prst="rect">
            <a:avLst/>
          </a:prstGeom>
          <a:solidFill>
            <a:srgbClr val="4BB3D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6160" name="Rectangle 367"/>
          <p:cNvSpPr>
            <a:spLocks noChangeArrowheads="1"/>
          </p:cNvSpPr>
          <p:nvPr/>
        </p:nvSpPr>
        <p:spPr bwMode="auto">
          <a:xfrm>
            <a:off x="3389313" y="931863"/>
            <a:ext cx="493712" cy="422275"/>
          </a:xfrm>
          <a:prstGeom prst="rect">
            <a:avLst/>
          </a:prstGeom>
          <a:solidFill>
            <a:srgbClr val="4BB3D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6161" name="Freeform 368"/>
          <p:cNvSpPr>
            <a:spLocks noChangeArrowheads="1" noEditPoints="1"/>
          </p:cNvSpPr>
          <p:nvPr/>
        </p:nvSpPr>
        <p:spPr bwMode="auto">
          <a:xfrm>
            <a:off x="1684338" y="1654175"/>
            <a:ext cx="2487612" cy="661988"/>
          </a:xfrm>
          <a:custGeom>
            <a:gdLst>
              <a:gd fmla="*/ 2147483646 w 302" name="T0"/>
              <a:gd fmla="*/ 2147483646 h 88" name="T1"/>
              <a:gd fmla="*/ 2147483646 w 302" name="T2"/>
              <a:gd fmla="*/ 2147483646 h 88" name="T3"/>
              <a:gd fmla="*/ 2147483646 w 302" name="T4"/>
              <a:gd fmla="*/ 2147483646 h 88" name="T5"/>
              <a:gd fmla="*/ 2147483646 w 302" name="T6"/>
              <a:gd fmla="*/ 2147483646 h 88" name="T7"/>
              <a:gd fmla="*/ 2147483646 w 302" name="T8"/>
              <a:gd fmla="*/ 2147483646 h 88" name="T9"/>
              <a:gd fmla="*/ 2147483646 w 302" name="T10"/>
              <a:gd fmla="*/ 2147483646 h 88" name="T11"/>
              <a:gd fmla="*/ 2147483646 w 302" name="T12"/>
              <a:gd fmla="*/ 2147483646 h 88" name="T13"/>
              <a:gd fmla="*/ 2147483646 w 302" name="T14"/>
              <a:gd fmla="*/ 2147483646 h 88" name="T15"/>
              <a:gd fmla="*/ 2147483646 w 302" name="T16"/>
              <a:gd fmla="*/ 2147483646 h 88" name="T17"/>
              <a:gd fmla="*/ 2147483646 w 302" name="T18"/>
              <a:gd fmla="*/ 2147483646 h 88" name="T19"/>
              <a:gd fmla="*/ 2147483646 w 302" name="T20"/>
              <a:gd fmla="*/ 2147483646 h 88" name="T21"/>
              <a:gd fmla="*/ 2147483646 w 302" name="T22"/>
              <a:gd fmla="*/ 2147483646 h 88" name="T23"/>
              <a:gd fmla="*/ 2147483646 w 302" name="T24"/>
              <a:gd fmla="*/ 2147483646 h 88" name="T25"/>
              <a:gd fmla="*/ 2147483646 w 302" name="T26"/>
              <a:gd fmla="*/ 2147483646 h 88" name="T27"/>
              <a:gd fmla="*/ 2147483646 w 302" name="T28"/>
              <a:gd fmla="*/ 2147483646 h 88" name="T29"/>
              <a:gd fmla="*/ 2147483646 w 302" name="T30"/>
              <a:gd fmla="*/ 0 h 88" name="T31"/>
              <a:gd fmla="*/ 2147483646 w 302" name="T32"/>
              <a:gd fmla="*/ 0 h 88" name="T33"/>
              <a:gd fmla="*/ 0 w 302" name="T34"/>
              <a:gd fmla="*/ 2147483646 h 88" name="T35"/>
              <a:gd fmla="*/ 0 w 302" name="T36"/>
              <a:gd fmla="*/ 2147483646 h 88" name="T37"/>
              <a:gd fmla="*/ 2147483646 w 302" name="T38"/>
              <a:gd fmla="*/ 2147483646 h 88" name="T39"/>
              <a:gd fmla="*/ 2147483646 w 302" name="T40"/>
              <a:gd fmla="*/ 2147483646 h 88" name="T41"/>
              <a:gd fmla="*/ 2147483646 w 302" name="T42"/>
              <a:gd fmla="*/ 2147483646 h 88" name="T43"/>
              <a:gd fmla="*/ 2147483646 w 302" name="T44"/>
              <a:gd fmla="*/ 2147483646 h 88" name="T45"/>
              <a:gd fmla="*/ 2147483646 w 302" name="T46"/>
              <a:gd fmla="*/ 2147483646 h 88" name="T47"/>
              <a:gd fmla="*/ 2147483646 w 302" name="T48"/>
              <a:gd fmla="*/ 2147483646 h 88" name="T49"/>
              <a:gd fmla="*/ 2147483646 w 302" name="T50"/>
              <a:gd fmla="*/ 2147483646 h 88" name="T51"/>
              <a:gd fmla="*/ 2147483646 w 302" name="T52"/>
              <a:gd fmla="*/ 2147483646 h 88" name="T53"/>
              <a:gd fmla="*/ 2147483646 w 302" name="T54"/>
              <a:gd fmla="*/ 2147483646 h 88" name="T55"/>
              <a:gd fmla="*/ 2147483646 w 302" name="T56"/>
              <a:gd fmla="*/ 2147483646 h 88" name="T57"/>
              <a:gd fmla="*/ 2147483646 w 302" name="T58"/>
              <a:gd fmla="*/ 0 h 88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w 302" name="T90"/>
              <a:gd fmla="*/ 0 h 88" name="T91"/>
              <a:gd fmla="*/ 302 w 302" name="T92"/>
              <a:gd fmla="*/ 88 h 88" name="T93"/>
            </a:gdLst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b="T93" l="T90" r="T92" t="T91"/>
            <a:pathLst>
              <a:path h="88" w="302">
                <a:moveTo>
                  <a:pt x="273" y="6"/>
                </a:moveTo>
                <a:cubicBezTo>
                  <a:pt x="277" y="6"/>
                  <a:pt x="281" y="10"/>
                  <a:pt x="281" y="14"/>
                </a:cubicBezTo>
                <a:cubicBezTo>
                  <a:pt x="281" y="22"/>
                  <a:pt x="281" y="22"/>
                  <a:pt x="281" y="22"/>
                </a:cubicBezTo>
                <a:cubicBezTo>
                  <a:pt x="281" y="26"/>
                  <a:pt x="284" y="30"/>
                  <a:pt x="288" y="30"/>
                </a:cubicBezTo>
                <a:cubicBezTo>
                  <a:pt x="292" y="30"/>
                  <a:pt x="296" y="34"/>
                  <a:pt x="296" y="38"/>
                </a:cubicBezTo>
                <a:cubicBezTo>
                  <a:pt x="296" y="51"/>
                  <a:pt x="296" y="51"/>
                  <a:pt x="296" y="51"/>
                </a:cubicBezTo>
                <a:cubicBezTo>
                  <a:pt x="296" y="55"/>
                  <a:pt x="292" y="59"/>
                  <a:pt x="288" y="59"/>
                </a:cubicBezTo>
                <a:cubicBezTo>
                  <a:pt x="284" y="59"/>
                  <a:pt x="281" y="63"/>
                  <a:pt x="281" y="67"/>
                </a:cubicBezTo>
                <a:cubicBezTo>
                  <a:pt x="281" y="73"/>
                  <a:pt x="281" y="73"/>
                  <a:pt x="281" y="73"/>
                </a:cubicBezTo>
                <a:cubicBezTo>
                  <a:pt x="281" y="78"/>
                  <a:pt x="277" y="82"/>
                  <a:pt x="273" y="82"/>
                </a:cubicBezTo>
                <a:cubicBezTo>
                  <a:pt x="15" y="82"/>
                  <a:pt x="15" y="82"/>
                  <a:pt x="15" y="82"/>
                </a:cubicBezTo>
                <a:cubicBezTo>
                  <a:pt x="10" y="82"/>
                  <a:pt x="7" y="78"/>
                  <a:pt x="7" y="73"/>
                </a:cubicBezTo>
                <a:cubicBezTo>
                  <a:pt x="7" y="14"/>
                  <a:pt x="7" y="14"/>
                  <a:pt x="7" y="14"/>
                </a:cubicBezTo>
                <a:cubicBezTo>
                  <a:pt x="7" y="10"/>
                  <a:pt x="10" y="6"/>
                  <a:pt x="15" y="6"/>
                </a:cubicBezTo>
                <a:cubicBezTo>
                  <a:pt x="273" y="6"/>
                  <a:pt x="273" y="6"/>
                  <a:pt x="273" y="6"/>
                </a:cubicBezTo>
                <a:moveTo>
                  <a:pt x="273" y="0"/>
                </a:moveTo>
                <a:cubicBezTo>
                  <a:pt x="15" y="0"/>
                  <a:pt x="15" y="0"/>
                  <a:pt x="15" y="0"/>
                </a:cubicBezTo>
                <a:cubicBezTo>
                  <a:pt x="7" y="0"/>
                  <a:pt x="0" y="6"/>
                  <a:pt x="0" y="14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81"/>
                  <a:pt x="7" y="88"/>
                  <a:pt x="15" y="88"/>
                </a:cubicBezTo>
                <a:cubicBezTo>
                  <a:pt x="273" y="88"/>
                  <a:pt x="273" y="88"/>
                  <a:pt x="273" y="88"/>
                </a:cubicBezTo>
                <a:cubicBezTo>
                  <a:pt x="281" y="88"/>
                  <a:pt x="287" y="81"/>
                  <a:pt x="287" y="73"/>
                </a:cubicBezTo>
                <a:cubicBezTo>
                  <a:pt x="287" y="67"/>
                  <a:pt x="287" y="67"/>
                  <a:pt x="287" y="67"/>
                </a:cubicBezTo>
                <a:cubicBezTo>
                  <a:pt x="287" y="66"/>
                  <a:pt x="288" y="65"/>
                  <a:pt x="288" y="65"/>
                </a:cubicBezTo>
                <a:cubicBezTo>
                  <a:pt x="296" y="65"/>
                  <a:pt x="302" y="59"/>
                  <a:pt x="302" y="51"/>
                </a:cubicBezTo>
                <a:cubicBezTo>
                  <a:pt x="302" y="38"/>
                  <a:pt x="302" y="38"/>
                  <a:pt x="302" y="38"/>
                </a:cubicBezTo>
                <a:cubicBezTo>
                  <a:pt x="302" y="30"/>
                  <a:pt x="296" y="24"/>
                  <a:pt x="288" y="24"/>
                </a:cubicBezTo>
                <a:cubicBezTo>
                  <a:pt x="288" y="24"/>
                  <a:pt x="287" y="23"/>
                  <a:pt x="287" y="22"/>
                </a:cubicBezTo>
                <a:cubicBezTo>
                  <a:pt x="287" y="14"/>
                  <a:pt x="287" y="14"/>
                  <a:pt x="287" y="14"/>
                </a:cubicBezTo>
                <a:cubicBezTo>
                  <a:pt x="287" y="6"/>
                  <a:pt x="281" y="0"/>
                  <a:pt x="27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6162" name="Rectangle 369"/>
          <p:cNvSpPr>
            <a:spLocks noChangeArrowheads="1"/>
          </p:cNvSpPr>
          <p:nvPr/>
        </p:nvSpPr>
        <p:spPr bwMode="auto">
          <a:xfrm>
            <a:off x="1825625" y="1774825"/>
            <a:ext cx="484188" cy="422275"/>
          </a:xfrm>
          <a:prstGeom prst="rect">
            <a:avLst/>
          </a:pr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6163" name="Rectangle 370"/>
          <p:cNvSpPr>
            <a:spLocks noChangeArrowheads="1"/>
          </p:cNvSpPr>
          <p:nvPr/>
        </p:nvSpPr>
        <p:spPr bwMode="auto">
          <a:xfrm>
            <a:off x="2343150" y="1774825"/>
            <a:ext cx="495300" cy="422275"/>
          </a:xfrm>
          <a:prstGeom prst="rect">
            <a:avLst/>
          </a:pr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6164" name="Rectangle 371"/>
          <p:cNvSpPr>
            <a:spLocks noChangeArrowheads="1"/>
          </p:cNvSpPr>
          <p:nvPr/>
        </p:nvSpPr>
        <p:spPr bwMode="auto">
          <a:xfrm>
            <a:off x="2870200" y="1774825"/>
            <a:ext cx="487363" cy="422275"/>
          </a:xfrm>
          <a:prstGeom prst="rect">
            <a:avLst/>
          </a:pr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6165" name="Rectangle 372"/>
          <p:cNvSpPr>
            <a:spLocks noChangeArrowheads="1"/>
          </p:cNvSpPr>
          <p:nvPr/>
        </p:nvSpPr>
        <p:spPr bwMode="auto">
          <a:xfrm>
            <a:off x="3389313" y="1774825"/>
            <a:ext cx="493712" cy="422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6166" name="Freeform 373"/>
          <p:cNvSpPr>
            <a:spLocks noChangeArrowheads="1" noEditPoints="1"/>
          </p:cNvSpPr>
          <p:nvPr/>
        </p:nvSpPr>
        <p:spPr bwMode="auto">
          <a:xfrm>
            <a:off x="1684338" y="2490788"/>
            <a:ext cx="2487612" cy="661987"/>
          </a:xfrm>
          <a:custGeom>
            <a:gdLst>
              <a:gd fmla="*/ 2147483646 w 302" name="T0"/>
              <a:gd fmla="*/ 2147483646 h 88" name="T1"/>
              <a:gd fmla="*/ 2147483646 w 302" name="T2"/>
              <a:gd fmla="*/ 2147483646 h 88" name="T3"/>
              <a:gd fmla="*/ 2147483646 w 302" name="T4"/>
              <a:gd fmla="*/ 2147483646 h 88" name="T5"/>
              <a:gd fmla="*/ 2147483646 w 302" name="T6"/>
              <a:gd fmla="*/ 2147483646 h 88" name="T7"/>
              <a:gd fmla="*/ 2147483646 w 302" name="T8"/>
              <a:gd fmla="*/ 2147483646 h 88" name="T9"/>
              <a:gd fmla="*/ 2147483646 w 302" name="T10"/>
              <a:gd fmla="*/ 2147483646 h 88" name="T11"/>
              <a:gd fmla="*/ 2147483646 w 302" name="T12"/>
              <a:gd fmla="*/ 2147483646 h 88" name="T13"/>
              <a:gd fmla="*/ 2147483646 w 302" name="T14"/>
              <a:gd fmla="*/ 2147483646 h 88" name="T15"/>
              <a:gd fmla="*/ 2147483646 w 302" name="T16"/>
              <a:gd fmla="*/ 2147483646 h 88" name="T17"/>
              <a:gd fmla="*/ 2147483646 w 302" name="T18"/>
              <a:gd fmla="*/ 2147483646 h 88" name="T19"/>
              <a:gd fmla="*/ 2147483646 w 302" name="T20"/>
              <a:gd fmla="*/ 2147483646 h 88" name="T21"/>
              <a:gd fmla="*/ 2147483646 w 302" name="T22"/>
              <a:gd fmla="*/ 2147483646 h 88" name="T23"/>
              <a:gd fmla="*/ 2147483646 w 302" name="T24"/>
              <a:gd fmla="*/ 2147483646 h 88" name="T25"/>
              <a:gd fmla="*/ 2147483646 w 302" name="T26"/>
              <a:gd fmla="*/ 2147483646 h 88" name="T27"/>
              <a:gd fmla="*/ 2147483646 w 302" name="T28"/>
              <a:gd fmla="*/ 2147483646 h 88" name="T29"/>
              <a:gd fmla="*/ 2147483646 w 302" name="T30"/>
              <a:gd fmla="*/ 0 h 88" name="T31"/>
              <a:gd fmla="*/ 2147483646 w 302" name="T32"/>
              <a:gd fmla="*/ 0 h 88" name="T33"/>
              <a:gd fmla="*/ 0 w 302" name="T34"/>
              <a:gd fmla="*/ 2147483646 h 88" name="T35"/>
              <a:gd fmla="*/ 0 w 302" name="T36"/>
              <a:gd fmla="*/ 2147483646 h 88" name="T37"/>
              <a:gd fmla="*/ 2147483646 w 302" name="T38"/>
              <a:gd fmla="*/ 2147483646 h 88" name="T39"/>
              <a:gd fmla="*/ 2147483646 w 302" name="T40"/>
              <a:gd fmla="*/ 2147483646 h 88" name="T41"/>
              <a:gd fmla="*/ 2147483646 w 302" name="T42"/>
              <a:gd fmla="*/ 2147483646 h 88" name="T43"/>
              <a:gd fmla="*/ 2147483646 w 302" name="T44"/>
              <a:gd fmla="*/ 2147483646 h 88" name="T45"/>
              <a:gd fmla="*/ 2147483646 w 302" name="T46"/>
              <a:gd fmla="*/ 2147483646 h 88" name="T47"/>
              <a:gd fmla="*/ 2147483646 w 302" name="T48"/>
              <a:gd fmla="*/ 2147483646 h 88" name="T49"/>
              <a:gd fmla="*/ 2147483646 w 302" name="T50"/>
              <a:gd fmla="*/ 2147483646 h 88" name="T51"/>
              <a:gd fmla="*/ 2147483646 w 302" name="T52"/>
              <a:gd fmla="*/ 2147483646 h 88" name="T53"/>
              <a:gd fmla="*/ 2147483646 w 302" name="T54"/>
              <a:gd fmla="*/ 2147483646 h 88" name="T55"/>
              <a:gd fmla="*/ 2147483646 w 302" name="T56"/>
              <a:gd fmla="*/ 2147483646 h 88" name="T57"/>
              <a:gd fmla="*/ 2147483646 w 302" name="T58"/>
              <a:gd fmla="*/ 0 h 88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w 302" name="T90"/>
              <a:gd fmla="*/ 0 h 88" name="T91"/>
              <a:gd fmla="*/ 302 w 302" name="T92"/>
              <a:gd fmla="*/ 88 h 88" name="T93"/>
            </a:gdLst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b="T93" l="T90" r="T92" t="T91"/>
            <a:pathLst>
              <a:path h="88" w="302">
                <a:moveTo>
                  <a:pt x="273" y="6"/>
                </a:moveTo>
                <a:cubicBezTo>
                  <a:pt x="277" y="6"/>
                  <a:pt x="281" y="9"/>
                  <a:pt x="281" y="14"/>
                </a:cubicBezTo>
                <a:cubicBezTo>
                  <a:pt x="281" y="22"/>
                  <a:pt x="281" y="22"/>
                  <a:pt x="281" y="22"/>
                </a:cubicBezTo>
                <a:cubicBezTo>
                  <a:pt x="281" y="26"/>
                  <a:pt x="284" y="30"/>
                  <a:pt x="288" y="30"/>
                </a:cubicBezTo>
                <a:cubicBezTo>
                  <a:pt x="292" y="30"/>
                  <a:pt x="296" y="34"/>
                  <a:pt x="296" y="38"/>
                </a:cubicBezTo>
                <a:cubicBezTo>
                  <a:pt x="296" y="50"/>
                  <a:pt x="296" y="50"/>
                  <a:pt x="296" y="50"/>
                </a:cubicBezTo>
                <a:cubicBezTo>
                  <a:pt x="296" y="55"/>
                  <a:pt x="292" y="59"/>
                  <a:pt x="288" y="59"/>
                </a:cubicBezTo>
                <a:cubicBezTo>
                  <a:pt x="284" y="59"/>
                  <a:pt x="281" y="62"/>
                  <a:pt x="281" y="67"/>
                </a:cubicBezTo>
                <a:cubicBezTo>
                  <a:pt x="281" y="73"/>
                  <a:pt x="281" y="73"/>
                  <a:pt x="281" y="73"/>
                </a:cubicBezTo>
                <a:cubicBezTo>
                  <a:pt x="281" y="78"/>
                  <a:pt x="277" y="81"/>
                  <a:pt x="273" y="81"/>
                </a:cubicBezTo>
                <a:cubicBezTo>
                  <a:pt x="15" y="81"/>
                  <a:pt x="15" y="81"/>
                  <a:pt x="15" y="81"/>
                </a:cubicBezTo>
                <a:cubicBezTo>
                  <a:pt x="10" y="81"/>
                  <a:pt x="7" y="78"/>
                  <a:pt x="7" y="73"/>
                </a:cubicBezTo>
                <a:cubicBezTo>
                  <a:pt x="7" y="14"/>
                  <a:pt x="7" y="14"/>
                  <a:pt x="7" y="14"/>
                </a:cubicBezTo>
                <a:cubicBezTo>
                  <a:pt x="7" y="9"/>
                  <a:pt x="10" y="6"/>
                  <a:pt x="15" y="6"/>
                </a:cubicBezTo>
                <a:cubicBezTo>
                  <a:pt x="273" y="6"/>
                  <a:pt x="273" y="6"/>
                  <a:pt x="273" y="6"/>
                </a:cubicBezTo>
                <a:moveTo>
                  <a:pt x="273" y="0"/>
                </a:moveTo>
                <a:cubicBezTo>
                  <a:pt x="15" y="0"/>
                  <a:pt x="15" y="0"/>
                  <a:pt x="15" y="0"/>
                </a:cubicBezTo>
                <a:cubicBezTo>
                  <a:pt x="7" y="0"/>
                  <a:pt x="0" y="6"/>
                  <a:pt x="0" y="14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81"/>
                  <a:pt x="7" y="88"/>
                  <a:pt x="15" y="88"/>
                </a:cubicBezTo>
                <a:cubicBezTo>
                  <a:pt x="273" y="88"/>
                  <a:pt x="273" y="88"/>
                  <a:pt x="273" y="88"/>
                </a:cubicBezTo>
                <a:cubicBezTo>
                  <a:pt x="281" y="88"/>
                  <a:pt x="287" y="81"/>
                  <a:pt x="287" y="73"/>
                </a:cubicBezTo>
                <a:cubicBezTo>
                  <a:pt x="287" y="67"/>
                  <a:pt x="287" y="67"/>
                  <a:pt x="287" y="67"/>
                </a:cubicBezTo>
                <a:cubicBezTo>
                  <a:pt x="287" y="66"/>
                  <a:pt x="288" y="65"/>
                  <a:pt x="288" y="65"/>
                </a:cubicBezTo>
                <a:cubicBezTo>
                  <a:pt x="296" y="65"/>
                  <a:pt x="302" y="58"/>
                  <a:pt x="302" y="50"/>
                </a:cubicBezTo>
                <a:cubicBezTo>
                  <a:pt x="302" y="38"/>
                  <a:pt x="302" y="38"/>
                  <a:pt x="302" y="38"/>
                </a:cubicBezTo>
                <a:cubicBezTo>
                  <a:pt x="302" y="30"/>
                  <a:pt x="296" y="24"/>
                  <a:pt x="288" y="24"/>
                </a:cubicBezTo>
                <a:cubicBezTo>
                  <a:pt x="288" y="24"/>
                  <a:pt x="287" y="23"/>
                  <a:pt x="287" y="22"/>
                </a:cubicBezTo>
                <a:cubicBezTo>
                  <a:pt x="287" y="14"/>
                  <a:pt x="287" y="14"/>
                  <a:pt x="287" y="14"/>
                </a:cubicBezTo>
                <a:cubicBezTo>
                  <a:pt x="287" y="6"/>
                  <a:pt x="281" y="0"/>
                  <a:pt x="27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6167" name="Rectangle 374"/>
          <p:cNvSpPr>
            <a:spLocks noChangeArrowheads="1"/>
          </p:cNvSpPr>
          <p:nvPr/>
        </p:nvSpPr>
        <p:spPr bwMode="auto">
          <a:xfrm>
            <a:off x="1825625" y="2609850"/>
            <a:ext cx="484188" cy="422275"/>
          </a:xfrm>
          <a:prstGeom prst="rect">
            <a:avLst/>
          </a:prstGeom>
          <a:solidFill>
            <a:srgbClr val="EBA53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6168" name="Rectangle 375"/>
          <p:cNvSpPr>
            <a:spLocks noChangeArrowheads="1"/>
          </p:cNvSpPr>
          <p:nvPr/>
        </p:nvSpPr>
        <p:spPr bwMode="auto">
          <a:xfrm>
            <a:off x="2343150" y="2609850"/>
            <a:ext cx="495300" cy="422275"/>
          </a:xfrm>
          <a:prstGeom prst="rect">
            <a:avLst/>
          </a:prstGeom>
          <a:solidFill>
            <a:srgbClr val="EBA53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6169" name="Rectangle 376"/>
          <p:cNvSpPr>
            <a:spLocks noChangeArrowheads="1"/>
          </p:cNvSpPr>
          <p:nvPr/>
        </p:nvSpPr>
        <p:spPr bwMode="auto">
          <a:xfrm>
            <a:off x="2870200" y="2609850"/>
            <a:ext cx="487363" cy="422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6170" name="Rectangle 377"/>
          <p:cNvSpPr>
            <a:spLocks noChangeArrowheads="1"/>
          </p:cNvSpPr>
          <p:nvPr/>
        </p:nvSpPr>
        <p:spPr bwMode="auto">
          <a:xfrm>
            <a:off x="3389313" y="2609850"/>
            <a:ext cx="493712" cy="422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6171" name="Freeform 378"/>
          <p:cNvSpPr>
            <a:spLocks noChangeArrowheads="1" noEditPoints="1"/>
          </p:cNvSpPr>
          <p:nvPr/>
        </p:nvSpPr>
        <p:spPr bwMode="auto">
          <a:xfrm>
            <a:off x="1684338" y="3325813"/>
            <a:ext cx="2487612" cy="661987"/>
          </a:xfrm>
          <a:custGeom>
            <a:gdLst>
              <a:gd fmla="*/ 2147483646 w 302" name="T0"/>
              <a:gd fmla="*/ 2147483646 h 88" name="T1"/>
              <a:gd fmla="*/ 2147483646 w 302" name="T2"/>
              <a:gd fmla="*/ 2147483646 h 88" name="T3"/>
              <a:gd fmla="*/ 2147483646 w 302" name="T4"/>
              <a:gd fmla="*/ 2147483646 h 88" name="T5"/>
              <a:gd fmla="*/ 2147483646 w 302" name="T6"/>
              <a:gd fmla="*/ 2147483646 h 88" name="T7"/>
              <a:gd fmla="*/ 2147483646 w 302" name="T8"/>
              <a:gd fmla="*/ 2147483646 h 88" name="T9"/>
              <a:gd fmla="*/ 2147483646 w 302" name="T10"/>
              <a:gd fmla="*/ 2147483646 h 88" name="T11"/>
              <a:gd fmla="*/ 2147483646 w 302" name="T12"/>
              <a:gd fmla="*/ 2147483646 h 88" name="T13"/>
              <a:gd fmla="*/ 2147483646 w 302" name="T14"/>
              <a:gd fmla="*/ 2147483646 h 88" name="T15"/>
              <a:gd fmla="*/ 2147483646 w 302" name="T16"/>
              <a:gd fmla="*/ 2147483646 h 88" name="T17"/>
              <a:gd fmla="*/ 2147483646 w 302" name="T18"/>
              <a:gd fmla="*/ 2147483646 h 88" name="T19"/>
              <a:gd fmla="*/ 2147483646 w 302" name="T20"/>
              <a:gd fmla="*/ 2147483646 h 88" name="T21"/>
              <a:gd fmla="*/ 2147483646 w 302" name="T22"/>
              <a:gd fmla="*/ 2147483646 h 88" name="T23"/>
              <a:gd fmla="*/ 2147483646 w 302" name="T24"/>
              <a:gd fmla="*/ 2147483646 h 88" name="T25"/>
              <a:gd fmla="*/ 2147483646 w 302" name="T26"/>
              <a:gd fmla="*/ 2147483646 h 88" name="T27"/>
              <a:gd fmla="*/ 2147483646 w 302" name="T28"/>
              <a:gd fmla="*/ 2147483646 h 88" name="T29"/>
              <a:gd fmla="*/ 2147483646 w 302" name="T30"/>
              <a:gd fmla="*/ 0 h 88" name="T31"/>
              <a:gd fmla="*/ 2147483646 w 302" name="T32"/>
              <a:gd fmla="*/ 0 h 88" name="T33"/>
              <a:gd fmla="*/ 0 w 302" name="T34"/>
              <a:gd fmla="*/ 2147483646 h 88" name="T35"/>
              <a:gd fmla="*/ 0 w 302" name="T36"/>
              <a:gd fmla="*/ 2147483646 h 88" name="T37"/>
              <a:gd fmla="*/ 2147483646 w 302" name="T38"/>
              <a:gd fmla="*/ 2147483646 h 88" name="T39"/>
              <a:gd fmla="*/ 2147483646 w 302" name="T40"/>
              <a:gd fmla="*/ 2147483646 h 88" name="T41"/>
              <a:gd fmla="*/ 2147483646 w 302" name="T42"/>
              <a:gd fmla="*/ 2147483646 h 88" name="T43"/>
              <a:gd fmla="*/ 2147483646 w 302" name="T44"/>
              <a:gd fmla="*/ 2147483646 h 88" name="T45"/>
              <a:gd fmla="*/ 2147483646 w 302" name="T46"/>
              <a:gd fmla="*/ 2147483646 h 88" name="T47"/>
              <a:gd fmla="*/ 2147483646 w 302" name="T48"/>
              <a:gd fmla="*/ 2147483646 h 88" name="T49"/>
              <a:gd fmla="*/ 2147483646 w 302" name="T50"/>
              <a:gd fmla="*/ 2147483646 h 88" name="T51"/>
              <a:gd fmla="*/ 2147483646 w 302" name="T52"/>
              <a:gd fmla="*/ 2147483646 h 88" name="T53"/>
              <a:gd fmla="*/ 2147483646 w 302" name="T54"/>
              <a:gd fmla="*/ 2147483646 h 88" name="T55"/>
              <a:gd fmla="*/ 2147483646 w 302" name="T56"/>
              <a:gd fmla="*/ 2147483646 h 88" name="T57"/>
              <a:gd fmla="*/ 2147483646 w 302" name="T58"/>
              <a:gd fmla="*/ 0 h 88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w 302" name="T90"/>
              <a:gd fmla="*/ 0 h 88" name="T91"/>
              <a:gd fmla="*/ 302 w 302" name="T92"/>
              <a:gd fmla="*/ 88 h 88" name="T93"/>
            </a:gdLst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b="T93" l="T90" r="T92" t="T91"/>
            <a:pathLst>
              <a:path h="88" w="302">
                <a:moveTo>
                  <a:pt x="273" y="6"/>
                </a:moveTo>
                <a:cubicBezTo>
                  <a:pt x="277" y="6"/>
                  <a:pt x="281" y="10"/>
                  <a:pt x="281" y="14"/>
                </a:cubicBezTo>
                <a:cubicBezTo>
                  <a:pt x="281" y="22"/>
                  <a:pt x="281" y="22"/>
                  <a:pt x="281" y="22"/>
                </a:cubicBezTo>
                <a:cubicBezTo>
                  <a:pt x="281" y="26"/>
                  <a:pt x="284" y="30"/>
                  <a:pt x="288" y="30"/>
                </a:cubicBezTo>
                <a:cubicBezTo>
                  <a:pt x="292" y="30"/>
                  <a:pt x="296" y="34"/>
                  <a:pt x="296" y="38"/>
                </a:cubicBezTo>
                <a:cubicBezTo>
                  <a:pt x="296" y="51"/>
                  <a:pt x="296" y="51"/>
                  <a:pt x="296" y="51"/>
                </a:cubicBezTo>
                <a:cubicBezTo>
                  <a:pt x="296" y="55"/>
                  <a:pt x="292" y="59"/>
                  <a:pt x="288" y="59"/>
                </a:cubicBezTo>
                <a:cubicBezTo>
                  <a:pt x="284" y="59"/>
                  <a:pt x="281" y="63"/>
                  <a:pt x="281" y="67"/>
                </a:cubicBezTo>
                <a:cubicBezTo>
                  <a:pt x="281" y="73"/>
                  <a:pt x="281" y="73"/>
                  <a:pt x="281" y="73"/>
                </a:cubicBezTo>
                <a:cubicBezTo>
                  <a:pt x="281" y="78"/>
                  <a:pt x="277" y="82"/>
                  <a:pt x="273" y="82"/>
                </a:cubicBezTo>
                <a:cubicBezTo>
                  <a:pt x="15" y="82"/>
                  <a:pt x="15" y="82"/>
                  <a:pt x="15" y="82"/>
                </a:cubicBezTo>
                <a:cubicBezTo>
                  <a:pt x="10" y="82"/>
                  <a:pt x="7" y="78"/>
                  <a:pt x="7" y="73"/>
                </a:cubicBezTo>
                <a:cubicBezTo>
                  <a:pt x="7" y="14"/>
                  <a:pt x="7" y="14"/>
                  <a:pt x="7" y="14"/>
                </a:cubicBezTo>
                <a:cubicBezTo>
                  <a:pt x="7" y="10"/>
                  <a:pt x="10" y="6"/>
                  <a:pt x="15" y="6"/>
                </a:cubicBezTo>
                <a:cubicBezTo>
                  <a:pt x="273" y="6"/>
                  <a:pt x="273" y="6"/>
                  <a:pt x="273" y="6"/>
                </a:cubicBezTo>
                <a:moveTo>
                  <a:pt x="273" y="0"/>
                </a:moveTo>
                <a:cubicBezTo>
                  <a:pt x="15" y="0"/>
                  <a:pt x="15" y="0"/>
                  <a:pt x="15" y="0"/>
                </a:cubicBezTo>
                <a:cubicBezTo>
                  <a:pt x="7" y="0"/>
                  <a:pt x="0" y="6"/>
                  <a:pt x="0" y="14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81"/>
                  <a:pt x="7" y="88"/>
                  <a:pt x="15" y="88"/>
                </a:cubicBezTo>
                <a:cubicBezTo>
                  <a:pt x="273" y="88"/>
                  <a:pt x="273" y="88"/>
                  <a:pt x="273" y="88"/>
                </a:cubicBezTo>
                <a:cubicBezTo>
                  <a:pt x="281" y="88"/>
                  <a:pt x="287" y="81"/>
                  <a:pt x="287" y="73"/>
                </a:cubicBezTo>
                <a:cubicBezTo>
                  <a:pt x="287" y="67"/>
                  <a:pt x="287" y="67"/>
                  <a:pt x="287" y="67"/>
                </a:cubicBezTo>
                <a:cubicBezTo>
                  <a:pt x="287" y="66"/>
                  <a:pt x="288" y="65"/>
                  <a:pt x="288" y="65"/>
                </a:cubicBezTo>
                <a:cubicBezTo>
                  <a:pt x="296" y="65"/>
                  <a:pt x="302" y="59"/>
                  <a:pt x="302" y="51"/>
                </a:cubicBezTo>
                <a:cubicBezTo>
                  <a:pt x="302" y="38"/>
                  <a:pt x="302" y="38"/>
                  <a:pt x="302" y="38"/>
                </a:cubicBezTo>
                <a:cubicBezTo>
                  <a:pt x="302" y="30"/>
                  <a:pt x="296" y="24"/>
                  <a:pt x="288" y="24"/>
                </a:cubicBezTo>
                <a:cubicBezTo>
                  <a:pt x="288" y="24"/>
                  <a:pt x="287" y="23"/>
                  <a:pt x="287" y="22"/>
                </a:cubicBezTo>
                <a:cubicBezTo>
                  <a:pt x="287" y="14"/>
                  <a:pt x="287" y="14"/>
                  <a:pt x="287" y="14"/>
                </a:cubicBezTo>
                <a:cubicBezTo>
                  <a:pt x="287" y="6"/>
                  <a:pt x="281" y="0"/>
                  <a:pt x="27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6172" name="Rectangle 379"/>
          <p:cNvSpPr>
            <a:spLocks noChangeArrowheads="1"/>
          </p:cNvSpPr>
          <p:nvPr/>
        </p:nvSpPr>
        <p:spPr bwMode="auto">
          <a:xfrm>
            <a:off x="1825625" y="3446463"/>
            <a:ext cx="484188" cy="420687"/>
          </a:xfrm>
          <a:prstGeom prst="rect">
            <a:avLst/>
          </a:prstGeom>
          <a:solidFill>
            <a:srgbClr val="D94D4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6173" name="Rectangle 380"/>
          <p:cNvSpPr>
            <a:spLocks noChangeArrowheads="1"/>
          </p:cNvSpPr>
          <p:nvPr/>
        </p:nvSpPr>
        <p:spPr bwMode="auto">
          <a:xfrm>
            <a:off x="2343150" y="3446463"/>
            <a:ext cx="495300" cy="4206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6174" name="Rectangle 381"/>
          <p:cNvSpPr>
            <a:spLocks noChangeArrowheads="1"/>
          </p:cNvSpPr>
          <p:nvPr/>
        </p:nvSpPr>
        <p:spPr bwMode="auto">
          <a:xfrm>
            <a:off x="2870200" y="3446463"/>
            <a:ext cx="487363" cy="4206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6175" name="Rectangle 382"/>
          <p:cNvSpPr>
            <a:spLocks noChangeArrowheads="1"/>
          </p:cNvSpPr>
          <p:nvPr/>
        </p:nvSpPr>
        <p:spPr bwMode="auto">
          <a:xfrm>
            <a:off x="3389313" y="3446463"/>
            <a:ext cx="493712" cy="4206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grpSp>
        <p:nvGrpSpPr>
          <p:cNvPr id="6176" name="Group 120"/>
          <p:cNvGrpSpPr/>
          <p:nvPr/>
        </p:nvGrpSpPr>
        <p:grpSpPr>
          <a:xfrm>
            <a:off x="768350" y="1725613"/>
            <a:ext cx="247650" cy="227012"/>
            <a:chExt cx="900000" cy="900000"/>
          </a:xfrm>
        </p:grpSpPr>
        <p:sp>
          <p:nvSpPr>
            <p:cNvPr id="6194" name="Oval 3793"/>
            <p:cNvSpPr>
              <a:spLocks noChangeArrowheads="1"/>
            </p:cNvSpPr>
            <p:nvPr/>
          </p:nvSpPr>
          <p:spPr bwMode="auto">
            <a:xfrm>
              <a:off x="0" y="0"/>
              <a:ext cx="900000" cy="900000"/>
            </a:xfrm>
            <a:prstGeom prst="ellipse">
              <a:avLst/>
            </a:prstGeom>
            <a:solidFill>
              <a:srgbClr val="87AB6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i="1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6195" name="AutoShape 17"/>
            <p:cNvSpPr>
              <a:spLocks noChangeArrowheads="1" noChangeAspect="1" noTextEdit="1"/>
            </p:cNvSpPr>
            <p:nvPr/>
          </p:nvSpPr>
          <p:spPr bwMode="auto">
            <a:xfrm>
              <a:off x="153861" y="140786"/>
              <a:ext cx="582935" cy="552905"/>
            </a:xfrm>
            <a:prstGeom prst="rect">
              <a:avLst/>
            </a:prstGeom>
            <a:solidFill>
              <a:srgbClr val="87AB6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6177" name="Group 123"/>
          <p:cNvGrpSpPr/>
          <p:nvPr/>
        </p:nvGrpSpPr>
        <p:grpSpPr>
          <a:xfrm>
            <a:off x="827088" y="3406775"/>
            <a:ext cx="247650" cy="227013"/>
            <a:chExt cx="900000" cy="900000"/>
          </a:xfrm>
        </p:grpSpPr>
        <p:sp>
          <p:nvSpPr>
            <p:cNvPr id="6192" name="Oval 3793"/>
            <p:cNvSpPr>
              <a:spLocks noChangeArrowheads="1"/>
            </p:cNvSpPr>
            <p:nvPr/>
          </p:nvSpPr>
          <p:spPr bwMode="auto">
            <a:xfrm>
              <a:off x="0" y="0"/>
              <a:ext cx="900000" cy="900000"/>
            </a:xfrm>
            <a:prstGeom prst="ellipse">
              <a:avLst/>
            </a:prstGeom>
            <a:solidFill>
              <a:srgbClr val="D94D4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i="1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6193" name="AutoShape 17"/>
            <p:cNvSpPr>
              <a:spLocks noChangeArrowheads="1" noChangeAspect="1" noTextEdit="1"/>
            </p:cNvSpPr>
            <p:nvPr/>
          </p:nvSpPr>
          <p:spPr bwMode="auto">
            <a:xfrm>
              <a:off x="153861" y="140786"/>
              <a:ext cx="582935" cy="552905"/>
            </a:xfrm>
            <a:prstGeom prst="rect">
              <a:avLst/>
            </a:prstGeom>
            <a:solidFill>
              <a:srgbClr val="D94D4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6178" name="Group 126"/>
          <p:cNvGrpSpPr/>
          <p:nvPr/>
        </p:nvGrpSpPr>
        <p:grpSpPr>
          <a:xfrm>
            <a:off x="768350" y="2555875"/>
            <a:ext cx="247650" cy="227013"/>
            <a:chExt cx="900000" cy="900000"/>
          </a:xfrm>
        </p:grpSpPr>
        <p:sp>
          <p:nvSpPr>
            <p:cNvPr id="6190" name="Oval 3793"/>
            <p:cNvSpPr>
              <a:spLocks noChangeArrowheads="1"/>
            </p:cNvSpPr>
            <p:nvPr/>
          </p:nvSpPr>
          <p:spPr bwMode="auto">
            <a:xfrm>
              <a:off x="0" y="0"/>
              <a:ext cx="900000" cy="900000"/>
            </a:xfrm>
            <a:prstGeom prst="ellipse">
              <a:avLst/>
            </a:prstGeom>
            <a:solidFill>
              <a:srgbClr val="EBA53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i="1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6191" name="AutoShape 17"/>
            <p:cNvSpPr>
              <a:spLocks noChangeArrowheads="1" noChangeAspect="1" noTextEdit="1"/>
            </p:cNvSpPr>
            <p:nvPr/>
          </p:nvSpPr>
          <p:spPr bwMode="auto">
            <a:xfrm>
              <a:off x="153861" y="140786"/>
              <a:ext cx="582935" cy="552905"/>
            </a:xfrm>
            <a:prstGeom prst="rect">
              <a:avLst/>
            </a:prstGeom>
            <a:solidFill>
              <a:srgbClr val="EBA53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6179" name="Group 129"/>
          <p:cNvGrpSpPr/>
          <p:nvPr/>
        </p:nvGrpSpPr>
        <p:grpSpPr>
          <a:xfrm>
            <a:off x="792163" y="842963"/>
            <a:ext cx="247650" cy="227012"/>
            <a:chExt cx="900000" cy="900000"/>
          </a:xfrm>
        </p:grpSpPr>
        <p:sp>
          <p:nvSpPr>
            <p:cNvPr id="6188" name="Oval 3793"/>
            <p:cNvSpPr>
              <a:spLocks noChangeArrowheads="1"/>
            </p:cNvSpPr>
            <p:nvPr/>
          </p:nvSpPr>
          <p:spPr bwMode="auto">
            <a:xfrm>
              <a:off x="0" y="0"/>
              <a:ext cx="900000" cy="900000"/>
            </a:xfrm>
            <a:prstGeom prst="ellipse">
              <a:avLst/>
            </a:prstGeom>
            <a:solidFill>
              <a:srgbClr val="4BB3D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i="1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6189" name="AutoShape 17"/>
            <p:cNvSpPr>
              <a:spLocks noChangeArrowheads="1" noChangeAspect="1" noTextEdit="1"/>
            </p:cNvSpPr>
            <p:nvPr/>
          </p:nvSpPr>
          <p:spPr bwMode="auto">
            <a:xfrm>
              <a:off x="153861" y="140786"/>
              <a:ext cx="582935" cy="552905"/>
            </a:xfrm>
            <a:prstGeom prst="rect">
              <a:avLst/>
            </a:prstGeom>
            <a:solidFill>
              <a:srgbClr val="4BB3D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6180" name="Freeform 51"/>
          <p:cNvSpPr>
            <a:spLocks noChangeArrowheads="1" noEditPoints="1"/>
          </p:cNvSpPr>
          <p:nvPr/>
        </p:nvSpPr>
        <p:spPr bwMode="auto">
          <a:xfrm>
            <a:off x="1085850" y="874713"/>
            <a:ext cx="234950" cy="215900"/>
          </a:xfrm>
          <a:custGeom>
            <a:gdLst>
              <a:gd fmla="*/ 2147483646 w 91" name="T0"/>
              <a:gd fmla="*/ 0 h 91" name="T1"/>
              <a:gd fmla="*/ 2147483646 w 91" name="T2"/>
              <a:gd fmla="*/ 2147483646 h 91" name="T3"/>
              <a:gd fmla="*/ 2147483646 w 91" name="T4"/>
              <a:gd fmla="*/ 2147483646 h 91" name="T5"/>
              <a:gd fmla="*/ 2147483646 w 91" name="T6"/>
              <a:gd fmla="*/ 2147483646 h 91" name="T7"/>
              <a:gd fmla="*/ 2147483646 w 91" name="T8"/>
              <a:gd fmla="*/ 2147483646 h 91" name="T9"/>
              <a:gd fmla="*/ 2147483646 w 91" name="T10"/>
              <a:gd fmla="*/ 2147483646 h 91" name="T11"/>
              <a:gd fmla="*/ 0 w 91" name="T12"/>
              <a:gd fmla="*/ 2147483646 h 91" name="T13"/>
              <a:gd fmla="*/ 2147483646 w 91" name="T14"/>
              <a:gd fmla="*/ 2147483646 h 91" name="T15"/>
              <a:gd fmla="*/ 2147483646 w 91" name="T16"/>
              <a:gd fmla="*/ 0 h 91" name="T17"/>
              <a:gd fmla="*/ 2147483646 w 91" name="T18"/>
              <a:gd fmla="*/ 2147483646 h 91" name="T19"/>
              <a:gd fmla="*/ 2147483646 w 91" name="T20"/>
              <a:gd fmla="*/ 2147483646 h 91" name="T21"/>
              <a:gd fmla="*/ 2147483646 w 91" name="T22"/>
              <a:gd fmla="*/ 2147483646 h 91" name="T23"/>
              <a:gd fmla="*/ 2147483646 w 91" name="T24"/>
              <a:gd fmla="*/ 2147483646 h 91" name="T25"/>
              <a:gd fmla="*/ 2147483646 w 91" name="T26"/>
              <a:gd fmla="*/ 2147483646 h 91" name="T27"/>
              <a:gd fmla="*/ 2147483646 w 91" name="T28"/>
              <a:gd fmla="*/ 2147483646 h 91" name="T29"/>
              <a:gd fmla="*/ 2147483646 w 91" name="T30"/>
              <a:gd fmla="*/ 2147483646 h 91" name="T31"/>
              <a:gd fmla="*/ 2147483646 w 91" name="T32"/>
              <a:gd fmla="*/ 2147483646 h 91" name="T33"/>
              <a:gd fmla="*/ 2147483646 w 91" name="T34"/>
              <a:gd fmla="*/ 2147483646 h 91" name="T35"/>
              <a:gd fmla="*/ 2147483646 w 91" name="T36"/>
              <a:gd fmla="*/ 2147483646 h 91" name="T37"/>
              <a:gd fmla="*/ 2147483646 w 91" name="T38"/>
              <a:gd fmla="*/ 2147483646 h 91" name="T39"/>
              <a:gd fmla="*/ 2147483646 w 91" name="T40"/>
              <a:gd fmla="*/ 2147483646 h 91" name="T41"/>
              <a:gd fmla="*/ 2147483646 w 91" name="T42"/>
              <a:gd fmla="*/ 2147483646 h 91" name="T43"/>
              <a:gd fmla="*/ 2147483646 w 91" name="T44"/>
              <a:gd fmla="*/ 2147483646 h 91" name="T45"/>
              <a:gd fmla="*/ 2147483646 w 91" name="T46"/>
              <a:gd fmla="*/ 2147483646 h 91" name="T47"/>
              <a:gd fmla="*/ 2147483646 w 91" name="T48"/>
              <a:gd fmla="*/ 2147483646 h 91" name="T49"/>
              <a:gd fmla="*/ 2147483646 w 91" name="T50"/>
              <a:gd fmla="*/ 2147483646 h 91" name="T51"/>
              <a:gd fmla="*/ 2147483646 w 91" name="T52"/>
              <a:gd fmla="*/ 2147483646 h 91" name="T53"/>
              <a:gd fmla="*/ 2147483646 w 91" name="T54"/>
              <a:gd fmla="*/ 2147483646 h 91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w 91" name="T84"/>
              <a:gd fmla="*/ 0 h 91" name="T85"/>
              <a:gd fmla="*/ 91 w 91" name="T86"/>
              <a:gd fmla="*/ 91 h 91" name="T87"/>
            </a:gdLst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b="T87" l="T84" r="T86" t="T85"/>
            <a:pathLst>
              <a:path h="91" w="91">
                <a:moveTo>
                  <a:pt x="46" y="0"/>
                </a:moveTo>
                <a:cubicBezTo>
                  <a:pt x="58" y="0"/>
                  <a:pt x="70" y="5"/>
                  <a:pt x="78" y="14"/>
                </a:cubicBezTo>
                <a:cubicBezTo>
                  <a:pt x="86" y="22"/>
                  <a:pt x="91" y="33"/>
                  <a:pt x="91" y="46"/>
                </a:cubicBezTo>
                <a:cubicBezTo>
                  <a:pt x="91" y="58"/>
                  <a:pt x="86" y="70"/>
                  <a:pt x="78" y="78"/>
                </a:cubicBezTo>
                <a:cubicBezTo>
                  <a:pt x="70" y="86"/>
                  <a:pt x="58" y="91"/>
                  <a:pt x="46" y="91"/>
                </a:cubicBezTo>
                <a:cubicBezTo>
                  <a:pt x="33" y="91"/>
                  <a:pt x="22" y="86"/>
                  <a:pt x="13" y="78"/>
                </a:cubicBezTo>
                <a:cubicBezTo>
                  <a:pt x="5" y="70"/>
                  <a:pt x="0" y="58"/>
                  <a:pt x="0" y="46"/>
                </a:cubicBezTo>
                <a:cubicBezTo>
                  <a:pt x="0" y="33"/>
                  <a:pt x="5" y="22"/>
                  <a:pt x="13" y="14"/>
                </a:cubicBezTo>
                <a:cubicBezTo>
                  <a:pt x="22" y="5"/>
                  <a:pt x="33" y="0"/>
                  <a:pt x="46" y="0"/>
                </a:cubicBezTo>
                <a:close/>
                <a:moveTo>
                  <a:pt x="63" y="51"/>
                </a:moveTo>
                <a:cubicBezTo>
                  <a:pt x="68" y="48"/>
                  <a:pt x="69" y="44"/>
                  <a:pt x="64" y="41"/>
                </a:cubicBezTo>
                <a:cubicBezTo>
                  <a:pt x="60" y="39"/>
                  <a:pt x="56" y="36"/>
                  <a:pt x="52" y="34"/>
                </a:cubicBezTo>
                <a:cubicBezTo>
                  <a:pt x="48" y="32"/>
                  <a:pt x="44" y="30"/>
                  <a:pt x="41" y="27"/>
                </a:cubicBezTo>
                <a:cubicBezTo>
                  <a:pt x="36" y="25"/>
                  <a:pt x="32" y="26"/>
                  <a:pt x="32" y="32"/>
                </a:cubicBezTo>
                <a:cubicBezTo>
                  <a:pt x="32" y="36"/>
                  <a:pt x="32" y="41"/>
                  <a:pt x="32" y="46"/>
                </a:cubicBezTo>
                <a:cubicBezTo>
                  <a:pt x="32" y="50"/>
                  <a:pt x="32" y="55"/>
                  <a:pt x="32" y="59"/>
                </a:cubicBezTo>
                <a:cubicBezTo>
                  <a:pt x="32" y="64"/>
                  <a:pt x="35" y="67"/>
                  <a:pt x="40" y="65"/>
                </a:cubicBezTo>
                <a:cubicBezTo>
                  <a:pt x="44" y="62"/>
                  <a:pt x="48" y="60"/>
                  <a:pt x="52" y="58"/>
                </a:cubicBezTo>
                <a:cubicBezTo>
                  <a:pt x="56" y="55"/>
                  <a:pt x="60" y="53"/>
                  <a:pt x="63" y="51"/>
                </a:cubicBezTo>
                <a:close/>
                <a:moveTo>
                  <a:pt x="66" y="25"/>
                </a:moveTo>
                <a:cubicBezTo>
                  <a:pt x="61" y="20"/>
                  <a:pt x="54" y="16"/>
                  <a:pt x="46" y="16"/>
                </a:cubicBezTo>
                <a:cubicBezTo>
                  <a:pt x="38" y="16"/>
                  <a:pt x="30" y="20"/>
                  <a:pt x="25" y="25"/>
                </a:cubicBezTo>
                <a:cubicBezTo>
                  <a:pt x="20" y="30"/>
                  <a:pt x="16" y="38"/>
                  <a:pt x="16" y="46"/>
                </a:cubicBezTo>
                <a:cubicBezTo>
                  <a:pt x="16" y="54"/>
                  <a:pt x="20" y="61"/>
                  <a:pt x="25" y="67"/>
                </a:cubicBezTo>
                <a:cubicBezTo>
                  <a:pt x="30" y="72"/>
                  <a:pt x="38" y="75"/>
                  <a:pt x="46" y="75"/>
                </a:cubicBezTo>
                <a:cubicBezTo>
                  <a:pt x="54" y="75"/>
                  <a:pt x="61" y="72"/>
                  <a:pt x="66" y="67"/>
                </a:cubicBezTo>
                <a:cubicBezTo>
                  <a:pt x="72" y="61"/>
                  <a:pt x="75" y="54"/>
                  <a:pt x="75" y="46"/>
                </a:cubicBezTo>
                <a:cubicBezTo>
                  <a:pt x="75" y="38"/>
                  <a:pt x="72" y="30"/>
                  <a:pt x="66" y="2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6181" name="Freeform 45"/>
          <p:cNvSpPr>
            <a:spLocks noChangeArrowheads="1" noEditPoints="1"/>
          </p:cNvSpPr>
          <p:nvPr/>
        </p:nvSpPr>
        <p:spPr bwMode="auto">
          <a:xfrm>
            <a:off x="1125538" y="1701800"/>
            <a:ext cx="153987" cy="225425"/>
          </a:xfrm>
          <a:custGeom>
            <a:gdLst>
              <a:gd fmla="*/ 2147483646 w 59" name="T0"/>
              <a:gd fmla="*/ 2147483646 h 95" name="T1"/>
              <a:gd fmla="*/ 2147483646 w 59" name="T2"/>
              <a:gd fmla="*/ 0 h 95" name="T3"/>
              <a:gd fmla="*/ 2147483646 w 59" name="T4"/>
              <a:gd fmla="*/ 2147483646 h 95" name="T5"/>
              <a:gd fmla="*/ 2147483646 w 59" name="T6"/>
              <a:gd fmla="*/ 2147483646 h 95" name="T7"/>
              <a:gd fmla="*/ 2147483646 w 59" name="T8"/>
              <a:gd fmla="*/ 2147483646 h 95" name="T9"/>
              <a:gd fmla="*/ 2147483646 w 59" name="T10"/>
              <a:gd fmla="*/ 2147483646 h 95" name="T11"/>
              <a:gd fmla="*/ 2147483646 w 59" name="T12"/>
              <a:gd fmla="*/ 2147483646 h 95" name="T13"/>
              <a:gd fmla="*/ 0 w 59" name="T14"/>
              <a:gd fmla="*/ 2147483646 h 95" name="T15"/>
              <a:gd fmla="*/ 2147483646 w 59" name="T16"/>
              <a:gd fmla="*/ 2147483646 h 95" name="T17"/>
              <a:gd fmla="*/ 2147483646 w 59" name="T18"/>
              <a:gd fmla="*/ 2147483646 h 95" name="T19"/>
              <a:gd fmla="*/ 2147483646 w 59" name="T20"/>
              <a:gd fmla="*/ 2147483646 h 95" name="T21"/>
              <a:gd fmla="*/ 2147483646 w 59" name="T22"/>
              <a:gd fmla="*/ 2147483646 h 95" name="T23"/>
              <a:gd fmla="*/ 2147483646 w 59" name="T24"/>
              <a:gd fmla="*/ 2147483646 h 95" name="T25"/>
              <a:gd fmla="*/ 2147483646 w 59" name="T26"/>
              <a:gd fmla="*/ 2147483646 h 95" name="T27"/>
              <a:gd fmla="*/ 2147483646 w 59" name="T28"/>
              <a:gd fmla="*/ 2147483646 h 95" name="T29"/>
              <a:gd fmla="*/ 2147483646 w 59" name="T30"/>
              <a:gd fmla="*/ 2147483646 h 95" name="T31"/>
              <a:gd fmla="*/ 2147483646 w 59" name="T32"/>
              <a:gd fmla="*/ 2147483646 h 95" name="T33"/>
              <a:gd fmla="*/ 2147483646 w 59" name="T34"/>
              <a:gd fmla="*/ 2147483646 h 95" name="T35"/>
              <a:gd fmla="*/ 2147483646 w 59" name="T36"/>
              <a:gd fmla="*/ 2147483646 h 95" name="T37"/>
              <a:gd fmla="*/ 2147483646 w 59" name="T38"/>
              <a:gd fmla="*/ 2147483646 h 95" name="T39"/>
              <a:gd fmla="*/ 2147483646 w 59" name="T40"/>
              <a:gd fmla="*/ 2147483646 h 95" name="T41"/>
              <a:gd fmla="*/ 2147483646 w 59" name="T42"/>
              <a:gd fmla="*/ 2147483646 h 95" name="T43"/>
              <a:gd fmla="*/ 2147483646 w 59" name="T44"/>
              <a:gd fmla="*/ 2147483646 h 95" name="T45"/>
              <a:gd fmla="*/ 2147483646 w 59" name="T46"/>
              <a:gd fmla="*/ 2147483646 h 95" name="T47"/>
              <a:gd fmla="*/ 2147483646 w 59" name="T48"/>
              <a:gd fmla="*/ 2147483646 h 95" name="T49"/>
              <a:gd fmla="*/ 2147483646 w 59" name="T50"/>
              <a:gd fmla="*/ 2147483646 h 95" name="T51"/>
              <a:gd fmla="*/ 2147483646 w 59" name="T52"/>
              <a:gd fmla="*/ 2147483646 h 95" name="T53"/>
              <a:gd fmla="*/ 2147483646 w 59" name="T54"/>
              <a:gd fmla="*/ 2147483646 h 95" name="T55"/>
              <a:gd fmla="*/ 2147483646 w 59" name="T56"/>
              <a:gd fmla="*/ 2147483646 h 95" name="T57"/>
              <a:gd fmla="*/ 2147483646 w 59" name="T58"/>
              <a:gd fmla="*/ 2147483646 h 95" name="T59"/>
              <a:gd fmla="*/ 2147483646 w 59" name="T60"/>
              <a:gd fmla="*/ 2147483646 h 95" name="T61"/>
              <a:gd fmla="*/ 2147483646 w 59" name="T62"/>
              <a:gd fmla="*/ 2147483646 h 95" name="T63"/>
              <a:gd fmla="*/ 2147483646 w 59" name="T64"/>
              <a:gd fmla="*/ 2147483646 h 95" name="T65"/>
              <a:gd fmla="*/ 2147483646 w 59" name="T66"/>
              <a:gd fmla="*/ 2147483646 h 95" name="T67"/>
              <a:gd fmla="*/ 2147483646 w 59" name="T68"/>
              <a:gd fmla="*/ 2147483646 h 95" name="T69"/>
              <a:gd fmla="*/ 2147483646 w 59" name="T70"/>
              <a:gd fmla="*/ 2147483646 h 95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w 59" name="T108"/>
              <a:gd fmla="*/ 0 h 95" name="T109"/>
              <a:gd fmla="*/ 59 w 59" name="T110"/>
              <a:gd fmla="*/ 95 h 95" name="T111"/>
            </a:gdLst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b="T111" l="T108" r="T110" t="T109"/>
            <a:pathLst>
              <a:path h="95" w="59">
                <a:moveTo>
                  <a:pt x="14" y="6"/>
                </a:moveTo>
                <a:cubicBezTo>
                  <a:pt x="19" y="6"/>
                  <a:pt x="19" y="6"/>
                  <a:pt x="19" y="6"/>
                </a:cubicBezTo>
                <a:cubicBezTo>
                  <a:pt x="19" y="0"/>
                  <a:pt x="19" y="0"/>
                  <a:pt x="19" y="0"/>
                </a:cubicBezTo>
                <a:cubicBezTo>
                  <a:pt x="40" y="0"/>
                  <a:pt x="40" y="0"/>
                  <a:pt x="40" y="0"/>
                </a:cubicBezTo>
                <a:cubicBezTo>
                  <a:pt x="40" y="6"/>
                  <a:pt x="40" y="6"/>
                  <a:pt x="40" y="6"/>
                </a:cubicBezTo>
                <a:cubicBezTo>
                  <a:pt x="45" y="6"/>
                  <a:pt x="45" y="6"/>
                  <a:pt x="45" y="6"/>
                </a:cubicBezTo>
                <a:cubicBezTo>
                  <a:pt x="49" y="6"/>
                  <a:pt x="52" y="7"/>
                  <a:pt x="55" y="10"/>
                </a:cubicBezTo>
                <a:cubicBezTo>
                  <a:pt x="57" y="12"/>
                  <a:pt x="59" y="15"/>
                  <a:pt x="59" y="19"/>
                </a:cubicBezTo>
                <a:cubicBezTo>
                  <a:pt x="59" y="81"/>
                  <a:pt x="59" y="81"/>
                  <a:pt x="59" y="81"/>
                </a:cubicBezTo>
                <a:cubicBezTo>
                  <a:pt x="59" y="85"/>
                  <a:pt x="57" y="88"/>
                  <a:pt x="55" y="91"/>
                </a:cubicBezTo>
                <a:cubicBezTo>
                  <a:pt x="55" y="91"/>
                  <a:pt x="55" y="91"/>
                  <a:pt x="55" y="91"/>
                </a:cubicBezTo>
                <a:cubicBezTo>
                  <a:pt x="52" y="93"/>
                  <a:pt x="49" y="95"/>
                  <a:pt x="45" y="95"/>
                </a:cubicBezTo>
                <a:cubicBezTo>
                  <a:pt x="14" y="95"/>
                  <a:pt x="14" y="95"/>
                  <a:pt x="14" y="95"/>
                </a:cubicBezTo>
                <a:cubicBezTo>
                  <a:pt x="10" y="95"/>
                  <a:pt x="7" y="93"/>
                  <a:pt x="4" y="91"/>
                </a:cubicBezTo>
                <a:cubicBezTo>
                  <a:pt x="2" y="88"/>
                  <a:pt x="0" y="85"/>
                  <a:pt x="0" y="81"/>
                </a:cubicBezTo>
                <a:cubicBezTo>
                  <a:pt x="0" y="19"/>
                  <a:pt x="0" y="19"/>
                  <a:pt x="0" y="19"/>
                </a:cubicBezTo>
                <a:cubicBezTo>
                  <a:pt x="0" y="15"/>
                  <a:pt x="2" y="12"/>
                  <a:pt x="4" y="10"/>
                </a:cubicBezTo>
                <a:cubicBezTo>
                  <a:pt x="4" y="10"/>
                  <a:pt x="4" y="10"/>
                  <a:pt x="4" y="10"/>
                </a:cubicBezTo>
                <a:cubicBezTo>
                  <a:pt x="4" y="10"/>
                  <a:pt x="4" y="10"/>
                  <a:pt x="4" y="10"/>
                </a:cubicBezTo>
                <a:cubicBezTo>
                  <a:pt x="7" y="7"/>
                  <a:pt x="10" y="6"/>
                  <a:pt x="14" y="6"/>
                </a:cubicBezTo>
                <a:close/>
                <a:moveTo>
                  <a:pt x="19" y="23"/>
                </a:moveTo>
                <a:cubicBezTo>
                  <a:pt x="19" y="28"/>
                  <a:pt x="19" y="28"/>
                  <a:pt x="19" y="28"/>
                </a:cubicBezTo>
                <a:cubicBezTo>
                  <a:pt x="27" y="28"/>
                  <a:pt x="27" y="28"/>
                  <a:pt x="27" y="28"/>
                </a:cubicBezTo>
                <a:cubicBezTo>
                  <a:pt x="27" y="36"/>
                  <a:pt x="27" y="36"/>
                  <a:pt x="27" y="36"/>
                </a:cubicBezTo>
                <a:cubicBezTo>
                  <a:pt x="31" y="36"/>
                  <a:pt x="31" y="36"/>
                  <a:pt x="31" y="36"/>
                </a:cubicBezTo>
                <a:cubicBezTo>
                  <a:pt x="31" y="28"/>
                  <a:pt x="31" y="28"/>
                  <a:pt x="31" y="28"/>
                </a:cubicBezTo>
                <a:cubicBezTo>
                  <a:pt x="39" y="28"/>
                  <a:pt x="39" y="28"/>
                  <a:pt x="39" y="28"/>
                </a:cubicBezTo>
                <a:cubicBezTo>
                  <a:pt x="39" y="23"/>
                  <a:pt x="39" y="23"/>
                  <a:pt x="39" y="23"/>
                </a:cubicBezTo>
                <a:cubicBezTo>
                  <a:pt x="31" y="23"/>
                  <a:pt x="31" y="23"/>
                  <a:pt x="31" y="23"/>
                </a:cubicBezTo>
                <a:cubicBezTo>
                  <a:pt x="31" y="15"/>
                  <a:pt x="31" y="15"/>
                  <a:pt x="31" y="15"/>
                </a:cubicBezTo>
                <a:cubicBezTo>
                  <a:pt x="27" y="15"/>
                  <a:pt x="27" y="15"/>
                  <a:pt x="27" y="15"/>
                </a:cubicBezTo>
                <a:cubicBezTo>
                  <a:pt x="27" y="23"/>
                  <a:pt x="27" y="23"/>
                  <a:pt x="27" y="23"/>
                </a:cubicBezTo>
                <a:cubicBezTo>
                  <a:pt x="19" y="23"/>
                  <a:pt x="19" y="23"/>
                  <a:pt x="19" y="23"/>
                </a:cubicBezTo>
                <a:close/>
                <a:moveTo>
                  <a:pt x="13" y="38"/>
                </a:moveTo>
                <a:cubicBezTo>
                  <a:pt x="13" y="44"/>
                  <a:pt x="13" y="44"/>
                  <a:pt x="13" y="44"/>
                </a:cubicBezTo>
                <a:cubicBezTo>
                  <a:pt x="45" y="44"/>
                  <a:pt x="45" y="44"/>
                  <a:pt x="45" y="44"/>
                </a:cubicBezTo>
                <a:cubicBezTo>
                  <a:pt x="45" y="38"/>
                  <a:pt x="45" y="38"/>
                  <a:pt x="45" y="38"/>
                </a:cubicBezTo>
                <a:cubicBezTo>
                  <a:pt x="13" y="38"/>
                  <a:pt x="13" y="38"/>
                  <a:pt x="13" y="38"/>
                </a:cubicBezTo>
                <a:close/>
                <a:moveTo>
                  <a:pt x="13" y="46"/>
                </a:moveTo>
                <a:cubicBezTo>
                  <a:pt x="13" y="53"/>
                  <a:pt x="13" y="53"/>
                  <a:pt x="13" y="53"/>
                </a:cubicBezTo>
                <a:cubicBezTo>
                  <a:pt x="45" y="53"/>
                  <a:pt x="45" y="53"/>
                  <a:pt x="45" y="53"/>
                </a:cubicBezTo>
                <a:cubicBezTo>
                  <a:pt x="45" y="46"/>
                  <a:pt x="45" y="46"/>
                  <a:pt x="45" y="46"/>
                </a:cubicBezTo>
                <a:cubicBezTo>
                  <a:pt x="13" y="46"/>
                  <a:pt x="13" y="46"/>
                  <a:pt x="13" y="46"/>
                </a:cubicBezTo>
                <a:close/>
                <a:moveTo>
                  <a:pt x="13" y="55"/>
                </a:moveTo>
                <a:cubicBezTo>
                  <a:pt x="13" y="62"/>
                  <a:pt x="13" y="62"/>
                  <a:pt x="13" y="62"/>
                </a:cubicBezTo>
                <a:cubicBezTo>
                  <a:pt x="45" y="62"/>
                  <a:pt x="45" y="62"/>
                  <a:pt x="45" y="62"/>
                </a:cubicBezTo>
                <a:cubicBezTo>
                  <a:pt x="45" y="55"/>
                  <a:pt x="45" y="55"/>
                  <a:pt x="45" y="55"/>
                </a:cubicBezTo>
                <a:cubicBezTo>
                  <a:pt x="13" y="55"/>
                  <a:pt x="13" y="55"/>
                  <a:pt x="13" y="55"/>
                </a:cubicBezTo>
                <a:close/>
                <a:moveTo>
                  <a:pt x="13" y="65"/>
                </a:moveTo>
                <a:cubicBezTo>
                  <a:pt x="13" y="71"/>
                  <a:pt x="13" y="71"/>
                  <a:pt x="13" y="71"/>
                </a:cubicBezTo>
                <a:cubicBezTo>
                  <a:pt x="45" y="71"/>
                  <a:pt x="45" y="71"/>
                  <a:pt x="45" y="71"/>
                </a:cubicBezTo>
                <a:cubicBezTo>
                  <a:pt x="45" y="65"/>
                  <a:pt x="45" y="65"/>
                  <a:pt x="45" y="65"/>
                </a:cubicBezTo>
                <a:cubicBezTo>
                  <a:pt x="13" y="65"/>
                  <a:pt x="13" y="65"/>
                  <a:pt x="13" y="65"/>
                </a:cubicBezTo>
                <a:close/>
                <a:moveTo>
                  <a:pt x="13" y="74"/>
                </a:moveTo>
                <a:cubicBezTo>
                  <a:pt x="13" y="80"/>
                  <a:pt x="13" y="80"/>
                  <a:pt x="13" y="80"/>
                </a:cubicBezTo>
                <a:cubicBezTo>
                  <a:pt x="45" y="80"/>
                  <a:pt x="45" y="80"/>
                  <a:pt x="45" y="80"/>
                </a:cubicBezTo>
                <a:cubicBezTo>
                  <a:pt x="45" y="74"/>
                  <a:pt x="45" y="74"/>
                  <a:pt x="45" y="74"/>
                </a:cubicBezTo>
                <a:cubicBezTo>
                  <a:pt x="13" y="74"/>
                  <a:pt x="13" y="74"/>
                  <a:pt x="13" y="74"/>
                </a:cubicBezTo>
                <a:close/>
                <a:moveTo>
                  <a:pt x="45" y="14"/>
                </a:moveTo>
                <a:cubicBezTo>
                  <a:pt x="14" y="14"/>
                  <a:pt x="14" y="14"/>
                  <a:pt x="14" y="14"/>
                </a:cubicBezTo>
                <a:cubicBezTo>
                  <a:pt x="12" y="14"/>
                  <a:pt x="11" y="14"/>
                  <a:pt x="10" y="15"/>
                </a:cubicBezTo>
                <a:cubicBezTo>
                  <a:pt x="10" y="15"/>
                  <a:pt x="10" y="15"/>
                  <a:pt x="10" y="15"/>
                </a:cubicBezTo>
                <a:cubicBezTo>
                  <a:pt x="9" y="16"/>
                  <a:pt x="8" y="18"/>
                  <a:pt x="8" y="19"/>
                </a:cubicBezTo>
                <a:cubicBezTo>
                  <a:pt x="8" y="81"/>
                  <a:pt x="8" y="81"/>
                  <a:pt x="8" y="81"/>
                </a:cubicBezTo>
                <a:cubicBezTo>
                  <a:pt x="8" y="83"/>
                  <a:pt x="9" y="84"/>
                  <a:pt x="10" y="85"/>
                </a:cubicBezTo>
                <a:cubicBezTo>
                  <a:pt x="11" y="86"/>
                  <a:pt x="12" y="87"/>
                  <a:pt x="14" y="87"/>
                </a:cubicBezTo>
                <a:cubicBezTo>
                  <a:pt x="45" y="87"/>
                  <a:pt x="45" y="87"/>
                  <a:pt x="45" y="87"/>
                </a:cubicBezTo>
                <a:cubicBezTo>
                  <a:pt x="47" y="87"/>
                  <a:pt x="48" y="86"/>
                  <a:pt x="49" y="85"/>
                </a:cubicBezTo>
                <a:cubicBezTo>
                  <a:pt x="50" y="84"/>
                  <a:pt x="51" y="83"/>
                  <a:pt x="51" y="81"/>
                </a:cubicBezTo>
                <a:cubicBezTo>
                  <a:pt x="51" y="19"/>
                  <a:pt x="51" y="19"/>
                  <a:pt x="51" y="19"/>
                </a:cubicBezTo>
                <a:cubicBezTo>
                  <a:pt x="51" y="18"/>
                  <a:pt x="50" y="16"/>
                  <a:pt x="49" y="15"/>
                </a:cubicBezTo>
                <a:cubicBezTo>
                  <a:pt x="48" y="14"/>
                  <a:pt x="47" y="14"/>
                  <a:pt x="45" y="1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6182" name="Freeform 97"/>
          <p:cNvSpPr>
            <a:spLocks noChangeArrowheads="1" noEditPoints="1"/>
          </p:cNvSpPr>
          <p:nvPr/>
        </p:nvSpPr>
        <p:spPr bwMode="auto">
          <a:xfrm>
            <a:off x="1125538" y="2565400"/>
            <a:ext cx="227012" cy="188913"/>
          </a:xfrm>
          <a:custGeom>
            <a:gdLst>
              <a:gd fmla="*/ 2147483646 w 208" name="T0"/>
              <a:gd fmla="*/ 0 h 189" name="T1"/>
              <a:gd fmla="*/ 2147483646 w 208" name="T2"/>
              <a:gd fmla="*/ 2147483646 h 189" name="T3"/>
              <a:gd fmla="*/ 2147483646 w 208" name="T4"/>
              <a:gd fmla="*/ 2147483646 h 189" name="T5"/>
              <a:gd fmla="*/ 2147483646 w 208" name="T6"/>
              <a:gd fmla="*/ 2147483646 h 189" name="T7"/>
              <a:gd fmla="*/ 2147483646 w 208" name="T8"/>
              <a:gd fmla="*/ 2147483646 h 189" name="T9"/>
              <a:gd fmla="*/ 2147483646 w 208" name="T10"/>
              <a:gd fmla="*/ 2147483646 h 189" name="T11"/>
              <a:gd fmla="*/ 2147483646 w 208" name="T12"/>
              <a:gd fmla="*/ 2147483646 h 189" name="T13"/>
              <a:gd fmla="*/ 2147483646 w 208" name="T14"/>
              <a:gd fmla="*/ 2147483646 h 189" name="T15"/>
              <a:gd fmla="*/ 2147483646 w 208" name="T16"/>
              <a:gd fmla="*/ 2147483646 h 189" name="T17"/>
              <a:gd fmla="*/ 2147483646 w 208" name="T18"/>
              <a:gd fmla="*/ 2147483646 h 189" name="T19"/>
              <a:gd fmla="*/ 2147483646 w 208" name="T20"/>
              <a:gd fmla="*/ 2147483646 h 189" name="T21"/>
              <a:gd fmla="*/ 2147483646 w 208" name="T22"/>
              <a:gd fmla="*/ 2147483646 h 189" name="T23"/>
              <a:gd fmla="*/ 2147483646 w 208" name="T24"/>
              <a:gd fmla="*/ 2147483646 h 189" name="T25"/>
              <a:gd fmla="*/ 2147483646 w 208" name="T26"/>
              <a:gd fmla="*/ 2147483646 h 189" name="T27"/>
              <a:gd fmla="*/ 2147483646 w 208" name="T28"/>
              <a:gd fmla="*/ 2147483646 h 189" name="T29"/>
              <a:gd fmla="*/ 2147483646 w 208" name="T30"/>
              <a:gd fmla="*/ 2147483646 h 189" name="T31"/>
              <a:gd fmla="*/ 2147483646 w 208" name="T32"/>
              <a:gd fmla="*/ 2147483646 h 189" name="T33"/>
              <a:gd fmla="*/ 2147483646 w 208" name="T34"/>
              <a:gd fmla="*/ 2147483646 h 189" name="T35"/>
              <a:gd fmla="*/ 2147483646 w 208" name="T36"/>
              <a:gd fmla="*/ 2147483646 h 189" name="T37"/>
              <a:gd fmla="*/ 2147483646 w 208" name="T38"/>
              <a:gd fmla="*/ 2147483646 h 189" name="T39"/>
              <a:gd fmla="*/ 2147483646 w 208" name="T40"/>
              <a:gd fmla="*/ 2147483646 h 189" name="T41"/>
              <a:gd fmla="*/ 2147483646 w 208" name="T42"/>
              <a:gd fmla="*/ 2147483646 h 189" name="T43"/>
              <a:gd fmla="*/ 2147483646 w 208" name="T44"/>
              <a:gd fmla="*/ 2147483646 h 189" name="T45"/>
              <a:gd fmla="*/ 2147483646 w 208" name="T46"/>
              <a:gd fmla="*/ 2147483646 h 189" name="T47"/>
              <a:gd fmla="*/ 2147483646 w 208" name="T48"/>
              <a:gd fmla="*/ 2147483646 h 189" name="T49"/>
              <a:gd fmla="*/ 0 w 208" name="T50"/>
              <a:gd fmla="*/ 2147483646 h 189" name="T51"/>
              <a:gd fmla="*/ 2147483646 w 208" name="T52"/>
              <a:gd fmla="*/ 2147483646 h 189" name="T53"/>
              <a:gd fmla="*/ 0 w 208" name="T54"/>
              <a:gd fmla="*/ 2147483646 h 189" name="T55"/>
              <a:gd fmla="*/ 2147483646 w 208" name="T56"/>
              <a:gd fmla="*/ 2147483646 h 189" name="T57"/>
              <a:gd fmla="*/ 0 w 208" name="T58"/>
              <a:gd fmla="*/ 2147483646 h 189" name="T59"/>
              <a:gd fmla="*/ 2147483646 w 208" name="T60"/>
              <a:gd fmla="*/ 2147483646 h 189" name="T61"/>
              <a:gd fmla="*/ 0 w 208" name="T62"/>
              <a:gd fmla="*/ 2147483646 h 189" name="T63"/>
              <a:gd fmla="*/ 2147483646 w 208" name="T64"/>
              <a:gd fmla="*/ 2147483646 h 189" name="T65"/>
              <a:gd fmla="*/ 0 w 208" name="T66"/>
              <a:gd fmla="*/ 2147483646 h 189" name="T67"/>
              <a:gd fmla="*/ 2147483646 w 208" name="T68"/>
              <a:gd fmla="*/ 2147483646 h 189" name="T69"/>
              <a:gd fmla="*/ 2147483646 w 208" name="T70"/>
              <a:gd fmla="*/ 0 h 189" name="T71"/>
              <a:gd fmla="*/ 2147483646 w 208" name="T72"/>
              <a:gd fmla="*/ 2147483646 h 189" name="T73"/>
              <a:gd fmla="*/ 2147483646 w 208" name="T74"/>
              <a:gd fmla="*/ 2147483646 h 189" name="T75"/>
              <a:gd fmla="*/ 2147483646 w 208" name="T76"/>
              <a:gd fmla="*/ 2147483646 h 189" name="T77"/>
              <a:gd fmla="*/ 2147483646 w 208" name="T78"/>
              <a:gd fmla="*/ 2147483646 h 189" name="T79"/>
              <a:gd fmla="*/ 2147483646 w 208" name="T80"/>
              <a:gd fmla="*/ 2147483646 h 189" name="T81"/>
              <a:gd fmla="*/ 2147483646 w 208" name="T82"/>
              <a:gd fmla="*/ 2147483646 h 189" name="T83"/>
              <a:gd fmla="*/ 2147483646 w 208" name="T84"/>
              <a:gd fmla="*/ 2147483646 h 189" name="T85"/>
              <a:gd fmla="*/ 2147483646 w 208" name="T86"/>
              <a:gd fmla="*/ 2147483646 h 189" name="T87"/>
              <a:gd fmla="*/ 2147483646 w 208" name="T88"/>
              <a:gd fmla="*/ 2147483646 h 189" name="T89"/>
              <a:gd fmla="*/ 2147483646 w 208" name="T90"/>
              <a:gd fmla="*/ 2147483646 h 189" name="T91"/>
              <a:gd fmla="*/ 2147483646 w 208" name="T92"/>
              <a:gd fmla="*/ 2147483646 h 189" name="T93"/>
              <a:gd fmla="*/ 2147483646 w 208" name="T94"/>
              <a:gd fmla="*/ 2147483646 h 189" name="T95"/>
              <a:gd fmla="*/ 2147483646 w 208" name="T96"/>
              <a:gd fmla="*/ 2147483646 h 189" name="T97"/>
              <a:gd fmla="*/ 2147483646 w 208" name="T98"/>
              <a:gd fmla="*/ 2147483646 h 189" name="T99"/>
              <a:gd fmla="*/ 2147483646 w 208" name="T100"/>
              <a:gd fmla="*/ 2147483646 h 189" name="T101"/>
              <a:gd fmla="*/ 2147483646 w 208" name="T102"/>
              <a:gd fmla="*/ 2147483646 h 189" name="T103"/>
              <a:gd fmla="*/ 2147483646 w 208" name="T104"/>
              <a:gd fmla="*/ 2147483646 h 189" name="T105"/>
              <a:gd fmla="*/ 2147483646 w 208" name="T106"/>
              <a:gd fmla="*/ 2147483646 h 189" name="T107"/>
              <a:gd fmla="*/ 2147483646 w 208" name="T108"/>
              <a:gd fmla="*/ 2147483646 h 189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w 208" name="T165"/>
              <a:gd fmla="*/ 0 h 189" name="T166"/>
              <a:gd fmla="*/ 208 w 208" name="T167"/>
              <a:gd fmla="*/ 189 h 189" name="T168"/>
            </a:gdLst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b="T168" l="T165" r="T167" t="T166"/>
            <a:pathLst>
              <a:path h="189" w="208">
                <a:moveTo>
                  <a:pt x="29" y="0"/>
                </a:moveTo>
                <a:lnTo>
                  <a:pt x="161" y="0"/>
                </a:lnTo>
                <a:lnTo>
                  <a:pt x="170" y="0"/>
                </a:lnTo>
                <a:lnTo>
                  <a:pt x="170" y="7"/>
                </a:lnTo>
                <a:lnTo>
                  <a:pt x="170" y="38"/>
                </a:lnTo>
                <a:lnTo>
                  <a:pt x="154" y="55"/>
                </a:lnTo>
                <a:lnTo>
                  <a:pt x="154" y="14"/>
                </a:lnTo>
                <a:lnTo>
                  <a:pt x="36" y="14"/>
                </a:lnTo>
                <a:lnTo>
                  <a:pt x="36" y="26"/>
                </a:lnTo>
                <a:lnTo>
                  <a:pt x="45" y="24"/>
                </a:lnTo>
                <a:lnTo>
                  <a:pt x="52" y="19"/>
                </a:lnTo>
                <a:lnTo>
                  <a:pt x="59" y="36"/>
                </a:lnTo>
                <a:lnTo>
                  <a:pt x="50" y="38"/>
                </a:lnTo>
                <a:lnTo>
                  <a:pt x="36" y="45"/>
                </a:lnTo>
                <a:lnTo>
                  <a:pt x="36" y="52"/>
                </a:lnTo>
                <a:lnTo>
                  <a:pt x="45" y="50"/>
                </a:lnTo>
                <a:lnTo>
                  <a:pt x="52" y="45"/>
                </a:lnTo>
                <a:lnTo>
                  <a:pt x="59" y="62"/>
                </a:lnTo>
                <a:lnTo>
                  <a:pt x="50" y="64"/>
                </a:lnTo>
                <a:lnTo>
                  <a:pt x="36" y="71"/>
                </a:lnTo>
                <a:lnTo>
                  <a:pt x="36" y="81"/>
                </a:lnTo>
                <a:lnTo>
                  <a:pt x="45" y="78"/>
                </a:lnTo>
                <a:lnTo>
                  <a:pt x="52" y="73"/>
                </a:lnTo>
                <a:lnTo>
                  <a:pt x="59" y="90"/>
                </a:lnTo>
                <a:lnTo>
                  <a:pt x="50" y="92"/>
                </a:lnTo>
                <a:lnTo>
                  <a:pt x="36" y="99"/>
                </a:lnTo>
                <a:lnTo>
                  <a:pt x="36" y="107"/>
                </a:lnTo>
                <a:lnTo>
                  <a:pt x="45" y="104"/>
                </a:lnTo>
                <a:lnTo>
                  <a:pt x="52" y="99"/>
                </a:lnTo>
                <a:lnTo>
                  <a:pt x="59" y="116"/>
                </a:lnTo>
                <a:lnTo>
                  <a:pt x="50" y="118"/>
                </a:lnTo>
                <a:lnTo>
                  <a:pt x="36" y="125"/>
                </a:lnTo>
                <a:lnTo>
                  <a:pt x="36" y="135"/>
                </a:lnTo>
                <a:lnTo>
                  <a:pt x="45" y="133"/>
                </a:lnTo>
                <a:lnTo>
                  <a:pt x="52" y="130"/>
                </a:lnTo>
                <a:lnTo>
                  <a:pt x="59" y="144"/>
                </a:lnTo>
                <a:lnTo>
                  <a:pt x="50" y="147"/>
                </a:lnTo>
                <a:lnTo>
                  <a:pt x="36" y="154"/>
                </a:lnTo>
                <a:lnTo>
                  <a:pt x="36" y="168"/>
                </a:lnTo>
                <a:lnTo>
                  <a:pt x="36" y="173"/>
                </a:lnTo>
                <a:lnTo>
                  <a:pt x="154" y="173"/>
                </a:lnTo>
                <a:lnTo>
                  <a:pt x="154" y="137"/>
                </a:lnTo>
                <a:lnTo>
                  <a:pt x="170" y="121"/>
                </a:lnTo>
                <a:lnTo>
                  <a:pt x="170" y="180"/>
                </a:lnTo>
                <a:lnTo>
                  <a:pt x="170" y="189"/>
                </a:lnTo>
                <a:lnTo>
                  <a:pt x="161" y="189"/>
                </a:lnTo>
                <a:lnTo>
                  <a:pt x="29" y="189"/>
                </a:lnTo>
                <a:lnTo>
                  <a:pt x="19" y="189"/>
                </a:lnTo>
                <a:lnTo>
                  <a:pt x="19" y="180"/>
                </a:lnTo>
                <a:lnTo>
                  <a:pt x="19" y="168"/>
                </a:lnTo>
                <a:lnTo>
                  <a:pt x="3" y="168"/>
                </a:lnTo>
                <a:lnTo>
                  <a:pt x="0" y="151"/>
                </a:lnTo>
                <a:lnTo>
                  <a:pt x="19" y="144"/>
                </a:lnTo>
                <a:lnTo>
                  <a:pt x="19" y="140"/>
                </a:lnTo>
                <a:lnTo>
                  <a:pt x="3" y="140"/>
                </a:lnTo>
                <a:lnTo>
                  <a:pt x="0" y="123"/>
                </a:lnTo>
                <a:lnTo>
                  <a:pt x="19" y="114"/>
                </a:lnTo>
                <a:lnTo>
                  <a:pt x="3" y="114"/>
                </a:lnTo>
                <a:lnTo>
                  <a:pt x="0" y="97"/>
                </a:lnTo>
                <a:lnTo>
                  <a:pt x="19" y="88"/>
                </a:lnTo>
                <a:lnTo>
                  <a:pt x="19" y="85"/>
                </a:lnTo>
                <a:lnTo>
                  <a:pt x="3" y="85"/>
                </a:lnTo>
                <a:lnTo>
                  <a:pt x="0" y="69"/>
                </a:lnTo>
                <a:lnTo>
                  <a:pt x="19" y="59"/>
                </a:lnTo>
                <a:lnTo>
                  <a:pt x="3" y="59"/>
                </a:lnTo>
                <a:lnTo>
                  <a:pt x="0" y="43"/>
                </a:lnTo>
                <a:lnTo>
                  <a:pt x="19" y="33"/>
                </a:lnTo>
                <a:lnTo>
                  <a:pt x="19" y="7"/>
                </a:lnTo>
                <a:lnTo>
                  <a:pt x="19" y="0"/>
                </a:lnTo>
                <a:lnTo>
                  <a:pt x="29" y="0"/>
                </a:lnTo>
                <a:close/>
                <a:moveTo>
                  <a:pt x="73" y="90"/>
                </a:moveTo>
                <a:lnTo>
                  <a:pt x="73" y="99"/>
                </a:lnTo>
                <a:lnTo>
                  <a:pt x="95" y="99"/>
                </a:lnTo>
                <a:lnTo>
                  <a:pt x="95" y="90"/>
                </a:lnTo>
                <a:lnTo>
                  <a:pt x="73" y="90"/>
                </a:lnTo>
                <a:close/>
                <a:moveTo>
                  <a:pt x="73" y="71"/>
                </a:moveTo>
                <a:lnTo>
                  <a:pt x="73" y="78"/>
                </a:lnTo>
                <a:lnTo>
                  <a:pt x="114" y="78"/>
                </a:lnTo>
                <a:lnTo>
                  <a:pt x="114" y="71"/>
                </a:lnTo>
                <a:lnTo>
                  <a:pt x="73" y="71"/>
                </a:lnTo>
                <a:close/>
                <a:moveTo>
                  <a:pt x="73" y="50"/>
                </a:moveTo>
                <a:lnTo>
                  <a:pt x="73" y="59"/>
                </a:lnTo>
                <a:lnTo>
                  <a:pt x="132" y="59"/>
                </a:lnTo>
                <a:lnTo>
                  <a:pt x="132" y="50"/>
                </a:lnTo>
                <a:lnTo>
                  <a:pt x="73" y="50"/>
                </a:lnTo>
                <a:close/>
                <a:moveTo>
                  <a:pt x="73" y="31"/>
                </a:moveTo>
                <a:lnTo>
                  <a:pt x="73" y="40"/>
                </a:lnTo>
                <a:lnTo>
                  <a:pt x="132" y="40"/>
                </a:lnTo>
                <a:lnTo>
                  <a:pt x="132" y="31"/>
                </a:lnTo>
                <a:lnTo>
                  <a:pt x="73" y="31"/>
                </a:lnTo>
                <a:close/>
                <a:moveTo>
                  <a:pt x="97" y="151"/>
                </a:moveTo>
                <a:lnTo>
                  <a:pt x="109" y="149"/>
                </a:lnTo>
                <a:lnTo>
                  <a:pt x="123" y="149"/>
                </a:lnTo>
                <a:lnTo>
                  <a:pt x="111" y="137"/>
                </a:lnTo>
                <a:lnTo>
                  <a:pt x="99" y="123"/>
                </a:lnTo>
                <a:lnTo>
                  <a:pt x="97" y="137"/>
                </a:lnTo>
                <a:lnTo>
                  <a:pt x="97" y="151"/>
                </a:lnTo>
                <a:close/>
                <a:moveTo>
                  <a:pt x="184" y="40"/>
                </a:moveTo>
                <a:lnTo>
                  <a:pt x="109" y="114"/>
                </a:lnTo>
                <a:lnTo>
                  <a:pt x="132" y="140"/>
                </a:lnTo>
                <a:lnTo>
                  <a:pt x="208" y="66"/>
                </a:lnTo>
                <a:lnTo>
                  <a:pt x="184" y="4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6183" name="Freeform 101"/>
          <p:cNvSpPr>
            <a:spLocks noChangeArrowheads="1" noEditPoints="1"/>
          </p:cNvSpPr>
          <p:nvPr/>
        </p:nvSpPr>
        <p:spPr bwMode="auto">
          <a:xfrm>
            <a:off x="1185863" y="3409950"/>
            <a:ext cx="214312" cy="223838"/>
          </a:xfrm>
          <a:custGeom>
            <a:gdLst>
              <a:gd fmla="*/ 2147483646 w 83" name="T0"/>
              <a:gd fmla="*/ 2147483646 h 95" name="T1"/>
              <a:gd fmla="*/ 2147483646 w 83" name="T2"/>
              <a:gd fmla="*/ 2147483646 h 95" name="T3"/>
              <a:gd fmla="*/ 2147483646 w 83" name="T4"/>
              <a:gd fmla="*/ 2147483646 h 95" name="T5"/>
              <a:gd fmla="*/ 2147483646 w 83" name="T6"/>
              <a:gd fmla="*/ 2147483646 h 95" name="T7"/>
              <a:gd fmla="*/ 2147483646 w 83" name="T8"/>
              <a:gd fmla="*/ 2147483646 h 95" name="T9"/>
              <a:gd fmla="*/ 2147483646 w 83" name="T10"/>
              <a:gd fmla="*/ 2147483646 h 95" name="T11"/>
              <a:gd fmla="*/ 2147483646 w 83" name="T12"/>
              <a:gd fmla="*/ 2147483646 h 95" name="T13"/>
              <a:gd fmla="*/ 2147483646 w 83" name="T14"/>
              <a:gd fmla="*/ 2147483646 h 95" name="T15"/>
              <a:gd fmla="*/ 2147483646 w 83" name="T16"/>
              <a:gd fmla="*/ 2147483646 h 95" name="T17"/>
              <a:gd fmla="*/ 2147483646 w 83" name="T18"/>
              <a:gd fmla="*/ 2147483646 h 95" name="T19"/>
              <a:gd fmla="*/ 2147483646 w 83" name="T20"/>
              <a:gd fmla="*/ 2147483646 h 95" name="T21"/>
              <a:gd fmla="*/ 2147483646 w 83" name="T22"/>
              <a:gd fmla="*/ 2147483646 h 95" name="T23"/>
              <a:gd fmla="*/ 2147483646 w 83" name="T24"/>
              <a:gd fmla="*/ 2147483646 h 95" name="T25"/>
              <a:gd fmla="*/ 2147483646 w 83" name="T26"/>
              <a:gd fmla="*/ 2147483646 h 95" name="T27"/>
              <a:gd fmla="*/ 2147483646 w 83" name="T28"/>
              <a:gd fmla="*/ 2147483646 h 95" name="T29"/>
              <a:gd fmla="*/ 2147483646 w 83" name="T30"/>
              <a:gd fmla="*/ 2147483646 h 95" name="T31"/>
              <a:gd fmla="*/ 2147483646 w 83" name="T32"/>
              <a:gd fmla="*/ 2147483646 h 95" name="T33"/>
              <a:gd fmla="*/ 2147483646 w 83" name="T34"/>
              <a:gd fmla="*/ 2147483646 h 95" name="T35"/>
              <a:gd fmla="*/ 2147483646 w 83" name="T36"/>
              <a:gd fmla="*/ 2147483646 h 95" name="T37"/>
              <a:gd fmla="*/ 2147483646 w 83" name="T38"/>
              <a:gd fmla="*/ 2147483646 h 95" name="T39"/>
              <a:gd fmla="*/ 2147483646 w 83" name="T40"/>
              <a:gd fmla="*/ 2147483646 h 95" name="T41"/>
              <a:gd fmla="*/ 2147483646 w 83" name="T42"/>
              <a:gd fmla="*/ 2147483646 h 95" name="T43"/>
              <a:gd fmla="*/ 2147483646 w 83" name="T44"/>
              <a:gd fmla="*/ 2147483646 h 95" name="T45"/>
              <a:gd fmla="*/ 2147483646 w 83" name="T46"/>
              <a:gd fmla="*/ 2147483646 h 95" name="T47"/>
              <a:gd fmla="*/ 2147483646 w 83" name="T48"/>
              <a:gd fmla="*/ 2147483646 h 95" name="T49"/>
              <a:gd fmla="*/ 2147483646 w 83" name="T50"/>
              <a:gd fmla="*/ 2147483646 h 95" name="T51"/>
              <a:gd fmla="*/ 2147483646 w 83" name="T52"/>
              <a:gd fmla="*/ 2147483646 h 95" name="T53"/>
              <a:gd fmla="*/ 2147483646 w 83" name="T54"/>
              <a:gd fmla="*/ 2147483646 h 95" name="T55"/>
              <a:gd fmla="*/ 2147483646 w 83" name="T56"/>
              <a:gd fmla="*/ 2147483646 h 95" name="T57"/>
              <a:gd fmla="*/ 2147483646 w 83" name="T58"/>
              <a:gd fmla="*/ 2147483646 h 95" name="T59"/>
              <a:gd fmla="*/ 2147483646 w 83" name="T60"/>
              <a:gd fmla="*/ 2147483646 h 95" name="T61"/>
              <a:gd fmla="*/ 2147483646 w 83" name="T62"/>
              <a:gd fmla="*/ 2147483646 h 95" name="T63"/>
              <a:gd fmla="*/ 2147483646 w 83" name="T64"/>
              <a:gd fmla="*/ 2147483646 h 95" name="T65"/>
              <a:gd fmla="*/ 2147483646 w 83" name="T66"/>
              <a:gd fmla="*/ 2147483646 h 95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w 83" name="T102"/>
              <a:gd fmla="*/ 0 h 95" name="T103"/>
              <a:gd fmla="*/ 83 w 83" name="T104"/>
              <a:gd fmla="*/ 95 h 95" name="T105"/>
            </a:gdLst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b="T105" l="T102" r="T104" t="T103"/>
            <a:pathLst>
              <a:path h="95" w="83">
                <a:moveTo>
                  <a:pt x="42" y="18"/>
                </a:moveTo>
                <a:cubicBezTo>
                  <a:pt x="47" y="18"/>
                  <a:pt x="51" y="22"/>
                  <a:pt x="51" y="28"/>
                </a:cubicBezTo>
                <a:cubicBezTo>
                  <a:pt x="51" y="30"/>
                  <a:pt x="50" y="33"/>
                  <a:pt x="49" y="34"/>
                </a:cubicBezTo>
                <a:cubicBezTo>
                  <a:pt x="57" y="58"/>
                  <a:pt x="57" y="58"/>
                  <a:pt x="57" y="58"/>
                </a:cubicBezTo>
                <a:cubicBezTo>
                  <a:pt x="68" y="89"/>
                  <a:pt x="68" y="89"/>
                  <a:pt x="68" y="89"/>
                </a:cubicBezTo>
                <a:cubicBezTo>
                  <a:pt x="70" y="95"/>
                  <a:pt x="70" y="95"/>
                  <a:pt x="70" y="95"/>
                </a:cubicBezTo>
                <a:cubicBezTo>
                  <a:pt x="64" y="95"/>
                  <a:pt x="64" y="95"/>
                  <a:pt x="64" y="95"/>
                </a:cubicBezTo>
                <a:cubicBezTo>
                  <a:pt x="26" y="95"/>
                  <a:pt x="56" y="95"/>
                  <a:pt x="20" y="95"/>
                </a:cubicBezTo>
                <a:cubicBezTo>
                  <a:pt x="14" y="95"/>
                  <a:pt x="14" y="95"/>
                  <a:pt x="14" y="95"/>
                </a:cubicBezTo>
                <a:cubicBezTo>
                  <a:pt x="16" y="89"/>
                  <a:pt x="16" y="89"/>
                  <a:pt x="16" y="89"/>
                </a:cubicBezTo>
                <a:cubicBezTo>
                  <a:pt x="27" y="58"/>
                  <a:pt x="27" y="58"/>
                  <a:pt x="27" y="58"/>
                </a:cubicBezTo>
                <a:cubicBezTo>
                  <a:pt x="35" y="35"/>
                  <a:pt x="35" y="35"/>
                  <a:pt x="35" y="35"/>
                </a:cubicBezTo>
                <a:cubicBezTo>
                  <a:pt x="33" y="33"/>
                  <a:pt x="32" y="30"/>
                  <a:pt x="32" y="28"/>
                </a:cubicBezTo>
                <a:cubicBezTo>
                  <a:pt x="32" y="22"/>
                  <a:pt x="36" y="18"/>
                  <a:pt x="42" y="18"/>
                </a:cubicBezTo>
                <a:close/>
                <a:moveTo>
                  <a:pt x="44" y="46"/>
                </a:moveTo>
                <a:cubicBezTo>
                  <a:pt x="44" y="45"/>
                  <a:pt x="44" y="45"/>
                  <a:pt x="44" y="45"/>
                </a:cubicBezTo>
                <a:cubicBezTo>
                  <a:pt x="42" y="41"/>
                  <a:pt x="42" y="41"/>
                  <a:pt x="42" y="41"/>
                </a:cubicBezTo>
                <a:cubicBezTo>
                  <a:pt x="39" y="50"/>
                  <a:pt x="39" y="50"/>
                  <a:pt x="39" y="50"/>
                </a:cubicBezTo>
                <a:cubicBezTo>
                  <a:pt x="44" y="46"/>
                  <a:pt x="44" y="46"/>
                  <a:pt x="44" y="46"/>
                </a:cubicBezTo>
                <a:close/>
                <a:moveTo>
                  <a:pt x="45" y="50"/>
                </a:moveTo>
                <a:cubicBezTo>
                  <a:pt x="37" y="58"/>
                  <a:pt x="37" y="58"/>
                  <a:pt x="37" y="58"/>
                </a:cubicBezTo>
                <a:cubicBezTo>
                  <a:pt x="48" y="58"/>
                  <a:pt x="48" y="58"/>
                  <a:pt x="48" y="58"/>
                </a:cubicBezTo>
                <a:cubicBezTo>
                  <a:pt x="45" y="50"/>
                  <a:pt x="45" y="50"/>
                  <a:pt x="45" y="50"/>
                </a:cubicBezTo>
                <a:close/>
                <a:moveTo>
                  <a:pt x="50" y="64"/>
                </a:moveTo>
                <a:cubicBezTo>
                  <a:pt x="36" y="73"/>
                  <a:pt x="36" y="73"/>
                  <a:pt x="36" y="73"/>
                </a:cubicBezTo>
                <a:cubicBezTo>
                  <a:pt x="54" y="73"/>
                  <a:pt x="54" y="73"/>
                  <a:pt x="54" y="73"/>
                </a:cubicBezTo>
                <a:cubicBezTo>
                  <a:pt x="50" y="64"/>
                  <a:pt x="50" y="64"/>
                  <a:pt x="50" y="64"/>
                </a:cubicBezTo>
                <a:close/>
                <a:moveTo>
                  <a:pt x="56" y="79"/>
                </a:moveTo>
                <a:cubicBezTo>
                  <a:pt x="40" y="86"/>
                  <a:pt x="40" y="86"/>
                  <a:pt x="40" y="86"/>
                </a:cubicBezTo>
                <a:cubicBezTo>
                  <a:pt x="58" y="86"/>
                  <a:pt x="58" y="86"/>
                  <a:pt x="58" y="86"/>
                </a:cubicBezTo>
                <a:cubicBezTo>
                  <a:pt x="56" y="79"/>
                  <a:pt x="56" y="79"/>
                  <a:pt x="56" y="79"/>
                </a:cubicBezTo>
                <a:close/>
                <a:moveTo>
                  <a:pt x="29" y="86"/>
                </a:moveTo>
                <a:cubicBezTo>
                  <a:pt x="47" y="78"/>
                  <a:pt x="47" y="78"/>
                  <a:pt x="47" y="78"/>
                </a:cubicBezTo>
                <a:cubicBezTo>
                  <a:pt x="29" y="78"/>
                  <a:pt x="29" y="78"/>
                  <a:pt x="29" y="78"/>
                </a:cubicBezTo>
                <a:cubicBezTo>
                  <a:pt x="26" y="86"/>
                  <a:pt x="26" y="86"/>
                  <a:pt x="26" y="86"/>
                </a:cubicBezTo>
                <a:cubicBezTo>
                  <a:pt x="29" y="86"/>
                  <a:pt x="29" y="86"/>
                  <a:pt x="29" y="86"/>
                </a:cubicBezTo>
                <a:close/>
                <a:moveTo>
                  <a:pt x="31" y="70"/>
                </a:moveTo>
                <a:cubicBezTo>
                  <a:pt x="43" y="63"/>
                  <a:pt x="43" y="63"/>
                  <a:pt x="43" y="63"/>
                </a:cubicBezTo>
                <a:cubicBezTo>
                  <a:pt x="34" y="63"/>
                  <a:pt x="34" y="63"/>
                  <a:pt x="34" y="63"/>
                </a:cubicBezTo>
                <a:cubicBezTo>
                  <a:pt x="31" y="70"/>
                  <a:pt x="31" y="70"/>
                  <a:pt x="31" y="70"/>
                </a:cubicBezTo>
                <a:close/>
                <a:moveTo>
                  <a:pt x="73" y="0"/>
                </a:moveTo>
                <a:cubicBezTo>
                  <a:pt x="67" y="6"/>
                  <a:pt x="67" y="6"/>
                  <a:pt x="67" y="6"/>
                </a:cubicBezTo>
                <a:cubicBezTo>
                  <a:pt x="72" y="12"/>
                  <a:pt x="75" y="19"/>
                  <a:pt x="75" y="28"/>
                </a:cubicBezTo>
                <a:cubicBezTo>
                  <a:pt x="75" y="36"/>
                  <a:pt x="71" y="44"/>
                  <a:pt x="66" y="49"/>
                </a:cubicBezTo>
                <a:cubicBezTo>
                  <a:pt x="73" y="55"/>
                  <a:pt x="73" y="55"/>
                  <a:pt x="73" y="55"/>
                </a:cubicBezTo>
                <a:cubicBezTo>
                  <a:pt x="79" y="48"/>
                  <a:pt x="83" y="38"/>
                  <a:pt x="83" y="28"/>
                </a:cubicBezTo>
                <a:cubicBezTo>
                  <a:pt x="83" y="17"/>
                  <a:pt x="79" y="8"/>
                  <a:pt x="73" y="0"/>
                </a:cubicBezTo>
                <a:close/>
                <a:moveTo>
                  <a:pt x="11" y="55"/>
                </a:moveTo>
                <a:cubicBezTo>
                  <a:pt x="17" y="49"/>
                  <a:pt x="17" y="49"/>
                  <a:pt x="17" y="49"/>
                </a:cubicBezTo>
                <a:cubicBezTo>
                  <a:pt x="12" y="44"/>
                  <a:pt x="9" y="36"/>
                  <a:pt x="9" y="28"/>
                </a:cubicBezTo>
                <a:cubicBezTo>
                  <a:pt x="9" y="19"/>
                  <a:pt x="12" y="12"/>
                  <a:pt x="17" y="6"/>
                </a:cubicBezTo>
                <a:cubicBezTo>
                  <a:pt x="10" y="1"/>
                  <a:pt x="10" y="1"/>
                  <a:pt x="10" y="1"/>
                </a:cubicBezTo>
                <a:cubicBezTo>
                  <a:pt x="4" y="8"/>
                  <a:pt x="0" y="17"/>
                  <a:pt x="0" y="28"/>
                </a:cubicBezTo>
                <a:cubicBezTo>
                  <a:pt x="0" y="38"/>
                  <a:pt x="4" y="47"/>
                  <a:pt x="11" y="55"/>
                </a:cubicBezTo>
                <a:close/>
                <a:moveTo>
                  <a:pt x="61" y="10"/>
                </a:moveTo>
                <a:cubicBezTo>
                  <a:pt x="55" y="16"/>
                  <a:pt x="55" y="16"/>
                  <a:pt x="55" y="16"/>
                </a:cubicBezTo>
                <a:cubicBezTo>
                  <a:pt x="58" y="19"/>
                  <a:pt x="59" y="23"/>
                  <a:pt x="59" y="28"/>
                </a:cubicBezTo>
                <a:cubicBezTo>
                  <a:pt x="59" y="32"/>
                  <a:pt x="57" y="36"/>
                  <a:pt x="55" y="39"/>
                </a:cubicBezTo>
                <a:cubicBezTo>
                  <a:pt x="61" y="45"/>
                  <a:pt x="61" y="45"/>
                  <a:pt x="61" y="45"/>
                </a:cubicBezTo>
                <a:cubicBezTo>
                  <a:pt x="65" y="40"/>
                  <a:pt x="68" y="34"/>
                  <a:pt x="68" y="28"/>
                </a:cubicBezTo>
                <a:cubicBezTo>
                  <a:pt x="68" y="21"/>
                  <a:pt x="65" y="15"/>
                  <a:pt x="61" y="10"/>
                </a:cubicBezTo>
                <a:close/>
                <a:moveTo>
                  <a:pt x="22" y="45"/>
                </a:moveTo>
                <a:cubicBezTo>
                  <a:pt x="29" y="39"/>
                  <a:pt x="29" y="39"/>
                  <a:pt x="29" y="39"/>
                </a:cubicBezTo>
                <a:cubicBezTo>
                  <a:pt x="26" y="36"/>
                  <a:pt x="24" y="32"/>
                  <a:pt x="24" y="28"/>
                </a:cubicBezTo>
                <a:cubicBezTo>
                  <a:pt x="24" y="23"/>
                  <a:pt x="26" y="19"/>
                  <a:pt x="29" y="16"/>
                </a:cubicBezTo>
                <a:cubicBezTo>
                  <a:pt x="22" y="10"/>
                  <a:pt x="22" y="10"/>
                  <a:pt x="22" y="10"/>
                </a:cubicBezTo>
                <a:cubicBezTo>
                  <a:pt x="18" y="15"/>
                  <a:pt x="16" y="21"/>
                  <a:pt x="16" y="28"/>
                </a:cubicBezTo>
                <a:cubicBezTo>
                  <a:pt x="16" y="34"/>
                  <a:pt x="18" y="40"/>
                  <a:pt x="22" y="4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6184" name="矩形 622"/>
          <p:cNvSpPr>
            <a:spLocks noChangeArrowheads="1"/>
          </p:cNvSpPr>
          <p:nvPr/>
        </p:nvSpPr>
        <p:spPr bwMode="auto">
          <a:xfrm>
            <a:off x="-896938" y="1089025"/>
            <a:ext cx="3786188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Your text </a:t>
            </a:r>
          </a:p>
        </p:txBody>
      </p:sp>
      <p:sp>
        <p:nvSpPr>
          <p:cNvPr id="6185" name="矩形 623"/>
          <p:cNvSpPr>
            <a:spLocks noChangeArrowheads="1"/>
          </p:cNvSpPr>
          <p:nvPr/>
        </p:nvSpPr>
        <p:spPr bwMode="auto">
          <a:xfrm>
            <a:off x="-920750" y="1887538"/>
            <a:ext cx="3786188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Your text </a:t>
            </a:r>
          </a:p>
        </p:txBody>
      </p:sp>
      <p:sp>
        <p:nvSpPr>
          <p:cNvPr id="6186" name="矩形 624"/>
          <p:cNvSpPr>
            <a:spLocks noChangeArrowheads="1"/>
          </p:cNvSpPr>
          <p:nvPr/>
        </p:nvSpPr>
        <p:spPr bwMode="auto">
          <a:xfrm>
            <a:off x="-857250" y="2719388"/>
            <a:ext cx="3786188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Your text </a:t>
            </a:r>
          </a:p>
        </p:txBody>
      </p:sp>
      <p:sp>
        <p:nvSpPr>
          <p:cNvPr id="6187" name="矩形 625"/>
          <p:cNvSpPr>
            <a:spLocks noChangeArrowheads="1"/>
          </p:cNvSpPr>
          <p:nvPr/>
        </p:nvSpPr>
        <p:spPr bwMode="auto">
          <a:xfrm>
            <a:off x="-857250" y="3521075"/>
            <a:ext cx="3786188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Your text 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9" name="Straight Connector 6"/>
          <p:cNvCxnSpPr/>
          <p:nvPr/>
        </p:nvCxnSpPr>
        <p:spPr>
          <a:xfrm flipH="1">
            <a:off x="4568825" y="931863"/>
            <a:ext cx="0" cy="395605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Notched Right Arrow 28"/>
          <p:cNvSpPr/>
          <p:nvPr/>
        </p:nvSpPr>
        <p:spPr>
          <a:xfrm flipH="1">
            <a:off x="3240088" y="1519238"/>
            <a:ext cx="2066925" cy="522287"/>
          </a:xfrm>
          <a:prstGeom prst="notchedRightArrow">
            <a:avLst>
              <a:gd fmla="val 100000" name="adj1"/>
              <a:gd fmla="val 57006" name="adj2"/>
            </a:avLst>
          </a:prstGeom>
          <a:solidFill>
            <a:srgbClr val="4BB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b="1" lang="en-US" sz="8500"/>
          </a:p>
        </p:txBody>
      </p:sp>
      <p:sp>
        <p:nvSpPr>
          <p:cNvPr id="7172" name="Notched Right Arrow 31"/>
          <p:cNvSpPr>
            <a:spLocks noChangeArrowheads="1"/>
          </p:cNvSpPr>
          <p:nvPr/>
        </p:nvSpPr>
        <p:spPr bwMode="auto">
          <a:xfrm flipH="1" rot="10800000">
            <a:off x="3832225" y="2144713"/>
            <a:ext cx="2066925" cy="522287"/>
          </a:xfrm>
          <a:prstGeom prst="notchedRightArrow">
            <a:avLst>
              <a:gd fmla="val 100000" name="adj1"/>
              <a:gd fmla="val 57072" name="adj2"/>
            </a:avLst>
          </a:pr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en-US" sz="1800">
              <a:solidFill>
                <a:srgbClr val="000000"/>
              </a:solidFill>
            </a:endParaRPr>
          </a:p>
        </p:txBody>
      </p:sp>
      <p:sp>
        <p:nvSpPr>
          <p:cNvPr id="7173" name="Notched Right Arrow 32"/>
          <p:cNvSpPr>
            <a:spLocks noChangeArrowheads="1"/>
          </p:cNvSpPr>
          <p:nvPr/>
        </p:nvSpPr>
        <p:spPr bwMode="auto">
          <a:xfrm flipH="1">
            <a:off x="3240088" y="2768600"/>
            <a:ext cx="2066925" cy="523875"/>
          </a:xfrm>
          <a:prstGeom prst="notchedRightArrow">
            <a:avLst>
              <a:gd fmla="val 100000" name="adj1"/>
              <a:gd fmla="val 56899" name="adj2"/>
            </a:avLst>
          </a:prstGeom>
          <a:solidFill>
            <a:srgbClr val="EBA53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en-US" sz="1800">
              <a:solidFill>
                <a:srgbClr val="000000"/>
              </a:solidFill>
            </a:endParaRPr>
          </a:p>
        </p:txBody>
      </p:sp>
      <p:sp>
        <p:nvSpPr>
          <p:cNvPr id="7174" name="Notched Right Arrow 33"/>
          <p:cNvSpPr>
            <a:spLocks noChangeArrowheads="1"/>
          </p:cNvSpPr>
          <p:nvPr/>
        </p:nvSpPr>
        <p:spPr bwMode="auto">
          <a:xfrm flipH="1" rot="10800000">
            <a:off x="3759200" y="3394075"/>
            <a:ext cx="2066925" cy="522288"/>
          </a:xfrm>
          <a:prstGeom prst="notchedRightArrow">
            <a:avLst>
              <a:gd fmla="val 100000" name="adj1"/>
              <a:gd fmla="val 57071" name="adj2"/>
            </a:avLst>
          </a:prstGeom>
          <a:solidFill>
            <a:srgbClr val="D94D4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en-US" sz="1800">
              <a:solidFill>
                <a:srgbClr val="000000"/>
              </a:solidFill>
            </a:endParaRPr>
          </a:p>
        </p:txBody>
      </p:sp>
      <p:sp>
        <p:nvSpPr>
          <p:cNvPr id="7175" name="TextBox 66"/>
          <p:cNvSpPr txBox="1">
            <a:spLocks noChangeArrowheads="1"/>
          </p:cNvSpPr>
          <p:nvPr/>
        </p:nvSpPr>
        <p:spPr bwMode="auto">
          <a:xfrm>
            <a:off x="3495675" y="1562100"/>
            <a:ext cx="1584325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altLang="zh-CN" lang="en-US" sz="1800">
                <a:solidFill>
                  <a:srgbClr val="FFFFFF"/>
                </a:solidFill>
                <a:latin typeface="Lato Light"/>
                <a:ea typeface="Lato Light"/>
                <a:cs typeface="Lato Light"/>
              </a:rPr>
              <a:t>Leadership</a:t>
            </a:r>
          </a:p>
        </p:txBody>
      </p:sp>
      <p:sp>
        <p:nvSpPr>
          <p:cNvPr id="7176" name="TextBox 68"/>
          <p:cNvSpPr txBox="1">
            <a:spLocks noChangeArrowheads="1"/>
          </p:cNvSpPr>
          <p:nvPr/>
        </p:nvSpPr>
        <p:spPr bwMode="auto">
          <a:xfrm>
            <a:off x="4084638" y="2182813"/>
            <a:ext cx="158432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altLang="zh-CN" lang="en-US" sz="1800">
                <a:solidFill>
                  <a:srgbClr val="FFFFFF"/>
                </a:solidFill>
                <a:latin typeface="Lato Light"/>
                <a:ea typeface="Lato Light"/>
                <a:cs typeface="Lato Light"/>
              </a:rPr>
              <a:t>Enthusiasm</a:t>
            </a:r>
          </a:p>
        </p:txBody>
      </p:sp>
      <p:sp>
        <p:nvSpPr>
          <p:cNvPr id="7177" name="TextBox 69"/>
          <p:cNvSpPr txBox="1">
            <a:spLocks noChangeArrowheads="1"/>
          </p:cNvSpPr>
          <p:nvPr/>
        </p:nvSpPr>
        <p:spPr bwMode="auto">
          <a:xfrm>
            <a:off x="3505200" y="2798763"/>
            <a:ext cx="1584325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altLang="zh-CN" lang="en-US" sz="1800">
                <a:solidFill>
                  <a:srgbClr val="FFFFFF"/>
                </a:solidFill>
                <a:latin typeface="Lato Light"/>
                <a:ea typeface="Lato Light"/>
                <a:cs typeface="Lato Light"/>
              </a:rPr>
              <a:t>Motivation</a:t>
            </a:r>
          </a:p>
        </p:txBody>
      </p:sp>
      <p:sp>
        <p:nvSpPr>
          <p:cNvPr id="7178" name="TextBox 70"/>
          <p:cNvSpPr txBox="1">
            <a:spLocks noChangeArrowheads="1"/>
          </p:cNvSpPr>
          <p:nvPr/>
        </p:nvSpPr>
        <p:spPr bwMode="auto">
          <a:xfrm>
            <a:off x="4035425" y="3438525"/>
            <a:ext cx="1584325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altLang="zh-CN" lang="en-US" sz="1800">
                <a:solidFill>
                  <a:srgbClr val="FFFFFF"/>
                </a:solidFill>
                <a:latin typeface="Lato Light"/>
                <a:ea typeface="Lato Light"/>
                <a:cs typeface="Lato Light"/>
              </a:rPr>
              <a:t>Team Work</a:t>
            </a:r>
          </a:p>
        </p:txBody>
      </p:sp>
      <p:sp>
        <p:nvSpPr>
          <p:cNvPr id="38" name="TextBox 71"/>
          <p:cNvSpPr txBox="1"/>
          <p:nvPr/>
        </p:nvSpPr>
        <p:spPr>
          <a:xfrm>
            <a:off x="552450" y="1711325"/>
            <a:ext cx="2420938" cy="792438"/>
          </a:xfrm>
          <a:prstGeom prst="rect">
            <a:avLst/>
          </a:prstGeom>
          <a:noFill/>
        </p:spPr>
        <p:txBody>
          <a:bodyPr bIns="121899" lIns="243797" rIns="243797" tIns="121899">
            <a:spAutoFit/>
          </a:bodyPr>
          <a:lstStyle/>
          <a:p>
            <a:pPr algn="r">
              <a:defRPr/>
            </a:pPr>
            <a:r>
              <a:rPr lang="en-US" sz="1200">
                <a:solidFill>
                  <a:schemeClr val="bg1">
                    <a:lumMod val="85000"/>
                  </a:schemeClr>
                </a:solidFill>
                <a:ea typeface="Lato Light"/>
                <a:cs typeface="Lato Light"/>
              </a:rPr>
              <a:t>Entrepreneurial activities differ substantially depending on the</a:t>
            </a:r>
          </a:p>
        </p:txBody>
      </p:sp>
      <p:sp>
        <p:nvSpPr>
          <p:cNvPr id="7180" name="Rectangle 72"/>
          <p:cNvSpPr>
            <a:spLocks noChangeArrowheads="1"/>
          </p:cNvSpPr>
          <p:nvPr/>
        </p:nvSpPr>
        <p:spPr bwMode="auto">
          <a:xfrm>
            <a:off x="808038" y="1484313"/>
            <a:ext cx="2160587" cy="457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121899" lIns="243797" rIns="243797" tIns="121899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altLang="zh-CN" b="1" lang="en-US" sz="1400">
                <a:solidFill>
                  <a:schemeClr val="bg1"/>
                </a:solidFill>
                <a:latin charset="0" panose="020b0604020202020204" pitchFamily="34" typeface="Arial"/>
                <a:ea typeface="Lato Light"/>
                <a:cs typeface="Lato Light"/>
              </a:rPr>
              <a:t>Title Description</a:t>
            </a:r>
          </a:p>
        </p:txBody>
      </p:sp>
      <p:sp>
        <p:nvSpPr>
          <p:cNvPr id="40" name="TextBox 73"/>
          <p:cNvSpPr txBox="1"/>
          <p:nvPr/>
        </p:nvSpPr>
        <p:spPr>
          <a:xfrm>
            <a:off x="808038" y="3005138"/>
            <a:ext cx="2160587" cy="792438"/>
          </a:xfrm>
          <a:prstGeom prst="rect">
            <a:avLst/>
          </a:prstGeom>
          <a:noFill/>
        </p:spPr>
        <p:txBody>
          <a:bodyPr bIns="121899" lIns="243797" rIns="243797" tIns="121899">
            <a:spAutoFit/>
          </a:bodyPr>
          <a:lstStyle/>
          <a:p>
            <a:pPr algn="r">
              <a:defRPr/>
            </a:pPr>
            <a:r>
              <a:rPr lang="en-US" sz="1200">
                <a:solidFill>
                  <a:schemeClr val="bg1">
                    <a:lumMod val="85000"/>
                  </a:schemeClr>
                </a:solidFill>
                <a:ea typeface="Lato Light"/>
                <a:cs typeface="Lato Light"/>
              </a:rPr>
              <a:t>Entrepreneurial activities differ substantially depending on the</a:t>
            </a:r>
          </a:p>
        </p:txBody>
      </p:sp>
      <p:sp>
        <p:nvSpPr>
          <p:cNvPr id="7182" name="Rectangle 74"/>
          <p:cNvSpPr>
            <a:spLocks noChangeArrowheads="1"/>
          </p:cNvSpPr>
          <p:nvPr/>
        </p:nvSpPr>
        <p:spPr bwMode="auto">
          <a:xfrm>
            <a:off x="1071563" y="2784475"/>
            <a:ext cx="1897062" cy="457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121899" lIns="243797" rIns="243797" tIns="121899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altLang="zh-CN" b="1" lang="en-US" sz="1400">
                <a:solidFill>
                  <a:schemeClr val="bg1"/>
                </a:solidFill>
                <a:latin charset="0" panose="020b0604020202020204" pitchFamily="34" typeface="Arial"/>
                <a:ea typeface="Lato Light"/>
                <a:cs typeface="Lato Light"/>
              </a:rPr>
              <a:t>Title Description</a:t>
            </a:r>
          </a:p>
        </p:txBody>
      </p:sp>
      <p:sp>
        <p:nvSpPr>
          <p:cNvPr id="42" name="TextBox 75"/>
          <p:cNvSpPr txBox="1"/>
          <p:nvPr/>
        </p:nvSpPr>
        <p:spPr>
          <a:xfrm>
            <a:off x="6248399" y="2474913"/>
            <a:ext cx="2303463" cy="792438"/>
          </a:xfrm>
          <a:prstGeom prst="rect">
            <a:avLst/>
          </a:prstGeom>
          <a:noFill/>
        </p:spPr>
        <p:txBody>
          <a:bodyPr bIns="121899" lIns="243797" rIns="243797" tIns="121899">
            <a:spAutoFit/>
          </a:bodyPr>
          <a:lstStyle/>
          <a:p>
            <a:pPr>
              <a:defRPr/>
            </a:pPr>
            <a:r>
              <a:rPr lang="en-US" sz="1200">
                <a:solidFill>
                  <a:schemeClr val="bg1">
                    <a:lumMod val="85000"/>
                  </a:schemeClr>
                </a:solidFill>
                <a:ea typeface="Lato Light"/>
                <a:cs typeface="Lato Light"/>
              </a:rPr>
              <a:t>Entrepreneurial activities differ substantially depending on the</a:t>
            </a:r>
          </a:p>
        </p:txBody>
      </p:sp>
      <p:sp>
        <p:nvSpPr>
          <p:cNvPr id="7184" name="Rectangle 76"/>
          <p:cNvSpPr>
            <a:spLocks noChangeArrowheads="1"/>
          </p:cNvSpPr>
          <p:nvPr/>
        </p:nvSpPr>
        <p:spPr bwMode="auto">
          <a:xfrm>
            <a:off x="6248400" y="2205038"/>
            <a:ext cx="2241550" cy="457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121899" lIns="243797" rIns="243797" tIns="121899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altLang="zh-CN" b="1" lang="en-US" sz="1400">
                <a:solidFill>
                  <a:schemeClr val="bg1"/>
                </a:solidFill>
                <a:latin charset="0" panose="020b0604020202020204" pitchFamily="34" typeface="Arial"/>
                <a:ea typeface="Lato Light"/>
                <a:cs typeface="Lato Light"/>
              </a:rPr>
              <a:t>Title Description</a:t>
            </a:r>
          </a:p>
        </p:txBody>
      </p:sp>
      <p:sp>
        <p:nvSpPr>
          <p:cNvPr id="44" name="TextBox 77"/>
          <p:cNvSpPr txBox="1"/>
          <p:nvPr/>
        </p:nvSpPr>
        <p:spPr>
          <a:xfrm>
            <a:off x="6243638" y="3694112"/>
            <a:ext cx="2246312" cy="792438"/>
          </a:xfrm>
          <a:prstGeom prst="rect">
            <a:avLst/>
          </a:prstGeom>
          <a:noFill/>
        </p:spPr>
        <p:txBody>
          <a:bodyPr bIns="121899" lIns="243797" rIns="243797" tIns="121899">
            <a:spAutoFit/>
          </a:bodyPr>
          <a:lstStyle/>
          <a:p>
            <a:pPr>
              <a:defRPr/>
            </a:pPr>
            <a:r>
              <a:rPr lang="en-US" sz="1200">
                <a:solidFill>
                  <a:schemeClr val="bg1">
                    <a:lumMod val="85000"/>
                  </a:schemeClr>
                </a:solidFill>
                <a:ea typeface="Lato Light"/>
                <a:cs typeface="Lato Light"/>
              </a:rPr>
              <a:t>Entrepreneurial activities differ substantially depending on the</a:t>
            </a:r>
          </a:p>
        </p:txBody>
      </p:sp>
      <p:sp>
        <p:nvSpPr>
          <p:cNvPr id="7186" name="Rectangle 78"/>
          <p:cNvSpPr>
            <a:spLocks noChangeArrowheads="1"/>
          </p:cNvSpPr>
          <p:nvPr/>
        </p:nvSpPr>
        <p:spPr bwMode="auto">
          <a:xfrm>
            <a:off x="6238874" y="3424238"/>
            <a:ext cx="2252663" cy="457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121899" lIns="243797" rIns="243797" tIns="121899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altLang="zh-CN" b="1" lang="en-US" sz="1400">
                <a:solidFill>
                  <a:schemeClr val="bg1"/>
                </a:solidFill>
                <a:latin charset="0" panose="020b0604020202020204" pitchFamily="34" typeface="Arial"/>
                <a:ea typeface="Lato Light"/>
                <a:cs typeface="Lato Light"/>
              </a:rPr>
              <a:t>Title Description</a:t>
            </a:r>
          </a:p>
        </p:txBody>
      </p:sp>
      <p:sp>
        <p:nvSpPr>
          <p:cNvPr id="46" name="Freeform 179"/>
          <p:cNvSpPr>
            <a:spLocks noChangeArrowheads="1"/>
          </p:cNvSpPr>
          <p:nvPr/>
        </p:nvSpPr>
        <p:spPr bwMode="auto">
          <a:xfrm>
            <a:off x="2973388" y="1658938"/>
            <a:ext cx="203200" cy="190500"/>
          </a:xfrm>
          <a:custGeom>
            <a:gdLst>
              <a:gd fmla="*/ 589 w 634" name="T0"/>
              <a:gd fmla="*/ 0 h 590" name="T1"/>
              <a:gd fmla="*/ 589 w 634" name="T2"/>
              <a:gd fmla="*/ 0 h 590" name="T3"/>
              <a:gd fmla="*/ 412 w 634" name="T4"/>
              <a:gd fmla="*/ 117 h 590" name="T5"/>
              <a:gd fmla="*/ 162 w 634" name="T6"/>
              <a:gd fmla="*/ 117 h 590" name="T7"/>
              <a:gd fmla="*/ 0 w 634" name="T8"/>
              <a:gd fmla="*/ 265 h 590" name="T9"/>
              <a:gd fmla="*/ 118 w 634" name="T10"/>
              <a:gd fmla="*/ 397 h 590" name="T11"/>
              <a:gd fmla="*/ 118 w 634" name="T12"/>
              <a:gd fmla="*/ 559 h 590" name="T13"/>
              <a:gd fmla="*/ 162 w 634" name="T14"/>
              <a:gd fmla="*/ 589 h 590" name="T15"/>
              <a:gd fmla="*/ 221 w 634" name="T16"/>
              <a:gd fmla="*/ 589 h 590" name="T17"/>
              <a:gd fmla="*/ 265 w 634" name="T18"/>
              <a:gd fmla="*/ 559 h 590" name="T19"/>
              <a:gd fmla="*/ 265 w 634" name="T20"/>
              <a:gd fmla="*/ 397 h 590" name="T21"/>
              <a:gd fmla="*/ 412 w 634" name="T22"/>
              <a:gd fmla="*/ 397 h 590" name="T23"/>
              <a:gd fmla="*/ 589 w 634" name="T24"/>
              <a:gd fmla="*/ 515 h 590" name="T25"/>
              <a:gd fmla="*/ 633 w 634" name="T26"/>
              <a:gd fmla="*/ 471 h 590" name="T27"/>
              <a:gd fmla="*/ 633 w 634" name="T28"/>
              <a:gd fmla="*/ 44 h 590" name="T29"/>
              <a:gd fmla="*/ 589 w 634" name="T30"/>
              <a:gd fmla="*/ 0 h 590" name="T31"/>
              <a:gd fmla="*/ 221 w 634" name="T32"/>
              <a:gd fmla="*/ 530 h 590" name="T33"/>
              <a:gd fmla="*/ 221 w 634" name="T34"/>
              <a:gd fmla="*/ 530 h 590" name="T35"/>
              <a:gd fmla="*/ 207 w 634" name="T36"/>
              <a:gd fmla="*/ 559 h 590" name="T37"/>
              <a:gd fmla="*/ 177 w 634" name="T38"/>
              <a:gd fmla="*/ 559 h 590" name="T39"/>
              <a:gd fmla="*/ 162 w 634" name="T40"/>
              <a:gd fmla="*/ 530 h 590" name="T41"/>
              <a:gd fmla="*/ 162 w 634" name="T42"/>
              <a:gd fmla="*/ 397 h 590" name="T43"/>
              <a:gd fmla="*/ 221 w 634" name="T44"/>
              <a:gd fmla="*/ 397 h 590" name="T45"/>
              <a:gd fmla="*/ 221 w 634" name="T46"/>
              <a:gd fmla="*/ 530 h 590" name="T47"/>
              <a:gd fmla="*/ 324 w 634" name="T48"/>
              <a:gd fmla="*/ 353 h 590" name="T49"/>
              <a:gd fmla="*/ 324 w 634" name="T50"/>
              <a:gd fmla="*/ 353 h 590" name="T51"/>
              <a:gd fmla="*/ 162 w 634" name="T52"/>
              <a:gd fmla="*/ 353 h 590" name="T53"/>
              <a:gd fmla="*/ 44 w 634" name="T54"/>
              <a:gd fmla="*/ 265 h 590" name="T55"/>
              <a:gd fmla="*/ 162 w 634" name="T56"/>
              <a:gd fmla="*/ 162 h 590" name="T57"/>
              <a:gd fmla="*/ 324 w 634" name="T58"/>
              <a:gd fmla="*/ 162 h 590" name="T59"/>
              <a:gd fmla="*/ 324 w 634" name="T60"/>
              <a:gd fmla="*/ 353 h 590" name="T61"/>
              <a:gd fmla="*/ 412 w 634" name="T62"/>
              <a:gd fmla="*/ 353 h 590" name="T63"/>
              <a:gd fmla="*/ 412 w 634" name="T64"/>
              <a:gd fmla="*/ 353 h 590" name="T65"/>
              <a:gd fmla="*/ 354 w 634" name="T66"/>
              <a:gd fmla="*/ 353 h 590" name="T67"/>
              <a:gd fmla="*/ 354 w 634" name="T68"/>
              <a:gd fmla="*/ 162 h 590" name="T69"/>
              <a:gd fmla="*/ 412 w 634" name="T70"/>
              <a:gd fmla="*/ 162 h 590" name="T71"/>
              <a:gd fmla="*/ 412 w 634" name="T72"/>
              <a:gd fmla="*/ 353 h 590" name="T73"/>
              <a:gd fmla="*/ 589 w 634" name="T74"/>
              <a:gd fmla="*/ 471 h 590" name="T75"/>
              <a:gd fmla="*/ 589 w 634" name="T76"/>
              <a:gd fmla="*/ 471 h 590" name="T77"/>
              <a:gd fmla="*/ 457 w 634" name="T78"/>
              <a:gd fmla="*/ 383 h 590" name="T79"/>
              <a:gd fmla="*/ 457 w 634" name="T80"/>
              <a:gd fmla="*/ 147 h 590" name="T81"/>
              <a:gd fmla="*/ 589 w 634" name="T82"/>
              <a:gd fmla="*/ 44 h 590" name="T83"/>
              <a:gd fmla="*/ 589 w 634" name="T84"/>
              <a:gd fmla="*/ 471 h 590" name="T8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b="b" l="0" r="r" t="0"/>
            <a:pathLst>
              <a:path h="590" w="634">
                <a:moveTo>
                  <a:pt x="589" y="0"/>
                </a:moveTo>
                <a:lnTo>
                  <a:pt x="589" y="0"/>
                </a:lnTo>
                <a:cubicBezTo>
                  <a:pt x="412" y="117"/>
                  <a:pt x="412" y="117"/>
                  <a:pt x="412" y="117"/>
                </a:cubicBezTo>
                <a:cubicBezTo>
                  <a:pt x="162" y="117"/>
                  <a:pt x="162" y="117"/>
                  <a:pt x="162" y="117"/>
                </a:cubicBezTo>
                <a:cubicBezTo>
                  <a:pt x="74" y="117"/>
                  <a:pt x="0" y="176"/>
                  <a:pt x="0" y="265"/>
                </a:cubicBezTo>
                <a:cubicBezTo>
                  <a:pt x="0" y="338"/>
                  <a:pt x="59" y="383"/>
                  <a:pt x="118" y="397"/>
                </a:cubicBezTo>
                <a:lnTo>
                  <a:pt x="118" y="559"/>
                </a:lnTo>
                <a:cubicBezTo>
                  <a:pt x="118" y="574"/>
                  <a:pt x="148" y="589"/>
                  <a:pt x="162" y="589"/>
                </a:cubicBezTo>
                <a:cubicBezTo>
                  <a:pt x="221" y="589"/>
                  <a:pt x="221" y="589"/>
                  <a:pt x="221" y="589"/>
                </a:cubicBezTo>
                <a:cubicBezTo>
                  <a:pt x="236" y="589"/>
                  <a:pt x="265" y="574"/>
                  <a:pt x="265" y="559"/>
                </a:cubicBezTo>
                <a:cubicBezTo>
                  <a:pt x="265" y="397"/>
                  <a:pt x="265" y="397"/>
                  <a:pt x="265" y="397"/>
                </a:cubicBezTo>
                <a:cubicBezTo>
                  <a:pt x="412" y="397"/>
                  <a:pt x="412" y="397"/>
                  <a:pt x="412" y="397"/>
                </a:cubicBezTo>
                <a:cubicBezTo>
                  <a:pt x="589" y="515"/>
                  <a:pt x="589" y="515"/>
                  <a:pt x="589" y="515"/>
                </a:cubicBezTo>
                <a:cubicBezTo>
                  <a:pt x="619" y="515"/>
                  <a:pt x="633" y="500"/>
                  <a:pt x="633" y="471"/>
                </a:cubicBezTo>
                <a:cubicBezTo>
                  <a:pt x="633" y="44"/>
                  <a:pt x="633" y="44"/>
                  <a:pt x="633" y="44"/>
                </a:cubicBezTo>
                <a:cubicBezTo>
                  <a:pt x="633" y="29"/>
                  <a:pt x="619" y="0"/>
                  <a:pt x="589" y="0"/>
                </a:cubicBezTo>
                <a:close/>
                <a:moveTo>
                  <a:pt x="221" y="530"/>
                </a:moveTo>
                <a:lnTo>
                  <a:pt x="221" y="530"/>
                </a:lnTo>
                <a:cubicBezTo>
                  <a:pt x="221" y="545"/>
                  <a:pt x="207" y="559"/>
                  <a:pt x="207" y="559"/>
                </a:cubicBezTo>
                <a:cubicBezTo>
                  <a:pt x="177" y="559"/>
                  <a:pt x="177" y="559"/>
                  <a:pt x="177" y="559"/>
                </a:cubicBezTo>
                <a:cubicBezTo>
                  <a:pt x="177" y="559"/>
                  <a:pt x="162" y="545"/>
                  <a:pt x="162" y="530"/>
                </a:cubicBezTo>
                <a:cubicBezTo>
                  <a:pt x="162" y="397"/>
                  <a:pt x="162" y="397"/>
                  <a:pt x="162" y="397"/>
                </a:cubicBezTo>
                <a:cubicBezTo>
                  <a:pt x="162" y="397"/>
                  <a:pt x="207" y="397"/>
                  <a:pt x="221" y="397"/>
                </a:cubicBezTo>
                <a:lnTo>
                  <a:pt x="221" y="530"/>
                </a:lnTo>
                <a:close/>
                <a:moveTo>
                  <a:pt x="324" y="353"/>
                </a:moveTo>
                <a:lnTo>
                  <a:pt x="324" y="353"/>
                </a:lnTo>
                <a:cubicBezTo>
                  <a:pt x="162" y="353"/>
                  <a:pt x="162" y="353"/>
                  <a:pt x="162" y="353"/>
                </a:cubicBezTo>
                <a:cubicBezTo>
                  <a:pt x="118" y="353"/>
                  <a:pt x="44" y="353"/>
                  <a:pt x="44" y="265"/>
                </a:cubicBezTo>
                <a:cubicBezTo>
                  <a:pt x="44" y="176"/>
                  <a:pt x="118" y="162"/>
                  <a:pt x="162" y="162"/>
                </a:cubicBezTo>
                <a:cubicBezTo>
                  <a:pt x="324" y="162"/>
                  <a:pt x="324" y="162"/>
                  <a:pt x="324" y="162"/>
                </a:cubicBezTo>
                <a:lnTo>
                  <a:pt x="324" y="353"/>
                </a:lnTo>
                <a:close/>
                <a:moveTo>
                  <a:pt x="412" y="353"/>
                </a:moveTo>
                <a:lnTo>
                  <a:pt x="412" y="353"/>
                </a:lnTo>
                <a:cubicBezTo>
                  <a:pt x="354" y="353"/>
                  <a:pt x="354" y="353"/>
                  <a:pt x="354" y="353"/>
                </a:cubicBezTo>
                <a:cubicBezTo>
                  <a:pt x="354" y="162"/>
                  <a:pt x="354" y="162"/>
                  <a:pt x="354" y="162"/>
                </a:cubicBezTo>
                <a:cubicBezTo>
                  <a:pt x="412" y="162"/>
                  <a:pt x="412" y="162"/>
                  <a:pt x="412" y="162"/>
                </a:cubicBezTo>
                <a:cubicBezTo>
                  <a:pt x="412" y="162"/>
                  <a:pt x="412" y="338"/>
                  <a:pt x="412" y="353"/>
                </a:cubicBezTo>
                <a:close/>
                <a:moveTo>
                  <a:pt x="589" y="471"/>
                </a:moveTo>
                <a:lnTo>
                  <a:pt x="589" y="471"/>
                </a:lnTo>
                <a:cubicBezTo>
                  <a:pt x="457" y="383"/>
                  <a:pt x="457" y="383"/>
                  <a:pt x="457" y="383"/>
                </a:cubicBezTo>
                <a:cubicBezTo>
                  <a:pt x="457" y="353"/>
                  <a:pt x="457" y="162"/>
                  <a:pt x="457" y="147"/>
                </a:cubicBezTo>
                <a:cubicBezTo>
                  <a:pt x="589" y="44"/>
                  <a:pt x="589" y="44"/>
                  <a:pt x="589" y="44"/>
                </a:cubicBezTo>
                <a:cubicBezTo>
                  <a:pt x="589" y="74"/>
                  <a:pt x="589" y="456"/>
                  <a:pt x="589" y="471"/>
                </a:cubicBezTo>
                <a:close/>
              </a:path>
            </a:pathLst>
          </a:custGeom>
          <a:solidFill>
            <a:srgbClr val="4BB3D2"/>
          </a:solidFill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b="1" lang="en-US" sz="8500"/>
          </a:p>
        </p:txBody>
      </p:sp>
      <p:sp>
        <p:nvSpPr>
          <p:cNvPr id="7188" name="Freeform 182"/>
          <p:cNvSpPr>
            <a:spLocks noChangeArrowheads="1"/>
          </p:cNvSpPr>
          <p:nvPr/>
        </p:nvSpPr>
        <p:spPr bwMode="auto">
          <a:xfrm>
            <a:off x="2954338" y="2909888"/>
            <a:ext cx="223837" cy="223837"/>
          </a:xfrm>
          <a:custGeom>
            <a:gdLst>
              <a:gd fmla="*/ 75239242 w 634" name="T0"/>
              <a:gd fmla="*/ 1752506 h 633" name="T1"/>
              <a:gd fmla="*/ 75239242 w 634" name="T2"/>
              <a:gd fmla="*/ 1752506 h 633" name="T3"/>
              <a:gd fmla="*/ 0 w 634" name="T4"/>
              <a:gd fmla="*/ 38677478 h 633" name="T5"/>
              <a:gd fmla="*/ 23831932 w 634" name="T6"/>
              <a:gd fmla="*/ 53447537 h 633" name="T7"/>
              <a:gd fmla="*/ 38555394 w 634" name="T8"/>
              <a:gd fmla="*/ 79107108 h 633" name="T9"/>
              <a:gd fmla="*/ 77110787 w 634" name="T10"/>
              <a:gd fmla="*/ 3629837 h 633" name="T11"/>
              <a:gd fmla="*/ 75239242 w 634" name="T12"/>
              <a:gd fmla="*/ 1752506 h 633" name="T13"/>
              <a:gd fmla="*/ 9233453 w 634" name="T14"/>
              <a:gd fmla="*/ 38677478 h 633" name="T15"/>
              <a:gd fmla="*/ 9233453 w 634" name="T16"/>
              <a:gd fmla="*/ 38677478 h 633" name="T17"/>
              <a:gd fmla="*/ 66130770 w 634" name="T18"/>
              <a:gd fmla="*/ 11015044 h 633" name="T19"/>
              <a:gd fmla="*/ 25703478 w 634" name="T20"/>
              <a:gd fmla="*/ 47814836 h 633" name="T21"/>
              <a:gd fmla="*/ 9233453 w 634" name="T22"/>
              <a:gd fmla="*/ 38677478 h 633" name="T23"/>
              <a:gd fmla="*/ 38555394 w 634" name="T24"/>
              <a:gd fmla="*/ 69969749 h 633" name="T25"/>
              <a:gd fmla="*/ 38555394 w 634" name="T26"/>
              <a:gd fmla="*/ 69969749 h 633" name="T27"/>
              <a:gd fmla="*/ 29446922 w 634" name="T28"/>
              <a:gd fmla="*/ 49692168 h 633" name="T29"/>
              <a:gd fmla="*/ 68002316 w 634" name="T30"/>
              <a:gd fmla="*/ 12767196 h 633" name="T31"/>
              <a:gd fmla="*/ 38555394 w 634" name="T32"/>
              <a:gd fmla="*/ 69969749 h 633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</a:gdLst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b="b" l="0" r="r" t="0"/>
            <a:pathLst>
              <a:path h="633" w="634">
                <a:moveTo>
                  <a:pt x="603" y="14"/>
                </a:moveTo>
                <a:lnTo>
                  <a:pt x="603" y="14"/>
                </a:lnTo>
                <a:cubicBezTo>
                  <a:pt x="574" y="14"/>
                  <a:pt x="0" y="309"/>
                  <a:pt x="0" y="309"/>
                </a:cubicBezTo>
                <a:lnTo>
                  <a:pt x="191" y="427"/>
                </a:lnTo>
                <a:lnTo>
                  <a:pt x="309" y="632"/>
                </a:lnTo>
                <a:cubicBezTo>
                  <a:pt x="309" y="632"/>
                  <a:pt x="618" y="44"/>
                  <a:pt x="618" y="29"/>
                </a:cubicBezTo>
                <a:cubicBezTo>
                  <a:pt x="633" y="14"/>
                  <a:pt x="618" y="0"/>
                  <a:pt x="603" y="14"/>
                </a:cubicBezTo>
                <a:close/>
                <a:moveTo>
                  <a:pt x="74" y="309"/>
                </a:moveTo>
                <a:lnTo>
                  <a:pt x="74" y="309"/>
                </a:lnTo>
                <a:cubicBezTo>
                  <a:pt x="530" y="88"/>
                  <a:pt x="530" y="88"/>
                  <a:pt x="530" y="88"/>
                </a:cubicBezTo>
                <a:cubicBezTo>
                  <a:pt x="206" y="382"/>
                  <a:pt x="206" y="382"/>
                  <a:pt x="206" y="382"/>
                </a:cubicBezTo>
                <a:lnTo>
                  <a:pt x="74" y="309"/>
                </a:lnTo>
                <a:close/>
                <a:moveTo>
                  <a:pt x="309" y="559"/>
                </a:moveTo>
                <a:lnTo>
                  <a:pt x="309" y="559"/>
                </a:lnTo>
                <a:cubicBezTo>
                  <a:pt x="309" y="559"/>
                  <a:pt x="250" y="441"/>
                  <a:pt x="236" y="397"/>
                </a:cubicBezTo>
                <a:cubicBezTo>
                  <a:pt x="545" y="102"/>
                  <a:pt x="545" y="102"/>
                  <a:pt x="545" y="102"/>
                </a:cubicBezTo>
                <a:lnTo>
                  <a:pt x="309" y="559"/>
                </a:lnTo>
                <a:close/>
              </a:path>
            </a:pathLst>
          </a:custGeom>
          <a:solidFill>
            <a:srgbClr val="EBA53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7189" name="Freeform 128"/>
          <p:cNvSpPr>
            <a:spLocks noChangeArrowheads="1"/>
          </p:cNvSpPr>
          <p:nvPr/>
        </p:nvSpPr>
        <p:spPr bwMode="auto">
          <a:xfrm>
            <a:off x="5991225" y="2306638"/>
            <a:ext cx="241300" cy="209550"/>
          </a:xfrm>
          <a:custGeom>
            <a:gdLst>
              <a:gd fmla="*/ 2147483646 w 609" name="T0"/>
              <a:gd fmla="*/ 2147483646 h 524" name="T1"/>
              <a:gd fmla="*/ 2147483646 w 609" name="T2"/>
              <a:gd fmla="*/ 2147483646 h 524" name="T3"/>
              <a:gd fmla="*/ 2147483646 w 609" name="T4"/>
              <a:gd fmla="*/ 2147483646 h 524" name="T5"/>
              <a:gd fmla="*/ 2147483646 w 609" name="T6"/>
              <a:gd fmla="*/ 2147483646 h 524" name="T7"/>
              <a:gd fmla="*/ 2147483646 w 609" name="T8"/>
              <a:gd fmla="*/ 2147483646 h 524" name="T9"/>
              <a:gd fmla="*/ 2147483646 w 609" name="T10"/>
              <a:gd fmla="*/ 2147483646 h 524" name="T11"/>
              <a:gd fmla="*/ 2147483646 w 609" name="T12"/>
              <a:gd fmla="*/ 2147483646 h 524" name="T13"/>
              <a:gd fmla="*/ 2147483646 w 609" name="T14"/>
              <a:gd fmla="*/ 2147483646 h 524" name="T15"/>
              <a:gd fmla="*/ 2147483646 w 609" name="T16"/>
              <a:gd fmla="*/ 2147483646 h 524" name="T17"/>
              <a:gd fmla="*/ 2147483646 w 609" name="T18"/>
              <a:gd fmla="*/ 2147483646 h 524" name="T19"/>
              <a:gd fmla="*/ 2147483646 w 609" name="T20"/>
              <a:gd fmla="*/ 2147483646 h 524" name="T21"/>
              <a:gd fmla="*/ 2147483646 w 609" name="T22"/>
              <a:gd fmla="*/ 2147483646 h 524" name="T23"/>
              <a:gd fmla="*/ 2147483646 w 609" name="T24"/>
              <a:gd fmla="*/ 2147483646 h 524" name="T25"/>
              <a:gd fmla="*/ 2147483646 w 609" name="T26"/>
              <a:gd fmla="*/ 2147483646 h 524" name="T27"/>
              <a:gd fmla="*/ 2147483646 w 609" name="T28"/>
              <a:gd fmla="*/ 2147483646 h 524" name="T29"/>
              <a:gd fmla="*/ 2147483646 w 609" name="T30"/>
              <a:gd fmla="*/ 2147483646 h 524" name="T31"/>
              <a:gd fmla="*/ 2147483646 w 609" name="T32"/>
              <a:gd fmla="*/ 2147483646 h 524" name="T33"/>
              <a:gd fmla="*/ 2147483646 w 609" name="T34"/>
              <a:gd fmla="*/ 2147483646 h 524" name="T35"/>
              <a:gd fmla="*/ 2147483646 w 609" name="T36"/>
              <a:gd fmla="*/ 2147483646 h 524" name="T37"/>
              <a:gd fmla="*/ 2147483646 w 609" name="T38"/>
              <a:gd fmla="*/ 2147483646 h 524" name="T39"/>
              <a:gd fmla="*/ 2147483646 w 609" name="T40"/>
              <a:gd fmla="*/ 2147483646 h 524" name="T41"/>
              <a:gd fmla="*/ 2147483646 w 609" name="T42"/>
              <a:gd fmla="*/ 2147483646 h 524" name="T43"/>
              <a:gd fmla="*/ 2147483646 w 609" name="T44"/>
              <a:gd fmla="*/ 2147483646 h 524" name="T45"/>
              <a:gd fmla="*/ 2147483646 w 609" name="T46"/>
              <a:gd fmla="*/ 2147483646 h 524" name="T47"/>
              <a:gd fmla="*/ 2147483646 w 609" name="T48"/>
              <a:gd fmla="*/ 2147483646 h 524" name="T49"/>
              <a:gd fmla="*/ 2147483646 w 609" name="T50"/>
              <a:gd fmla="*/ 2147483646 h 524" name="T51"/>
              <a:gd fmla="*/ 2147483646 w 609" name="T52"/>
              <a:gd fmla="*/ 2147483646 h 524" name="T53"/>
              <a:gd fmla="*/ 2147483646 w 609" name="T54"/>
              <a:gd fmla="*/ 2147483646 h 524" name="T55"/>
              <a:gd fmla="*/ 2147483646 w 609" name="T56"/>
              <a:gd fmla="*/ 2147483646 h 524" name="T57"/>
              <a:gd fmla="*/ 2147483646 w 609" name="T58"/>
              <a:gd fmla="*/ 2147483646 h 524" name="T59"/>
              <a:gd fmla="*/ 2147483646 w 609" name="T60"/>
              <a:gd fmla="*/ 2147483646 h 524" name="T61"/>
              <a:gd fmla="*/ 2147483646 w 609" name="T62"/>
              <a:gd fmla="*/ 2147483646 h 524" name="T63"/>
              <a:gd fmla="*/ 2147483646 w 609" name="T64"/>
              <a:gd fmla="*/ 2147483646 h 524" name="T65"/>
              <a:gd fmla="*/ 2147483646 w 609" name="T66"/>
              <a:gd fmla="*/ 2147483646 h 524" name="T67"/>
              <a:gd fmla="*/ 2147483646 w 609" name="T68"/>
              <a:gd fmla="*/ 2147483646 h 524" name="T69"/>
              <a:gd fmla="*/ 2147483646 w 609" name="T70"/>
              <a:gd fmla="*/ 2147483646 h 524" name="T71"/>
              <a:gd fmla="*/ 2147483646 w 609" name="T72"/>
              <a:gd fmla="*/ 2147483646 h 524" name="T73"/>
              <a:gd fmla="*/ 2147483646 w 609" name="T74"/>
              <a:gd fmla="*/ 2147483646 h 524" name="T75"/>
              <a:gd fmla="*/ 2147483646 w 609" name="T76"/>
              <a:gd fmla="*/ 2147483646 h 524" name="T77"/>
              <a:gd fmla="*/ 2147483646 w 609" name="T78"/>
              <a:gd fmla="*/ 2147483646 h 524" name="T79"/>
              <a:gd fmla="*/ 2147483646 w 609" name="T80"/>
              <a:gd fmla="*/ 2147483646 h 524" name="T81"/>
              <a:gd fmla="*/ 2147483646 w 609" name="T82"/>
              <a:gd fmla="*/ 2147483646 h 524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</a:gdLst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b="b" l="0" r="r" t="0"/>
            <a:pathLst>
              <a:path h="524" w="609">
                <a:moveTo>
                  <a:pt x="467" y="417"/>
                </a:moveTo>
                <a:lnTo>
                  <a:pt x="467" y="417"/>
                </a:lnTo>
                <a:cubicBezTo>
                  <a:pt x="446" y="417"/>
                  <a:pt x="439" y="403"/>
                  <a:pt x="439" y="389"/>
                </a:cubicBezTo>
                <a:cubicBezTo>
                  <a:pt x="439" y="375"/>
                  <a:pt x="446" y="360"/>
                  <a:pt x="467" y="360"/>
                </a:cubicBezTo>
                <a:cubicBezTo>
                  <a:pt x="509" y="360"/>
                  <a:pt x="552" y="325"/>
                  <a:pt x="552" y="276"/>
                </a:cubicBezTo>
                <a:cubicBezTo>
                  <a:pt x="552" y="247"/>
                  <a:pt x="537" y="226"/>
                  <a:pt x="523" y="212"/>
                </a:cubicBezTo>
                <a:cubicBezTo>
                  <a:pt x="516" y="212"/>
                  <a:pt x="516" y="212"/>
                  <a:pt x="516" y="205"/>
                </a:cubicBezTo>
                <a:lnTo>
                  <a:pt x="509" y="205"/>
                </a:lnTo>
                <a:lnTo>
                  <a:pt x="502" y="198"/>
                </a:lnTo>
                <a:lnTo>
                  <a:pt x="495" y="198"/>
                </a:lnTo>
                <a:cubicBezTo>
                  <a:pt x="495" y="198"/>
                  <a:pt x="488" y="198"/>
                  <a:pt x="488" y="191"/>
                </a:cubicBezTo>
                <a:cubicBezTo>
                  <a:pt x="481" y="191"/>
                  <a:pt x="481" y="191"/>
                  <a:pt x="481" y="191"/>
                </a:cubicBezTo>
                <a:cubicBezTo>
                  <a:pt x="481" y="191"/>
                  <a:pt x="481" y="191"/>
                  <a:pt x="474" y="191"/>
                </a:cubicBezTo>
                <a:cubicBezTo>
                  <a:pt x="467" y="191"/>
                  <a:pt x="467" y="191"/>
                  <a:pt x="467" y="191"/>
                </a:cubicBezTo>
                <a:lnTo>
                  <a:pt x="460" y="191"/>
                </a:lnTo>
                <a:cubicBezTo>
                  <a:pt x="460" y="184"/>
                  <a:pt x="460" y="184"/>
                  <a:pt x="460" y="177"/>
                </a:cubicBezTo>
                <a:cubicBezTo>
                  <a:pt x="460" y="169"/>
                  <a:pt x="453" y="169"/>
                  <a:pt x="453" y="162"/>
                </a:cubicBezTo>
                <a:cubicBezTo>
                  <a:pt x="453" y="155"/>
                  <a:pt x="453" y="155"/>
                  <a:pt x="446" y="148"/>
                </a:cubicBezTo>
                <a:cubicBezTo>
                  <a:pt x="446" y="141"/>
                  <a:pt x="446" y="141"/>
                  <a:pt x="439" y="134"/>
                </a:cubicBezTo>
                <a:cubicBezTo>
                  <a:pt x="410" y="92"/>
                  <a:pt x="361" y="56"/>
                  <a:pt x="304" y="56"/>
                </a:cubicBezTo>
                <a:cubicBezTo>
                  <a:pt x="248" y="56"/>
                  <a:pt x="198" y="92"/>
                  <a:pt x="170" y="134"/>
                </a:cubicBezTo>
                <a:cubicBezTo>
                  <a:pt x="163" y="141"/>
                  <a:pt x="163" y="141"/>
                  <a:pt x="163" y="148"/>
                </a:cubicBezTo>
                <a:cubicBezTo>
                  <a:pt x="156" y="155"/>
                  <a:pt x="156" y="155"/>
                  <a:pt x="156" y="162"/>
                </a:cubicBezTo>
                <a:cubicBezTo>
                  <a:pt x="156" y="169"/>
                  <a:pt x="149" y="169"/>
                  <a:pt x="149" y="177"/>
                </a:cubicBezTo>
                <a:cubicBezTo>
                  <a:pt x="149" y="184"/>
                  <a:pt x="149" y="184"/>
                  <a:pt x="149" y="191"/>
                </a:cubicBezTo>
                <a:lnTo>
                  <a:pt x="142" y="191"/>
                </a:lnTo>
                <a:cubicBezTo>
                  <a:pt x="142" y="191"/>
                  <a:pt x="142" y="191"/>
                  <a:pt x="135" y="191"/>
                </a:cubicBezTo>
                <a:cubicBezTo>
                  <a:pt x="128" y="191"/>
                  <a:pt x="128" y="191"/>
                  <a:pt x="128" y="191"/>
                </a:cubicBezTo>
                <a:cubicBezTo>
                  <a:pt x="128" y="191"/>
                  <a:pt x="128" y="191"/>
                  <a:pt x="121" y="191"/>
                </a:cubicBezTo>
                <a:cubicBezTo>
                  <a:pt x="121" y="198"/>
                  <a:pt x="113" y="198"/>
                  <a:pt x="113" y="198"/>
                </a:cubicBezTo>
                <a:lnTo>
                  <a:pt x="106" y="198"/>
                </a:lnTo>
                <a:lnTo>
                  <a:pt x="99" y="205"/>
                </a:lnTo>
                <a:lnTo>
                  <a:pt x="92" y="205"/>
                </a:lnTo>
                <a:cubicBezTo>
                  <a:pt x="92" y="212"/>
                  <a:pt x="92" y="212"/>
                  <a:pt x="85" y="212"/>
                </a:cubicBezTo>
                <a:cubicBezTo>
                  <a:pt x="71" y="226"/>
                  <a:pt x="57" y="247"/>
                  <a:pt x="57" y="276"/>
                </a:cubicBezTo>
                <a:cubicBezTo>
                  <a:pt x="57" y="325"/>
                  <a:pt x="99" y="360"/>
                  <a:pt x="142" y="360"/>
                </a:cubicBezTo>
                <a:cubicBezTo>
                  <a:pt x="163" y="360"/>
                  <a:pt x="170" y="375"/>
                  <a:pt x="170" y="389"/>
                </a:cubicBezTo>
                <a:cubicBezTo>
                  <a:pt x="170" y="403"/>
                  <a:pt x="163" y="417"/>
                  <a:pt x="142" y="417"/>
                </a:cubicBezTo>
                <a:cubicBezTo>
                  <a:pt x="64" y="417"/>
                  <a:pt x="0" y="353"/>
                  <a:pt x="0" y="276"/>
                </a:cubicBezTo>
                <a:cubicBezTo>
                  <a:pt x="0" y="212"/>
                  <a:pt x="43" y="155"/>
                  <a:pt x="99" y="141"/>
                </a:cubicBezTo>
                <a:cubicBezTo>
                  <a:pt x="135" y="56"/>
                  <a:pt x="212" y="0"/>
                  <a:pt x="304" y="0"/>
                </a:cubicBezTo>
                <a:cubicBezTo>
                  <a:pt x="396" y="0"/>
                  <a:pt x="474" y="56"/>
                  <a:pt x="509" y="141"/>
                </a:cubicBezTo>
                <a:cubicBezTo>
                  <a:pt x="566" y="155"/>
                  <a:pt x="608" y="212"/>
                  <a:pt x="608" y="276"/>
                </a:cubicBezTo>
                <a:cubicBezTo>
                  <a:pt x="608" y="353"/>
                  <a:pt x="545" y="417"/>
                  <a:pt x="467" y="417"/>
                </a:cubicBezTo>
                <a:close/>
                <a:moveTo>
                  <a:pt x="198" y="353"/>
                </a:moveTo>
                <a:lnTo>
                  <a:pt x="198" y="353"/>
                </a:lnTo>
                <a:cubicBezTo>
                  <a:pt x="283" y="254"/>
                  <a:pt x="283" y="254"/>
                  <a:pt x="283" y="254"/>
                </a:cubicBezTo>
                <a:cubicBezTo>
                  <a:pt x="290" y="254"/>
                  <a:pt x="297" y="247"/>
                  <a:pt x="304" y="247"/>
                </a:cubicBezTo>
                <a:cubicBezTo>
                  <a:pt x="311" y="247"/>
                  <a:pt x="318" y="254"/>
                  <a:pt x="326" y="254"/>
                </a:cubicBezTo>
                <a:cubicBezTo>
                  <a:pt x="410" y="353"/>
                  <a:pt x="410" y="353"/>
                  <a:pt x="410" y="353"/>
                </a:cubicBezTo>
                <a:cubicBezTo>
                  <a:pt x="417" y="353"/>
                  <a:pt x="417" y="360"/>
                  <a:pt x="417" y="367"/>
                </a:cubicBezTo>
                <a:cubicBezTo>
                  <a:pt x="417" y="389"/>
                  <a:pt x="403" y="396"/>
                  <a:pt x="389" y="396"/>
                </a:cubicBezTo>
                <a:cubicBezTo>
                  <a:pt x="382" y="396"/>
                  <a:pt x="375" y="396"/>
                  <a:pt x="368" y="389"/>
                </a:cubicBezTo>
                <a:cubicBezTo>
                  <a:pt x="333" y="346"/>
                  <a:pt x="333" y="346"/>
                  <a:pt x="333" y="346"/>
                </a:cubicBezTo>
                <a:cubicBezTo>
                  <a:pt x="333" y="495"/>
                  <a:pt x="333" y="495"/>
                  <a:pt x="333" y="495"/>
                </a:cubicBezTo>
                <a:cubicBezTo>
                  <a:pt x="333" y="509"/>
                  <a:pt x="318" y="523"/>
                  <a:pt x="304" y="523"/>
                </a:cubicBezTo>
                <a:cubicBezTo>
                  <a:pt x="290" y="523"/>
                  <a:pt x="276" y="509"/>
                  <a:pt x="276" y="495"/>
                </a:cubicBezTo>
                <a:cubicBezTo>
                  <a:pt x="276" y="346"/>
                  <a:pt x="276" y="346"/>
                  <a:pt x="276" y="346"/>
                </a:cubicBezTo>
                <a:cubicBezTo>
                  <a:pt x="241" y="389"/>
                  <a:pt x="241" y="389"/>
                  <a:pt x="241" y="389"/>
                </a:cubicBezTo>
                <a:cubicBezTo>
                  <a:pt x="234" y="396"/>
                  <a:pt x="226" y="396"/>
                  <a:pt x="219" y="396"/>
                </a:cubicBezTo>
                <a:cubicBezTo>
                  <a:pt x="205" y="396"/>
                  <a:pt x="191" y="389"/>
                  <a:pt x="191" y="367"/>
                </a:cubicBezTo>
                <a:cubicBezTo>
                  <a:pt x="191" y="360"/>
                  <a:pt x="191" y="353"/>
                  <a:pt x="198" y="353"/>
                </a:cubicBezTo>
                <a:close/>
              </a:path>
            </a:pathLst>
          </a:cu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grpSp>
        <p:nvGrpSpPr>
          <p:cNvPr id="49" name="Group 82"/>
          <p:cNvGrpSpPr/>
          <p:nvPr/>
        </p:nvGrpSpPr>
        <p:grpSpPr>
          <a:xfrm>
            <a:off x="5991198" y="3520228"/>
            <a:ext cx="234086" cy="196797"/>
            <a:chOff x="4856163" y="2736851"/>
            <a:chExt cx="358775" cy="301625"/>
          </a:xfrm>
          <a:solidFill>
            <a:schemeClr val="accent1"/>
          </a:solidFill>
        </p:grpSpPr>
        <p:sp>
          <p:nvSpPr>
            <p:cNvPr id="50" name="Freeform 128"/>
            <p:cNvSpPr>
              <a:spLocks noEditPoints="1"/>
            </p:cNvSpPr>
            <p:nvPr/>
          </p:nvSpPr>
          <p:spPr bwMode="auto">
            <a:xfrm>
              <a:off x="4946650" y="2814638"/>
              <a:ext cx="177800" cy="179388"/>
            </a:xfrm>
            <a:custGeom>
              <a:cxnLst>
                <a:cxn ang="0">
                  <a:pos x="31" y="0"/>
                </a:cxn>
                <a:cxn ang="0">
                  <a:pos x="0" y="30"/>
                </a:cxn>
                <a:cxn ang="0">
                  <a:pos x="31" y="61"/>
                </a:cxn>
                <a:cxn ang="0">
                  <a:pos x="61" y="30"/>
                </a:cxn>
                <a:cxn ang="0">
                  <a:pos x="31" y="0"/>
                </a:cxn>
                <a:cxn ang="0">
                  <a:pos x="48" y="45"/>
                </a:cxn>
                <a:cxn ang="0">
                  <a:pos x="16" y="48"/>
                </a:cxn>
                <a:cxn ang="0">
                  <a:pos x="13" y="15"/>
                </a:cxn>
                <a:cxn ang="0">
                  <a:pos x="46" y="13"/>
                </a:cxn>
                <a:cxn ang="0">
                  <a:pos x="48" y="45"/>
                </a:cxn>
                <a:cxn ang="0">
                  <a:pos x="48" y="45"/>
                </a:cxn>
                <a:cxn ang="0">
                  <a:pos x="48" y="45"/>
                </a:cxn>
              </a:cxnLst>
              <a:rect b="b" l="0" r="r" t="0"/>
              <a:pathLst>
                <a:path h="61" w="61">
                  <a:moveTo>
                    <a:pt x="31" y="0"/>
                  </a:moveTo>
                  <a:cubicBezTo>
                    <a:pt x="14" y="0"/>
                    <a:pt x="0" y="13"/>
                    <a:pt x="0" y="30"/>
                  </a:cubicBezTo>
                  <a:cubicBezTo>
                    <a:pt x="0" y="47"/>
                    <a:pt x="14" y="61"/>
                    <a:pt x="31" y="61"/>
                  </a:cubicBezTo>
                  <a:cubicBezTo>
                    <a:pt x="48" y="61"/>
                    <a:pt x="61" y="47"/>
                    <a:pt x="61" y="30"/>
                  </a:cubicBezTo>
                  <a:cubicBezTo>
                    <a:pt x="61" y="13"/>
                    <a:pt x="48" y="0"/>
                    <a:pt x="31" y="0"/>
                  </a:cubicBezTo>
                  <a:close/>
                  <a:moveTo>
                    <a:pt x="48" y="45"/>
                  </a:moveTo>
                  <a:cubicBezTo>
                    <a:pt x="40" y="55"/>
                    <a:pt x="25" y="56"/>
                    <a:pt x="16" y="48"/>
                  </a:cubicBezTo>
                  <a:cubicBezTo>
                    <a:pt x="6" y="39"/>
                    <a:pt x="5" y="25"/>
                    <a:pt x="13" y="15"/>
                  </a:cubicBezTo>
                  <a:cubicBezTo>
                    <a:pt x="22" y="6"/>
                    <a:pt x="36" y="5"/>
                    <a:pt x="46" y="13"/>
                  </a:cubicBezTo>
                  <a:cubicBezTo>
                    <a:pt x="55" y="21"/>
                    <a:pt x="57" y="36"/>
                    <a:pt x="48" y="45"/>
                  </a:cubicBezTo>
                  <a:close/>
                  <a:moveTo>
                    <a:pt x="48" y="45"/>
                  </a:moveTo>
                  <a:cubicBezTo>
                    <a:pt x="48" y="45"/>
                    <a:pt x="48" y="45"/>
                    <a:pt x="48" y="45"/>
                  </a:cubicBezTo>
                </a:path>
              </a:pathLst>
            </a:custGeom>
            <a:solidFill>
              <a:srgbClr val="D94D4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buFont charset="0" panose="020b0604020202020204" pitchFamily="34" typeface="Arial"/>
                <a:buNone/>
                <a:defRPr/>
              </a:pPr>
              <a:endParaRPr b="1" i="1" lang="en-US">
                <a:solidFill>
                  <a:srgbClr val="000000"/>
                </a:solidFill>
                <a:latin charset="0" panose="020f0502020204030204" pitchFamily="34" typeface="Calibri"/>
              </a:endParaRPr>
            </a:p>
          </p:txBody>
        </p:sp>
        <p:sp>
          <p:nvSpPr>
            <p:cNvPr id="51" name="Freeform 129"/>
            <p:cNvSpPr>
              <a:spLocks noEditPoints="1"/>
            </p:cNvSpPr>
            <p:nvPr/>
          </p:nvSpPr>
          <p:spPr bwMode="auto">
            <a:xfrm>
              <a:off x="4989513" y="2859088"/>
              <a:ext cx="53975" cy="50800"/>
            </a:xfrm>
            <a:custGeom>
              <a:cxnLst>
                <a:cxn ang="0">
                  <a:pos x="16" y="0"/>
                </a:cxn>
                <a:cxn ang="0">
                  <a:pos x="0" y="15"/>
                </a:cxn>
                <a:cxn ang="0">
                  <a:pos x="2" y="17"/>
                </a:cxn>
                <a:cxn ang="0">
                  <a:pos x="4" y="15"/>
                </a:cxn>
                <a:cxn ang="0">
                  <a:pos x="16" y="4"/>
                </a:cxn>
                <a:cxn ang="0">
                  <a:pos x="18" y="2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6" y="0"/>
                </a:cxn>
              </a:cxnLst>
              <a:rect b="b" l="0" r="r" t="0"/>
              <a:pathLst>
                <a:path h="17" w="18">
                  <a:moveTo>
                    <a:pt x="16" y="0"/>
                  </a:moveTo>
                  <a:cubicBezTo>
                    <a:pt x="7" y="0"/>
                    <a:pt x="0" y="7"/>
                    <a:pt x="0" y="15"/>
                  </a:cubicBezTo>
                  <a:cubicBezTo>
                    <a:pt x="0" y="16"/>
                    <a:pt x="1" y="17"/>
                    <a:pt x="2" y="17"/>
                  </a:cubicBezTo>
                  <a:cubicBezTo>
                    <a:pt x="3" y="17"/>
                    <a:pt x="4" y="16"/>
                    <a:pt x="4" y="15"/>
                  </a:cubicBezTo>
                  <a:cubicBezTo>
                    <a:pt x="4" y="9"/>
                    <a:pt x="9" y="4"/>
                    <a:pt x="16" y="4"/>
                  </a:cubicBezTo>
                  <a:cubicBezTo>
                    <a:pt x="17" y="4"/>
                    <a:pt x="18" y="3"/>
                    <a:pt x="18" y="2"/>
                  </a:cubicBezTo>
                  <a:cubicBezTo>
                    <a:pt x="18" y="1"/>
                    <a:pt x="17" y="0"/>
                    <a:pt x="16" y="0"/>
                  </a:cubicBezTo>
                  <a:close/>
                  <a:moveTo>
                    <a:pt x="16" y="0"/>
                  </a:moveTo>
                  <a:cubicBezTo>
                    <a:pt x="16" y="0"/>
                    <a:pt x="16" y="0"/>
                    <a:pt x="16" y="0"/>
                  </a:cubicBezTo>
                </a:path>
              </a:pathLst>
            </a:custGeom>
            <a:solidFill>
              <a:srgbClr val="D94D4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buFont charset="0" panose="020b0604020202020204" pitchFamily="34" typeface="Arial"/>
                <a:buNone/>
                <a:defRPr/>
              </a:pPr>
              <a:endParaRPr b="1" i="1" lang="en-US">
                <a:solidFill>
                  <a:srgbClr val="000000"/>
                </a:solidFill>
                <a:latin charset="0" panose="020f0502020204030204" pitchFamily="34" typeface="Calibri"/>
              </a:endParaRPr>
            </a:p>
          </p:txBody>
        </p:sp>
        <p:sp>
          <p:nvSpPr>
            <p:cNvPr id="52" name="Freeform 130"/>
            <p:cNvSpPr>
              <a:spLocks noEditPoints="1"/>
            </p:cNvSpPr>
            <p:nvPr/>
          </p:nvSpPr>
          <p:spPr bwMode="auto">
            <a:xfrm>
              <a:off x="4856163" y="2736851"/>
              <a:ext cx="358775" cy="301625"/>
            </a:xfrm>
            <a:custGeom>
              <a:cxnLst>
                <a:cxn ang="0">
                  <a:pos x="114" y="23"/>
                </a:cxn>
                <a:cxn ang="0">
                  <a:pos x="97" y="20"/>
                </a:cxn>
                <a:cxn ang="0">
                  <a:pos x="92" y="7"/>
                </a:cxn>
                <a:cxn ang="0">
                  <a:pos x="81" y="0"/>
                </a:cxn>
                <a:cxn ang="0">
                  <a:pos x="43" y="0"/>
                </a:cxn>
                <a:cxn ang="0">
                  <a:pos x="32" y="7"/>
                </a:cxn>
                <a:cxn ang="0">
                  <a:pos x="27" y="20"/>
                </a:cxn>
                <a:cxn ang="0">
                  <a:pos x="10" y="23"/>
                </a:cxn>
                <a:cxn ang="0">
                  <a:pos x="0" y="34"/>
                </a:cxn>
                <a:cxn ang="0">
                  <a:pos x="0" y="92"/>
                </a:cxn>
                <a:cxn ang="0">
                  <a:pos x="12" y="103"/>
                </a:cxn>
                <a:cxn ang="0">
                  <a:pos x="112" y="103"/>
                </a:cxn>
                <a:cxn ang="0">
                  <a:pos x="123" y="92"/>
                </a:cxn>
                <a:cxn ang="0">
                  <a:pos x="123" y="34"/>
                </a:cxn>
                <a:cxn ang="0">
                  <a:pos x="114" y="23"/>
                </a:cxn>
                <a:cxn ang="0">
                  <a:pos x="115" y="92"/>
                </a:cxn>
                <a:cxn ang="0">
                  <a:pos x="112" y="96"/>
                </a:cxn>
                <a:cxn ang="0">
                  <a:pos x="12" y="96"/>
                </a:cxn>
                <a:cxn ang="0">
                  <a:pos x="8" y="92"/>
                </a:cxn>
                <a:cxn ang="0">
                  <a:pos x="8" y="34"/>
                </a:cxn>
                <a:cxn ang="0">
                  <a:pos x="11" y="30"/>
                </a:cxn>
                <a:cxn ang="0">
                  <a:pos x="32" y="27"/>
                </a:cxn>
                <a:cxn ang="0">
                  <a:pos x="39" y="10"/>
                </a:cxn>
                <a:cxn ang="0">
                  <a:pos x="43" y="7"/>
                </a:cxn>
                <a:cxn ang="0">
                  <a:pos x="81" y="7"/>
                </a:cxn>
                <a:cxn ang="0">
                  <a:pos x="85" y="10"/>
                </a:cxn>
                <a:cxn ang="0">
                  <a:pos x="91" y="27"/>
                </a:cxn>
                <a:cxn ang="0">
                  <a:pos x="112" y="30"/>
                </a:cxn>
                <a:cxn ang="0">
                  <a:pos x="115" y="34"/>
                </a:cxn>
                <a:cxn ang="0">
                  <a:pos x="115" y="92"/>
                </a:cxn>
                <a:cxn ang="0">
                  <a:pos x="115" y="92"/>
                </a:cxn>
                <a:cxn ang="0">
                  <a:pos x="115" y="92"/>
                </a:cxn>
              </a:cxnLst>
              <a:rect b="b" l="0" r="r" t="0"/>
              <a:pathLst>
                <a:path h="103" w="123">
                  <a:moveTo>
                    <a:pt x="114" y="23"/>
                  </a:moveTo>
                  <a:cubicBezTo>
                    <a:pt x="97" y="20"/>
                    <a:pt x="97" y="20"/>
                    <a:pt x="97" y="20"/>
                  </a:cubicBezTo>
                  <a:cubicBezTo>
                    <a:pt x="92" y="7"/>
                    <a:pt x="92" y="7"/>
                    <a:pt x="92" y="7"/>
                  </a:cubicBezTo>
                  <a:cubicBezTo>
                    <a:pt x="90" y="3"/>
                    <a:pt x="86" y="0"/>
                    <a:pt x="81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0"/>
                    <a:pt x="34" y="3"/>
                    <a:pt x="32" y="7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4" y="24"/>
                    <a:pt x="0" y="29"/>
                    <a:pt x="0" y="34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8"/>
                    <a:pt x="6" y="103"/>
                    <a:pt x="12" y="103"/>
                  </a:cubicBezTo>
                  <a:cubicBezTo>
                    <a:pt x="112" y="103"/>
                    <a:pt x="112" y="103"/>
                    <a:pt x="112" y="103"/>
                  </a:cubicBezTo>
                  <a:cubicBezTo>
                    <a:pt x="118" y="103"/>
                    <a:pt x="123" y="98"/>
                    <a:pt x="123" y="92"/>
                  </a:cubicBezTo>
                  <a:cubicBezTo>
                    <a:pt x="123" y="34"/>
                    <a:pt x="123" y="34"/>
                    <a:pt x="123" y="34"/>
                  </a:cubicBezTo>
                  <a:cubicBezTo>
                    <a:pt x="123" y="29"/>
                    <a:pt x="119" y="24"/>
                    <a:pt x="114" y="23"/>
                  </a:cubicBezTo>
                  <a:close/>
                  <a:moveTo>
                    <a:pt x="115" y="92"/>
                  </a:moveTo>
                  <a:cubicBezTo>
                    <a:pt x="115" y="94"/>
                    <a:pt x="114" y="96"/>
                    <a:pt x="112" y="96"/>
                  </a:cubicBezTo>
                  <a:cubicBezTo>
                    <a:pt x="12" y="96"/>
                    <a:pt x="12" y="96"/>
                    <a:pt x="12" y="96"/>
                  </a:cubicBezTo>
                  <a:cubicBezTo>
                    <a:pt x="10" y="96"/>
                    <a:pt x="8" y="94"/>
                    <a:pt x="8" y="92"/>
                  </a:cubicBezTo>
                  <a:cubicBezTo>
                    <a:pt x="8" y="34"/>
                    <a:pt x="8" y="34"/>
                    <a:pt x="8" y="34"/>
                  </a:cubicBezTo>
                  <a:cubicBezTo>
                    <a:pt x="8" y="32"/>
                    <a:pt x="9" y="31"/>
                    <a:pt x="11" y="30"/>
                  </a:cubicBezTo>
                  <a:cubicBezTo>
                    <a:pt x="32" y="27"/>
                    <a:pt x="32" y="27"/>
                    <a:pt x="32" y="27"/>
                  </a:cubicBezTo>
                  <a:cubicBezTo>
                    <a:pt x="39" y="10"/>
                    <a:pt x="39" y="10"/>
                    <a:pt x="39" y="10"/>
                  </a:cubicBezTo>
                  <a:cubicBezTo>
                    <a:pt x="40" y="8"/>
                    <a:pt x="41" y="7"/>
                    <a:pt x="43" y="7"/>
                  </a:cubicBezTo>
                  <a:cubicBezTo>
                    <a:pt x="81" y="7"/>
                    <a:pt x="81" y="7"/>
                    <a:pt x="81" y="7"/>
                  </a:cubicBezTo>
                  <a:cubicBezTo>
                    <a:pt x="83" y="7"/>
                    <a:pt x="84" y="8"/>
                    <a:pt x="85" y="10"/>
                  </a:cubicBezTo>
                  <a:cubicBezTo>
                    <a:pt x="91" y="27"/>
                    <a:pt x="91" y="27"/>
                    <a:pt x="91" y="27"/>
                  </a:cubicBezTo>
                  <a:cubicBezTo>
                    <a:pt x="112" y="30"/>
                    <a:pt x="112" y="30"/>
                    <a:pt x="112" y="30"/>
                  </a:cubicBezTo>
                  <a:cubicBezTo>
                    <a:pt x="114" y="31"/>
                    <a:pt x="115" y="32"/>
                    <a:pt x="115" y="34"/>
                  </a:cubicBezTo>
                  <a:lnTo>
                    <a:pt x="115" y="92"/>
                  </a:lnTo>
                  <a:close/>
                  <a:moveTo>
                    <a:pt x="115" y="92"/>
                  </a:moveTo>
                  <a:cubicBezTo>
                    <a:pt x="115" y="92"/>
                    <a:pt x="115" y="92"/>
                    <a:pt x="115" y="92"/>
                  </a:cubicBezTo>
                </a:path>
              </a:pathLst>
            </a:custGeom>
            <a:solidFill>
              <a:srgbClr val="D94D4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buFont charset="0" panose="020b0604020202020204" pitchFamily="34" typeface="Arial"/>
                <a:buNone/>
                <a:defRPr/>
              </a:pPr>
              <a:endParaRPr b="1" i="1" lang="en-US">
                <a:solidFill>
                  <a:srgbClr val="000000"/>
                </a:solidFill>
                <a:latin charset="0" panose="020f0502020204030204" pitchFamily="34" typeface="Calibri"/>
              </a:endParaRPr>
            </a:p>
          </p:txBody>
        </p:sp>
      </p:grpSp>
      <p:sp>
        <p:nvSpPr>
          <p:cNvPr id="7191" name="Freeform 7"/>
          <p:cNvSpPr>
            <a:spLocks noChangeArrowheads="1"/>
          </p:cNvSpPr>
          <p:nvPr/>
        </p:nvSpPr>
        <p:spPr bwMode="auto">
          <a:xfrm>
            <a:off x="2328863" y="-34925"/>
            <a:ext cx="4484687" cy="755650"/>
          </a:xfrm>
          <a:custGeom>
            <a:gdLst>
              <a:gd fmla="*/ 0 w 3879" name="T0"/>
              <a:gd fmla="*/ 0 h 871" name="T1"/>
              <a:gd fmla="*/ 0 w 3879" name="T2"/>
              <a:gd fmla="*/ 2147483646 h 871" name="T3"/>
              <a:gd fmla="*/ 2147483646 w 3879" name="T4"/>
              <a:gd fmla="*/ 2147483646 h 871" name="T5"/>
              <a:gd fmla="*/ 2147483646 w 3879" name="T6"/>
              <a:gd fmla="*/ 2147483646 h 871" name="T7"/>
              <a:gd fmla="*/ 2147483646 w 3879" name="T8"/>
              <a:gd fmla="*/ 2147483646 h 871" name="T9"/>
              <a:gd fmla="*/ 2147483646 w 3879" name="T10"/>
              <a:gd fmla="*/ 0 h 871" name="T11"/>
              <a:gd fmla="*/ 2147483646 w 3879" name="T12"/>
              <a:gd fmla="*/ 0 h 871" name="T13"/>
              <a:gd fmla="*/ 0 w 3879" name="T14"/>
              <a:gd fmla="*/ 0 h 871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3879" name="T24"/>
              <a:gd fmla="*/ 0 h 871" name="T25"/>
              <a:gd fmla="*/ 3879 w 3879" name="T26"/>
              <a:gd fmla="*/ 871 h 871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871" w="3879">
                <a:moveTo>
                  <a:pt x="0" y="0"/>
                </a:moveTo>
                <a:cubicBezTo>
                  <a:pt x="0" y="590"/>
                  <a:pt x="0" y="590"/>
                  <a:pt x="0" y="590"/>
                </a:cubicBezTo>
                <a:cubicBezTo>
                  <a:pt x="0" y="746"/>
                  <a:pt x="126" y="871"/>
                  <a:pt x="281" y="871"/>
                </a:cubicBezTo>
                <a:cubicBezTo>
                  <a:pt x="3597" y="871"/>
                  <a:pt x="3597" y="871"/>
                  <a:pt x="3597" y="871"/>
                </a:cubicBezTo>
                <a:cubicBezTo>
                  <a:pt x="3753" y="871"/>
                  <a:pt x="3879" y="746"/>
                  <a:pt x="3879" y="590"/>
                </a:cubicBezTo>
                <a:cubicBezTo>
                  <a:pt x="3879" y="0"/>
                  <a:pt x="3879" y="0"/>
                  <a:pt x="3879" y="0"/>
                </a:cubicBezTo>
                <a:cubicBezTo>
                  <a:pt x="2023" y="0"/>
                  <a:pt x="2023" y="0"/>
                  <a:pt x="202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F397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7192" name="Freeform 8"/>
          <p:cNvSpPr>
            <a:spLocks noChangeArrowheads="1" noEditPoints="1"/>
          </p:cNvSpPr>
          <p:nvPr/>
        </p:nvSpPr>
        <p:spPr bwMode="auto">
          <a:xfrm>
            <a:off x="2382838" y="1588"/>
            <a:ext cx="4375150" cy="687387"/>
          </a:xfrm>
          <a:custGeom>
            <a:gdLst>
              <a:gd fmla="*/ 2147483646 w 3784" name="T0"/>
              <a:gd fmla="*/ 0 h 794" name="T1"/>
              <a:gd fmla="*/ 0 w 3784" name="T2"/>
              <a:gd fmla="*/ 0 h 794" name="T3"/>
              <a:gd fmla="*/ 0 w 3784" name="T4"/>
              <a:gd fmla="*/ 2147483646 h 794" name="T5"/>
              <a:gd fmla="*/ 2147483646 w 3784" name="T6"/>
              <a:gd fmla="*/ 2147483646 h 794" name="T7"/>
              <a:gd fmla="*/ 2147483646 w 3784" name="T8"/>
              <a:gd fmla="*/ 2147483646 h 794" name="T9"/>
              <a:gd fmla="*/ 2147483646 w 3784" name="T10"/>
              <a:gd fmla="*/ 2147483646 h 794" name="T11"/>
              <a:gd fmla="*/ 2147483646 w 3784" name="T12"/>
              <a:gd fmla="*/ 0 h 794" name="T13"/>
              <a:gd fmla="*/ 2147483646 w 3784" name="T14"/>
              <a:gd fmla="*/ 0 h 794" name="T15"/>
              <a:gd fmla="*/ 2147483646 w 3784" name="T16"/>
              <a:gd fmla="*/ 2147483646 h 794" name="T17"/>
              <a:gd fmla="*/ 2147483646 w 3784" name="T18"/>
              <a:gd fmla="*/ 2147483646 h 794" name="T19"/>
              <a:gd fmla="*/ 2147483646 w 3784" name="T20"/>
              <a:gd fmla="*/ 2147483646 h 794" name="T21"/>
              <a:gd fmla="*/ 2147483646 w 3784" name="T22"/>
              <a:gd fmla="*/ 2147483646 h 794" name="T23"/>
              <a:gd fmla="*/ 2147483646 w 3784" name="T24"/>
              <a:gd fmla="*/ 2147483646 h 794" name="T25"/>
              <a:gd fmla="*/ 2147483646 w 3784" name="T26"/>
              <a:gd fmla="*/ 2147483646 h 794" name="T27"/>
              <a:gd fmla="*/ 2147483646 w 3784" name="T28"/>
              <a:gd fmla="*/ 2147483646 h 794" name="T29"/>
              <a:gd fmla="*/ 2147483646 w 3784" name="T30"/>
              <a:gd fmla="*/ 2147483646 h 794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w 3784" name="T48"/>
              <a:gd fmla="*/ 0 h 794" name="T49"/>
              <a:gd fmla="*/ 3784 w 3784" name="T50"/>
              <a:gd fmla="*/ 794 h 794" name="T51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T51" l="T48" r="T50" t="T49"/>
            <a:pathLst>
              <a:path h="794" w="3783">
                <a:moveTo>
                  <a:pt x="1974" y="0"/>
                </a:moveTo>
                <a:cubicBezTo>
                  <a:pt x="0" y="0"/>
                  <a:pt x="0" y="0"/>
                  <a:pt x="0" y="0"/>
                </a:cubicBezTo>
                <a:cubicBezTo>
                  <a:pt x="0" y="537"/>
                  <a:pt x="0" y="537"/>
                  <a:pt x="0" y="537"/>
                </a:cubicBezTo>
                <a:cubicBezTo>
                  <a:pt x="0" y="679"/>
                  <a:pt x="123" y="794"/>
                  <a:pt x="275" y="794"/>
                </a:cubicBezTo>
                <a:cubicBezTo>
                  <a:pt x="3510" y="794"/>
                  <a:pt x="3510" y="794"/>
                  <a:pt x="3510" y="794"/>
                </a:cubicBezTo>
                <a:cubicBezTo>
                  <a:pt x="3661" y="794"/>
                  <a:pt x="3784" y="679"/>
                  <a:pt x="3784" y="537"/>
                </a:cubicBezTo>
                <a:cubicBezTo>
                  <a:pt x="3784" y="0"/>
                  <a:pt x="3784" y="0"/>
                  <a:pt x="3784" y="0"/>
                </a:cubicBezTo>
                <a:lnTo>
                  <a:pt x="1974" y="0"/>
                </a:lnTo>
                <a:close/>
                <a:moveTo>
                  <a:pt x="3740" y="525"/>
                </a:moveTo>
                <a:cubicBezTo>
                  <a:pt x="3740" y="654"/>
                  <a:pt x="3620" y="758"/>
                  <a:pt x="3472" y="758"/>
                </a:cubicBezTo>
                <a:cubicBezTo>
                  <a:pt x="313" y="758"/>
                  <a:pt x="313" y="758"/>
                  <a:pt x="313" y="758"/>
                </a:cubicBezTo>
                <a:cubicBezTo>
                  <a:pt x="165" y="758"/>
                  <a:pt x="45" y="654"/>
                  <a:pt x="45" y="525"/>
                </a:cubicBezTo>
                <a:cubicBezTo>
                  <a:pt x="45" y="35"/>
                  <a:pt x="45" y="35"/>
                  <a:pt x="45" y="35"/>
                </a:cubicBezTo>
                <a:cubicBezTo>
                  <a:pt x="1972" y="35"/>
                  <a:pt x="1972" y="35"/>
                  <a:pt x="1972" y="35"/>
                </a:cubicBezTo>
                <a:cubicBezTo>
                  <a:pt x="3740" y="35"/>
                  <a:pt x="3740" y="35"/>
                  <a:pt x="3740" y="35"/>
                </a:cubicBezTo>
                <a:lnTo>
                  <a:pt x="3740" y="52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grpSp>
        <p:nvGrpSpPr>
          <p:cNvPr id="7193" name="Group 7"/>
          <p:cNvGrpSpPr/>
          <p:nvPr/>
        </p:nvGrpSpPr>
        <p:grpSpPr>
          <a:xfrm>
            <a:off x="3290888" y="230188"/>
            <a:ext cx="2574925" cy="315912"/>
            <a:chExt cx="2574926" cy="286941"/>
          </a:xfrm>
        </p:grpSpPr>
        <p:sp>
          <p:nvSpPr>
            <p:cNvPr id="7194" name="Freeform 9"/>
            <p:cNvSpPr>
              <a:spLocks noChangeArrowheads="1"/>
            </p:cNvSpPr>
            <p:nvPr/>
          </p:nvSpPr>
          <p:spPr bwMode="auto">
            <a:xfrm>
              <a:off x="0" y="4762"/>
              <a:ext cx="306388" cy="276225"/>
            </a:xfrm>
            <a:custGeom>
              <a:gdLst>
                <a:gd fmla="*/ 0 w 265" name="T0"/>
                <a:gd fmla="*/ 2147483646 h 319" name="T1"/>
                <a:gd fmla="*/ 0 w 265" name="T2"/>
                <a:gd fmla="*/ 0 h 319" name="T3"/>
                <a:gd fmla="*/ 2147483646 w 265" name="T4"/>
                <a:gd fmla="*/ 0 h 319" name="T5"/>
                <a:gd fmla="*/ 2147483646 w 265" name="T6"/>
                <a:gd fmla="*/ 2147483646 h 319" name="T7"/>
                <a:gd fmla="*/ 2147483646 w 265" name="T8"/>
                <a:gd fmla="*/ 2147483646 h 319" name="T9"/>
                <a:gd fmla="*/ 2147483646 w 265" name="T10"/>
                <a:gd fmla="*/ 2147483646 h 319" name="T11"/>
                <a:gd fmla="*/ 2147483646 w 265" name="T12"/>
                <a:gd fmla="*/ 2147483646 h 319" name="T13"/>
                <a:gd fmla="*/ 2147483646 w 265" name="T14"/>
                <a:gd fmla="*/ 0 h 319" name="T15"/>
                <a:gd fmla="*/ 2147483646 w 265" name="T16"/>
                <a:gd fmla="*/ 0 h 319" name="T17"/>
                <a:gd fmla="*/ 2147483646 w 265" name="T18"/>
                <a:gd fmla="*/ 2147483646 h 319" name="T19"/>
                <a:gd fmla="*/ 2147483646 w 265" name="T20"/>
                <a:gd fmla="*/ 2147483646 h 319" name="T21"/>
                <a:gd fmla="*/ 2147483646 w 265" name="T22"/>
                <a:gd fmla="*/ 2147483646 h 319" name="T23"/>
                <a:gd fmla="*/ 2147483646 w 265" name="T24"/>
                <a:gd fmla="*/ 2147483646 h 319" name="T25"/>
                <a:gd fmla="*/ 2147483646 w 265" name="T26"/>
                <a:gd fmla="*/ 2147483646 h 319" name="T27"/>
                <a:gd fmla="*/ 2147483646 w 265" name="T28"/>
                <a:gd fmla="*/ 2147483646 h 319" name="T29"/>
                <a:gd fmla="*/ 2147483646 w 265" name="T30"/>
                <a:gd fmla="*/ 2147483646 h 319" name="T31"/>
                <a:gd fmla="*/ 0 w 265" name="T32"/>
                <a:gd fmla="*/ 2147483646 h 319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w 265" name="T51"/>
                <a:gd fmla="*/ 0 h 319" name="T52"/>
                <a:gd fmla="*/ 265 w 265" name="T53"/>
                <a:gd fmla="*/ 319 h 319" name="T54"/>
              </a:gdLst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b="T54" l="T51" r="T53" t="T52"/>
              <a:pathLst>
                <a:path h="319" w="265">
                  <a:moveTo>
                    <a:pt x="0" y="319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151" y="117"/>
                    <a:pt x="151" y="117"/>
                    <a:pt x="151" y="117"/>
                  </a:cubicBezTo>
                  <a:cubicBezTo>
                    <a:pt x="170" y="151"/>
                    <a:pt x="189" y="190"/>
                    <a:pt x="203" y="226"/>
                  </a:cubicBezTo>
                  <a:cubicBezTo>
                    <a:pt x="204" y="226"/>
                    <a:pt x="204" y="226"/>
                    <a:pt x="204" y="226"/>
                  </a:cubicBezTo>
                  <a:cubicBezTo>
                    <a:pt x="200" y="184"/>
                    <a:pt x="198" y="141"/>
                    <a:pt x="198" y="93"/>
                  </a:cubicBezTo>
                  <a:cubicBezTo>
                    <a:pt x="198" y="0"/>
                    <a:pt x="198" y="0"/>
                    <a:pt x="198" y="0"/>
                  </a:cubicBezTo>
                  <a:cubicBezTo>
                    <a:pt x="265" y="0"/>
                    <a:pt x="265" y="0"/>
                    <a:pt x="265" y="0"/>
                  </a:cubicBezTo>
                  <a:cubicBezTo>
                    <a:pt x="265" y="319"/>
                    <a:pt x="265" y="319"/>
                    <a:pt x="265" y="319"/>
                  </a:cubicBezTo>
                  <a:cubicBezTo>
                    <a:pt x="189" y="319"/>
                    <a:pt x="189" y="319"/>
                    <a:pt x="189" y="319"/>
                  </a:cubicBezTo>
                  <a:cubicBezTo>
                    <a:pt x="121" y="196"/>
                    <a:pt x="121" y="196"/>
                    <a:pt x="121" y="196"/>
                  </a:cubicBezTo>
                  <a:cubicBezTo>
                    <a:pt x="102" y="162"/>
                    <a:pt x="81" y="121"/>
                    <a:pt x="65" y="83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6" y="126"/>
                    <a:pt x="66" y="171"/>
                    <a:pt x="66" y="223"/>
                  </a:cubicBezTo>
                  <a:cubicBezTo>
                    <a:pt x="66" y="319"/>
                    <a:pt x="66" y="319"/>
                    <a:pt x="66" y="319"/>
                  </a:cubicBezTo>
                  <a:lnTo>
                    <a:pt x="0" y="3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195" name="Freeform 10"/>
            <p:cNvSpPr>
              <a:spLocks noChangeArrowheads="1"/>
            </p:cNvSpPr>
            <p:nvPr/>
          </p:nvSpPr>
          <p:spPr bwMode="auto">
            <a:xfrm>
              <a:off x="377825" y="4762"/>
              <a:ext cx="234950" cy="276225"/>
            </a:xfrm>
            <a:custGeom>
              <a:gdLst>
                <a:gd fmla="*/ 2147483646 w 148" name="T0"/>
                <a:gd fmla="*/ 2147483646 h 232" name="T1"/>
                <a:gd fmla="*/ 2147483646 w 148" name="T2"/>
                <a:gd fmla="*/ 2147483646 h 232" name="T3"/>
                <a:gd fmla="*/ 2147483646 w 148" name="T4"/>
                <a:gd fmla="*/ 2147483646 h 232" name="T5"/>
                <a:gd fmla="*/ 2147483646 w 148" name="T6"/>
                <a:gd fmla="*/ 2147483646 h 232" name="T7"/>
                <a:gd fmla="*/ 2147483646 w 148" name="T8"/>
                <a:gd fmla="*/ 2147483646 h 232" name="T9"/>
                <a:gd fmla="*/ 0 w 148" name="T10"/>
                <a:gd fmla="*/ 2147483646 h 232" name="T11"/>
                <a:gd fmla="*/ 0 w 148" name="T12"/>
                <a:gd fmla="*/ 0 h 232" name="T13"/>
                <a:gd fmla="*/ 2147483646 w 148" name="T14"/>
                <a:gd fmla="*/ 0 h 232" name="T15"/>
                <a:gd fmla="*/ 2147483646 w 148" name="T16"/>
                <a:gd fmla="*/ 2147483646 h 232" name="T17"/>
                <a:gd fmla="*/ 2147483646 w 148" name="T18"/>
                <a:gd fmla="*/ 2147483646 h 232" name="T19"/>
                <a:gd fmla="*/ 2147483646 w 148" name="T20"/>
                <a:gd fmla="*/ 2147483646 h 232" name="T21"/>
                <a:gd fmla="*/ 2147483646 w 148" name="T22"/>
                <a:gd fmla="*/ 2147483646 h 232" name="T23"/>
                <a:gd fmla="*/ 2147483646 w 148" name="T24"/>
                <a:gd fmla="*/ 2147483646 h 232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w 148" name="T39"/>
                <a:gd fmla="*/ 0 h 232" name="T40"/>
                <a:gd fmla="*/ 148 w 148" name="T41"/>
                <a:gd fmla="*/ 232 h 232" name="T42"/>
              </a:gdLst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b="T42" l="T39" r="T41" t="T40"/>
              <a:pathLst>
                <a:path h="231" w="148">
                  <a:moveTo>
                    <a:pt x="138" y="134"/>
                  </a:moveTo>
                  <a:lnTo>
                    <a:pt x="53" y="134"/>
                  </a:lnTo>
                  <a:lnTo>
                    <a:pt x="53" y="190"/>
                  </a:lnTo>
                  <a:lnTo>
                    <a:pt x="148" y="190"/>
                  </a:lnTo>
                  <a:lnTo>
                    <a:pt x="148" y="232"/>
                  </a:lnTo>
                  <a:lnTo>
                    <a:pt x="0" y="232"/>
                  </a:lnTo>
                  <a:lnTo>
                    <a:pt x="0" y="0"/>
                  </a:lnTo>
                  <a:lnTo>
                    <a:pt x="144" y="0"/>
                  </a:lnTo>
                  <a:lnTo>
                    <a:pt x="144" y="43"/>
                  </a:lnTo>
                  <a:lnTo>
                    <a:pt x="53" y="43"/>
                  </a:lnTo>
                  <a:lnTo>
                    <a:pt x="53" y="91"/>
                  </a:lnTo>
                  <a:lnTo>
                    <a:pt x="138" y="91"/>
                  </a:lnTo>
                  <a:lnTo>
                    <a:pt x="138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196" name="Freeform 11"/>
            <p:cNvSpPr>
              <a:spLocks noChangeArrowheads="1"/>
            </p:cNvSpPr>
            <p:nvPr/>
          </p:nvSpPr>
          <p:spPr bwMode="auto">
            <a:xfrm>
              <a:off x="647700" y="4762"/>
              <a:ext cx="469900" cy="276225"/>
            </a:xfrm>
            <a:custGeom>
              <a:gdLst>
                <a:gd fmla="*/ 2147483646 w 407" name="T0"/>
                <a:gd fmla="*/ 2147483646 h 319" name="T1"/>
                <a:gd fmla="*/ 0 w 407" name="T2"/>
                <a:gd fmla="*/ 0 h 319" name="T3"/>
                <a:gd fmla="*/ 2147483646 w 407" name="T4"/>
                <a:gd fmla="*/ 0 h 319" name="T5"/>
                <a:gd fmla="*/ 2147483646 w 407" name="T6"/>
                <a:gd fmla="*/ 2147483646 h 319" name="T7"/>
                <a:gd fmla="*/ 2147483646 w 407" name="T8"/>
                <a:gd fmla="*/ 2147483646 h 319" name="T9"/>
                <a:gd fmla="*/ 2147483646 w 407" name="T10"/>
                <a:gd fmla="*/ 2147483646 h 319" name="T11"/>
                <a:gd fmla="*/ 2147483646 w 407" name="T12"/>
                <a:gd fmla="*/ 2147483646 h 319" name="T13"/>
                <a:gd fmla="*/ 2147483646 w 407" name="T14"/>
                <a:gd fmla="*/ 0 h 319" name="T15"/>
                <a:gd fmla="*/ 2147483646 w 407" name="T16"/>
                <a:gd fmla="*/ 0 h 319" name="T17"/>
                <a:gd fmla="*/ 2147483646 w 407" name="T18"/>
                <a:gd fmla="*/ 2147483646 h 319" name="T19"/>
                <a:gd fmla="*/ 2147483646 w 407" name="T20"/>
                <a:gd fmla="*/ 2147483646 h 319" name="T21"/>
                <a:gd fmla="*/ 2147483646 w 407" name="T22"/>
                <a:gd fmla="*/ 2147483646 h 319" name="T23"/>
                <a:gd fmla="*/ 2147483646 w 407" name="T24"/>
                <a:gd fmla="*/ 2147483646 h 319" name="T25"/>
                <a:gd fmla="*/ 2147483646 w 407" name="T26"/>
                <a:gd fmla="*/ 0 h 319" name="T27"/>
                <a:gd fmla="*/ 2147483646 w 407" name="T28"/>
                <a:gd fmla="*/ 0 h 319" name="T29"/>
                <a:gd fmla="*/ 2147483646 w 407" name="T30"/>
                <a:gd fmla="*/ 2147483646 h 319" name="T31"/>
                <a:gd fmla="*/ 2147483646 w 407" name="T32"/>
                <a:gd fmla="*/ 2147483646 h 319" name="T33"/>
                <a:gd fmla="*/ 2147483646 w 407" name="T34"/>
                <a:gd fmla="*/ 2147483646 h 319" name="T35"/>
                <a:gd fmla="*/ 2147483646 w 407" name="T36"/>
                <a:gd fmla="*/ 2147483646 h 319" name="T37"/>
                <a:gd fmla="*/ 2147483646 w 407" name="T38"/>
                <a:gd fmla="*/ 2147483646 h 319" name="T39"/>
                <a:gd fmla="*/ 2147483646 w 407" name="T40"/>
                <a:gd fmla="*/ 2147483646 h 319" name="T41"/>
                <a:gd fmla="*/ 2147483646 w 407" name="T42"/>
                <a:gd fmla="*/ 2147483646 h 319" name="T43"/>
                <a:gd fmla="*/ 2147483646 w 407" name="T44"/>
                <a:gd fmla="*/ 2147483646 h 319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w 407" name="T69"/>
                <a:gd fmla="*/ 0 h 319" name="T70"/>
                <a:gd fmla="*/ 407 w 407" name="T71"/>
                <a:gd fmla="*/ 319 h 319" name="T72"/>
              </a:gdLst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b="T72" l="T69" r="T71" t="T70"/>
              <a:pathLst>
                <a:path h="319" w="407">
                  <a:moveTo>
                    <a:pt x="75" y="319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101" y="131"/>
                    <a:pt x="101" y="131"/>
                    <a:pt x="101" y="131"/>
                  </a:cubicBezTo>
                  <a:cubicBezTo>
                    <a:pt x="108" y="170"/>
                    <a:pt x="115" y="211"/>
                    <a:pt x="120" y="243"/>
                  </a:cubicBezTo>
                  <a:cubicBezTo>
                    <a:pt x="121" y="243"/>
                    <a:pt x="121" y="243"/>
                    <a:pt x="121" y="243"/>
                  </a:cubicBezTo>
                  <a:cubicBezTo>
                    <a:pt x="126" y="209"/>
                    <a:pt x="134" y="170"/>
                    <a:pt x="142" y="131"/>
                  </a:cubicBezTo>
                  <a:cubicBezTo>
                    <a:pt x="169" y="0"/>
                    <a:pt x="169" y="0"/>
                    <a:pt x="169" y="0"/>
                  </a:cubicBezTo>
                  <a:cubicBezTo>
                    <a:pt x="246" y="0"/>
                    <a:pt x="246" y="0"/>
                    <a:pt x="246" y="0"/>
                  </a:cubicBezTo>
                  <a:cubicBezTo>
                    <a:pt x="271" y="135"/>
                    <a:pt x="271" y="135"/>
                    <a:pt x="271" y="135"/>
                  </a:cubicBezTo>
                  <a:cubicBezTo>
                    <a:pt x="278" y="172"/>
                    <a:pt x="284" y="206"/>
                    <a:pt x="288" y="242"/>
                  </a:cubicBezTo>
                  <a:cubicBezTo>
                    <a:pt x="289" y="242"/>
                    <a:pt x="289" y="242"/>
                    <a:pt x="289" y="242"/>
                  </a:cubicBezTo>
                  <a:cubicBezTo>
                    <a:pt x="294" y="206"/>
                    <a:pt x="301" y="169"/>
                    <a:pt x="308" y="131"/>
                  </a:cubicBezTo>
                  <a:cubicBezTo>
                    <a:pt x="334" y="0"/>
                    <a:pt x="334" y="0"/>
                    <a:pt x="334" y="0"/>
                  </a:cubicBezTo>
                  <a:cubicBezTo>
                    <a:pt x="407" y="0"/>
                    <a:pt x="407" y="0"/>
                    <a:pt x="407" y="0"/>
                  </a:cubicBezTo>
                  <a:cubicBezTo>
                    <a:pt x="325" y="319"/>
                    <a:pt x="325" y="319"/>
                    <a:pt x="325" y="319"/>
                  </a:cubicBezTo>
                  <a:cubicBezTo>
                    <a:pt x="247" y="319"/>
                    <a:pt x="247" y="319"/>
                    <a:pt x="247" y="319"/>
                  </a:cubicBezTo>
                  <a:cubicBezTo>
                    <a:pt x="220" y="182"/>
                    <a:pt x="220" y="182"/>
                    <a:pt x="220" y="182"/>
                  </a:cubicBezTo>
                  <a:cubicBezTo>
                    <a:pt x="213" y="150"/>
                    <a:pt x="208" y="120"/>
                    <a:pt x="204" y="83"/>
                  </a:cubicBezTo>
                  <a:cubicBezTo>
                    <a:pt x="204" y="83"/>
                    <a:pt x="204" y="83"/>
                    <a:pt x="204" y="83"/>
                  </a:cubicBezTo>
                  <a:cubicBezTo>
                    <a:pt x="198" y="119"/>
                    <a:pt x="193" y="150"/>
                    <a:pt x="185" y="182"/>
                  </a:cubicBezTo>
                  <a:cubicBezTo>
                    <a:pt x="155" y="319"/>
                    <a:pt x="155" y="319"/>
                    <a:pt x="155" y="319"/>
                  </a:cubicBezTo>
                  <a:lnTo>
                    <a:pt x="75" y="3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197" name="Freeform 12"/>
            <p:cNvSpPr>
              <a:spLocks noChangeArrowheads="1"/>
            </p:cNvSpPr>
            <p:nvPr/>
          </p:nvSpPr>
          <p:spPr bwMode="auto">
            <a:xfrm>
              <a:off x="1219201" y="4762"/>
              <a:ext cx="322263" cy="276225"/>
            </a:xfrm>
            <a:custGeom>
              <a:gdLst>
                <a:gd fmla="*/ 2147483646 w 278" name="T0"/>
                <a:gd fmla="*/ 2147483646 h 319" name="T1"/>
                <a:gd fmla="*/ 2147483646 w 278" name="T2"/>
                <a:gd fmla="*/ 2147483646 h 319" name="T3"/>
                <a:gd fmla="*/ 0 w 278" name="T4"/>
                <a:gd fmla="*/ 0 h 319" name="T5"/>
                <a:gd fmla="*/ 2147483646 w 278" name="T6"/>
                <a:gd fmla="*/ 0 h 319" name="T7"/>
                <a:gd fmla="*/ 2147483646 w 278" name="T8"/>
                <a:gd fmla="*/ 2147483646 h 319" name="T9"/>
                <a:gd fmla="*/ 2147483646 w 278" name="T10"/>
                <a:gd fmla="*/ 2147483646 h 319" name="T11"/>
                <a:gd fmla="*/ 2147483646 w 278" name="T12"/>
                <a:gd fmla="*/ 2147483646 h 319" name="T13"/>
                <a:gd fmla="*/ 2147483646 w 278" name="T14"/>
                <a:gd fmla="*/ 2147483646 h 319" name="T15"/>
                <a:gd fmla="*/ 2147483646 w 278" name="T16"/>
                <a:gd fmla="*/ 0 h 319" name="T17"/>
                <a:gd fmla="*/ 2147483646 w 278" name="T18"/>
                <a:gd fmla="*/ 0 h 319" name="T19"/>
                <a:gd fmla="*/ 2147483646 w 278" name="T20"/>
                <a:gd fmla="*/ 2147483646 h 319" name="T21"/>
                <a:gd fmla="*/ 2147483646 w 278" name="T22"/>
                <a:gd fmla="*/ 2147483646 h 319" name="T23"/>
                <a:gd fmla="*/ 2147483646 w 278" name="T24"/>
                <a:gd fmla="*/ 2147483646 h 319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w 278" name="T39"/>
                <a:gd fmla="*/ 0 h 319" name="T40"/>
                <a:gd fmla="*/ 278 w 278" name="T41"/>
                <a:gd fmla="*/ 319 h 319" name="T42"/>
              </a:gdLst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b="T42" l="T39" r="T41" t="T40"/>
              <a:pathLst>
                <a:path h="319" w="278">
                  <a:moveTo>
                    <a:pt x="101" y="319"/>
                  </a:moveTo>
                  <a:cubicBezTo>
                    <a:pt x="101" y="189"/>
                    <a:pt x="101" y="189"/>
                    <a:pt x="101" y="18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115" y="77"/>
                    <a:pt x="115" y="77"/>
                    <a:pt x="115" y="77"/>
                  </a:cubicBezTo>
                  <a:cubicBezTo>
                    <a:pt x="125" y="100"/>
                    <a:pt x="131" y="117"/>
                    <a:pt x="140" y="138"/>
                  </a:cubicBezTo>
                  <a:cubicBezTo>
                    <a:pt x="140" y="138"/>
                    <a:pt x="140" y="138"/>
                    <a:pt x="140" y="138"/>
                  </a:cubicBezTo>
                  <a:cubicBezTo>
                    <a:pt x="148" y="118"/>
                    <a:pt x="155" y="99"/>
                    <a:pt x="165" y="77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278" y="0"/>
                    <a:pt x="278" y="0"/>
                    <a:pt x="278" y="0"/>
                  </a:cubicBezTo>
                  <a:cubicBezTo>
                    <a:pt x="173" y="186"/>
                    <a:pt x="173" y="186"/>
                    <a:pt x="173" y="186"/>
                  </a:cubicBezTo>
                  <a:cubicBezTo>
                    <a:pt x="173" y="319"/>
                    <a:pt x="173" y="319"/>
                    <a:pt x="173" y="319"/>
                  </a:cubicBezTo>
                  <a:lnTo>
                    <a:pt x="101" y="3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198" name="Freeform 13"/>
            <p:cNvSpPr>
              <a:spLocks noChangeArrowheads="1" noEditPoints="1"/>
            </p:cNvSpPr>
            <p:nvPr/>
          </p:nvSpPr>
          <p:spPr bwMode="auto">
            <a:xfrm>
              <a:off x="1538287" y="0"/>
              <a:ext cx="355600" cy="286941"/>
            </a:xfrm>
            <a:custGeom>
              <a:gdLst>
                <a:gd fmla="*/ 2147483646 w 307" name="T0"/>
                <a:gd fmla="*/ 2147483646 h 330" name="T1"/>
                <a:gd fmla="*/ 2147483646 w 307" name="T2"/>
                <a:gd fmla="*/ 2147483646 h 330" name="T3"/>
                <a:gd fmla="*/ 0 w 307" name="T4"/>
                <a:gd fmla="*/ 2147483646 h 330" name="T5"/>
                <a:gd fmla="*/ 2147483646 w 307" name="T6"/>
                <a:gd fmla="*/ 0 h 330" name="T7"/>
                <a:gd fmla="*/ 2147483646 w 307" name="T8"/>
                <a:gd fmla="*/ 2147483646 h 330" name="T9"/>
                <a:gd fmla="*/ 2147483646 w 307" name="T10"/>
                <a:gd fmla="*/ 2147483646 h 330" name="T11"/>
                <a:gd fmla="*/ 2147483646 w 307" name="T12"/>
                <a:gd fmla="*/ 2147483646 h 330" name="T13"/>
                <a:gd fmla="*/ 2147483646 w 307" name="T14"/>
                <a:gd fmla="*/ 2147483646 h 330" name="T15"/>
                <a:gd fmla="*/ 2147483646 w 307" name="T16"/>
                <a:gd fmla="*/ 2147483646 h 330" name="T17"/>
                <a:gd fmla="*/ 2147483646 w 307" name="T18"/>
                <a:gd fmla="*/ 2147483646 h 330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307" name="T30"/>
                <a:gd fmla="*/ 0 h 330" name="T31"/>
                <a:gd fmla="*/ 307 w 307" name="T32"/>
                <a:gd fmla="*/ 330 h 330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330" w="307">
                  <a:moveTo>
                    <a:pt x="307" y="161"/>
                  </a:moveTo>
                  <a:cubicBezTo>
                    <a:pt x="307" y="266"/>
                    <a:pt x="243" y="330"/>
                    <a:pt x="150" y="330"/>
                  </a:cubicBezTo>
                  <a:cubicBezTo>
                    <a:pt x="55" y="330"/>
                    <a:pt x="0" y="258"/>
                    <a:pt x="0" y="167"/>
                  </a:cubicBezTo>
                  <a:cubicBezTo>
                    <a:pt x="0" y="71"/>
                    <a:pt x="61" y="0"/>
                    <a:pt x="155" y="0"/>
                  </a:cubicBezTo>
                  <a:cubicBezTo>
                    <a:pt x="253" y="0"/>
                    <a:pt x="307" y="73"/>
                    <a:pt x="307" y="161"/>
                  </a:cubicBezTo>
                  <a:close/>
                  <a:moveTo>
                    <a:pt x="76" y="166"/>
                  </a:moveTo>
                  <a:cubicBezTo>
                    <a:pt x="76" y="228"/>
                    <a:pt x="105" y="272"/>
                    <a:pt x="154" y="272"/>
                  </a:cubicBezTo>
                  <a:cubicBezTo>
                    <a:pt x="203" y="272"/>
                    <a:pt x="231" y="226"/>
                    <a:pt x="231" y="164"/>
                  </a:cubicBezTo>
                  <a:cubicBezTo>
                    <a:pt x="231" y="106"/>
                    <a:pt x="203" y="57"/>
                    <a:pt x="153" y="57"/>
                  </a:cubicBezTo>
                  <a:cubicBezTo>
                    <a:pt x="104" y="57"/>
                    <a:pt x="76" y="103"/>
                    <a:pt x="76" y="16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199" name="Freeform 14"/>
            <p:cNvSpPr>
              <a:spLocks noChangeArrowheads="1" noEditPoints="1"/>
            </p:cNvSpPr>
            <p:nvPr/>
          </p:nvSpPr>
          <p:spPr bwMode="auto">
            <a:xfrm>
              <a:off x="1947862" y="2381"/>
              <a:ext cx="279400" cy="278606"/>
            </a:xfrm>
            <a:custGeom>
              <a:gdLst>
                <a:gd fmla="*/ 0 w 242" name="T0"/>
                <a:gd fmla="*/ 2147483646 h 322" name="T1"/>
                <a:gd fmla="*/ 2147483646 w 242" name="T2"/>
                <a:gd fmla="*/ 0 h 322" name="T3"/>
                <a:gd fmla="*/ 2147483646 w 242" name="T4"/>
                <a:gd fmla="*/ 2147483646 h 322" name="T5"/>
                <a:gd fmla="*/ 2147483646 w 242" name="T6"/>
                <a:gd fmla="*/ 2147483646 h 322" name="T7"/>
                <a:gd fmla="*/ 2147483646 w 242" name="T8"/>
                <a:gd fmla="*/ 2147483646 h 322" name="T9"/>
                <a:gd fmla="*/ 2147483646 w 242" name="T10"/>
                <a:gd fmla="*/ 2147483646 h 322" name="T11"/>
                <a:gd fmla="*/ 2147483646 w 242" name="T12"/>
                <a:gd fmla="*/ 2147483646 h 322" name="T13"/>
                <a:gd fmla="*/ 2147483646 w 242" name="T14"/>
                <a:gd fmla="*/ 2147483646 h 322" name="T15"/>
                <a:gd fmla="*/ 2147483646 w 242" name="T16"/>
                <a:gd fmla="*/ 2147483646 h 322" name="T17"/>
                <a:gd fmla="*/ 2147483646 w 242" name="T18"/>
                <a:gd fmla="*/ 2147483646 h 322" name="T19"/>
                <a:gd fmla="*/ 2147483646 w 242" name="T20"/>
                <a:gd fmla="*/ 2147483646 h 322" name="T21"/>
                <a:gd fmla="*/ 2147483646 w 242" name="T22"/>
                <a:gd fmla="*/ 2147483646 h 322" name="T23"/>
                <a:gd fmla="*/ 2147483646 w 242" name="T24"/>
                <a:gd fmla="*/ 2147483646 h 322" name="T25"/>
                <a:gd fmla="*/ 0 w 242" name="T26"/>
                <a:gd fmla="*/ 2147483646 h 322" name="T27"/>
                <a:gd fmla="*/ 0 w 242" name="T28"/>
                <a:gd fmla="*/ 2147483646 h 322" name="T29"/>
                <a:gd fmla="*/ 2147483646 w 242" name="T30"/>
                <a:gd fmla="*/ 2147483646 h 322" name="T31"/>
                <a:gd fmla="*/ 2147483646 w 242" name="T32"/>
                <a:gd fmla="*/ 2147483646 h 322" name="T33"/>
                <a:gd fmla="*/ 2147483646 w 242" name="T34"/>
                <a:gd fmla="*/ 2147483646 h 322" name="T35"/>
                <a:gd fmla="*/ 2147483646 w 242" name="T36"/>
                <a:gd fmla="*/ 2147483646 h 322" name="T37"/>
                <a:gd fmla="*/ 2147483646 w 242" name="T38"/>
                <a:gd fmla="*/ 2147483646 h 322" name="T39"/>
                <a:gd fmla="*/ 2147483646 w 242" name="T40"/>
                <a:gd fmla="*/ 2147483646 h 322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w 242" name="T63"/>
                <a:gd fmla="*/ 0 h 322" name="T64"/>
                <a:gd fmla="*/ 242 w 242" name="T65"/>
                <a:gd fmla="*/ 322 h 322" name="T66"/>
              </a:gdLst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b="T66" l="T63" r="T65" t="T64"/>
              <a:pathLst>
                <a:path h="322" w="241">
                  <a:moveTo>
                    <a:pt x="0" y="7"/>
                  </a:moveTo>
                  <a:cubicBezTo>
                    <a:pt x="24" y="3"/>
                    <a:pt x="58" y="0"/>
                    <a:pt x="97" y="0"/>
                  </a:cubicBezTo>
                  <a:cubicBezTo>
                    <a:pt x="144" y="0"/>
                    <a:pt x="177" y="8"/>
                    <a:pt x="200" y="26"/>
                  </a:cubicBezTo>
                  <a:cubicBezTo>
                    <a:pt x="219" y="41"/>
                    <a:pt x="229" y="63"/>
                    <a:pt x="229" y="92"/>
                  </a:cubicBezTo>
                  <a:cubicBezTo>
                    <a:pt x="229" y="133"/>
                    <a:pt x="200" y="161"/>
                    <a:pt x="173" y="171"/>
                  </a:cubicBezTo>
                  <a:cubicBezTo>
                    <a:pt x="173" y="173"/>
                    <a:pt x="173" y="173"/>
                    <a:pt x="173" y="173"/>
                  </a:cubicBezTo>
                  <a:cubicBezTo>
                    <a:pt x="195" y="182"/>
                    <a:pt x="208" y="203"/>
                    <a:pt x="216" y="232"/>
                  </a:cubicBezTo>
                  <a:cubicBezTo>
                    <a:pt x="226" y="268"/>
                    <a:pt x="236" y="310"/>
                    <a:pt x="242" y="322"/>
                  </a:cubicBezTo>
                  <a:cubicBezTo>
                    <a:pt x="168" y="322"/>
                    <a:pt x="168" y="322"/>
                    <a:pt x="168" y="322"/>
                  </a:cubicBezTo>
                  <a:cubicBezTo>
                    <a:pt x="163" y="313"/>
                    <a:pt x="155" y="287"/>
                    <a:pt x="145" y="248"/>
                  </a:cubicBezTo>
                  <a:cubicBezTo>
                    <a:pt x="137" y="208"/>
                    <a:pt x="123" y="197"/>
                    <a:pt x="94" y="197"/>
                  </a:cubicBezTo>
                  <a:cubicBezTo>
                    <a:pt x="72" y="197"/>
                    <a:pt x="72" y="197"/>
                    <a:pt x="72" y="197"/>
                  </a:cubicBezTo>
                  <a:cubicBezTo>
                    <a:pt x="72" y="322"/>
                    <a:pt x="72" y="322"/>
                    <a:pt x="72" y="322"/>
                  </a:cubicBezTo>
                  <a:cubicBezTo>
                    <a:pt x="0" y="322"/>
                    <a:pt x="0" y="322"/>
                    <a:pt x="0" y="322"/>
                  </a:cubicBezTo>
                  <a:lnTo>
                    <a:pt x="0" y="7"/>
                  </a:lnTo>
                  <a:close/>
                  <a:moveTo>
                    <a:pt x="72" y="145"/>
                  </a:moveTo>
                  <a:cubicBezTo>
                    <a:pt x="100" y="145"/>
                    <a:pt x="100" y="145"/>
                    <a:pt x="100" y="145"/>
                  </a:cubicBezTo>
                  <a:cubicBezTo>
                    <a:pt x="136" y="145"/>
                    <a:pt x="158" y="127"/>
                    <a:pt x="158" y="99"/>
                  </a:cubicBezTo>
                  <a:cubicBezTo>
                    <a:pt x="158" y="69"/>
                    <a:pt x="138" y="55"/>
                    <a:pt x="105" y="54"/>
                  </a:cubicBezTo>
                  <a:cubicBezTo>
                    <a:pt x="87" y="54"/>
                    <a:pt x="77" y="55"/>
                    <a:pt x="72" y="56"/>
                  </a:cubicBezTo>
                  <a:lnTo>
                    <a:pt x="72" y="1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7200" name="Freeform 15"/>
            <p:cNvSpPr>
              <a:spLocks noChangeArrowheads="1"/>
            </p:cNvSpPr>
            <p:nvPr/>
          </p:nvSpPr>
          <p:spPr bwMode="auto">
            <a:xfrm>
              <a:off x="2273301" y="4762"/>
              <a:ext cx="301625" cy="276225"/>
            </a:xfrm>
            <a:custGeom>
              <a:gdLst>
                <a:gd fmla="*/ 0 w 261" name="T0"/>
                <a:gd fmla="*/ 0 h 319" name="T1"/>
                <a:gd fmla="*/ 2147483646 w 261" name="T2"/>
                <a:gd fmla="*/ 0 h 319" name="T3"/>
                <a:gd fmla="*/ 2147483646 w 261" name="T4"/>
                <a:gd fmla="*/ 2147483646 h 319" name="T5"/>
                <a:gd fmla="*/ 2147483646 w 261" name="T6"/>
                <a:gd fmla="*/ 2147483646 h 319" name="T7"/>
                <a:gd fmla="*/ 2147483646 w 261" name="T8"/>
                <a:gd fmla="*/ 2147483646 h 319" name="T9"/>
                <a:gd fmla="*/ 2147483646 w 261" name="T10"/>
                <a:gd fmla="*/ 0 h 319" name="T11"/>
                <a:gd fmla="*/ 2147483646 w 261" name="T12"/>
                <a:gd fmla="*/ 0 h 319" name="T13"/>
                <a:gd fmla="*/ 2147483646 w 261" name="T14"/>
                <a:gd fmla="*/ 2147483646 h 319" name="T15"/>
                <a:gd fmla="*/ 2147483646 w 261" name="T16"/>
                <a:gd fmla="*/ 2147483646 h 319" name="T17"/>
                <a:gd fmla="*/ 2147483646 w 261" name="T18"/>
                <a:gd fmla="*/ 2147483646 h 319" name="T19"/>
                <a:gd fmla="*/ 2147483646 w 261" name="T20"/>
                <a:gd fmla="*/ 2147483646 h 319" name="T21"/>
                <a:gd fmla="*/ 2147483646 w 261" name="T22"/>
                <a:gd fmla="*/ 2147483646 h 319" name="T23"/>
                <a:gd fmla="*/ 2147483646 w 261" name="T24"/>
                <a:gd fmla="*/ 2147483646 h 319" name="T25"/>
                <a:gd fmla="*/ 0 w 261" name="T26"/>
                <a:gd fmla="*/ 2147483646 h 319" name="T27"/>
                <a:gd fmla="*/ 0 w 261" name="T28"/>
                <a:gd fmla="*/ 0 h 319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w 261" name="T45"/>
                <a:gd fmla="*/ 0 h 319" name="T46"/>
                <a:gd fmla="*/ 261 w 261" name="T47"/>
                <a:gd fmla="*/ 319 h 319" name="T48"/>
              </a:gdLst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b="T48" l="T45" r="T47" t="T46"/>
              <a:pathLst>
                <a:path h="319" w="261">
                  <a:moveTo>
                    <a:pt x="0" y="0"/>
                  </a:moveTo>
                  <a:cubicBezTo>
                    <a:pt x="71" y="0"/>
                    <a:pt x="71" y="0"/>
                    <a:pt x="71" y="0"/>
                  </a:cubicBezTo>
                  <a:cubicBezTo>
                    <a:pt x="71" y="141"/>
                    <a:pt x="71" y="141"/>
                    <a:pt x="71" y="141"/>
                  </a:cubicBezTo>
                  <a:cubicBezTo>
                    <a:pt x="73" y="141"/>
                    <a:pt x="73" y="141"/>
                    <a:pt x="73" y="141"/>
                  </a:cubicBezTo>
                  <a:cubicBezTo>
                    <a:pt x="80" y="129"/>
                    <a:pt x="87" y="117"/>
                    <a:pt x="94" y="106"/>
                  </a:cubicBezTo>
                  <a:cubicBezTo>
                    <a:pt x="167" y="0"/>
                    <a:pt x="167" y="0"/>
                    <a:pt x="167" y="0"/>
                  </a:cubicBezTo>
                  <a:cubicBezTo>
                    <a:pt x="256" y="0"/>
                    <a:pt x="256" y="0"/>
                    <a:pt x="256" y="0"/>
                  </a:cubicBezTo>
                  <a:cubicBezTo>
                    <a:pt x="150" y="136"/>
                    <a:pt x="150" y="136"/>
                    <a:pt x="150" y="136"/>
                  </a:cubicBezTo>
                  <a:cubicBezTo>
                    <a:pt x="261" y="319"/>
                    <a:pt x="261" y="319"/>
                    <a:pt x="261" y="319"/>
                  </a:cubicBezTo>
                  <a:cubicBezTo>
                    <a:pt x="177" y="319"/>
                    <a:pt x="177" y="319"/>
                    <a:pt x="177" y="319"/>
                  </a:cubicBezTo>
                  <a:cubicBezTo>
                    <a:pt x="99" y="181"/>
                    <a:pt x="99" y="181"/>
                    <a:pt x="99" y="181"/>
                  </a:cubicBezTo>
                  <a:cubicBezTo>
                    <a:pt x="71" y="215"/>
                    <a:pt x="71" y="215"/>
                    <a:pt x="71" y="215"/>
                  </a:cubicBezTo>
                  <a:cubicBezTo>
                    <a:pt x="71" y="319"/>
                    <a:pt x="71" y="319"/>
                    <a:pt x="71" y="319"/>
                  </a:cubicBezTo>
                  <a:cubicBezTo>
                    <a:pt x="0" y="319"/>
                    <a:pt x="0" y="319"/>
                    <a:pt x="0" y="31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4" name="Diamond 30"/>
          <p:cNvSpPr>
            <a:spLocks noChangeAspect="1"/>
          </p:cNvSpPr>
          <p:nvPr/>
        </p:nvSpPr>
        <p:spPr bwMode="auto">
          <a:xfrm>
            <a:off x="1787525" y="1260475"/>
            <a:ext cx="1766888" cy="1766888"/>
          </a:xfrm>
          <a:prstGeom prst="diamond">
            <a:avLst/>
          </a:pr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en-US" sz="1800">
              <a:solidFill>
                <a:srgbClr val="000000"/>
              </a:solidFill>
            </a:endParaRPr>
          </a:p>
        </p:txBody>
      </p:sp>
      <p:sp>
        <p:nvSpPr>
          <p:cNvPr id="8195" name="Diamond 31"/>
          <p:cNvSpPr>
            <a:spLocks noChangeAspect="1"/>
          </p:cNvSpPr>
          <p:nvPr/>
        </p:nvSpPr>
        <p:spPr bwMode="auto">
          <a:xfrm>
            <a:off x="3063875" y="1260475"/>
            <a:ext cx="1768475" cy="1768475"/>
          </a:xfrm>
          <a:prstGeom prst="diamond">
            <a:avLst/>
          </a:prstGeom>
          <a:solidFill>
            <a:srgbClr val="EBA53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en-US" sz="1800">
              <a:solidFill>
                <a:srgbClr val="000000"/>
              </a:solidFill>
            </a:endParaRPr>
          </a:p>
        </p:txBody>
      </p:sp>
      <p:sp>
        <p:nvSpPr>
          <p:cNvPr id="8196" name="Diamond 32"/>
          <p:cNvSpPr>
            <a:spLocks noChangeAspect="1"/>
          </p:cNvSpPr>
          <p:nvPr/>
        </p:nvSpPr>
        <p:spPr bwMode="auto">
          <a:xfrm>
            <a:off x="4341813" y="1260475"/>
            <a:ext cx="1766887" cy="1768475"/>
          </a:xfrm>
          <a:prstGeom prst="diamond">
            <a:avLst/>
          </a:prstGeom>
          <a:solidFill>
            <a:srgbClr val="D94D4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en-US" sz="1800">
              <a:solidFill>
                <a:srgbClr val="000000"/>
              </a:solidFill>
            </a:endParaRPr>
          </a:p>
        </p:txBody>
      </p:sp>
      <p:sp>
        <p:nvSpPr>
          <p:cNvPr id="8197" name="Diamond 33"/>
          <p:cNvSpPr>
            <a:spLocks noChangeAspect="1"/>
          </p:cNvSpPr>
          <p:nvPr/>
        </p:nvSpPr>
        <p:spPr bwMode="auto">
          <a:xfrm>
            <a:off x="5618163" y="1260475"/>
            <a:ext cx="1768475" cy="1768475"/>
          </a:xfrm>
          <a:prstGeom prst="diamond">
            <a:avLst/>
          </a:pr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en-US" sz="1800">
              <a:solidFill>
                <a:srgbClr val="000000"/>
              </a:solidFill>
            </a:endParaRPr>
          </a:p>
        </p:txBody>
      </p:sp>
      <p:sp>
        <p:nvSpPr>
          <p:cNvPr id="8198" name="Diamond 35"/>
          <p:cNvSpPr>
            <a:spLocks noChangeAspect="1"/>
          </p:cNvSpPr>
          <p:nvPr/>
        </p:nvSpPr>
        <p:spPr bwMode="auto">
          <a:xfrm>
            <a:off x="6896100" y="1260475"/>
            <a:ext cx="1766888" cy="1768475"/>
          </a:xfrm>
          <a:prstGeom prst="diamond">
            <a:avLst/>
          </a:prstGeom>
          <a:solidFill>
            <a:srgbClr val="4BB3D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en-US" sz="1800">
              <a:solidFill>
                <a:srgbClr val="000000"/>
              </a:solidFill>
            </a:endParaRPr>
          </a:p>
        </p:txBody>
      </p:sp>
      <p:sp>
        <p:nvSpPr>
          <p:cNvPr id="8199" name="Diamond 3"/>
          <p:cNvSpPr>
            <a:spLocks noChangeAspect="1"/>
          </p:cNvSpPr>
          <p:nvPr/>
        </p:nvSpPr>
        <p:spPr bwMode="auto">
          <a:xfrm>
            <a:off x="509588" y="1260475"/>
            <a:ext cx="1768475" cy="1766888"/>
          </a:xfrm>
          <a:prstGeom prst="diamond">
            <a:avLst/>
          </a:prstGeom>
          <a:solidFill>
            <a:srgbClr val="4BB3D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en-US" sz="1800">
              <a:solidFill>
                <a:srgbClr val="000000"/>
              </a:solidFill>
            </a:endParaRPr>
          </a:p>
        </p:txBody>
      </p:sp>
      <p:sp>
        <p:nvSpPr>
          <p:cNvPr id="8200" name="TextBox 37"/>
          <p:cNvSpPr txBox="1">
            <a:spLocks noChangeArrowheads="1"/>
          </p:cNvSpPr>
          <p:nvPr/>
        </p:nvSpPr>
        <p:spPr bwMode="auto">
          <a:xfrm>
            <a:off x="576263" y="3267075"/>
            <a:ext cx="1498600" cy="396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22" lIns="182843" rIns="182843" tIns="91422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altLang="zh-CN" b="1" lang="en-US" sz="1400">
                <a:solidFill>
                  <a:schemeClr val="bg1"/>
                </a:solidFill>
                <a:latin typeface="Lato Light"/>
                <a:ea typeface="Lato Light"/>
                <a:cs typeface="Lato Light"/>
              </a:rPr>
              <a:t>First Step</a:t>
            </a:r>
          </a:p>
        </p:txBody>
      </p:sp>
      <p:sp>
        <p:nvSpPr>
          <p:cNvPr id="8201" name="Rectangle 38"/>
          <p:cNvSpPr>
            <a:spLocks noChangeArrowheads="1"/>
          </p:cNvSpPr>
          <p:nvPr/>
        </p:nvSpPr>
        <p:spPr bwMode="auto">
          <a:xfrm>
            <a:off x="619125" y="3529012"/>
            <a:ext cx="1411288" cy="73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22" lIns="182843" rIns="182843" tIns="91422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altLang="zh-CN" lang="en-US" sz="1100">
                <a:solidFill>
                  <a:schemeClr val="bg1"/>
                </a:solidFill>
                <a:latin typeface="Lato Light"/>
                <a:ea typeface="Lato Light"/>
                <a:cs typeface="Lato Light"/>
              </a:rPr>
              <a:t>Entrepreneurial activities differ substantially </a:t>
            </a:r>
          </a:p>
        </p:txBody>
      </p:sp>
      <p:sp>
        <p:nvSpPr>
          <p:cNvPr id="8202" name="TextBox 39"/>
          <p:cNvSpPr txBox="1">
            <a:spLocks noChangeArrowheads="1"/>
          </p:cNvSpPr>
          <p:nvPr/>
        </p:nvSpPr>
        <p:spPr bwMode="auto">
          <a:xfrm>
            <a:off x="1930400" y="3267075"/>
            <a:ext cx="1498600" cy="396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22" lIns="182843" rIns="182843" tIns="91422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altLang="zh-CN" b="1" lang="en-US" sz="1400">
                <a:solidFill>
                  <a:schemeClr val="bg1"/>
                </a:solidFill>
                <a:latin typeface="Lato Light"/>
                <a:ea typeface="Lato Light"/>
                <a:cs typeface="Lato Light"/>
              </a:rPr>
              <a:t>Second Step</a:t>
            </a:r>
          </a:p>
        </p:txBody>
      </p:sp>
      <p:sp>
        <p:nvSpPr>
          <p:cNvPr id="8203" name="Rectangle 40"/>
          <p:cNvSpPr>
            <a:spLocks noChangeArrowheads="1"/>
          </p:cNvSpPr>
          <p:nvPr/>
        </p:nvSpPr>
        <p:spPr bwMode="auto">
          <a:xfrm>
            <a:off x="1973263" y="3529012"/>
            <a:ext cx="1412875" cy="73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22" lIns="182843" rIns="182843" tIns="91422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altLang="zh-CN" lang="en-US" sz="1100">
                <a:solidFill>
                  <a:schemeClr val="bg1"/>
                </a:solidFill>
                <a:latin typeface="Lato Light"/>
                <a:ea typeface="Lato Light"/>
                <a:cs typeface="Lato Light"/>
              </a:rPr>
              <a:t>Entrepreneurial activities differ substantially </a:t>
            </a:r>
          </a:p>
        </p:txBody>
      </p:sp>
      <p:sp>
        <p:nvSpPr>
          <p:cNvPr id="8204" name="TextBox 41"/>
          <p:cNvSpPr txBox="1">
            <a:spLocks noChangeArrowheads="1"/>
          </p:cNvSpPr>
          <p:nvPr/>
        </p:nvSpPr>
        <p:spPr bwMode="auto">
          <a:xfrm>
            <a:off x="3209925" y="3267075"/>
            <a:ext cx="1498600" cy="396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22" lIns="182843" rIns="182843" tIns="91422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altLang="zh-CN" b="1" lang="en-US" sz="1400">
                <a:solidFill>
                  <a:schemeClr val="bg1"/>
                </a:solidFill>
                <a:latin typeface="Lato Light"/>
                <a:ea typeface="Lato Light"/>
                <a:cs typeface="Lato Light"/>
              </a:rPr>
              <a:t>Third Step</a:t>
            </a:r>
          </a:p>
        </p:txBody>
      </p:sp>
      <p:sp>
        <p:nvSpPr>
          <p:cNvPr id="8205" name="Rectangle 42"/>
          <p:cNvSpPr>
            <a:spLocks noChangeArrowheads="1"/>
          </p:cNvSpPr>
          <p:nvPr/>
        </p:nvSpPr>
        <p:spPr bwMode="auto">
          <a:xfrm>
            <a:off x="3252788" y="3529012"/>
            <a:ext cx="1412875" cy="73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22" lIns="182843" rIns="182843" tIns="91422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altLang="zh-CN" lang="en-US" sz="1100">
                <a:solidFill>
                  <a:schemeClr val="bg1"/>
                </a:solidFill>
                <a:latin typeface="Lato Light"/>
                <a:ea typeface="Lato Light"/>
                <a:cs typeface="Lato Light"/>
              </a:rPr>
              <a:t>Entrepreneurial activities differ substantially </a:t>
            </a:r>
          </a:p>
        </p:txBody>
      </p:sp>
      <p:sp>
        <p:nvSpPr>
          <p:cNvPr id="8206" name="TextBox 48"/>
          <p:cNvSpPr txBox="1">
            <a:spLocks noChangeArrowheads="1"/>
          </p:cNvSpPr>
          <p:nvPr/>
        </p:nvSpPr>
        <p:spPr bwMode="auto">
          <a:xfrm>
            <a:off x="4564063" y="3267075"/>
            <a:ext cx="1498600" cy="396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22" lIns="182843" rIns="182843" tIns="91422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altLang="zh-CN" b="1" lang="en-US" sz="1400">
                <a:solidFill>
                  <a:schemeClr val="bg1"/>
                </a:solidFill>
                <a:latin typeface="Lato Light"/>
                <a:ea typeface="Lato Light"/>
                <a:cs typeface="Lato Light"/>
              </a:rPr>
              <a:t>Fourth Step</a:t>
            </a:r>
          </a:p>
        </p:txBody>
      </p:sp>
      <p:sp>
        <p:nvSpPr>
          <p:cNvPr id="8207" name="Rectangle 49"/>
          <p:cNvSpPr>
            <a:spLocks noChangeArrowheads="1"/>
          </p:cNvSpPr>
          <p:nvPr/>
        </p:nvSpPr>
        <p:spPr bwMode="auto">
          <a:xfrm>
            <a:off x="4606925" y="3529012"/>
            <a:ext cx="1412875" cy="73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22" lIns="182843" rIns="182843" tIns="91422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altLang="zh-CN" lang="en-US" sz="1100">
                <a:solidFill>
                  <a:schemeClr val="bg1"/>
                </a:solidFill>
                <a:latin typeface="Lato Light"/>
                <a:ea typeface="Lato Light"/>
                <a:cs typeface="Lato Light"/>
              </a:rPr>
              <a:t>Entrepreneurial activities differ substantially </a:t>
            </a:r>
          </a:p>
        </p:txBody>
      </p:sp>
      <p:sp>
        <p:nvSpPr>
          <p:cNvPr id="8208" name="TextBox 50"/>
          <p:cNvSpPr txBox="1">
            <a:spLocks noChangeArrowheads="1"/>
          </p:cNvSpPr>
          <p:nvPr/>
        </p:nvSpPr>
        <p:spPr bwMode="auto">
          <a:xfrm>
            <a:off x="5743575" y="3267075"/>
            <a:ext cx="1498600" cy="396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22" lIns="182843" rIns="182843" tIns="91422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altLang="zh-CN" b="1" lang="en-US" sz="1400">
                <a:solidFill>
                  <a:schemeClr val="bg1"/>
                </a:solidFill>
                <a:latin typeface="Lato Light"/>
                <a:ea typeface="Lato Light"/>
                <a:cs typeface="Lato Light"/>
              </a:rPr>
              <a:t>Fifth Step</a:t>
            </a:r>
          </a:p>
        </p:txBody>
      </p:sp>
      <p:sp>
        <p:nvSpPr>
          <p:cNvPr id="8209" name="Rectangle 51"/>
          <p:cNvSpPr>
            <a:spLocks noChangeArrowheads="1"/>
          </p:cNvSpPr>
          <p:nvPr/>
        </p:nvSpPr>
        <p:spPr bwMode="auto">
          <a:xfrm>
            <a:off x="5786438" y="3529012"/>
            <a:ext cx="1412875" cy="73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22" lIns="182843" rIns="182843" tIns="91422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altLang="zh-CN" lang="en-US" sz="1100">
                <a:solidFill>
                  <a:schemeClr val="bg1"/>
                </a:solidFill>
                <a:latin typeface="Lato Light"/>
                <a:ea typeface="Lato Light"/>
                <a:cs typeface="Lato Light"/>
              </a:rPr>
              <a:t>Entrepreneurial activities differ substantially </a:t>
            </a:r>
          </a:p>
        </p:txBody>
      </p:sp>
      <p:sp>
        <p:nvSpPr>
          <p:cNvPr id="8210" name="TextBox 52"/>
          <p:cNvSpPr txBox="1">
            <a:spLocks noChangeArrowheads="1"/>
          </p:cNvSpPr>
          <p:nvPr/>
        </p:nvSpPr>
        <p:spPr bwMode="auto">
          <a:xfrm>
            <a:off x="7097713" y="3267075"/>
            <a:ext cx="1498600" cy="396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22" lIns="182843" rIns="182843" tIns="91422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altLang="zh-CN" b="1" lang="en-US" sz="1400">
                <a:solidFill>
                  <a:schemeClr val="bg1"/>
                </a:solidFill>
                <a:latin typeface="Lato Light"/>
                <a:ea typeface="Lato Light"/>
                <a:cs typeface="Lato Light"/>
              </a:rPr>
              <a:t>Sixth Step</a:t>
            </a:r>
          </a:p>
        </p:txBody>
      </p:sp>
      <p:sp>
        <p:nvSpPr>
          <p:cNvPr id="8211" name="Rectangle 53"/>
          <p:cNvSpPr>
            <a:spLocks noChangeArrowheads="1"/>
          </p:cNvSpPr>
          <p:nvPr/>
        </p:nvSpPr>
        <p:spPr bwMode="auto">
          <a:xfrm>
            <a:off x="7140575" y="3529012"/>
            <a:ext cx="1412875" cy="73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22" lIns="182843" rIns="182843" tIns="91422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altLang="zh-CN" lang="en-US" sz="1100">
                <a:solidFill>
                  <a:schemeClr val="bg1"/>
                </a:solidFill>
                <a:latin typeface="Lato Light"/>
                <a:ea typeface="Lato Light"/>
                <a:cs typeface="Lato Light"/>
              </a:rPr>
              <a:t>Entrepreneurial activities differ substantially </a:t>
            </a:r>
          </a:p>
        </p:txBody>
      </p:sp>
      <p:sp>
        <p:nvSpPr>
          <p:cNvPr id="8212" name="Freeform 80"/>
          <p:cNvSpPr>
            <a:spLocks noEditPoints="1"/>
          </p:cNvSpPr>
          <p:nvPr/>
        </p:nvSpPr>
        <p:spPr bwMode="auto">
          <a:xfrm>
            <a:off x="1179513" y="1974850"/>
            <a:ext cx="393700" cy="339725"/>
          </a:xfrm>
          <a:custGeom>
            <a:gdLst>
              <a:gd fmla="*/ 381000 w 124" name="T0"/>
              <a:gd fmla="*/ 53975 h 107" name="T1"/>
              <a:gd fmla="*/ 320675 w 124" name="T2"/>
              <a:gd fmla="*/ 6350 h 107" name="T3"/>
              <a:gd fmla="*/ 307975 w 124" name="T4"/>
              <a:gd fmla="*/ 0 h 107" name="T5"/>
              <a:gd fmla="*/ 85725 w 124" name="T6"/>
              <a:gd fmla="*/ 0 h 107" name="T7"/>
              <a:gd fmla="*/ 73025 w 124" name="T8"/>
              <a:gd fmla="*/ 6350 h 107" name="T9"/>
              <a:gd fmla="*/ 12700 w 124" name="T10"/>
              <a:gd fmla="*/ 53975 h 107" name="T11"/>
              <a:gd fmla="*/ 3175 w 124" name="T12"/>
              <a:gd fmla="*/ 82550 h 107" name="T13"/>
              <a:gd fmla="*/ 28575 w 124" name="T14"/>
              <a:gd fmla="*/ 155575 h 107" name="T15"/>
              <a:gd fmla="*/ 41275 w 124" name="T16"/>
              <a:gd fmla="*/ 168275 h 107" name="T17"/>
              <a:gd fmla="*/ 50800 w 124" name="T18"/>
              <a:gd fmla="*/ 171450 h 107" name="T19"/>
              <a:gd fmla="*/ 63500 w 124" name="T20"/>
              <a:gd fmla="*/ 168275 h 107" name="T21"/>
              <a:gd fmla="*/ 63500 w 124" name="T22"/>
              <a:gd fmla="*/ 317500 h 107" name="T23"/>
              <a:gd fmla="*/ 85725 w 124" name="T24"/>
              <a:gd fmla="*/ 339725 h 107" name="T25"/>
              <a:gd fmla="*/ 307975 w 124" name="T26"/>
              <a:gd fmla="*/ 339725 h 107" name="T27"/>
              <a:gd fmla="*/ 330200 w 124" name="T28"/>
              <a:gd fmla="*/ 317500 h 107" name="T29"/>
              <a:gd fmla="*/ 330200 w 124" name="T30"/>
              <a:gd fmla="*/ 168275 h 107" name="T31"/>
              <a:gd fmla="*/ 342900 w 124" name="T32"/>
              <a:gd fmla="*/ 171450 h 107" name="T33"/>
              <a:gd fmla="*/ 352425 w 124" name="T34"/>
              <a:gd fmla="*/ 168275 h 107" name="T35"/>
              <a:gd fmla="*/ 365125 w 124" name="T36"/>
              <a:gd fmla="*/ 155575 h 107" name="T37"/>
              <a:gd fmla="*/ 390525 w 124" name="T38"/>
              <a:gd fmla="*/ 82550 h 107" name="T39"/>
              <a:gd fmla="*/ 381000 w 124" name="T40"/>
              <a:gd fmla="*/ 53975 h 107" name="T41"/>
              <a:gd fmla="*/ 241300 w 124" name="T42"/>
              <a:gd fmla="*/ 25400 h 107" name="T43"/>
              <a:gd fmla="*/ 196850 w 124" name="T44"/>
              <a:gd fmla="*/ 47625 h 107" name="T45"/>
              <a:gd fmla="*/ 152400 w 124" name="T46"/>
              <a:gd fmla="*/ 25400 h 107" name="T47"/>
              <a:gd fmla="*/ 241300 w 124" name="T48"/>
              <a:gd fmla="*/ 25400 h 107" name="T49"/>
              <a:gd fmla="*/ 342900 w 124" name="T50"/>
              <a:gd fmla="*/ 146050 h 107" name="T51"/>
              <a:gd fmla="*/ 307975 w 124" name="T52"/>
              <a:gd fmla="*/ 120650 h 107" name="T53"/>
              <a:gd fmla="*/ 307975 w 124" name="T54"/>
              <a:gd fmla="*/ 317500 h 107" name="T55"/>
              <a:gd fmla="*/ 85725 w 124" name="T56"/>
              <a:gd fmla="*/ 317500 h 107" name="T57"/>
              <a:gd fmla="*/ 85725 w 124" name="T58"/>
              <a:gd fmla="*/ 120650 h 107" name="T59"/>
              <a:gd fmla="*/ 50800 w 124" name="T60"/>
              <a:gd fmla="*/ 146050 h 107" name="T61"/>
              <a:gd fmla="*/ 25400 w 124" name="T62"/>
              <a:gd fmla="*/ 73025 h 107" name="T63"/>
              <a:gd fmla="*/ 85725 w 124" name="T64"/>
              <a:gd fmla="*/ 25400 h 107" name="T65"/>
              <a:gd fmla="*/ 139700 w 124" name="T66"/>
              <a:gd fmla="*/ 25400 h 107" name="T67"/>
              <a:gd fmla="*/ 196850 w 124" name="T68"/>
              <a:gd fmla="*/ 60325 h 107" name="T69"/>
              <a:gd fmla="*/ 254000 w 124" name="T70"/>
              <a:gd fmla="*/ 25400 h 107" name="T71"/>
              <a:gd fmla="*/ 307975 w 124" name="T72"/>
              <a:gd fmla="*/ 25400 h 107" name="T73"/>
              <a:gd fmla="*/ 368300 w 124" name="T74"/>
              <a:gd fmla="*/ 73025 h 107" name="T75"/>
              <a:gd fmla="*/ 342900 w 124" name="T76"/>
              <a:gd fmla="*/ 146050 h 107" name="T77"/>
              <a:gd fmla="*/ 342900 w 124" name="T78"/>
              <a:gd fmla="*/ 146050 h 107" name="T79"/>
              <a:gd fmla="*/ 342900 w 124" name="T80"/>
              <a:gd fmla="*/ 146050 h 107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</a:gdLst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b="b" l="0" r="r" t="0"/>
            <a:pathLst>
              <a:path h="107" w="124">
                <a:moveTo>
                  <a:pt x="120" y="17"/>
                </a:moveTo>
                <a:cubicBezTo>
                  <a:pt x="101" y="2"/>
                  <a:pt x="101" y="2"/>
                  <a:pt x="101" y="2"/>
                </a:cubicBezTo>
                <a:cubicBezTo>
                  <a:pt x="100" y="1"/>
                  <a:pt x="98" y="0"/>
                  <a:pt x="97" y="0"/>
                </a:cubicBezTo>
                <a:cubicBezTo>
                  <a:pt x="27" y="0"/>
                  <a:pt x="27" y="0"/>
                  <a:pt x="27" y="0"/>
                </a:cubicBezTo>
                <a:cubicBezTo>
                  <a:pt x="26" y="0"/>
                  <a:pt x="24" y="1"/>
                  <a:pt x="23" y="2"/>
                </a:cubicBezTo>
                <a:cubicBezTo>
                  <a:pt x="4" y="17"/>
                  <a:pt x="4" y="17"/>
                  <a:pt x="4" y="17"/>
                </a:cubicBezTo>
                <a:cubicBezTo>
                  <a:pt x="1" y="19"/>
                  <a:pt x="0" y="22"/>
                  <a:pt x="1" y="26"/>
                </a:cubicBezTo>
                <a:cubicBezTo>
                  <a:pt x="9" y="49"/>
                  <a:pt x="9" y="49"/>
                  <a:pt x="9" y="49"/>
                </a:cubicBezTo>
                <a:cubicBezTo>
                  <a:pt x="9" y="51"/>
                  <a:pt x="11" y="53"/>
                  <a:pt x="13" y="53"/>
                </a:cubicBezTo>
                <a:cubicBezTo>
                  <a:pt x="14" y="54"/>
                  <a:pt x="15" y="54"/>
                  <a:pt x="16" y="54"/>
                </a:cubicBezTo>
                <a:cubicBezTo>
                  <a:pt x="17" y="54"/>
                  <a:pt x="19" y="53"/>
                  <a:pt x="20" y="53"/>
                </a:cubicBezTo>
                <a:cubicBezTo>
                  <a:pt x="20" y="100"/>
                  <a:pt x="20" y="100"/>
                  <a:pt x="20" y="100"/>
                </a:cubicBezTo>
                <a:cubicBezTo>
                  <a:pt x="20" y="104"/>
                  <a:pt x="23" y="107"/>
                  <a:pt x="27" y="107"/>
                </a:cubicBezTo>
                <a:cubicBezTo>
                  <a:pt x="97" y="107"/>
                  <a:pt x="97" y="107"/>
                  <a:pt x="97" y="107"/>
                </a:cubicBezTo>
                <a:cubicBezTo>
                  <a:pt x="101" y="107"/>
                  <a:pt x="104" y="104"/>
                  <a:pt x="104" y="100"/>
                </a:cubicBezTo>
                <a:cubicBezTo>
                  <a:pt x="104" y="53"/>
                  <a:pt x="104" y="53"/>
                  <a:pt x="104" y="53"/>
                </a:cubicBezTo>
                <a:cubicBezTo>
                  <a:pt x="105" y="53"/>
                  <a:pt x="107" y="54"/>
                  <a:pt x="108" y="54"/>
                </a:cubicBezTo>
                <a:cubicBezTo>
                  <a:pt x="109" y="54"/>
                  <a:pt x="110" y="54"/>
                  <a:pt x="111" y="53"/>
                </a:cubicBezTo>
                <a:cubicBezTo>
                  <a:pt x="113" y="53"/>
                  <a:pt x="115" y="51"/>
                  <a:pt x="115" y="49"/>
                </a:cubicBezTo>
                <a:cubicBezTo>
                  <a:pt x="123" y="26"/>
                  <a:pt x="123" y="26"/>
                  <a:pt x="123" y="26"/>
                </a:cubicBezTo>
                <a:cubicBezTo>
                  <a:pt x="124" y="22"/>
                  <a:pt x="123" y="19"/>
                  <a:pt x="120" y="17"/>
                </a:cubicBezTo>
                <a:close/>
                <a:moveTo>
                  <a:pt x="76" y="8"/>
                </a:moveTo>
                <a:cubicBezTo>
                  <a:pt x="74" y="12"/>
                  <a:pt x="69" y="15"/>
                  <a:pt x="62" y="15"/>
                </a:cubicBezTo>
                <a:cubicBezTo>
                  <a:pt x="55" y="15"/>
                  <a:pt x="50" y="12"/>
                  <a:pt x="48" y="8"/>
                </a:cubicBezTo>
                <a:lnTo>
                  <a:pt x="76" y="8"/>
                </a:lnTo>
                <a:close/>
                <a:moveTo>
                  <a:pt x="108" y="46"/>
                </a:moveTo>
                <a:cubicBezTo>
                  <a:pt x="97" y="38"/>
                  <a:pt x="97" y="38"/>
                  <a:pt x="97" y="38"/>
                </a:cubicBezTo>
                <a:cubicBezTo>
                  <a:pt x="97" y="100"/>
                  <a:pt x="97" y="100"/>
                  <a:pt x="97" y="100"/>
                </a:cubicBezTo>
                <a:cubicBezTo>
                  <a:pt x="27" y="100"/>
                  <a:pt x="27" y="100"/>
                  <a:pt x="27" y="100"/>
                </a:cubicBezTo>
                <a:cubicBezTo>
                  <a:pt x="27" y="38"/>
                  <a:pt x="27" y="38"/>
                  <a:pt x="27" y="38"/>
                </a:cubicBezTo>
                <a:cubicBezTo>
                  <a:pt x="16" y="46"/>
                  <a:pt x="16" y="46"/>
                  <a:pt x="16" y="46"/>
                </a:cubicBezTo>
                <a:cubicBezTo>
                  <a:pt x="8" y="23"/>
                  <a:pt x="8" y="23"/>
                  <a:pt x="8" y="23"/>
                </a:cubicBezTo>
                <a:cubicBezTo>
                  <a:pt x="27" y="8"/>
                  <a:pt x="27" y="8"/>
                  <a:pt x="27" y="8"/>
                </a:cubicBezTo>
                <a:cubicBezTo>
                  <a:pt x="44" y="8"/>
                  <a:pt x="44" y="8"/>
                  <a:pt x="44" y="8"/>
                </a:cubicBezTo>
                <a:cubicBezTo>
                  <a:pt x="46" y="14"/>
                  <a:pt x="53" y="19"/>
                  <a:pt x="62" y="19"/>
                </a:cubicBezTo>
                <a:cubicBezTo>
                  <a:pt x="71" y="19"/>
                  <a:pt x="78" y="14"/>
                  <a:pt x="80" y="8"/>
                </a:cubicBezTo>
                <a:cubicBezTo>
                  <a:pt x="97" y="8"/>
                  <a:pt x="97" y="8"/>
                  <a:pt x="97" y="8"/>
                </a:cubicBezTo>
                <a:cubicBezTo>
                  <a:pt x="116" y="23"/>
                  <a:pt x="116" y="23"/>
                  <a:pt x="116" y="23"/>
                </a:cubicBezTo>
                <a:lnTo>
                  <a:pt x="108" y="46"/>
                </a:lnTo>
                <a:close/>
                <a:moveTo>
                  <a:pt x="108" y="46"/>
                </a:moveTo>
                <a:cubicBezTo>
                  <a:pt x="108" y="46"/>
                  <a:pt x="108" y="46"/>
                  <a:pt x="108" y="46"/>
                </a:cubicBezTo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8213" name="Freeform 55"/>
          <p:cNvSpPr>
            <a:spLocks noEditPoints="1"/>
          </p:cNvSpPr>
          <p:nvPr/>
        </p:nvSpPr>
        <p:spPr bwMode="auto">
          <a:xfrm>
            <a:off x="2460625" y="1993900"/>
            <a:ext cx="422275" cy="366713"/>
          </a:xfrm>
          <a:custGeom>
            <a:gdLst>
              <a:gd fmla="*/ 422275 w 123" name="T0"/>
              <a:gd fmla="*/ 342722 h 107" name="T1"/>
              <a:gd fmla="*/ 394810 w 123" name="T2"/>
              <a:gd fmla="*/ 366713 h 107" name="T3"/>
              <a:gd fmla="*/ 367345 w 123" name="T4"/>
              <a:gd fmla="*/ 342722 h 107" name="T5"/>
              <a:gd fmla="*/ 394810 w 123" name="T6"/>
              <a:gd fmla="*/ 287887 h 107" name="T7"/>
              <a:gd fmla="*/ 422275 w 123" name="T8"/>
              <a:gd fmla="*/ 342722 h 107" name="T9"/>
              <a:gd fmla="*/ 381077 w 123" name="T10"/>
              <a:gd fmla="*/ 143943 h 107" name="T11"/>
              <a:gd fmla="*/ 381077 w 123" name="T12"/>
              <a:gd fmla="*/ 263896 h 107" name="T13"/>
              <a:gd fmla="*/ 394810 w 123" name="T14"/>
              <a:gd fmla="*/ 274178 h 107" name="T15"/>
              <a:gd fmla="*/ 408542 w 123" name="T16"/>
              <a:gd fmla="*/ 263896 h 107" name="T17"/>
              <a:gd fmla="*/ 408542 w 123" name="T18"/>
              <a:gd fmla="*/ 143943 h 107" name="T19"/>
              <a:gd fmla="*/ 394810 w 123" name="T20"/>
              <a:gd fmla="*/ 130235 h 107" name="T21"/>
              <a:gd fmla="*/ 381077 w 123" name="T22"/>
              <a:gd fmla="*/ 143943 h 107" name="T23"/>
              <a:gd fmla="*/ 391377 w 123" name="T24"/>
              <a:gd fmla="*/ 116526 h 107" name="T25"/>
              <a:gd fmla="*/ 357046 w 123" name="T26"/>
              <a:gd fmla="*/ 123380 h 107" name="T27"/>
              <a:gd fmla="*/ 357046 w 123" name="T28"/>
              <a:gd fmla="*/ 236478 h 107" name="T29"/>
              <a:gd fmla="*/ 209421 w 123" name="T30"/>
              <a:gd fmla="*/ 301596 h 107" name="T31"/>
              <a:gd fmla="*/ 65229 w 123" name="T32"/>
              <a:gd fmla="*/ 236478 h 107" name="T33"/>
              <a:gd fmla="*/ 65229 w 123" name="T34"/>
              <a:gd fmla="*/ 123380 h 107" name="T35"/>
              <a:gd fmla="*/ 30898 w 123" name="T36"/>
              <a:gd fmla="*/ 116526 h 107" name="T37"/>
              <a:gd fmla="*/ 0 w 123" name="T38"/>
              <a:gd fmla="*/ 78826 h 107" name="T39"/>
              <a:gd fmla="*/ 30898 w 123" name="T40"/>
              <a:gd fmla="*/ 41127 h 107" name="T41"/>
              <a:gd fmla="*/ 202555 w 123" name="T42"/>
              <a:gd fmla="*/ 0 h 107" name="T43"/>
              <a:gd fmla="*/ 209421 w 123" name="T44"/>
              <a:gd fmla="*/ 0 h 107" name="T45"/>
              <a:gd fmla="*/ 219720 w 123" name="T46"/>
              <a:gd fmla="*/ 0 h 107" name="T47"/>
              <a:gd fmla="*/ 391377 w 123" name="T48"/>
              <a:gd fmla="*/ 41127 h 107" name="T49"/>
              <a:gd fmla="*/ 422275 w 123" name="T50"/>
              <a:gd fmla="*/ 78826 h 107" name="T51"/>
              <a:gd fmla="*/ 391377 w 123" name="T52"/>
              <a:gd fmla="*/ 116526 h 107" name="T53"/>
              <a:gd fmla="*/ 329580 w 123" name="T54"/>
              <a:gd fmla="*/ 130235 h 107" name="T55"/>
              <a:gd fmla="*/ 219720 w 123" name="T56"/>
              <a:gd fmla="*/ 157652 h 107" name="T57"/>
              <a:gd fmla="*/ 209421 w 123" name="T58"/>
              <a:gd fmla="*/ 157652 h 107" name="T59"/>
              <a:gd fmla="*/ 202555 w 123" name="T60"/>
              <a:gd fmla="*/ 157652 h 107" name="T61"/>
              <a:gd fmla="*/ 92695 w 123" name="T62"/>
              <a:gd fmla="*/ 130235 h 107" name="T63"/>
              <a:gd fmla="*/ 92695 w 123" name="T64"/>
              <a:gd fmla="*/ 236478 h 107" name="T65"/>
              <a:gd fmla="*/ 209421 w 123" name="T66"/>
              <a:gd fmla="*/ 274178 h 107" name="T67"/>
              <a:gd fmla="*/ 329580 w 123" name="T68"/>
              <a:gd fmla="*/ 236478 h 107" name="T69"/>
              <a:gd fmla="*/ 329580 w 123" name="T70"/>
              <a:gd fmla="*/ 130235 h 107" name="T71"/>
              <a:gd fmla="*/ 384511 w 123" name="T72"/>
              <a:gd fmla="*/ 92535 h 107" name="T73"/>
              <a:gd fmla="*/ 394810 w 123" name="T74"/>
              <a:gd fmla="*/ 78826 h 107" name="T75"/>
              <a:gd fmla="*/ 384511 w 123" name="T76"/>
              <a:gd fmla="*/ 65117 h 107" name="T77"/>
              <a:gd fmla="*/ 212854 w 123" name="T78"/>
              <a:gd fmla="*/ 27418 h 107" name="T79"/>
              <a:gd fmla="*/ 209421 w 123" name="T80"/>
              <a:gd fmla="*/ 23991 h 107" name="T81"/>
              <a:gd fmla="*/ 209421 w 123" name="T82"/>
              <a:gd fmla="*/ 27418 h 107" name="T83"/>
              <a:gd fmla="*/ 37764 w 123" name="T84"/>
              <a:gd fmla="*/ 65117 h 107" name="T85"/>
              <a:gd fmla="*/ 27465 w 123" name="T86"/>
              <a:gd fmla="*/ 78826 h 107" name="T87"/>
              <a:gd fmla="*/ 37764 w 123" name="T88"/>
              <a:gd fmla="*/ 92535 h 107" name="T89"/>
              <a:gd fmla="*/ 209421 w 123" name="T90"/>
              <a:gd fmla="*/ 130235 h 107" name="T91"/>
              <a:gd fmla="*/ 209421 w 123" name="T92"/>
              <a:gd fmla="*/ 130235 h 107" name="T93"/>
              <a:gd fmla="*/ 212854 w 123" name="T94"/>
              <a:gd fmla="*/ 130235 h 107" name="T95"/>
              <a:gd fmla="*/ 384511 w 123" name="T96"/>
              <a:gd fmla="*/ 92535 h 107" name="T97"/>
              <a:gd fmla="*/ 384511 w 123" name="T98"/>
              <a:gd fmla="*/ 92535 h 107" name="T99"/>
              <a:gd fmla="*/ 384511 w 123" name="T100"/>
              <a:gd fmla="*/ 92535 h 107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</a:gdLst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b="b" l="0" r="r" t="0"/>
            <a:pathLst>
              <a:path h="107" w="123">
                <a:moveTo>
                  <a:pt x="123" y="100"/>
                </a:moveTo>
                <a:cubicBezTo>
                  <a:pt x="123" y="104"/>
                  <a:pt x="119" y="107"/>
                  <a:pt x="115" y="107"/>
                </a:cubicBezTo>
                <a:cubicBezTo>
                  <a:pt x="111" y="107"/>
                  <a:pt x="107" y="104"/>
                  <a:pt x="107" y="100"/>
                </a:cubicBezTo>
                <a:cubicBezTo>
                  <a:pt x="107" y="95"/>
                  <a:pt x="111" y="84"/>
                  <a:pt x="115" y="84"/>
                </a:cubicBezTo>
                <a:cubicBezTo>
                  <a:pt x="119" y="84"/>
                  <a:pt x="123" y="95"/>
                  <a:pt x="123" y="100"/>
                </a:cubicBezTo>
                <a:close/>
                <a:moveTo>
                  <a:pt x="111" y="42"/>
                </a:moveTo>
                <a:cubicBezTo>
                  <a:pt x="111" y="77"/>
                  <a:pt x="111" y="77"/>
                  <a:pt x="111" y="77"/>
                </a:cubicBezTo>
                <a:cubicBezTo>
                  <a:pt x="111" y="79"/>
                  <a:pt x="113" y="80"/>
                  <a:pt x="115" y="80"/>
                </a:cubicBezTo>
                <a:cubicBezTo>
                  <a:pt x="117" y="80"/>
                  <a:pt x="119" y="79"/>
                  <a:pt x="119" y="77"/>
                </a:cubicBezTo>
                <a:cubicBezTo>
                  <a:pt x="119" y="42"/>
                  <a:pt x="119" y="42"/>
                  <a:pt x="119" y="42"/>
                </a:cubicBezTo>
                <a:cubicBezTo>
                  <a:pt x="119" y="40"/>
                  <a:pt x="117" y="38"/>
                  <a:pt x="115" y="38"/>
                </a:cubicBezTo>
                <a:cubicBezTo>
                  <a:pt x="113" y="38"/>
                  <a:pt x="111" y="40"/>
                  <a:pt x="111" y="42"/>
                </a:cubicBezTo>
                <a:close/>
                <a:moveTo>
                  <a:pt x="114" y="34"/>
                </a:moveTo>
                <a:cubicBezTo>
                  <a:pt x="104" y="36"/>
                  <a:pt x="104" y="36"/>
                  <a:pt x="104" y="36"/>
                </a:cubicBezTo>
                <a:cubicBezTo>
                  <a:pt x="104" y="69"/>
                  <a:pt x="104" y="69"/>
                  <a:pt x="104" y="69"/>
                </a:cubicBezTo>
                <a:cubicBezTo>
                  <a:pt x="104" y="79"/>
                  <a:pt x="92" y="88"/>
                  <a:pt x="61" y="88"/>
                </a:cubicBezTo>
                <a:cubicBezTo>
                  <a:pt x="31" y="88"/>
                  <a:pt x="19" y="79"/>
                  <a:pt x="19" y="69"/>
                </a:cubicBezTo>
                <a:cubicBezTo>
                  <a:pt x="19" y="36"/>
                  <a:pt x="19" y="36"/>
                  <a:pt x="19" y="36"/>
                </a:cubicBezTo>
                <a:cubicBezTo>
                  <a:pt x="9" y="34"/>
                  <a:pt x="9" y="34"/>
                  <a:pt x="9" y="34"/>
                </a:cubicBezTo>
                <a:cubicBezTo>
                  <a:pt x="4" y="33"/>
                  <a:pt x="0" y="28"/>
                  <a:pt x="0" y="23"/>
                </a:cubicBezTo>
                <a:cubicBezTo>
                  <a:pt x="0" y="17"/>
                  <a:pt x="4" y="13"/>
                  <a:pt x="9" y="12"/>
                </a:cubicBezTo>
                <a:cubicBezTo>
                  <a:pt x="59" y="0"/>
                  <a:pt x="59" y="0"/>
                  <a:pt x="59" y="0"/>
                </a:cubicBezTo>
                <a:cubicBezTo>
                  <a:pt x="60" y="0"/>
                  <a:pt x="61" y="0"/>
                  <a:pt x="61" y="0"/>
                </a:cubicBezTo>
                <a:cubicBezTo>
                  <a:pt x="62" y="0"/>
                  <a:pt x="63" y="0"/>
                  <a:pt x="64" y="0"/>
                </a:cubicBezTo>
                <a:cubicBezTo>
                  <a:pt x="114" y="12"/>
                  <a:pt x="114" y="12"/>
                  <a:pt x="114" y="12"/>
                </a:cubicBezTo>
                <a:cubicBezTo>
                  <a:pt x="119" y="13"/>
                  <a:pt x="123" y="17"/>
                  <a:pt x="123" y="23"/>
                </a:cubicBezTo>
                <a:cubicBezTo>
                  <a:pt x="123" y="28"/>
                  <a:pt x="119" y="33"/>
                  <a:pt x="114" y="34"/>
                </a:cubicBezTo>
                <a:close/>
                <a:moveTo>
                  <a:pt x="96" y="38"/>
                </a:moveTo>
                <a:cubicBezTo>
                  <a:pt x="64" y="46"/>
                  <a:pt x="64" y="46"/>
                  <a:pt x="64" y="46"/>
                </a:cubicBezTo>
                <a:cubicBezTo>
                  <a:pt x="63" y="46"/>
                  <a:pt x="62" y="46"/>
                  <a:pt x="61" y="46"/>
                </a:cubicBezTo>
                <a:cubicBezTo>
                  <a:pt x="61" y="46"/>
                  <a:pt x="60" y="46"/>
                  <a:pt x="59" y="46"/>
                </a:cubicBezTo>
                <a:cubicBezTo>
                  <a:pt x="27" y="38"/>
                  <a:pt x="27" y="38"/>
                  <a:pt x="27" y="38"/>
                </a:cubicBezTo>
                <a:cubicBezTo>
                  <a:pt x="27" y="69"/>
                  <a:pt x="27" y="69"/>
                  <a:pt x="27" y="69"/>
                </a:cubicBezTo>
                <a:cubicBezTo>
                  <a:pt x="27" y="73"/>
                  <a:pt x="38" y="80"/>
                  <a:pt x="61" y="80"/>
                </a:cubicBezTo>
                <a:cubicBezTo>
                  <a:pt x="84" y="80"/>
                  <a:pt x="96" y="73"/>
                  <a:pt x="96" y="69"/>
                </a:cubicBezTo>
                <a:lnTo>
                  <a:pt x="96" y="38"/>
                </a:lnTo>
                <a:close/>
                <a:moveTo>
                  <a:pt x="112" y="27"/>
                </a:moveTo>
                <a:cubicBezTo>
                  <a:pt x="114" y="26"/>
                  <a:pt x="115" y="25"/>
                  <a:pt x="115" y="23"/>
                </a:cubicBezTo>
                <a:cubicBezTo>
                  <a:pt x="115" y="21"/>
                  <a:pt x="114" y="19"/>
                  <a:pt x="112" y="19"/>
                </a:cubicBezTo>
                <a:cubicBezTo>
                  <a:pt x="62" y="8"/>
                  <a:pt x="62" y="8"/>
                  <a:pt x="62" y="8"/>
                </a:cubicBezTo>
                <a:cubicBezTo>
                  <a:pt x="61" y="7"/>
                  <a:pt x="61" y="7"/>
                  <a:pt x="61" y="7"/>
                </a:cubicBezTo>
                <a:cubicBezTo>
                  <a:pt x="61" y="8"/>
                  <a:pt x="61" y="8"/>
                  <a:pt x="61" y="8"/>
                </a:cubicBezTo>
                <a:cubicBezTo>
                  <a:pt x="11" y="19"/>
                  <a:pt x="11" y="19"/>
                  <a:pt x="11" y="19"/>
                </a:cubicBezTo>
                <a:cubicBezTo>
                  <a:pt x="9" y="19"/>
                  <a:pt x="8" y="21"/>
                  <a:pt x="8" y="23"/>
                </a:cubicBezTo>
                <a:cubicBezTo>
                  <a:pt x="8" y="25"/>
                  <a:pt x="9" y="26"/>
                  <a:pt x="11" y="27"/>
                </a:cubicBezTo>
                <a:cubicBezTo>
                  <a:pt x="61" y="38"/>
                  <a:pt x="61" y="38"/>
                  <a:pt x="61" y="38"/>
                </a:cubicBezTo>
                <a:cubicBezTo>
                  <a:pt x="61" y="38"/>
                  <a:pt x="61" y="38"/>
                  <a:pt x="61" y="38"/>
                </a:cubicBezTo>
                <a:cubicBezTo>
                  <a:pt x="62" y="38"/>
                  <a:pt x="62" y="38"/>
                  <a:pt x="62" y="38"/>
                </a:cubicBezTo>
                <a:lnTo>
                  <a:pt x="112" y="27"/>
                </a:lnTo>
                <a:close/>
                <a:moveTo>
                  <a:pt x="112" y="27"/>
                </a:moveTo>
                <a:cubicBezTo>
                  <a:pt x="112" y="27"/>
                  <a:pt x="112" y="27"/>
                  <a:pt x="112" y="27"/>
                </a:cubicBez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grpSp>
        <p:nvGrpSpPr>
          <p:cNvPr id="25" name="Group 56"/>
          <p:cNvGrpSpPr/>
          <p:nvPr/>
        </p:nvGrpSpPr>
        <p:grpSpPr>
          <a:xfrm>
            <a:off x="3816294" y="1961980"/>
            <a:ext cx="321922" cy="332276"/>
            <a:chOff x="6373813" y="2717801"/>
            <a:chExt cx="360363" cy="338138"/>
          </a:xfrm>
          <a:solidFill>
            <a:srgbClr val="FFFFFF"/>
          </a:solidFill>
        </p:grpSpPr>
        <p:sp>
          <p:nvSpPr>
            <p:cNvPr id="26" name="Freeform 132"/>
            <p:cNvSpPr>
              <a:spLocks noEditPoints="1"/>
            </p:cNvSpPr>
            <p:nvPr/>
          </p:nvSpPr>
          <p:spPr bwMode="auto">
            <a:xfrm>
              <a:off x="6373813" y="2717801"/>
              <a:ext cx="360363" cy="338138"/>
            </a:xfrm>
            <a:custGeom>
              <a:cxnLst>
                <a:cxn ang="0">
                  <a:pos x="121" y="25"/>
                </a:cxn>
                <a:cxn ang="0">
                  <a:pos x="98" y="2"/>
                </a:cxn>
                <a:cxn ang="0">
                  <a:pos x="92" y="0"/>
                </a:cxn>
                <a:cxn ang="0">
                  <a:pos x="12" y="0"/>
                </a:cxn>
                <a:cxn ang="0">
                  <a:pos x="0" y="11"/>
                </a:cxn>
                <a:cxn ang="0">
                  <a:pos x="0" y="104"/>
                </a:cxn>
                <a:cxn ang="0">
                  <a:pos x="12" y="115"/>
                </a:cxn>
                <a:cxn ang="0">
                  <a:pos x="111" y="115"/>
                </a:cxn>
                <a:cxn ang="0">
                  <a:pos x="123" y="104"/>
                </a:cxn>
                <a:cxn ang="0">
                  <a:pos x="123" y="31"/>
                </a:cxn>
                <a:cxn ang="0">
                  <a:pos x="121" y="25"/>
                </a:cxn>
                <a:cxn ang="0">
                  <a:pos x="115" y="104"/>
                </a:cxn>
                <a:cxn ang="0">
                  <a:pos x="111" y="107"/>
                </a:cxn>
                <a:cxn ang="0">
                  <a:pos x="12" y="107"/>
                </a:cxn>
                <a:cxn ang="0">
                  <a:pos x="8" y="104"/>
                </a:cxn>
                <a:cxn ang="0">
                  <a:pos x="8" y="11"/>
                </a:cxn>
                <a:cxn ang="0">
                  <a:pos x="12" y="8"/>
                </a:cxn>
                <a:cxn ang="0">
                  <a:pos x="88" y="8"/>
                </a:cxn>
                <a:cxn ang="0">
                  <a:pos x="88" y="23"/>
                </a:cxn>
                <a:cxn ang="0">
                  <a:pos x="100" y="35"/>
                </a:cxn>
                <a:cxn ang="0">
                  <a:pos x="115" y="35"/>
                </a:cxn>
                <a:cxn ang="0">
                  <a:pos x="115" y="104"/>
                </a:cxn>
                <a:cxn ang="0">
                  <a:pos x="104" y="31"/>
                </a:cxn>
                <a:cxn ang="0">
                  <a:pos x="100" y="31"/>
                </a:cxn>
                <a:cxn ang="0">
                  <a:pos x="92" y="23"/>
                </a:cxn>
                <a:cxn ang="0">
                  <a:pos x="92" y="8"/>
                </a:cxn>
                <a:cxn ang="0">
                  <a:pos x="115" y="31"/>
                </a:cxn>
                <a:cxn ang="0">
                  <a:pos x="104" y="31"/>
                </a:cxn>
                <a:cxn ang="0">
                  <a:pos x="104" y="31"/>
                </a:cxn>
                <a:cxn ang="0">
                  <a:pos x="104" y="31"/>
                </a:cxn>
              </a:cxnLst>
              <a:rect b="b" l="0" r="r" t="0"/>
              <a:pathLst>
                <a:path h="115" w="123">
                  <a:moveTo>
                    <a:pt x="121" y="25"/>
                  </a:moveTo>
                  <a:cubicBezTo>
                    <a:pt x="98" y="2"/>
                    <a:pt x="98" y="2"/>
                    <a:pt x="98" y="2"/>
                  </a:cubicBezTo>
                  <a:cubicBezTo>
                    <a:pt x="96" y="1"/>
                    <a:pt x="94" y="0"/>
                    <a:pt x="9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10"/>
                    <a:pt x="5" y="115"/>
                    <a:pt x="12" y="115"/>
                  </a:cubicBezTo>
                  <a:cubicBezTo>
                    <a:pt x="111" y="115"/>
                    <a:pt x="111" y="115"/>
                    <a:pt x="111" y="115"/>
                  </a:cubicBezTo>
                  <a:cubicBezTo>
                    <a:pt x="118" y="115"/>
                    <a:pt x="123" y="110"/>
                    <a:pt x="123" y="104"/>
                  </a:cubicBezTo>
                  <a:cubicBezTo>
                    <a:pt x="123" y="31"/>
                    <a:pt x="123" y="31"/>
                    <a:pt x="123" y="31"/>
                  </a:cubicBezTo>
                  <a:cubicBezTo>
                    <a:pt x="123" y="29"/>
                    <a:pt x="122" y="27"/>
                    <a:pt x="121" y="25"/>
                  </a:cubicBezTo>
                  <a:close/>
                  <a:moveTo>
                    <a:pt x="115" y="104"/>
                  </a:moveTo>
                  <a:cubicBezTo>
                    <a:pt x="115" y="106"/>
                    <a:pt x="113" y="107"/>
                    <a:pt x="111" y="107"/>
                  </a:cubicBezTo>
                  <a:cubicBezTo>
                    <a:pt x="12" y="107"/>
                    <a:pt x="12" y="107"/>
                    <a:pt x="12" y="107"/>
                  </a:cubicBezTo>
                  <a:cubicBezTo>
                    <a:pt x="9" y="107"/>
                    <a:pt x="8" y="106"/>
                    <a:pt x="8" y="104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2" y="8"/>
                  </a:cubicBezTo>
                  <a:cubicBezTo>
                    <a:pt x="88" y="8"/>
                    <a:pt x="88" y="8"/>
                    <a:pt x="88" y="8"/>
                  </a:cubicBezTo>
                  <a:cubicBezTo>
                    <a:pt x="88" y="23"/>
                    <a:pt x="88" y="23"/>
                    <a:pt x="88" y="23"/>
                  </a:cubicBezTo>
                  <a:cubicBezTo>
                    <a:pt x="88" y="29"/>
                    <a:pt x="93" y="35"/>
                    <a:pt x="100" y="35"/>
                  </a:cubicBezTo>
                  <a:cubicBezTo>
                    <a:pt x="115" y="35"/>
                    <a:pt x="115" y="35"/>
                    <a:pt x="115" y="35"/>
                  </a:cubicBezTo>
                  <a:lnTo>
                    <a:pt x="115" y="104"/>
                  </a:lnTo>
                  <a:close/>
                  <a:moveTo>
                    <a:pt x="104" y="31"/>
                  </a:moveTo>
                  <a:cubicBezTo>
                    <a:pt x="100" y="31"/>
                    <a:pt x="100" y="31"/>
                    <a:pt x="100" y="31"/>
                  </a:cubicBezTo>
                  <a:cubicBezTo>
                    <a:pt x="96" y="31"/>
                    <a:pt x="92" y="27"/>
                    <a:pt x="92" y="23"/>
                  </a:cubicBezTo>
                  <a:cubicBezTo>
                    <a:pt x="92" y="8"/>
                    <a:pt x="92" y="8"/>
                    <a:pt x="92" y="8"/>
                  </a:cubicBezTo>
                  <a:cubicBezTo>
                    <a:pt x="115" y="31"/>
                    <a:pt x="115" y="31"/>
                    <a:pt x="115" y="31"/>
                  </a:cubicBezTo>
                  <a:lnTo>
                    <a:pt x="104" y="31"/>
                  </a:lnTo>
                  <a:close/>
                  <a:moveTo>
                    <a:pt x="104" y="31"/>
                  </a:moveTo>
                  <a:cubicBezTo>
                    <a:pt x="104" y="31"/>
                    <a:pt x="104" y="31"/>
                    <a:pt x="104" y="31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133"/>
            <p:cNvSpPr>
              <a:spLocks noEditPoints="1"/>
            </p:cNvSpPr>
            <p:nvPr/>
          </p:nvSpPr>
          <p:spPr bwMode="auto">
            <a:xfrm>
              <a:off x="6543675" y="2786063"/>
              <a:ext cx="66675" cy="11113"/>
            </a:xfrm>
            <a:custGeom>
              <a:cxnLst>
                <a:cxn ang="0">
                  <a:pos x="1" y="4"/>
                </a:cxn>
                <a:cxn ang="0">
                  <a:pos x="21" y="4"/>
                </a:cxn>
                <a:cxn ang="0">
                  <a:pos x="23" y="2"/>
                </a:cxn>
                <a:cxn ang="0">
                  <a:pos x="21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1" y="4"/>
                </a:cxn>
                <a:cxn ang="0">
                  <a:pos x="1" y="4"/>
                </a:cxn>
                <a:cxn ang="0">
                  <a:pos x="1" y="4"/>
                </a:cxn>
              </a:cxnLst>
              <a:rect b="b" l="0" r="r" t="0"/>
              <a:pathLst>
                <a:path h="4" w="23">
                  <a:moveTo>
                    <a:pt x="1" y="4"/>
                  </a:moveTo>
                  <a:cubicBezTo>
                    <a:pt x="21" y="4"/>
                    <a:pt x="21" y="4"/>
                    <a:pt x="21" y="4"/>
                  </a:cubicBezTo>
                  <a:cubicBezTo>
                    <a:pt x="22" y="4"/>
                    <a:pt x="23" y="3"/>
                    <a:pt x="23" y="2"/>
                  </a:cubicBezTo>
                  <a:cubicBezTo>
                    <a:pt x="23" y="1"/>
                    <a:pt x="22" y="0"/>
                    <a:pt x="2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3"/>
                    <a:pt x="0" y="4"/>
                    <a:pt x="1" y="4"/>
                  </a:cubicBezTo>
                  <a:close/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134"/>
            <p:cNvSpPr>
              <a:spLocks noEditPoints="1"/>
            </p:cNvSpPr>
            <p:nvPr/>
          </p:nvSpPr>
          <p:spPr bwMode="auto">
            <a:xfrm>
              <a:off x="6543675" y="2820988"/>
              <a:ext cx="66675" cy="9525"/>
            </a:xfrm>
            <a:custGeom>
              <a:cxnLst>
                <a:cxn ang="0">
                  <a:pos x="1" y="3"/>
                </a:cxn>
                <a:cxn ang="0">
                  <a:pos x="21" y="3"/>
                </a:cxn>
                <a:cxn ang="0">
                  <a:pos x="23" y="1"/>
                </a:cxn>
                <a:cxn ang="0">
                  <a:pos x="21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1" y="3"/>
                </a:cxn>
              </a:cxnLst>
              <a:rect b="b" l="0" r="r" t="0"/>
              <a:pathLst>
                <a:path h="3" w="23">
                  <a:moveTo>
                    <a:pt x="1" y="3"/>
                  </a:moveTo>
                  <a:cubicBezTo>
                    <a:pt x="21" y="3"/>
                    <a:pt x="21" y="3"/>
                    <a:pt x="21" y="3"/>
                  </a:cubicBezTo>
                  <a:cubicBezTo>
                    <a:pt x="22" y="3"/>
                    <a:pt x="23" y="2"/>
                    <a:pt x="23" y="1"/>
                  </a:cubicBezTo>
                  <a:cubicBezTo>
                    <a:pt x="23" y="0"/>
                    <a:pt x="22" y="0"/>
                    <a:pt x="2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2"/>
                    <a:pt x="0" y="3"/>
                    <a:pt x="1" y="3"/>
                  </a:cubicBezTo>
                  <a:close/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Freeform 135"/>
            <p:cNvSpPr>
              <a:spLocks noEditPoints="1"/>
            </p:cNvSpPr>
            <p:nvPr/>
          </p:nvSpPr>
          <p:spPr bwMode="auto">
            <a:xfrm>
              <a:off x="6543675" y="2852738"/>
              <a:ext cx="142875" cy="12700"/>
            </a:xfrm>
            <a:custGeom>
              <a:cxnLst>
                <a:cxn ang="0">
                  <a:pos x="0" y="2"/>
                </a:cxn>
                <a:cxn ang="0">
                  <a:pos x="1" y="4"/>
                </a:cxn>
                <a:cxn ang="0">
                  <a:pos x="48" y="4"/>
                </a:cxn>
                <a:cxn ang="0">
                  <a:pos x="49" y="2"/>
                </a:cxn>
                <a:cxn ang="0">
                  <a:pos x="48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</a:cxnLst>
              <a:rect b="b" l="0" r="r" t="0"/>
              <a:pathLst>
                <a:path h="4" w="49">
                  <a:moveTo>
                    <a:pt x="0" y="2"/>
                  </a:moveTo>
                  <a:cubicBezTo>
                    <a:pt x="0" y="3"/>
                    <a:pt x="0" y="4"/>
                    <a:pt x="1" y="4"/>
                  </a:cubicBezTo>
                  <a:cubicBezTo>
                    <a:pt x="48" y="4"/>
                    <a:pt x="48" y="4"/>
                    <a:pt x="48" y="4"/>
                  </a:cubicBezTo>
                  <a:cubicBezTo>
                    <a:pt x="49" y="4"/>
                    <a:pt x="49" y="3"/>
                    <a:pt x="49" y="2"/>
                  </a:cubicBezTo>
                  <a:cubicBezTo>
                    <a:pt x="49" y="1"/>
                    <a:pt x="49" y="0"/>
                    <a:pt x="48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  <a:close/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Freeform 136"/>
            <p:cNvSpPr>
              <a:spLocks noEditPoints="1"/>
            </p:cNvSpPr>
            <p:nvPr/>
          </p:nvSpPr>
          <p:spPr bwMode="auto">
            <a:xfrm>
              <a:off x="6418263" y="2921001"/>
              <a:ext cx="268288" cy="11113"/>
            </a:xfrm>
            <a:custGeom>
              <a:cxnLst>
                <a:cxn ang="0">
                  <a:pos x="91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91" y="4"/>
                </a:cxn>
                <a:cxn ang="0">
                  <a:pos x="92" y="2"/>
                </a:cxn>
                <a:cxn ang="0">
                  <a:pos x="91" y="0"/>
                </a:cxn>
                <a:cxn ang="0">
                  <a:pos x="91" y="0"/>
                </a:cxn>
                <a:cxn ang="0">
                  <a:pos x="91" y="0"/>
                </a:cxn>
              </a:cxnLst>
              <a:rect b="b" l="0" r="r" t="0"/>
              <a:pathLst>
                <a:path h="4" w="92">
                  <a:moveTo>
                    <a:pt x="91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91" y="4"/>
                    <a:pt x="91" y="4"/>
                    <a:pt x="91" y="4"/>
                  </a:cubicBezTo>
                  <a:cubicBezTo>
                    <a:pt x="92" y="4"/>
                    <a:pt x="92" y="3"/>
                    <a:pt x="92" y="2"/>
                  </a:cubicBezTo>
                  <a:cubicBezTo>
                    <a:pt x="92" y="1"/>
                    <a:pt x="92" y="0"/>
                    <a:pt x="91" y="0"/>
                  </a:cubicBezTo>
                  <a:close/>
                  <a:moveTo>
                    <a:pt x="91" y="0"/>
                  </a:moveTo>
                  <a:cubicBezTo>
                    <a:pt x="91" y="0"/>
                    <a:pt x="91" y="0"/>
                    <a:pt x="91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Freeform 137"/>
            <p:cNvSpPr>
              <a:spLocks noEditPoints="1"/>
            </p:cNvSpPr>
            <p:nvPr/>
          </p:nvSpPr>
          <p:spPr bwMode="auto">
            <a:xfrm>
              <a:off x="6418263" y="2955926"/>
              <a:ext cx="268288" cy="9525"/>
            </a:xfrm>
            <a:custGeom>
              <a:cxnLst>
                <a:cxn ang="0">
                  <a:pos x="91" y="0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2" y="3"/>
                </a:cxn>
                <a:cxn ang="0">
                  <a:pos x="91" y="3"/>
                </a:cxn>
                <a:cxn ang="0">
                  <a:pos x="92" y="1"/>
                </a:cxn>
                <a:cxn ang="0">
                  <a:pos x="91" y="0"/>
                </a:cxn>
                <a:cxn ang="0">
                  <a:pos x="91" y="0"/>
                </a:cxn>
                <a:cxn ang="0">
                  <a:pos x="91" y="0"/>
                </a:cxn>
              </a:cxnLst>
              <a:rect b="b" l="0" r="r" t="0"/>
              <a:pathLst>
                <a:path h="3" w="92">
                  <a:moveTo>
                    <a:pt x="91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3"/>
                    <a:pt x="1" y="3"/>
                    <a:pt x="2" y="3"/>
                  </a:cubicBezTo>
                  <a:cubicBezTo>
                    <a:pt x="91" y="3"/>
                    <a:pt x="91" y="3"/>
                    <a:pt x="91" y="3"/>
                  </a:cubicBezTo>
                  <a:cubicBezTo>
                    <a:pt x="92" y="3"/>
                    <a:pt x="92" y="3"/>
                    <a:pt x="92" y="1"/>
                  </a:cubicBezTo>
                  <a:cubicBezTo>
                    <a:pt x="92" y="0"/>
                    <a:pt x="92" y="0"/>
                    <a:pt x="91" y="0"/>
                  </a:cubicBezTo>
                  <a:close/>
                  <a:moveTo>
                    <a:pt x="91" y="0"/>
                  </a:moveTo>
                  <a:cubicBezTo>
                    <a:pt x="91" y="0"/>
                    <a:pt x="91" y="0"/>
                    <a:pt x="91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Freeform 138"/>
            <p:cNvSpPr>
              <a:spLocks noEditPoints="1"/>
            </p:cNvSpPr>
            <p:nvPr/>
          </p:nvSpPr>
          <p:spPr bwMode="auto">
            <a:xfrm>
              <a:off x="6418263" y="2987676"/>
              <a:ext cx="268288" cy="12700"/>
            </a:xfrm>
            <a:custGeom>
              <a:cxnLst>
                <a:cxn ang="0">
                  <a:pos x="91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91" y="4"/>
                </a:cxn>
                <a:cxn ang="0">
                  <a:pos x="92" y="2"/>
                </a:cxn>
                <a:cxn ang="0">
                  <a:pos x="91" y="0"/>
                </a:cxn>
                <a:cxn ang="0">
                  <a:pos x="91" y="0"/>
                </a:cxn>
                <a:cxn ang="0">
                  <a:pos x="91" y="0"/>
                </a:cxn>
              </a:cxnLst>
              <a:rect b="b" l="0" r="r" t="0"/>
              <a:pathLst>
                <a:path h="4" w="92">
                  <a:moveTo>
                    <a:pt x="91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91" y="4"/>
                    <a:pt x="91" y="4"/>
                    <a:pt x="91" y="4"/>
                  </a:cubicBezTo>
                  <a:cubicBezTo>
                    <a:pt x="92" y="4"/>
                    <a:pt x="92" y="3"/>
                    <a:pt x="92" y="2"/>
                  </a:cubicBezTo>
                  <a:cubicBezTo>
                    <a:pt x="92" y="1"/>
                    <a:pt x="92" y="0"/>
                    <a:pt x="91" y="0"/>
                  </a:cubicBezTo>
                  <a:close/>
                  <a:moveTo>
                    <a:pt x="91" y="0"/>
                  </a:moveTo>
                  <a:cubicBezTo>
                    <a:pt x="91" y="0"/>
                    <a:pt x="91" y="0"/>
                    <a:pt x="91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Freeform 139"/>
            <p:cNvSpPr>
              <a:spLocks noEditPoints="1"/>
            </p:cNvSpPr>
            <p:nvPr/>
          </p:nvSpPr>
          <p:spPr bwMode="auto">
            <a:xfrm>
              <a:off x="6418263" y="2889251"/>
              <a:ext cx="268288" cy="7938"/>
            </a:xfrm>
            <a:custGeom>
              <a:cxnLst>
                <a:cxn ang="0">
                  <a:pos x="91" y="0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2" y="3"/>
                </a:cxn>
                <a:cxn ang="0">
                  <a:pos x="91" y="3"/>
                </a:cxn>
                <a:cxn ang="0">
                  <a:pos x="92" y="1"/>
                </a:cxn>
                <a:cxn ang="0">
                  <a:pos x="91" y="0"/>
                </a:cxn>
                <a:cxn ang="0">
                  <a:pos x="91" y="0"/>
                </a:cxn>
                <a:cxn ang="0">
                  <a:pos x="91" y="0"/>
                </a:cxn>
              </a:cxnLst>
              <a:rect b="b" l="0" r="r" t="0"/>
              <a:pathLst>
                <a:path h="3" w="92">
                  <a:moveTo>
                    <a:pt x="91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3"/>
                    <a:pt x="1" y="3"/>
                    <a:pt x="2" y="3"/>
                  </a:cubicBezTo>
                  <a:cubicBezTo>
                    <a:pt x="91" y="3"/>
                    <a:pt x="91" y="3"/>
                    <a:pt x="91" y="3"/>
                  </a:cubicBezTo>
                  <a:cubicBezTo>
                    <a:pt x="92" y="3"/>
                    <a:pt x="92" y="3"/>
                    <a:pt x="92" y="1"/>
                  </a:cubicBezTo>
                  <a:cubicBezTo>
                    <a:pt x="92" y="0"/>
                    <a:pt x="92" y="0"/>
                    <a:pt x="91" y="0"/>
                  </a:cubicBezTo>
                  <a:close/>
                  <a:moveTo>
                    <a:pt x="91" y="0"/>
                  </a:moveTo>
                  <a:cubicBezTo>
                    <a:pt x="91" y="0"/>
                    <a:pt x="91" y="0"/>
                    <a:pt x="91" y="0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Freeform 140"/>
            <p:cNvSpPr>
              <a:spLocks noEditPoints="1"/>
            </p:cNvSpPr>
            <p:nvPr/>
          </p:nvSpPr>
          <p:spPr bwMode="auto">
            <a:xfrm>
              <a:off x="6418263" y="2774951"/>
              <a:ext cx="101600" cy="90488"/>
            </a:xfrm>
            <a:custGeom>
              <a:cxnLst>
                <a:cxn ang="0">
                  <a:pos x="4" y="31"/>
                </a:cxn>
                <a:cxn ang="0">
                  <a:pos x="31" y="31"/>
                </a:cxn>
                <a:cxn ang="0">
                  <a:pos x="35" y="27"/>
                </a:cxn>
                <a:cxn ang="0">
                  <a:pos x="35" y="4"/>
                </a:cxn>
                <a:cxn ang="0">
                  <a:pos x="31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27"/>
                </a:cxn>
                <a:cxn ang="0">
                  <a:pos x="4" y="31"/>
                </a:cxn>
                <a:cxn ang="0">
                  <a:pos x="8" y="8"/>
                </a:cxn>
                <a:cxn ang="0">
                  <a:pos x="27" y="8"/>
                </a:cxn>
                <a:cxn ang="0">
                  <a:pos x="27" y="23"/>
                </a:cxn>
                <a:cxn ang="0">
                  <a:pos x="8" y="23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8" y="8"/>
                </a:cxn>
              </a:cxnLst>
              <a:rect b="b" l="0" r="r" t="0"/>
              <a:pathLst>
                <a:path h="31" w="35">
                  <a:moveTo>
                    <a:pt x="4" y="31"/>
                  </a:moveTo>
                  <a:cubicBezTo>
                    <a:pt x="31" y="31"/>
                    <a:pt x="31" y="31"/>
                    <a:pt x="31" y="31"/>
                  </a:cubicBezTo>
                  <a:cubicBezTo>
                    <a:pt x="33" y="31"/>
                    <a:pt x="35" y="29"/>
                    <a:pt x="35" y="27"/>
                  </a:cubicBezTo>
                  <a:cubicBezTo>
                    <a:pt x="35" y="4"/>
                    <a:pt x="35" y="4"/>
                    <a:pt x="35" y="4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2" y="31"/>
                    <a:pt x="4" y="31"/>
                  </a:cubicBezTo>
                  <a:close/>
                  <a:moveTo>
                    <a:pt x="8" y="8"/>
                  </a:moveTo>
                  <a:cubicBezTo>
                    <a:pt x="27" y="8"/>
                    <a:pt x="27" y="8"/>
                    <a:pt x="27" y="8"/>
                  </a:cubicBezTo>
                  <a:cubicBezTo>
                    <a:pt x="27" y="23"/>
                    <a:pt x="27" y="23"/>
                    <a:pt x="27" y="23"/>
                  </a:cubicBezTo>
                  <a:cubicBezTo>
                    <a:pt x="8" y="23"/>
                    <a:pt x="8" y="23"/>
                    <a:pt x="8" y="23"/>
                  </a:cubicBezTo>
                  <a:lnTo>
                    <a:pt x="8" y="8"/>
                  </a:lnTo>
                  <a:close/>
                  <a:moveTo>
                    <a:pt x="8" y="8"/>
                  </a:moveTo>
                  <a:cubicBezTo>
                    <a:pt x="8" y="8"/>
                    <a:pt x="8" y="8"/>
                    <a:pt x="8" y="8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5" name="Group 66"/>
          <p:cNvGrpSpPr/>
          <p:nvPr/>
        </p:nvGrpSpPr>
        <p:grpSpPr>
          <a:xfrm>
            <a:off x="5089541" y="1997924"/>
            <a:ext cx="341360" cy="320937"/>
            <a:chOff x="2266950" y="2713038"/>
            <a:chExt cx="371475" cy="349250"/>
          </a:xfrm>
          <a:solidFill>
            <a:srgbClr val="FFFFFF"/>
          </a:solidFill>
        </p:grpSpPr>
        <p:sp>
          <p:nvSpPr>
            <p:cNvPr id="36" name="Freeform 122"/>
            <p:cNvSpPr>
              <a:spLocks noEditPoints="1"/>
            </p:cNvSpPr>
            <p:nvPr/>
          </p:nvSpPr>
          <p:spPr bwMode="auto">
            <a:xfrm>
              <a:off x="2447925" y="2903538"/>
              <a:ext cx="44450" cy="44450"/>
            </a:xfrm>
            <a:custGeom>
              <a:cxnLst>
                <a:cxn ang="0">
                  <a:pos x="15" y="7"/>
                </a:cxn>
                <a:cxn ang="0">
                  <a:pos x="7" y="15"/>
                </a:cxn>
                <a:cxn ang="0">
                  <a:pos x="0" y="7"/>
                </a:cxn>
                <a:cxn ang="0">
                  <a:pos x="7" y="0"/>
                </a:cxn>
                <a:cxn ang="0">
                  <a:pos x="15" y="7"/>
                </a:cxn>
                <a:cxn ang="0">
                  <a:pos x="15" y="7"/>
                </a:cxn>
                <a:cxn ang="0">
                  <a:pos x="15" y="7"/>
                </a:cxn>
              </a:cxnLst>
              <a:rect b="b" l="0" r="r" t="0"/>
              <a:pathLst>
                <a:path h="15" w="15">
                  <a:moveTo>
                    <a:pt x="15" y="7"/>
                  </a:moveTo>
                  <a:cubicBezTo>
                    <a:pt x="15" y="12"/>
                    <a:pt x="11" y="15"/>
                    <a:pt x="7" y="15"/>
                  </a:cubicBezTo>
                  <a:cubicBezTo>
                    <a:pt x="3" y="15"/>
                    <a:pt x="0" y="12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5" y="3"/>
                    <a:pt x="15" y="7"/>
                  </a:cubicBezTo>
                  <a:close/>
                  <a:moveTo>
                    <a:pt x="15" y="7"/>
                  </a:moveTo>
                  <a:cubicBezTo>
                    <a:pt x="15" y="7"/>
                    <a:pt x="15" y="7"/>
                    <a:pt x="15" y="7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Freeform 123"/>
            <p:cNvSpPr>
              <a:spLocks noEditPoints="1"/>
            </p:cNvSpPr>
            <p:nvPr/>
          </p:nvSpPr>
          <p:spPr bwMode="auto">
            <a:xfrm>
              <a:off x="2266950" y="2713038"/>
              <a:ext cx="371475" cy="349250"/>
            </a:xfrm>
            <a:custGeom>
              <a:cxnLst>
                <a:cxn ang="0">
                  <a:pos x="111" y="46"/>
                </a:cxn>
                <a:cxn ang="0">
                  <a:pos x="100" y="0"/>
                </a:cxn>
                <a:cxn ang="0">
                  <a:pos x="0" y="21"/>
                </a:cxn>
                <a:cxn ang="0">
                  <a:pos x="21" y="119"/>
                </a:cxn>
                <a:cxn ang="0">
                  <a:pos x="111" y="97"/>
                </a:cxn>
                <a:cxn ang="0">
                  <a:pos x="111" y="46"/>
                </a:cxn>
                <a:cxn ang="0">
                  <a:pos x="100" y="7"/>
                </a:cxn>
                <a:cxn ang="0">
                  <a:pos x="104" y="35"/>
                </a:cxn>
                <a:cxn ang="0">
                  <a:pos x="100" y="15"/>
                </a:cxn>
                <a:cxn ang="0">
                  <a:pos x="16" y="11"/>
                </a:cxn>
                <a:cxn ang="0">
                  <a:pos x="12" y="30"/>
                </a:cxn>
                <a:cxn ang="0">
                  <a:pos x="21" y="7"/>
                </a:cxn>
                <a:cxn ang="0">
                  <a:pos x="16" y="19"/>
                </a:cxn>
                <a:cxn ang="0">
                  <a:pos x="96" y="15"/>
                </a:cxn>
                <a:cxn ang="0">
                  <a:pos x="96" y="23"/>
                </a:cxn>
                <a:cxn ang="0">
                  <a:pos x="16" y="26"/>
                </a:cxn>
                <a:cxn ang="0">
                  <a:pos x="96" y="23"/>
                </a:cxn>
                <a:cxn ang="0">
                  <a:pos x="96" y="34"/>
                </a:cxn>
                <a:cxn ang="0">
                  <a:pos x="16" y="33"/>
                </a:cxn>
                <a:cxn ang="0">
                  <a:pos x="96" y="30"/>
                </a:cxn>
                <a:cxn ang="0">
                  <a:pos x="90" y="111"/>
                </a:cxn>
                <a:cxn ang="0">
                  <a:pos x="8" y="97"/>
                </a:cxn>
                <a:cxn ang="0">
                  <a:pos x="21" y="42"/>
                </a:cxn>
                <a:cxn ang="0">
                  <a:pos x="104" y="46"/>
                </a:cxn>
                <a:cxn ang="0">
                  <a:pos x="69" y="53"/>
                </a:cxn>
                <a:cxn ang="0">
                  <a:pos x="69" y="92"/>
                </a:cxn>
                <a:cxn ang="0">
                  <a:pos x="104" y="97"/>
                </a:cxn>
                <a:cxn ang="0">
                  <a:pos x="69" y="84"/>
                </a:cxn>
                <a:cxn ang="0">
                  <a:pos x="69" y="61"/>
                </a:cxn>
                <a:cxn ang="0">
                  <a:pos x="110" y="58"/>
                </a:cxn>
                <a:cxn ang="0">
                  <a:pos x="111" y="56"/>
                </a:cxn>
                <a:cxn ang="0">
                  <a:pos x="109" y="84"/>
                </a:cxn>
                <a:cxn ang="0">
                  <a:pos x="109" y="84"/>
                </a:cxn>
              </a:cxnLst>
              <a:rect b="b" l="0" r="r" t="0"/>
              <a:pathLst>
                <a:path h="119" w="127">
                  <a:moveTo>
                    <a:pt x="111" y="46"/>
                  </a:moveTo>
                  <a:cubicBezTo>
                    <a:pt x="111" y="46"/>
                    <a:pt x="111" y="46"/>
                    <a:pt x="111" y="46"/>
                  </a:cubicBezTo>
                  <a:cubicBezTo>
                    <a:pt x="111" y="11"/>
                    <a:pt x="111" y="11"/>
                    <a:pt x="111" y="11"/>
                  </a:cubicBezTo>
                  <a:cubicBezTo>
                    <a:pt x="111" y="5"/>
                    <a:pt x="106" y="0"/>
                    <a:pt x="100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0" y="0"/>
                    <a:pt x="0" y="9"/>
                    <a:pt x="0" y="21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109"/>
                    <a:pt x="10" y="119"/>
                    <a:pt x="21" y="119"/>
                  </a:cubicBezTo>
                  <a:cubicBezTo>
                    <a:pt x="90" y="119"/>
                    <a:pt x="90" y="119"/>
                    <a:pt x="90" y="119"/>
                  </a:cubicBezTo>
                  <a:cubicBezTo>
                    <a:pt x="102" y="119"/>
                    <a:pt x="111" y="109"/>
                    <a:pt x="111" y="97"/>
                  </a:cubicBezTo>
                  <a:cubicBezTo>
                    <a:pt x="111" y="92"/>
                    <a:pt x="111" y="92"/>
                    <a:pt x="111" y="92"/>
                  </a:cubicBezTo>
                  <a:cubicBezTo>
                    <a:pt x="127" y="80"/>
                    <a:pt x="127" y="57"/>
                    <a:pt x="111" y="46"/>
                  </a:cubicBezTo>
                  <a:close/>
                  <a:moveTo>
                    <a:pt x="21" y="7"/>
                  </a:moveTo>
                  <a:cubicBezTo>
                    <a:pt x="100" y="7"/>
                    <a:pt x="100" y="7"/>
                    <a:pt x="100" y="7"/>
                  </a:cubicBezTo>
                  <a:cubicBezTo>
                    <a:pt x="102" y="7"/>
                    <a:pt x="104" y="9"/>
                    <a:pt x="104" y="11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3" y="34"/>
                    <a:pt x="101" y="34"/>
                    <a:pt x="100" y="34"/>
                  </a:cubicBezTo>
                  <a:cubicBezTo>
                    <a:pt x="100" y="15"/>
                    <a:pt x="100" y="15"/>
                    <a:pt x="100" y="15"/>
                  </a:cubicBezTo>
                  <a:cubicBezTo>
                    <a:pt x="100" y="13"/>
                    <a:pt x="98" y="11"/>
                    <a:pt x="96" y="11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3" y="11"/>
                    <a:pt x="12" y="13"/>
                    <a:pt x="12" y="15"/>
                  </a:cubicBezTo>
                  <a:cubicBezTo>
                    <a:pt x="12" y="30"/>
                    <a:pt x="12" y="30"/>
                    <a:pt x="12" y="30"/>
                  </a:cubicBezTo>
                  <a:cubicBezTo>
                    <a:pt x="9" y="28"/>
                    <a:pt x="8" y="24"/>
                    <a:pt x="8" y="21"/>
                  </a:cubicBezTo>
                  <a:cubicBezTo>
                    <a:pt x="8" y="13"/>
                    <a:pt x="14" y="7"/>
                    <a:pt x="21" y="7"/>
                  </a:cubicBezTo>
                  <a:close/>
                  <a:moveTo>
                    <a:pt x="96" y="19"/>
                  </a:moveTo>
                  <a:cubicBezTo>
                    <a:pt x="16" y="19"/>
                    <a:pt x="16" y="19"/>
                    <a:pt x="16" y="19"/>
                  </a:cubicBezTo>
                  <a:cubicBezTo>
                    <a:pt x="16" y="15"/>
                    <a:pt x="16" y="15"/>
                    <a:pt x="16" y="15"/>
                  </a:cubicBezTo>
                  <a:cubicBezTo>
                    <a:pt x="96" y="15"/>
                    <a:pt x="96" y="15"/>
                    <a:pt x="96" y="15"/>
                  </a:cubicBezTo>
                  <a:lnTo>
                    <a:pt x="96" y="19"/>
                  </a:lnTo>
                  <a:close/>
                  <a:moveTo>
                    <a:pt x="96" y="23"/>
                  </a:moveTo>
                  <a:cubicBezTo>
                    <a:pt x="96" y="26"/>
                    <a:pt x="96" y="26"/>
                    <a:pt x="9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3"/>
                    <a:pt x="16" y="23"/>
                    <a:pt x="16" y="23"/>
                  </a:cubicBezTo>
                  <a:lnTo>
                    <a:pt x="96" y="23"/>
                  </a:lnTo>
                  <a:close/>
                  <a:moveTo>
                    <a:pt x="96" y="30"/>
                  </a:moveTo>
                  <a:cubicBezTo>
                    <a:pt x="96" y="34"/>
                    <a:pt x="96" y="34"/>
                    <a:pt x="96" y="34"/>
                  </a:cubicBezTo>
                  <a:cubicBezTo>
                    <a:pt x="21" y="34"/>
                    <a:pt x="21" y="34"/>
                    <a:pt x="21" y="34"/>
                  </a:cubicBezTo>
                  <a:cubicBezTo>
                    <a:pt x="19" y="34"/>
                    <a:pt x="17" y="34"/>
                    <a:pt x="16" y="33"/>
                  </a:cubicBezTo>
                  <a:cubicBezTo>
                    <a:pt x="16" y="30"/>
                    <a:pt x="16" y="30"/>
                    <a:pt x="16" y="30"/>
                  </a:cubicBezTo>
                  <a:lnTo>
                    <a:pt x="96" y="30"/>
                  </a:lnTo>
                  <a:close/>
                  <a:moveTo>
                    <a:pt x="104" y="97"/>
                  </a:moveTo>
                  <a:cubicBezTo>
                    <a:pt x="104" y="105"/>
                    <a:pt x="98" y="111"/>
                    <a:pt x="90" y="111"/>
                  </a:cubicBezTo>
                  <a:cubicBezTo>
                    <a:pt x="21" y="111"/>
                    <a:pt x="21" y="111"/>
                    <a:pt x="21" y="111"/>
                  </a:cubicBezTo>
                  <a:cubicBezTo>
                    <a:pt x="14" y="111"/>
                    <a:pt x="8" y="105"/>
                    <a:pt x="8" y="9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11" y="40"/>
                    <a:pt x="16" y="42"/>
                    <a:pt x="21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2" y="42"/>
                    <a:pt x="104" y="44"/>
                    <a:pt x="104" y="46"/>
                  </a:cubicBezTo>
                  <a:cubicBezTo>
                    <a:pt x="104" y="53"/>
                    <a:pt x="104" y="53"/>
                    <a:pt x="104" y="53"/>
                  </a:cubicBezTo>
                  <a:cubicBezTo>
                    <a:pt x="69" y="53"/>
                    <a:pt x="69" y="53"/>
                    <a:pt x="69" y="53"/>
                  </a:cubicBezTo>
                  <a:cubicBezTo>
                    <a:pt x="59" y="53"/>
                    <a:pt x="50" y="62"/>
                    <a:pt x="50" y="72"/>
                  </a:cubicBezTo>
                  <a:cubicBezTo>
                    <a:pt x="50" y="83"/>
                    <a:pt x="59" y="92"/>
                    <a:pt x="69" y="92"/>
                  </a:cubicBezTo>
                  <a:cubicBezTo>
                    <a:pt x="104" y="92"/>
                    <a:pt x="104" y="92"/>
                    <a:pt x="104" y="92"/>
                  </a:cubicBezTo>
                  <a:lnTo>
                    <a:pt x="104" y="97"/>
                  </a:lnTo>
                  <a:close/>
                  <a:moveTo>
                    <a:pt x="109" y="84"/>
                  </a:moveTo>
                  <a:cubicBezTo>
                    <a:pt x="69" y="84"/>
                    <a:pt x="69" y="84"/>
                    <a:pt x="69" y="84"/>
                  </a:cubicBezTo>
                  <a:cubicBezTo>
                    <a:pt x="63" y="84"/>
                    <a:pt x="58" y="79"/>
                    <a:pt x="58" y="72"/>
                  </a:cubicBezTo>
                  <a:cubicBezTo>
                    <a:pt x="58" y="66"/>
                    <a:pt x="63" y="61"/>
                    <a:pt x="69" y="61"/>
                  </a:cubicBezTo>
                  <a:cubicBezTo>
                    <a:pt x="104" y="61"/>
                    <a:pt x="104" y="61"/>
                    <a:pt x="104" y="61"/>
                  </a:cubicBezTo>
                  <a:cubicBezTo>
                    <a:pt x="106" y="61"/>
                    <a:pt x="108" y="60"/>
                    <a:pt x="110" y="58"/>
                  </a:cubicBezTo>
                  <a:cubicBezTo>
                    <a:pt x="110" y="57"/>
                    <a:pt x="111" y="57"/>
                    <a:pt x="111" y="56"/>
                  </a:cubicBezTo>
                  <a:cubicBezTo>
                    <a:pt x="111" y="56"/>
                    <a:pt x="111" y="56"/>
                    <a:pt x="111" y="56"/>
                  </a:cubicBezTo>
                  <a:cubicBezTo>
                    <a:pt x="114" y="59"/>
                    <a:pt x="115" y="64"/>
                    <a:pt x="115" y="69"/>
                  </a:cubicBezTo>
                  <a:cubicBezTo>
                    <a:pt x="115" y="75"/>
                    <a:pt x="113" y="80"/>
                    <a:pt x="109" y="84"/>
                  </a:cubicBezTo>
                  <a:close/>
                  <a:moveTo>
                    <a:pt x="109" y="84"/>
                  </a:moveTo>
                  <a:cubicBezTo>
                    <a:pt x="109" y="84"/>
                    <a:pt x="109" y="84"/>
                    <a:pt x="109" y="84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8" name="Group 69"/>
          <p:cNvGrpSpPr/>
          <p:nvPr/>
        </p:nvGrpSpPr>
        <p:grpSpPr>
          <a:xfrm>
            <a:off x="6333804" y="1985651"/>
            <a:ext cx="330485" cy="333422"/>
            <a:chOff x="0" y="2706688"/>
            <a:chExt cx="357188" cy="360363"/>
          </a:xfrm>
          <a:solidFill>
            <a:srgbClr val="FFFFFF"/>
          </a:solidFill>
        </p:grpSpPr>
        <p:sp>
          <p:nvSpPr>
            <p:cNvPr id="39" name="Freeform 107"/>
            <p:cNvSpPr>
              <a:spLocks noEditPoints="1"/>
            </p:cNvSpPr>
            <p:nvPr/>
          </p:nvSpPr>
          <p:spPr bwMode="auto">
            <a:xfrm>
              <a:off x="0" y="2706688"/>
              <a:ext cx="357188" cy="360363"/>
            </a:xfrm>
            <a:custGeom>
              <a:cxnLst>
                <a:cxn ang="0">
                  <a:pos x="112" y="12"/>
                </a:cxn>
                <a:cxn ang="0">
                  <a:pos x="96" y="12"/>
                </a:cxn>
                <a:cxn ang="0">
                  <a:pos x="96" y="4"/>
                </a:cxn>
                <a:cxn ang="0">
                  <a:pos x="92" y="0"/>
                </a:cxn>
                <a:cxn ang="0">
                  <a:pos x="88" y="4"/>
                </a:cxn>
                <a:cxn ang="0">
                  <a:pos x="88" y="12"/>
                </a:cxn>
                <a:cxn ang="0">
                  <a:pos x="65" y="12"/>
                </a:cxn>
                <a:cxn ang="0">
                  <a:pos x="65" y="4"/>
                </a:cxn>
                <a:cxn ang="0">
                  <a:pos x="61" y="0"/>
                </a:cxn>
                <a:cxn ang="0">
                  <a:pos x="57" y="4"/>
                </a:cxn>
                <a:cxn ang="0">
                  <a:pos x="57" y="12"/>
                </a:cxn>
                <a:cxn ang="0">
                  <a:pos x="34" y="12"/>
                </a:cxn>
                <a:cxn ang="0">
                  <a:pos x="34" y="4"/>
                </a:cxn>
                <a:cxn ang="0">
                  <a:pos x="30" y="0"/>
                </a:cxn>
                <a:cxn ang="0">
                  <a:pos x="27" y="4"/>
                </a:cxn>
                <a:cxn ang="0">
                  <a:pos x="27" y="12"/>
                </a:cxn>
                <a:cxn ang="0">
                  <a:pos x="10" y="12"/>
                </a:cxn>
                <a:cxn ang="0">
                  <a:pos x="0" y="22"/>
                </a:cxn>
                <a:cxn ang="0">
                  <a:pos x="0" y="113"/>
                </a:cxn>
                <a:cxn ang="0">
                  <a:pos x="10" y="123"/>
                </a:cxn>
                <a:cxn ang="0">
                  <a:pos x="112" y="123"/>
                </a:cxn>
                <a:cxn ang="0">
                  <a:pos x="122" y="113"/>
                </a:cxn>
                <a:cxn ang="0">
                  <a:pos x="122" y="22"/>
                </a:cxn>
                <a:cxn ang="0">
                  <a:pos x="112" y="12"/>
                </a:cxn>
                <a:cxn ang="0">
                  <a:pos x="115" y="113"/>
                </a:cxn>
                <a:cxn ang="0">
                  <a:pos x="112" y="115"/>
                </a:cxn>
                <a:cxn ang="0">
                  <a:pos x="10" y="115"/>
                </a:cxn>
                <a:cxn ang="0">
                  <a:pos x="7" y="113"/>
                </a:cxn>
                <a:cxn ang="0">
                  <a:pos x="7" y="22"/>
                </a:cxn>
                <a:cxn ang="0">
                  <a:pos x="10" y="19"/>
                </a:cxn>
                <a:cxn ang="0">
                  <a:pos x="27" y="19"/>
                </a:cxn>
                <a:cxn ang="0">
                  <a:pos x="27" y="27"/>
                </a:cxn>
                <a:cxn ang="0">
                  <a:pos x="30" y="31"/>
                </a:cxn>
                <a:cxn ang="0">
                  <a:pos x="34" y="27"/>
                </a:cxn>
                <a:cxn ang="0">
                  <a:pos x="34" y="19"/>
                </a:cxn>
                <a:cxn ang="0">
                  <a:pos x="57" y="19"/>
                </a:cxn>
                <a:cxn ang="0">
                  <a:pos x="57" y="27"/>
                </a:cxn>
                <a:cxn ang="0">
                  <a:pos x="61" y="31"/>
                </a:cxn>
                <a:cxn ang="0">
                  <a:pos x="65" y="27"/>
                </a:cxn>
                <a:cxn ang="0">
                  <a:pos x="65" y="19"/>
                </a:cxn>
                <a:cxn ang="0">
                  <a:pos x="88" y="19"/>
                </a:cxn>
                <a:cxn ang="0">
                  <a:pos x="88" y="27"/>
                </a:cxn>
                <a:cxn ang="0">
                  <a:pos x="92" y="31"/>
                </a:cxn>
                <a:cxn ang="0">
                  <a:pos x="96" y="27"/>
                </a:cxn>
                <a:cxn ang="0">
                  <a:pos x="96" y="19"/>
                </a:cxn>
                <a:cxn ang="0">
                  <a:pos x="112" y="19"/>
                </a:cxn>
                <a:cxn ang="0">
                  <a:pos x="115" y="22"/>
                </a:cxn>
                <a:cxn ang="0">
                  <a:pos x="115" y="113"/>
                </a:cxn>
                <a:cxn ang="0">
                  <a:pos x="115" y="113"/>
                </a:cxn>
                <a:cxn ang="0">
                  <a:pos x="115" y="113"/>
                </a:cxn>
              </a:cxnLst>
              <a:rect b="b" l="0" r="r" t="0"/>
              <a:pathLst>
                <a:path h="123" w="122">
                  <a:moveTo>
                    <a:pt x="112" y="12"/>
                  </a:moveTo>
                  <a:cubicBezTo>
                    <a:pt x="96" y="12"/>
                    <a:pt x="96" y="12"/>
                    <a:pt x="96" y="12"/>
                  </a:cubicBezTo>
                  <a:cubicBezTo>
                    <a:pt x="96" y="4"/>
                    <a:pt x="96" y="4"/>
                    <a:pt x="96" y="4"/>
                  </a:cubicBezTo>
                  <a:cubicBezTo>
                    <a:pt x="96" y="2"/>
                    <a:pt x="94" y="0"/>
                    <a:pt x="92" y="0"/>
                  </a:cubicBezTo>
                  <a:cubicBezTo>
                    <a:pt x="90" y="0"/>
                    <a:pt x="88" y="2"/>
                    <a:pt x="88" y="4"/>
                  </a:cubicBezTo>
                  <a:cubicBezTo>
                    <a:pt x="88" y="12"/>
                    <a:pt x="88" y="12"/>
                    <a:pt x="88" y="12"/>
                  </a:cubicBezTo>
                  <a:cubicBezTo>
                    <a:pt x="65" y="12"/>
                    <a:pt x="65" y="12"/>
                    <a:pt x="65" y="12"/>
                  </a:cubicBezTo>
                  <a:cubicBezTo>
                    <a:pt x="65" y="4"/>
                    <a:pt x="65" y="4"/>
                    <a:pt x="65" y="4"/>
                  </a:cubicBezTo>
                  <a:cubicBezTo>
                    <a:pt x="65" y="2"/>
                    <a:pt x="63" y="0"/>
                    <a:pt x="61" y="0"/>
                  </a:cubicBezTo>
                  <a:cubicBezTo>
                    <a:pt x="59" y="0"/>
                    <a:pt x="57" y="2"/>
                    <a:pt x="57" y="4"/>
                  </a:cubicBezTo>
                  <a:cubicBezTo>
                    <a:pt x="57" y="12"/>
                    <a:pt x="57" y="12"/>
                    <a:pt x="57" y="12"/>
                  </a:cubicBezTo>
                  <a:cubicBezTo>
                    <a:pt x="34" y="12"/>
                    <a:pt x="34" y="12"/>
                    <a:pt x="34" y="12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4" y="2"/>
                    <a:pt x="32" y="0"/>
                    <a:pt x="30" y="0"/>
                  </a:cubicBezTo>
                  <a:cubicBezTo>
                    <a:pt x="28" y="0"/>
                    <a:pt x="27" y="2"/>
                    <a:pt x="27" y="4"/>
                  </a:cubicBezTo>
                  <a:cubicBezTo>
                    <a:pt x="27" y="12"/>
                    <a:pt x="27" y="12"/>
                    <a:pt x="27" y="12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4" y="12"/>
                    <a:pt x="0" y="16"/>
                    <a:pt x="0" y="22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8"/>
                    <a:pt x="4" y="123"/>
                    <a:pt x="10" y="123"/>
                  </a:cubicBezTo>
                  <a:cubicBezTo>
                    <a:pt x="112" y="123"/>
                    <a:pt x="112" y="123"/>
                    <a:pt x="112" y="123"/>
                  </a:cubicBezTo>
                  <a:cubicBezTo>
                    <a:pt x="118" y="123"/>
                    <a:pt x="122" y="118"/>
                    <a:pt x="122" y="113"/>
                  </a:cubicBezTo>
                  <a:cubicBezTo>
                    <a:pt x="122" y="22"/>
                    <a:pt x="122" y="22"/>
                    <a:pt x="122" y="22"/>
                  </a:cubicBezTo>
                  <a:cubicBezTo>
                    <a:pt x="122" y="16"/>
                    <a:pt x="118" y="12"/>
                    <a:pt x="112" y="12"/>
                  </a:cubicBezTo>
                  <a:close/>
                  <a:moveTo>
                    <a:pt x="115" y="113"/>
                  </a:moveTo>
                  <a:cubicBezTo>
                    <a:pt x="115" y="114"/>
                    <a:pt x="114" y="115"/>
                    <a:pt x="112" y="115"/>
                  </a:cubicBezTo>
                  <a:cubicBezTo>
                    <a:pt x="10" y="115"/>
                    <a:pt x="10" y="115"/>
                    <a:pt x="10" y="115"/>
                  </a:cubicBezTo>
                  <a:cubicBezTo>
                    <a:pt x="9" y="115"/>
                    <a:pt x="7" y="114"/>
                    <a:pt x="7" y="113"/>
                  </a:cubicBezTo>
                  <a:cubicBezTo>
                    <a:pt x="7" y="22"/>
                    <a:pt x="7" y="22"/>
                    <a:pt x="7" y="22"/>
                  </a:cubicBezTo>
                  <a:cubicBezTo>
                    <a:pt x="7" y="20"/>
                    <a:pt x="9" y="19"/>
                    <a:pt x="10" y="19"/>
                  </a:cubicBezTo>
                  <a:cubicBezTo>
                    <a:pt x="27" y="19"/>
                    <a:pt x="27" y="19"/>
                    <a:pt x="27" y="19"/>
                  </a:cubicBezTo>
                  <a:cubicBezTo>
                    <a:pt x="27" y="27"/>
                    <a:pt x="27" y="27"/>
                    <a:pt x="27" y="27"/>
                  </a:cubicBezTo>
                  <a:cubicBezTo>
                    <a:pt x="27" y="29"/>
                    <a:pt x="28" y="31"/>
                    <a:pt x="30" y="31"/>
                  </a:cubicBezTo>
                  <a:cubicBezTo>
                    <a:pt x="32" y="31"/>
                    <a:pt x="34" y="29"/>
                    <a:pt x="34" y="27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57" y="19"/>
                    <a:pt x="57" y="19"/>
                    <a:pt x="57" y="19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7" y="29"/>
                    <a:pt x="59" y="31"/>
                    <a:pt x="61" y="31"/>
                  </a:cubicBezTo>
                  <a:cubicBezTo>
                    <a:pt x="63" y="31"/>
                    <a:pt x="65" y="29"/>
                    <a:pt x="65" y="27"/>
                  </a:cubicBezTo>
                  <a:cubicBezTo>
                    <a:pt x="65" y="19"/>
                    <a:pt x="65" y="19"/>
                    <a:pt x="65" y="19"/>
                  </a:cubicBezTo>
                  <a:cubicBezTo>
                    <a:pt x="88" y="19"/>
                    <a:pt x="88" y="19"/>
                    <a:pt x="88" y="19"/>
                  </a:cubicBezTo>
                  <a:cubicBezTo>
                    <a:pt x="88" y="27"/>
                    <a:pt x="88" y="27"/>
                    <a:pt x="88" y="27"/>
                  </a:cubicBezTo>
                  <a:cubicBezTo>
                    <a:pt x="88" y="29"/>
                    <a:pt x="90" y="31"/>
                    <a:pt x="92" y="31"/>
                  </a:cubicBezTo>
                  <a:cubicBezTo>
                    <a:pt x="94" y="31"/>
                    <a:pt x="96" y="29"/>
                    <a:pt x="96" y="27"/>
                  </a:cubicBezTo>
                  <a:cubicBezTo>
                    <a:pt x="96" y="19"/>
                    <a:pt x="96" y="19"/>
                    <a:pt x="96" y="19"/>
                  </a:cubicBezTo>
                  <a:cubicBezTo>
                    <a:pt x="112" y="19"/>
                    <a:pt x="112" y="19"/>
                    <a:pt x="112" y="19"/>
                  </a:cubicBezTo>
                  <a:cubicBezTo>
                    <a:pt x="114" y="19"/>
                    <a:pt x="115" y="20"/>
                    <a:pt x="115" y="22"/>
                  </a:cubicBezTo>
                  <a:lnTo>
                    <a:pt x="115" y="113"/>
                  </a:lnTo>
                  <a:close/>
                  <a:moveTo>
                    <a:pt x="115" y="113"/>
                  </a:moveTo>
                  <a:cubicBezTo>
                    <a:pt x="115" y="113"/>
                    <a:pt x="115" y="113"/>
                    <a:pt x="115" y="113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Rectangle 108"/>
            <p:cNvSpPr>
              <a:spLocks noChangeArrowheads="1"/>
            </p:cNvSpPr>
            <p:nvPr/>
          </p:nvSpPr>
          <p:spPr bwMode="auto">
            <a:xfrm>
              <a:off x="79375" y="2841626"/>
              <a:ext cx="42863" cy="34925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" name="Rectangle 109"/>
            <p:cNvSpPr>
              <a:spLocks noChangeArrowheads="1"/>
            </p:cNvSpPr>
            <p:nvPr/>
          </p:nvSpPr>
          <p:spPr bwMode="auto">
            <a:xfrm>
              <a:off x="79375" y="2897188"/>
              <a:ext cx="42863" cy="34925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" name="Rectangle 110"/>
            <p:cNvSpPr>
              <a:spLocks noChangeArrowheads="1"/>
            </p:cNvSpPr>
            <p:nvPr/>
          </p:nvSpPr>
          <p:spPr bwMode="auto">
            <a:xfrm>
              <a:off x="79375" y="2955926"/>
              <a:ext cx="42863" cy="31750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" name="Rectangle 111"/>
            <p:cNvSpPr>
              <a:spLocks noChangeArrowheads="1"/>
            </p:cNvSpPr>
            <p:nvPr/>
          </p:nvSpPr>
          <p:spPr bwMode="auto">
            <a:xfrm>
              <a:off x="155575" y="2955926"/>
              <a:ext cx="46038" cy="31750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4" name="Rectangle 112"/>
            <p:cNvSpPr>
              <a:spLocks noChangeArrowheads="1"/>
            </p:cNvSpPr>
            <p:nvPr/>
          </p:nvSpPr>
          <p:spPr bwMode="auto">
            <a:xfrm>
              <a:off x="155575" y="2897188"/>
              <a:ext cx="46038" cy="34925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" name="Rectangle 113"/>
            <p:cNvSpPr>
              <a:spLocks noChangeArrowheads="1"/>
            </p:cNvSpPr>
            <p:nvPr/>
          </p:nvSpPr>
          <p:spPr bwMode="auto">
            <a:xfrm>
              <a:off x="155575" y="2841626"/>
              <a:ext cx="46038" cy="34925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" name="Rectangle 114"/>
            <p:cNvSpPr>
              <a:spLocks noChangeArrowheads="1"/>
            </p:cNvSpPr>
            <p:nvPr/>
          </p:nvSpPr>
          <p:spPr bwMode="auto">
            <a:xfrm>
              <a:off x="233363" y="2955926"/>
              <a:ext cx="47625" cy="31750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" name="Rectangle 115"/>
            <p:cNvSpPr>
              <a:spLocks noChangeArrowheads="1"/>
            </p:cNvSpPr>
            <p:nvPr/>
          </p:nvSpPr>
          <p:spPr bwMode="auto">
            <a:xfrm>
              <a:off x="233363" y="2897188"/>
              <a:ext cx="47625" cy="34925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" name="Rectangle 116"/>
            <p:cNvSpPr>
              <a:spLocks noChangeArrowheads="1"/>
            </p:cNvSpPr>
            <p:nvPr/>
          </p:nvSpPr>
          <p:spPr bwMode="auto">
            <a:xfrm>
              <a:off x="233363" y="2841626"/>
              <a:ext cx="47625" cy="34925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49" name="Group 80"/>
          <p:cNvGrpSpPr/>
          <p:nvPr/>
        </p:nvGrpSpPr>
        <p:grpSpPr>
          <a:xfrm>
            <a:off x="7652207" y="1994391"/>
            <a:ext cx="386681" cy="316531"/>
            <a:chOff x="4856163" y="3600451"/>
            <a:chExt cx="358775" cy="293688"/>
          </a:xfrm>
          <a:solidFill>
            <a:srgbClr val="FFFFFF"/>
          </a:solidFill>
        </p:grpSpPr>
        <p:sp>
          <p:nvSpPr>
            <p:cNvPr id="50" name="Freeform 148"/>
            <p:cNvSpPr>
              <a:spLocks noEditPoints="1"/>
            </p:cNvSpPr>
            <p:nvPr/>
          </p:nvSpPr>
          <p:spPr bwMode="auto">
            <a:xfrm>
              <a:off x="5103813" y="3692526"/>
              <a:ext cx="68263" cy="90488"/>
            </a:xfrm>
            <a:custGeom>
              <a:cxnLst>
                <a:cxn ang="0">
                  <a:pos x="11" y="2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27"/>
                </a:cxn>
                <a:cxn ang="0">
                  <a:pos x="4" y="31"/>
                </a:cxn>
                <a:cxn ang="0">
                  <a:pos x="19" y="31"/>
                </a:cxn>
                <a:cxn ang="0">
                  <a:pos x="23" y="27"/>
                </a:cxn>
                <a:cxn ang="0">
                  <a:pos x="23" y="21"/>
                </a:cxn>
                <a:cxn ang="0">
                  <a:pos x="22" y="19"/>
                </a:cxn>
                <a:cxn ang="0">
                  <a:pos x="11" y="2"/>
                </a:cxn>
                <a:cxn ang="0">
                  <a:pos x="19" y="27"/>
                </a:cxn>
                <a:cxn ang="0">
                  <a:pos x="4" y="27"/>
                </a:cxn>
                <a:cxn ang="0">
                  <a:pos x="4" y="4"/>
                </a:cxn>
                <a:cxn ang="0">
                  <a:pos x="7" y="4"/>
                </a:cxn>
                <a:cxn ang="0">
                  <a:pos x="19" y="21"/>
                </a:cxn>
                <a:cxn ang="0">
                  <a:pos x="19" y="27"/>
                </a:cxn>
                <a:cxn ang="0">
                  <a:pos x="19" y="27"/>
                </a:cxn>
                <a:cxn ang="0">
                  <a:pos x="19" y="27"/>
                </a:cxn>
              </a:cxnLst>
              <a:rect b="b" l="0" r="r" t="0"/>
              <a:pathLst>
                <a:path h="31" w="23">
                  <a:moveTo>
                    <a:pt x="11" y="2"/>
                  </a:moveTo>
                  <a:cubicBezTo>
                    <a:pt x="10" y="1"/>
                    <a:pt x="9" y="0"/>
                    <a:pt x="7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" y="0"/>
                    <a:pt x="0" y="2"/>
                    <a:pt x="0" y="4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9"/>
                    <a:pt x="1" y="31"/>
                    <a:pt x="4" y="31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21" y="31"/>
                    <a:pt x="23" y="29"/>
                    <a:pt x="23" y="27"/>
                  </a:cubicBezTo>
                  <a:cubicBezTo>
                    <a:pt x="23" y="21"/>
                    <a:pt x="23" y="21"/>
                    <a:pt x="23" y="21"/>
                  </a:cubicBezTo>
                  <a:cubicBezTo>
                    <a:pt x="23" y="20"/>
                    <a:pt x="23" y="20"/>
                    <a:pt x="22" y="19"/>
                  </a:cubicBezTo>
                  <a:lnTo>
                    <a:pt x="11" y="2"/>
                  </a:lnTo>
                  <a:close/>
                  <a:moveTo>
                    <a:pt x="19" y="27"/>
                  </a:moveTo>
                  <a:cubicBezTo>
                    <a:pt x="4" y="27"/>
                    <a:pt x="4" y="27"/>
                    <a:pt x="4" y="27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19" y="21"/>
                    <a:pt x="19" y="21"/>
                    <a:pt x="19" y="21"/>
                  </a:cubicBezTo>
                  <a:lnTo>
                    <a:pt x="19" y="27"/>
                  </a:lnTo>
                  <a:close/>
                  <a:moveTo>
                    <a:pt x="19" y="27"/>
                  </a:moveTo>
                  <a:cubicBezTo>
                    <a:pt x="19" y="27"/>
                    <a:pt x="19" y="27"/>
                    <a:pt x="19" y="27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" name="Freeform 149"/>
            <p:cNvSpPr>
              <a:spLocks noEditPoints="1"/>
            </p:cNvSpPr>
            <p:nvPr/>
          </p:nvSpPr>
          <p:spPr bwMode="auto">
            <a:xfrm>
              <a:off x="4856163" y="3600451"/>
              <a:ext cx="358775" cy="293688"/>
            </a:xfrm>
            <a:custGeom>
              <a:cxnLst>
                <a:cxn ang="0">
                  <a:pos x="121" y="48"/>
                </a:cxn>
                <a:cxn ang="0">
                  <a:pos x="106" y="25"/>
                </a:cxn>
                <a:cxn ang="0">
                  <a:pos x="96" y="20"/>
                </a:cxn>
                <a:cxn ang="0">
                  <a:pos x="81" y="20"/>
                </a:cxn>
                <a:cxn ang="0">
                  <a:pos x="81" y="12"/>
                </a:cxn>
                <a:cxn ang="0">
                  <a:pos x="69" y="0"/>
                </a:cxn>
                <a:cxn ang="0">
                  <a:pos x="12" y="0"/>
                </a:cxn>
                <a:cxn ang="0">
                  <a:pos x="0" y="12"/>
                </a:cxn>
                <a:cxn ang="0">
                  <a:pos x="0" y="54"/>
                </a:cxn>
                <a:cxn ang="0">
                  <a:pos x="12" y="66"/>
                </a:cxn>
                <a:cxn ang="0">
                  <a:pos x="12" y="77"/>
                </a:cxn>
                <a:cxn ang="0">
                  <a:pos x="23" y="89"/>
                </a:cxn>
                <a:cxn ang="0">
                  <a:pos x="28" y="89"/>
                </a:cxn>
                <a:cxn ang="0">
                  <a:pos x="43" y="100"/>
                </a:cxn>
                <a:cxn ang="0">
                  <a:pos x="57" y="89"/>
                </a:cxn>
                <a:cxn ang="0">
                  <a:pos x="78" y="89"/>
                </a:cxn>
                <a:cxn ang="0">
                  <a:pos x="92" y="100"/>
                </a:cxn>
                <a:cxn ang="0">
                  <a:pos x="107" y="89"/>
                </a:cxn>
                <a:cxn ang="0">
                  <a:pos x="112" y="89"/>
                </a:cxn>
                <a:cxn ang="0">
                  <a:pos x="123" y="77"/>
                </a:cxn>
                <a:cxn ang="0">
                  <a:pos x="123" y="54"/>
                </a:cxn>
                <a:cxn ang="0">
                  <a:pos x="121" y="48"/>
                </a:cxn>
                <a:cxn ang="0">
                  <a:pos x="12" y="58"/>
                </a:cxn>
                <a:cxn ang="0">
                  <a:pos x="8" y="54"/>
                </a:cxn>
                <a:cxn ang="0">
                  <a:pos x="8" y="12"/>
                </a:cxn>
                <a:cxn ang="0">
                  <a:pos x="12" y="8"/>
                </a:cxn>
                <a:cxn ang="0">
                  <a:pos x="69" y="8"/>
                </a:cxn>
                <a:cxn ang="0">
                  <a:pos x="73" y="12"/>
                </a:cxn>
                <a:cxn ang="0">
                  <a:pos x="73" y="54"/>
                </a:cxn>
                <a:cxn ang="0">
                  <a:pos x="69" y="58"/>
                </a:cxn>
                <a:cxn ang="0">
                  <a:pos x="12" y="58"/>
                </a:cxn>
                <a:cxn ang="0">
                  <a:pos x="43" y="93"/>
                </a:cxn>
                <a:cxn ang="0">
                  <a:pos x="35" y="85"/>
                </a:cxn>
                <a:cxn ang="0">
                  <a:pos x="43" y="77"/>
                </a:cxn>
                <a:cxn ang="0">
                  <a:pos x="50" y="85"/>
                </a:cxn>
                <a:cxn ang="0">
                  <a:pos x="43" y="93"/>
                </a:cxn>
                <a:cxn ang="0">
                  <a:pos x="92" y="93"/>
                </a:cxn>
                <a:cxn ang="0">
                  <a:pos x="85" y="85"/>
                </a:cxn>
                <a:cxn ang="0">
                  <a:pos x="92" y="77"/>
                </a:cxn>
                <a:cxn ang="0">
                  <a:pos x="100" y="85"/>
                </a:cxn>
                <a:cxn ang="0">
                  <a:pos x="92" y="93"/>
                </a:cxn>
                <a:cxn ang="0">
                  <a:pos x="115" y="77"/>
                </a:cxn>
                <a:cxn ang="0">
                  <a:pos x="112" y="81"/>
                </a:cxn>
                <a:cxn ang="0">
                  <a:pos x="107" y="81"/>
                </a:cxn>
                <a:cxn ang="0">
                  <a:pos x="92" y="70"/>
                </a:cxn>
                <a:cxn ang="0">
                  <a:pos x="78" y="81"/>
                </a:cxn>
                <a:cxn ang="0">
                  <a:pos x="57" y="81"/>
                </a:cxn>
                <a:cxn ang="0">
                  <a:pos x="43" y="70"/>
                </a:cxn>
                <a:cxn ang="0">
                  <a:pos x="28" y="81"/>
                </a:cxn>
                <a:cxn ang="0">
                  <a:pos x="23" y="81"/>
                </a:cxn>
                <a:cxn ang="0">
                  <a:pos x="20" y="77"/>
                </a:cxn>
                <a:cxn ang="0">
                  <a:pos x="20" y="66"/>
                </a:cxn>
                <a:cxn ang="0">
                  <a:pos x="69" y="66"/>
                </a:cxn>
                <a:cxn ang="0">
                  <a:pos x="81" y="54"/>
                </a:cxn>
                <a:cxn ang="0">
                  <a:pos x="81" y="27"/>
                </a:cxn>
                <a:cxn ang="0">
                  <a:pos x="96" y="27"/>
                </a:cxn>
                <a:cxn ang="0">
                  <a:pos x="99" y="29"/>
                </a:cxn>
                <a:cxn ang="0">
                  <a:pos x="115" y="52"/>
                </a:cxn>
                <a:cxn ang="0">
                  <a:pos x="115" y="54"/>
                </a:cxn>
                <a:cxn ang="0">
                  <a:pos x="115" y="77"/>
                </a:cxn>
                <a:cxn ang="0">
                  <a:pos x="115" y="77"/>
                </a:cxn>
                <a:cxn ang="0">
                  <a:pos x="115" y="77"/>
                </a:cxn>
              </a:cxnLst>
              <a:rect b="b" l="0" r="r" t="0"/>
              <a:pathLst>
                <a:path h="100" w="123">
                  <a:moveTo>
                    <a:pt x="121" y="48"/>
                  </a:moveTo>
                  <a:cubicBezTo>
                    <a:pt x="106" y="25"/>
                    <a:pt x="106" y="25"/>
                    <a:pt x="106" y="25"/>
                  </a:cubicBezTo>
                  <a:cubicBezTo>
                    <a:pt x="104" y="22"/>
                    <a:pt x="100" y="20"/>
                    <a:pt x="96" y="20"/>
                  </a:cubicBezTo>
                  <a:cubicBezTo>
                    <a:pt x="81" y="20"/>
                    <a:pt x="81" y="20"/>
                    <a:pt x="81" y="20"/>
                  </a:cubicBezTo>
                  <a:cubicBezTo>
                    <a:pt x="81" y="12"/>
                    <a:pt x="81" y="12"/>
                    <a:pt x="81" y="12"/>
                  </a:cubicBezTo>
                  <a:cubicBezTo>
                    <a:pt x="81" y="6"/>
                    <a:pt x="76" y="0"/>
                    <a:pt x="69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6" y="0"/>
                    <a:pt x="0" y="6"/>
                    <a:pt x="0" y="12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61"/>
                    <a:pt x="6" y="66"/>
                    <a:pt x="12" y="66"/>
                  </a:cubicBezTo>
                  <a:cubicBezTo>
                    <a:pt x="12" y="77"/>
                    <a:pt x="12" y="77"/>
                    <a:pt x="12" y="77"/>
                  </a:cubicBezTo>
                  <a:cubicBezTo>
                    <a:pt x="12" y="84"/>
                    <a:pt x="17" y="89"/>
                    <a:pt x="23" y="89"/>
                  </a:cubicBezTo>
                  <a:cubicBezTo>
                    <a:pt x="28" y="89"/>
                    <a:pt x="28" y="89"/>
                    <a:pt x="28" y="89"/>
                  </a:cubicBezTo>
                  <a:cubicBezTo>
                    <a:pt x="30" y="95"/>
                    <a:pt x="35" y="100"/>
                    <a:pt x="43" y="100"/>
                  </a:cubicBezTo>
                  <a:cubicBezTo>
                    <a:pt x="50" y="100"/>
                    <a:pt x="56" y="95"/>
                    <a:pt x="57" y="89"/>
                  </a:cubicBezTo>
                  <a:cubicBezTo>
                    <a:pt x="78" y="89"/>
                    <a:pt x="78" y="89"/>
                    <a:pt x="78" y="89"/>
                  </a:cubicBezTo>
                  <a:cubicBezTo>
                    <a:pt x="79" y="95"/>
                    <a:pt x="85" y="100"/>
                    <a:pt x="92" y="100"/>
                  </a:cubicBezTo>
                  <a:cubicBezTo>
                    <a:pt x="100" y="100"/>
                    <a:pt x="106" y="95"/>
                    <a:pt x="107" y="89"/>
                  </a:cubicBezTo>
                  <a:cubicBezTo>
                    <a:pt x="112" y="89"/>
                    <a:pt x="112" y="89"/>
                    <a:pt x="112" y="89"/>
                  </a:cubicBezTo>
                  <a:cubicBezTo>
                    <a:pt x="118" y="89"/>
                    <a:pt x="123" y="84"/>
                    <a:pt x="123" y="77"/>
                  </a:cubicBezTo>
                  <a:cubicBezTo>
                    <a:pt x="123" y="54"/>
                    <a:pt x="123" y="54"/>
                    <a:pt x="123" y="54"/>
                  </a:cubicBezTo>
                  <a:cubicBezTo>
                    <a:pt x="123" y="52"/>
                    <a:pt x="122" y="50"/>
                    <a:pt x="121" y="48"/>
                  </a:cubicBezTo>
                  <a:close/>
                  <a:moveTo>
                    <a:pt x="12" y="58"/>
                  </a:moveTo>
                  <a:cubicBezTo>
                    <a:pt x="10" y="58"/>
                    <a:pt x="8" y="56"/>
                    <a:pt x="8" y="54"/>
                  </a:cubicBezTo>
                  <a:cubicBezTo>
                    <a:pt x="8" y="12"/>
                    <a:pt x="8" y="12"/>
                    <a:pt x="8" y="12"/>
                  </a:cubicBezTo>
                  <a:cubicBezTo>
                    <a:pt x="8" y="10"/>
                    <a:pt x="10" y="8"/>
                    <a:pt x="12" y="8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72" y="8"/>
                    <a:pt x="73" y="10"/>
                    <a:pt x="73" y="12"/>
                  </a:cubicBezTo>
                  <a:cubicBezTo>
                    <a:pt x="73" y="54"/>
                    <a:pt x="73" y="54"/>
                    <a:pt x="73" y="54"/>
                  </a:cubicBezTo>
                  <a:cubicBezTo>
                    <a:pt x="73" y="56"/>
                    <a:pt x="72" y="58"/>
                    <a:pt x="69" y="58"/>
                  </a:cubicBezTo>
                  <a:lnTo>
                    <a:pt x="12" y="58"/>
                  </a:lnTo>
                  <a:close/>
                  <a:moveTo>
                    <a:pt x="43" y="93"/>
                  </a:moveTo>
                  <a:cubicBezTo>
                    <a:pt x="38" y="93"/>
                    <a:pt x="35" y="89"/>
                    <a:pt x="35" y="85"/>
                  </a:cubicBezTo>
                  <a:cubicBezTo>
                    <a:pt x="35" y="81"/>
                    <a:pt x="38" y="77"/>
                    <a:pt x="43" y="77"/>
                  </a:cubicBezTo>
                  <a:cubicBezTo>
                    <a:pt x="47" y="77"/>
                    <a:pt x="50" y="81"/>
                    <a:pt x="50" y="85"/>
                  </a:cubicBezTo>
                  <a:cubicBezTo>
                    <a:pt x="50" y="89"/>
                    <a:pt x="47" y="93"/>
                    <a:pt x="43" y="93"/>
                  </a:cubicBezTo>
                  <a:close/>
                  <a:moveTo>
                    <a:pt x="92" y="93"/>
                  </a:moveTo>
                  <a:cubicBezTo>
                    <a:pt x="88" y="93"/>
                    <a:pt x="85" y="89"/>
                    <a:pt x="85" y="85"/>
                  </a:cubicBezTo>
                  <a:cubicBezTo>
                    <a:pt x="85" y="81"/>
                    <a:pt x="88" y="77"/>
                    <a:pt x="92" y="77"/>
                  </a:cubicBezTo>
                  <a:cubicBezTo>
                    <a:pt x="97" y="77"/>
                    <a:pt x="100" y="81"/>
                    <a:pt x="100" y="85"/>
                  </a:cubicBezTo>
                  <a:cubicBezTo>
                    <a:pt x="100" y="89"/>
                    <a:pt x="97" y="93"/>
                    <a:pt x="92" y="93"/>
                  </a:cubicBezTo>
                  <a:close/>
                  <a:moveTo>
                    <a:pt x="115" y="77"/>
                  </a:moveTo>
                  <a:cubicBezTo>
                    <a:pt x="115" y="79"/>
                    <a:pt x="114" y="81"/>
                    <a:pt x="112" y="81"/>
                  </a:cubicBezTo>
                  <a:cubicBezTo>
                    <a:pt x="107" y="81"/>
                    <a:pt x="107" y="81"/>
                    <a:pt x="107" y="81"/>
                  </a:cubicBezTo>
                  <a:cubicBezTo>
                    <a:pt x="106" y="74"/>
                    <a:pt x="100" y="70"/>
                    <a:pt x="92" y="70"/>
                  </a:cubicBezTo>
                  <a:cubicBezTo>
                    <a:pt x="85" y="70"/>
                    <a:pt x="79" y="74"/>
                    <a:pt x="78" y="81"/>
                  </a:cubicBezTo>
                  <a:cubicBezTo>
                    <a:pt x="57" y="81"/>
                    <a:pt x="57" y="81"/>
                    <a:pt x="57" y="81"/>
                  </a:cubicBezTo>
                  <a:cubicBezTo>
                    <a:pt x="56" y="74"/>
                    <a:pt x="50" y="70"/>
                    <a:pt x="43" y="70"/>
                  </a:cubicBezTo>
                  <a:cubicBezTo>
                    <a:pt x="35" y="70"/>
                    <a:pt x="30" y="74"/>
                    <a:pt x="28" y="81"/>
                  </a:cubicBezTo>
                  <a:cubicBezTo>
                    <a:pt x="23" y="81"/>
                    <a:pt x="23" y="81"/>
                    <a:pt x="23" y="81"/>
                  </a:cubicBezTo>
                  <a:cubicBezTo>
                    <a:pt x="21" y="81"/>
                    <a:pt x="20" y="79"/>
                    <a:pt x="20" y="77"/>
                  </a:cubicBezTo>
                  <a:cubicBezTo>
                    <a:pt x="20" y="66"/>
                    <a:pt x="20" y="66"/>
                    <a:pt x="20" y="66"/>
                  </a:cubicBezTo>
                  <a:cubicBezTo>
                    <a:pt x="69" y="66"/>
                    <a:pt x="69" y="66"/>
                    <a:pt x="69" y="66"/>
                  </a:cubicBezTo>
                  <a:cubicBezTo>
                    <a:pt x="76" y="66"/>
                    <a:pt x="81" y="61"/>
                    <a:pt x="81" y="54"/>
                  </a:cubicBezTo>
                  <a:cubicBezTo>
                    <a:pt x="81" y="27"/>
                    <a:pt x="81" y="27"/>
                    <a:pt x="81" y="27"/>
                  </a:cubicBezTo>
                  <a:cubicBezTo>
                    <a:pt x="96" y="27"/>
                    <a:pt x="96" y="27"/>
                    <a:pt x="96" y="27"/>
                  </a:cubicBezTo>
                  <a:cubicBezTo>
                    <a:pt x="98" y="27"/>
                    <a:pt x="99" y="28"/>
                    <a:pt x="99" y="29"/>
                  </a:cubicBezTo>
                  <a:cubicBezTo>
                    <a:pt x="115" y="52"/>
                    <a:pt x="115" y="52"/>
                    <a:pt x="115" y="52"/>
                  </a:cubicBezTo>
                  <a:cubicBezTo>
                    <a:pt x="115" y="53"/>
                    <a:pt x="115" y="53"/>
                    <a:pt x="115" y="54"/>
                  </a:cubicBezTo>
                  <a:lnTo>
                    <a:pt x="115" y="77"/>
                  </a:lnTo>
                  <a:close/>
                  <a:moveTo>
                    <a:pt x="115" y="77"/>
                  </a:moveTo>
                  <a:cubicBezTo>
                    <a:pt x="115" y="77"/>
                    <a:pt x="115" y="77"/>
                    <a:pt x="115" y="77"/>
                  </a:cubicBezTo>
                </a:path>
              </a:pathLst>
            </a:custGeom>
            <a:grpFill/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8218" name="Freeform 7"/>
          <p:cNvSpPr>
            <a:spLocks noChangeArrowheads="1"/>
          </p:cNvSpPr>
          <p:nvPr/>
        </p:nvSpPr>
        <p:spPr bwMode="auto">
          <a:xfrm>
            <a:off x="2328863" y="-34925"/>
            <a:ext cx="4484687" cy="755650"/>
          </a:xfrm>
          <a:custGeom>
            <a:gdLst>
              <a:gd fmla="*/ 0 w 3879" name="T0"/>
              <a:gd fmla="*/ 0 h 871" name="T1"/>
              <a:gd fmla="*/ 0 w 3879" name="T2"/>
              <a:gd fmla="*/ 2147483646 h 871" name="T3"/>
              <a:gd fmla="*/ 2147483646 w 3879" name="T4"/>
              <a:gd fmla="*/ 2147483646 h 871" name="T5"/>
              <a:gd fmla="*/ 2147483646 w 3879" name="T6"/>
              <a:gd fmla="*/ 2147483646 h 871" name="T7"/>
              <a:gd fmla="*/ 2147483646 w 3879" name="T8"/>
              <a:gd fmla="*/ 2147483646 h 871" name="T9"/>
              <a:gd fmla="*/ 2147483646 w 3879" name="T10"/>
              <a:gd fmla="*/ 0 h 871" name="T11"/>
              <a:gd fmla="*/ 2147483646 w 3879" name="T12"/>
              <a:gd fmla="*/ 0 h 871" name="T13"/>
              <a:gd fmla="*/ 0 w 3879" name="T14"/>
              <a:gd fmla="*/ 0 h 871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3879" name="T24"/>
              <a:gd fmla="*/ 0 h 871" name="T25"/>
              <a:gd fmla="*/ 3879 w 3879" name="T26"/>
              <a:gd fmla="*/ 871 h 871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871" w="3879">
                <a:moveTo>
                  <a:pt x="0" y="0"/>
                </a:moveTo>
                <a:cubicBezTo>
                  <a:pt x="0" y="590"/>
                  <a:pt x="0" y="590"/>
                  <a:pt x="0" y="590"/>
                </a:cubicBezTo>
                <a:cubicBezTo>
                  <a:pt x="0" y="746"/>
                  <a:pt x="126" y="871"/>
                  <a:pt x="281" y="871"/>
                </a:cubicBezTo>
                <a:cubicBezTo>
                  <a:pt x="3597" y="871"/>
                  <a:pt x="3597" y="871"/>
                  <a:pt x="3597" y="871"/>
                </a:cubicBezTo>
                <a:cubicBezTo>
                  <a:pt x="3753" y="871"/>
                  <a:pt x="3879" y="746"/>
                  <a:pt x="3879" y="590"/>
                </a:cubicBezTo>
                <a:cubicBezTo>
                  <a:pt x="3879" y="0"/>
                  <a:pt x="3879" y="0"/>
                  <a:pt x="3879" y="0"/>
                </a:cubicBezTo>
                <a:cubicBezTo>
                  <a:pt x="2023" y="0"/>
                  <a:pt x="2023" y="0"/>
                  <a:pt x="202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F3970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8219" name="Freeform 8"/>
          <p:cNvSpPr>
            <a:spLocks noChangeArrowheads="1" noEditPoints="1"/>
          </p:cNvSpPr>
          <p:nvPr/>
        </p:nvSpPr>
        <p:spPr bwMode="auto">
          <a:xfrm>
            <a:off x="2382838" y="1588"/>
            <a:ext cx="4375150" cy="687387"/>
          </a:xfrm>
          <a:custGeom>
            <a:gdLst>
              <a:gd fmla="*/ 2147483646 w 3784" name="T0"/>
              <a:gd fmla="*/ 0 h 794" name="T1"/>
              <a:gd fmla="*/ 0 w 3784" name="T2"/>
              <a:gd fmla="*/ 0 h 794" name="T3"/>
              <a:gd fmla="*/ 0 w 3784" name="T4"/>
              <a:gd fmla="*/ 2147483646 h 794" name="T5"/>
              <a:gd fmla="*/ 2147483646 w 3784" name="T6"/>
              <a:gd fmla="*/ 2147483646 h 794" name="T7"/>
              <a:gd fmla="*/ 2147483646 w 3784" name="T8"/>
              <a:gd fmla="*/ 2147483646 h 794" name="T9"/>
              <a:gd fmla="*/ 2147483646 w 3784" name="T10"/>
              <a:gd fmla="*/ 2147483646 h 794" name="T11"/>
              <a:gd fmla="*/ 2147483646 w 3784" name="T12"/>
              <a:gd fmla="*/ 0 h 794" name="T13"/>
              <a:gd fmla="*/ 2147483646 w 3784" name="T14"/>
              <a:gd fmla="*/ 0 h 794" name="T15"/>
              <a:gd fmla="*/ 2147483646 w 3784" name="T16"/>
              <a:gd fmla="*/ 2147483646 h 794" name="T17"/>
              <a:gd fmla="*/ 2147483646 w 3784" name="T18"/>
              <a:gd fmla="*/ 2147483646 h 794" name="T19"/>
              <a:gd fmla="*/ 2147483646 w 3784" name="T20"/>
              <a:gd fmla="*/ 2147483646 h 794" name="T21"/>
              <a:gd fmla="*/ 2147483646 w 3784" name="T22"/>
              <a:gd fmla="*/ 2147483646 h 794" name="T23"/>
              <a:gd fmla="*/ 2147483646 w 3784" name="T24"/>
              <a:gd fmla="*/ 2147483646 h 794" name="T25"/>
              <a:gd fmla="*/ 2147483646 w 3784" name="T26"/>
              <a:gd fmla="*/ 2147483646 h 794" name="T27"/>
              <a:gd fmla="*/ 2147483646 w 3784" name="T28"/>
              <a:gd fmla="*/ 2147483646 h 794" name="T29"/>
              <a:gd fmla="*/ 2147483646 w 3784" name="T30"/>
              <a:gd fmla="*/ 2147483646 h 794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w 3784" name="T48"/>
              <a:gd fmla="*/ 0 h 794" name="T49"/>
              <a:gd fmla="*/ 3784 w 3784" name="T50"/>
              <a:gd fmla="*/ 794 h 794" name="T51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T51" l="T48" r="T50" t="T49"/>
            <a:pathLst>
              <a:path h="794" w="3783">
                <a:moveTo>
                  <a:pt x="1974" y="0"/>
                </a:moveTo>
                <a:cubicBezTo>
                  <a:pt x="0" y="0"/>
                  <a:pt x="0" y="0"/>
                  <a:pt x="0" y="0"/>
                </a:cubicBezTo>
                <a:cubicBezTo>
                  <a:pt x="0" y="537"/>
                  <a:pt x="0" y="537"/>
                  <a:pt x="0" y="537"/>
                </a:cubicBezTo>
                <a:cubicBezTo>
                  <a:pt x="0" y="679"/>
                  <a:pt x="123" y="794"/>
                  <a:pt x="275" y="794"/>
                </a:cubicBezTo>
                <a:cubicBezTo>
                  <a:pt x="3510" y="794"/>
                  <a:pt x="3510" y="794"/>
                  <a:pt x="3510" y="794"/>
                </a:cubicBezTo>
                <a:cubicBezTo>
                  <a:pt x="3661" y="794"/>
                  <a:pt x="3784" y="679"/>
                  <a:pt x="3784" y="537"/>
                </a:cubicBezTo>
                <a:cubicBezTo>
                  <a:pt x="3784" y="0"/>
                  <a:pt x="3784" y="0"/>
                  <a:pt x="3784" y="0"/>
                </a:cubicBezTo>
                <a:lnTo>
                  <a:pt x="1974" y="0"/>
                </a:lnTo>
                <a:close/>
                <a:moveTo>
                  <a:pt x="3740" y="525"/>
                </a:moveTo>
                <a:cubicBezTo>
                  <a:pt x="3740" y="654"/>
                  <a:pt x="3620" y="758"/>
                  <a:pt x="3472" y="758"/>
                </a:cubicBezTo>
                <a:cubicBezTo>
                  <a:pt x="313" y="758"/>
                  <a:pt x="313" y="758"/>
                  <a:pt x="313" y="758"/>
                </a:cubicBezTo>
                <a:cubicBezTo>
                  <a:pt x="165" y="758"/>
                  <a:pt x="45" y="654"/>
                  <a:pt x="45" y="525"/>
                </a:cubicBezTo>
                <a:cubicBezTo>
                  <a:pt x="45" y="35"/>
                  <a:pt x="45" y="35"/>
                  <a:pt x="45" y="35"/>
                </a:cubicBezTo>
                <a:cubicBezTo>
                  <a:pt x="1972" y="35"/>
                  <a:pt x="1972" y="35"/>
                  <a:pt x="1972" y="35"/>
                </a:cubicBezTo>
                <a:cubicBezTo>
                  <a:pt x="3740" y="35"/>
                  <a:pt x="3740" y="35"/>
                  <a:pt x="3740" y="35"/>
                </a:cubicBezTo>
                <a:lnTo>
                  <a:pt x="3740" y="52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grpSp>
        <p:nvGrpSpPr>
          <p:cNvPr id="8220" name="Group 7"/>
          <p:cNvGrpSpPr/>
          <p:nvPr/>
        </p:nvGrpSpPr>
        <p:grpSpPr>
          <a:xfrm>
            <a:off x="3290888" y="222250"/>
            <a:ext cx="2574925" cy="315913"/>
            <a:chExt cx="2574926" cy="286941"/>
          </a:xfrm>
        </p:grpSpPr>
        <p:sp>
          <p:nvSpPr>
            <p:cNvPr id="8221" name="Freeform 9"/>
            <p:cNvSpPr>
              <a:spLocks noChangeArrowheads="1"/>
            </p:cNvSpPr>
            <p:nvPr/>
          </p:nvSpPr>
          <p:spPr bwMode="auto">
            <a:xfrm>
              <a:off x="0" y="4762"/>
              <a:ext cx="306388" cy="276225"/>
            </a:xfrm>
            <a:custGeom>
              <a:gdLst>
                <a:gd fmla="*/ 0 w 265" name="T0"/>
                <a:gd fmla="*/ 2147483646 h 319" name="T1"/>
                <a:gd fmla="*/ 0 w 265" name="T2"/>
                <a:gd fmla="*/ 0 h 319" name="T3"/>
                <a:gd fmla="*/ 2147483646 w 265" name="T4"/>
                <a:gd fmla="*/ 0 h 319" name="T5"/>
                <a:gd fmla="*/ 2147483646 w 265" name="T6"/>
                <a:gd fmla="*/ 2147483646 h 319" name="T7"/>
                <a:gd fmla="*/ 2147483646 w 265" name="T8"/>
                <a:gd fmla="*/ 2147483646 h 319" name="T9"/>
                <a:gd fmla="*/ 2147483646 w 265" name="T10"/>
                <a:gd fmla="*/ 2147483646 h 319" name="T11"/>
                <a:gd fmla="*/ 2147483646 w 265" name="T12"/>
                <a:gd fmla="*/ 2147483646 h 319" name="T13"/>
                <a:gd fmla="*/ 2147483646 w 265" name="T14"/>
                <a:gd fmla="*/ 0 h 319" name="T15"/>
                <a:gd fmla="*/ 2147483646 w 265" name="T16"/>
                <a:gd fmla="*/ 0 h 319" name="T17"/>
                <a:gd fmla="*/ 2147483646 w 265" name="T18"/>
                <a:gd fmla="*/ 2147483646 h 319" name="T19"/>
                <a:gd fmla="*/ 2147483646 w 265" name="T20"/>
                <a:gd fmla="*/ 2147483646 h 319" name="T21"/>
                <a:gd fmla="*/ 2147483646 w 265" name="T22"/>
                <a:gd fmla="*/ 2147483646 h 319" name="T23"/>
                <a:gd fmla="*/ 2147483646 w 265" name="T24"/>
                <a:gd fmla="*/ 2147483646 h 319" name="T25"/>
                <a:gd fmla="*/ 2147483646 w 265" name="T26"/>
                <a:gd fmla="*/ 2147483646 h 319" name="T27"/>
                <a:gd fmla="*/ 2147483646 w 265" name="T28"/>
                <a:gd fmla="*/ 2147483646 h 319" name="T29"/>
                <a:gd fmla="*/ 2147483646 w 265" name="T30"/>
                <a:gd fmla="*/ 2147483646 h 319" name="T31"/>
                <a:gd fmla="*/ 0 w 265" name="T32"/>
                <a:gd fmla="*/ 2147483646 h 319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w 265" name="T51"/>
                <a:gd fmla="*/ 0 h 319" name="T52"/>
                <a:gd fmla="*/ 265 w 265" name="T53"/>
                <a:gd fmla="*/ 319 h 319" name="T54"/>
              </a:gdLst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b="T54" l="T51" r="T53" t="T52"/>
              <a:pathLst>
                <a:path h="319" w="265">
                  <a:moveTo>
                    <a:pt x="0" y="319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151" y="117"/>
                    <a:pt x="151" y="117"/>
                    <a:pt x="151" y="117"/>
                  </a:cubicBezTo>
                  <a:cubicBezTo>
                    <a:pt x="170" y="151"/>
                    <a:pt x="189" y="190"/>
                    <a:pt x="203" y="226"/>
                  </a:cubicBezTo>
                  <a:cubicBezTo>
                    <a:pt x="204" y="226"/>
                    <a:pt x="204" y="226"/>
                    <a:pt x="204" y="226"/>
                  </a:cubicBezTo>
                  <a:cubicBezTo>
                    <a:pt x="200" y="184"/>
                    <a:pt x="198" y="141"/>
                    <a:pt x="198" y="93"/>
                  </a:cubicBezTo>
                  <a:cubicBezTo>
                    <a:pt x="198" y="0"/>
                    <a:pt x="198" y="0"/>
                    <a:pt x="198" y="0"/>
                  </a:cubicBezTo>
                  <a:cubicBezTo>
                    <a:pt x="265" y="0"/>
                    <a:pt x="265" y="0"/>
                    <a:pt x="265" y="0"/>
                  </a:cubicBezTo>
                  <a:cubicBezTo>
                    <a:pt x="265" y="319"/>
                    <a:pt x="265" y="319"/>
                    <a:pt x="265" y="319"/>
                  </a:cubicBezTo>
                  <a:cubicBezTo>
                    <a:pt x="189" y="319"/>
                    <a:pt x="189" y="319"/>
                    <a:pt x="189" y="319"/>
                  </a:cubicBezTo>
                  <a:cubicBezTo>
                    <a:pt x="121" y="196"/>
                    <a:pt x="121" y="196"/>
                    <a:pt x="121" y="196"/>
                  </a:cubicBezTo>
                  <a:cubicBezTo>
                    <a:pt x="102" y="162"/>
                    <a:pt x="81" y="121"/>
                    <a:pt x="65" y="83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6" y="126"/>
                    <a:pt x="66" y="171"/>
                    <a:pt x="66" y="223"/>
                  </a:cubicBezTo>
                  <a:cubicBezTo>
                    <a:pt x="66" y="319"/>
                    <a:pt x="66" y="319"/>
                    <a:pt x="66" y="319"/>
                  </a:cubicBezTo>
                  <a:lnTo>
                    <a:pt x="0" y="3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8222" name="Freeform 10"/>
            <p:cNvSpPr>
              <a:spLocks noChangeArrowheads="1"/>
            </p:cNvSpPr>
            <p:nvPr/>
          </p:nvSpPr>
          <p:spPr bwMode="auto">
            <a:xfrm>
              <a:off x="377825" y="4762"/>
              <a:ext cx="234950" cy="276225"/>
            </a:xfrm>
            <a:custGeom>
              <a:gdLst>
                <a:gd fmla="*/ 2147483646 w 148" name="T0"/>
                <a:gd fmla="*/ 2147483646 h 232" name="T1"/>
                <a:gd fmla="*/ 2147483646 w 148" name="T2"/>
                <a:gd fmla="*/ 2147483646 h 232" name="T3"/>
                <a:gd fmla="*/ 2147483646 w 148" name="T4"/>
                <a:gd fmla="*/ 2147483646 h 232" name="T5"/>
                <a:gd fmla="*/ 2147483646 w 148" name="T6"/>
                <a:gd fmla="*/ 2147483646 h 232" name="T7"/>
                <a:gd fmla="*/ 2147483646 w 148" name="T8"/>
                <a:gd fmla="*/ 2147483646 h 232" name="T9"/>
                <a:gd fmla="*/ 0 w 148" name="T10"/>
                <a:gd fmla="*/ 2147483646 h 232" name="T11"/>
                <a:gd fmla="*/ 0 w 148" name="T12"/>
                <a:gd fmla="*/ 0 h 232" name="T13"/>
                <a:gd fmla="*/ 2147483646 w 148" name="T14"/>
                <a:gd fmla="*/ 0 h 232" name="T15"/>
                <a:gd fmla="*/ 2147483646 w 148" name="T16"/>
                <a:gd fmla="*/ 2147483646 h 232" name="T17"/>
                <a:gd fmla="*/ 2147483646 w 148" name="T18"/>
                <a:gd fmla="*/ 2147483646 h 232" name="T19"/>
                <a:gd fmla="*/ 2147483646 w 148" name="T20"/>
                <a:gd fmla="*/ 2147483646 h 232" name="T21"/>
                <a:gd fmla="*/ 2147483646 w 148" name="T22"/>
                <a:gd fmla="*/ 2147483646 h 232" name="T23"/>
                <a:gd fmla="*/ 2147483646 w 148" name="T24"/>
                <a:gd fmla="*/ 2147483646 h 232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w 148" name="T39"/>
                <a:gd fmla="*/ 0 h 232" name="T40"/>
                <a:gd fmla="*/ 148 w 148" name="T41"/>
                <a:gd fmla="*/ 232 h 232" name="T42"/>
              </a:gdLst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b="T42" l="T39" r="T41" t="T40"/>
              <a:pathLst>
                <a:path h="231" w="148">
                  <a:moveTo>
                    <a:pt x="138" y="134"/>
                  </a:moveTo>
                  <a:lnTo>
                    <a:pt x="53" y="134"/>
                  </a:lnTo>
                  <a:lnTo>
                    <a:pt x="53" y="190"/>
                  </a:lnTo>
                  <a:lnTo>
                    <a:pt x="148" y="190"/>
                  </a:lnTo>
                  <a:lnTo>
                    <a:pt x="148" y="232"/>
                  </a:lnTo>
                  <a:lnTo>
                    <a:pt x="0" y="232"/>
                  </a:lnTo>
                  <a:lnTo>
                    <a:pt x="0" y="0"/>
                  </a:lnTo>
                  <a:lnTo>
                    <a:pt x="144" y="0"/>
                  </a:lnTo>
                  <a:lnTo>
                    <a:pt x="144" y="43"/>
                  </a:lnTo>
                  <a:lnTo>
                    <a:pt x="53" y="43"/>
                  </a:lnTo>
                  <a:lnTo>
                    <a:pt x="53" y="91"/>
                  </a:lnTo>
                  <a:lnTo>
                    <a:pt x="138" y="91"/>
                  </a:lnTo>
                  <a:lnTo>
                    <a:pt x="138" y="1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8223" name="Freeform 11"/>
            <p:cNvSpPr>
              <a:spLocks noChangeArrowheads="1"/>
            </p:cNvSpPr>
            <p:nvPr/>
          </p:nvSpPr>
          <p:spPr bwMode="auto">
            <a:xfrm>
              <a:off x="647700" y="4762"/>
              <a:ext cx="469900" cy="276225"/>
            </a:xfrm>
            <a:custGeom>
              <a:gdLst>
                <a:gd fmla="*/ 2147483646 w 407" name="T0"/>
                <a:gd fmla="*/ 2147483646 h 319" name="T1"/>
                <a:gd fmla="*/ 0 w 407" name="T2"/>
                <a:gd fmla="*/ 0 h 319" name="T3"/>
                <a:gd fmla="*/ 2147483646 w 407" name="T4"/>
                <a:gd fmla="*/ 0 h 319" name="T5"/>
                <a:gd fmla="*/ 2147483646 w 407" name="T6"/>
                <a:gd fmla="*/ 2147483646 h 319" name="T7"/>
                <a:gd fmla="*/ 2147483646 w 407" name="T8"/>
                <a:gd fmla="*/ 2147483646 h 319" name="T9"/>
                <a:gd fmla="*/ 2147483646 w 407" name="T10"/>
                <a:gd fmla="*/ 2147483646 h 319" name="T11"/>
                <a:gd fmla="*/ 2147483646 w 407" name="T12"/>
                <a:gd fmla="*/ 2147483646 h 319" name="T13"/>
                <a:gd fmla="*/ 2147483646 w 407" name="T14"/>
                <a:gd fmla="*/ 0 h 319" name="T15"/>
                <a:gd fmla="*/ 2147483646 w 407" name="T16"/>
                <a:gd fmla="*/ 0 h 319" name="T17"/>
                <a:gd fmla="*/ 2147483646 w 407" name="T18"/>
                <a:gd fmla="*/ 2147483646 h 319" name="T19"/>
                <a:gd fmla="*/ 2147483646 w 407" name="T20"/>
                <a:gd fmla="*/ 2147483646 h 319" name="T21"/>
                <a:gd fmla="*/ 2147483646 w 407" name="T22"/>
                <a:gd fmla="*/ 2147483646 h 319" name="T23"/>
                <a:gd fmla="*/ 2147483646 w 407" name="T24"/>
                <a:gd fmla="*/ 2147483646 h 319" name="T25"/>
                <a:gd fmla="*/ 2147483646 w 407" name="T26"/>
                <a:gd fmla="*/ 0 h 319" name="T27"/>
                <a:gd fmla="*/ 2147483646 w 407" name="T28"/>
                <a:gd fmla="*/ 0 h 319" name="T29"/>
                <a:gd fmla="*/ 2147483646 w 407" name="T30"/>
                <a:gd fmla="*/ 2147483646 h 319" name="T31"/>
                <a:gd fmla="*/ 2147483646 w 407" name="T32"/>
                <a:gd fmla="*/ 2147483646 h 319" name="T33"/>
                <a:gd fmla="*/ 2147483646 w 407" name="T34"/>
                <a:gd fmla="*/ 2147483646 h 319" name="T35"/>
                <a:gd fmla="*/ 2147483646 w 407" name="T36"/>
                <a:gd fmla="*/ 2147483646 h 319" name="T37"/>
                <a:gd fmla="*/ 2147483646 w 407" name="T38"/>
                <a:gd fmla="*/ 2147483646 h 319" name="T39"/>
                <a:gd fmla="*/ 2147483646 w 407" name="T40"/>
                <a:gd fmla="*/ 2147483646 h 319" name="T41"/>
                <a:gd fmla="*/ 2147483646 w 407" name="T42"/>
                <a:gd fmla="*/ 2147483646 h 319" name="T43"/>
                <a:gd fmla="*/ 2147483646 w 407" name="T44"/>
                <a:gd fmla="*/ 2147483646 h 319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60000 65536" name="T63"/>
                <a:gd fmla="*/ 0 60000 65536" name="T64"/>
                <a:gd fmla="*/ 0 60000 65536" name="T65"/>
                <a:gd fmla="*/ 0 60000 65536" name="T66"/>
                <a:gd fmla="*/ 0 60000 65536" name="T67"/>
                <a:gd fmla="*/ 0 60000 65536" name="T68"/>
                <a:gd fmla="*/ 0 w 407" name="T69"/>
                <a:gd fmla="*/ 0 h 319" name="T70"/>
                <a:gd fmla="*/ 407 w 407" name="T71"/>
                <a:gd fmla="*/ 319 h 319" name="T72"/>
              </a:gdLst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b="T72" l="T69" r="T71" t="T70"/>
              <a:pathLst>
                <a:path h="319" w="407">
                  <a:moveTo>
                    <a:pt x="75" y="319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101" y="131"/>
                    <a:pt x="101" y="131"/>
                    <a:pt x="101" y="131"/>
                  </a:cubicBezTo>
                  <a:cubicBezTo>
                    <a:pt x="108" y="170"/>
                    <a:pt x="115" y="211"/>
                    <a:pt x="120" y="243"/>
                  </a:cubicBezTo>
                  <a:cubicBezTo>
                    <a:pt x="121" y="243"/>
                    <a:pt x="121" y="243"/>
                    <a:pt x="121" y="243"/>
                  </a:cubicBezTo>
                  <a:cubicBezTo>
                    <a:pt x="126" y="209"/>
                    <a:pt x="134" y="170"/>
                    <a:pt x="142" y="131"/>
                  </a:cubicBezTo>
                  <a:cubicBezTo>
                    <a:pt x="169" y="0"/>
                    <a:pt x="169" y="0"/>
                    <a:pt x="169" y="0"/>
                  </a:cubicBezTo>
                  <a:cubicBezTo>
                    <a:pt x="246" y="0"/>
                    <a:pt x="246" y="0"/>
                    <a:pt x="246" y="0"/>
                  </a:cubicBezTo>
                  <a:cubicBezTo>
                    <a:pt x="271" y="135"/>
                    <a:pt x="271" y="135"/>
                    <a:pt x="271" y="135"/>
                  </a:cubicBezTo>
                  <a:cubicBezTo>
                    <a:pt x="278" y="172"/>
                    <a:pt x="284" y="206"/>
                    <a:pt x="288" y="242"/>
                  </a:cubicBezTo>
                  <a:cubicBezTo>
                    <a:pt x="289" y="242"/>
                    <a:pt x="289" y="242"/>
                    <a:pt x="289" y="242"/>
                  </a:cubicBezTo>
                  <a:cubicBezTo>
                    <a:pt x="294" y="206"/>
                    <a:pt x="301" y="169"/>
                    <a:pt x="308" y="131"/>
                  </a:cubicBezTo>
                  <a:cubicBezTo>
                    <a:pt x="334" y="0"/>
                    <a:pt x="334" y="0"/>
                    <a:pt x="334" y="0"/>
                  </a:cubicBezTo>
                  <a:cubicBezTo>
                    <a:pt x="407" y="0"/>
                    <a:pt x="407" y="0"/>
                    <a:pt x="407" y="0"/>
                  </a:cubicBezTo>
                  <a:cubicBezTo>
                    <a:pt x="325" y="319"/>
                    <a:pt x="325" y="319"/>
                    <a:pt x="325" y="319"/>
                  </a:cubicBezTo>
                  <a:cubicBezTo>
                    <a:pt x="247" y="319"/>
                    <a:pt x="247" y="319"/>
                    <a:pt x="247" y="319"/>
                  </a:cubicBezTo>
                  <a:cubicBezTo>
                    <a:pt x="220" y="182"/>
                    <a:pt x="220" y="182"/>
                    <a:pt x="220" y="182"/>
                  </a:cubicBezTo>
                  <a:cubicBezTo>
                    <a:pt x="213" y="150"/>
                    <a:pt x="208" y="120"/>
                    <a:pt x="204" y="83"/>
                  </a:cubicBezTo>
                  <a:cubicBezTo>
                    <a:pt x="204" y="83"/>
                    <a:pt x="204" y="83"/>
                    <a:pt x="204" y="83"/>
                  </a:cubicBezTo>
                  <a:cubicBezTo>
                    <a:pt x="198" y="119"/>
                    <a:pt x="193" y="150"/>
                    <a:pt x="185" y="182"/>
                  </a:cubicBezTo>
                  <a:cubicBezTo>
                    <a:pt x="155" y="319"/>
                    <a:pt x="155" y="319"/>
                    <a:pt x="155" y="319"/>
                  </a:cubicBezTo>
                  <a:lnTo>
                    <a:pt x="75" y="3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8224" name="Freeform 12"/>
            <p:cNvSpPr>
              <a:spLocks noChangeArrowheads="1"/>
            </p:cNvSpPr>
            <p:nvPr/>
          </p:nvSpPr>
          <p:spPr bwMode="auto">
            <a:xfrm>
              <a:off x="1219201" y="4762"/>
              <a:ext cx="322263" cy="276225"/>
            </a:xfrm>
            <a:custGeom>
              <a:gdLst>
                <a:gd fmla="*/ 2147483646 w 278" name="T0"/>
                <a:gd fmla="*/ 2147483646 h 319" name="T1"/>
                <a:gd fmla="*/ 2147483646 w 278" name="T2"/>
                <a:gd fmla="*/ 2147483646 h 319" name="T3"/>
                <a:gd fmla="*/ 0 w 278" name="T4"/>
                <a:gd fmla="*/ 0 h 319" name="T5"/>
                <a:gd fmla="*/ 2147483646 w 278" name="T6"/>
                <a:gd fmla="*/ 0 h 319" name="T7"/>
                <a:gd fmla="*/ 2147483646 w 278" name="T8"/>
                <a:gd fmla="*/ 2147483646 h 319" name="T9"/>
                <a:gd fmla="*/ 2147483646 w 278" name="T10"/>
                <a:gd fmla="*/ 2147483646 h 319" name="T11"/>
                <a:gd fmla="*/ 2147483646 w 278" name="T12"/>
                <a:gd fmla="*/ 2147483646 h 319" name="T13"/>
                <a:gd fmla="*/ 2147483646 w 278" name="T14"/>
                <a:gd fmla="*/ 2147483646 h 319" name="T15"/>
                <a:gd fmla="*/ 2147483646 w 278" name="T16"/>
                <a:gd fmla="*/ 0 h 319" name="T17"/>
                <a:gd fmla="*/ 2147483646 w 278" name="T18"/>
                <a:gd fmla="*/ 0 h 319" name="T19"/>
                <a:gd fmla="*/ 2147483646 w 278" name="T20"/>
                <a:gd fmla="*/ 2147483646 h 319" name="T21"/>
                <a:gd fmla="*/ 2147483646 w 278" name="T22"/>
                <a:gd fmla="*/ 2147483646 h 319" name="T23"/>
                <a:gd fmla="*/ 2147483646 w 278" name="T24"/>
                <a:gd fmla="*/ 2147483646 h 319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w 278" name="T39"/>
                <a:gd fmla="*/ 0 h 319" name="T40"/>
                <a:gd fmla="*/ 278 w 278" name="T41"/>
                <a:gd fmla="*/ 319 h 319" name="T42"/>
              </a:gdLst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b="T42" l="T39" r="T41" t="T40"/>
              <a:pathLst>
                <a:path h="319" w="278">
                  <a:moveTo>
                    <a:pt x="101" y="319"/>
                  </a:moveTo>
                  <a:cubicBezTo>
                    <a:pt x="101" y="189"/>
                    <a:pt x="101" y="189"/>
                    <a:pt x="101" y="18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115" y="77"/>
                    <a:pt x="115" y="77"/>
                    <a:pt x="115" y="77"/>
                  </a:cubicBezTo>
                  <a:cubicBezTo>
                    <a:pt x="125" y="100"/>
                    <a:pt x="131" y="117"/>
                    <a:pt x="140" y="138"/>
                  </a:cubicBezTo>
                  <a:cubicBezTo>
                    <a:pt x="140" y="138"/>
                    <a:pt x="140" y="138"/>
                    <a:pt x="140" y="138"/>
                  </a:cubicBezTo>
                  <a:cubicBezTo>
                    <a:pt x="148" y="118"/>
                    <a:pt x="155" y="99"/>
                    <a:pt x="165" y="77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278" y="0"/>
                    <a:pt x="278" y="0"/>
                    <a:pt x="278" y="0"/>
                  </a:cubicBezTo>
                  <a:cubicBezTo>
                    <a:pt x="173" y="186"/>
                    <a:pt x="173" y="186"/>
                    <a:pt x="173" y="186"/>
                  </a:cubicBezTo>
                  <a:cubicBezTo>
                    <a:pt x="173" y="319"/>
                    <a:pt x="173" y="319"/>
                    <a:pt x="173" y="319"/>
                  </a:cubicBezTo>
                  <a:lnTo>
                    <a:pt x="101" y="31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8225" name="Freeform 13"/>
            <p:cNvSpPr>
              <a:spLocks noChangeArrowheads="1" noEditPoints="1"/>
            </p:cNvSpPr>
            <p:nvPr/>
          </p:nvSpPr>
          <p:spPr bwMode="auto">
            <a:xfrm>
              <a:off x="1538287" y="0"/>
              <a:ext cx="355600" cy="286941"/>
            </a:xfrm>
            <a:custGeom>
              <a:gdLst>
                <a:gd fmla="*/ 2147483646 w 307" name="T0"/>
                <a:gd fmla="*/ 2147483646 h 330" name="T1"/>
                <a:gd fmla="*/ 2147483646 w 307" name="T2"/>
                <a:gd fmla="*/ 2147483646 h 330" name="T3"/>
                <a:gd fmla="*/ 0 w 307" name="T4"/>
                <a:gd fmla="*/ 2147483646 h 330" name="T5"/>
                <a:gd fmla="*/ 2147483646 w 307" name="T6"/>
                <a:gd fmla="*/ 0 h 330" name="T7"/>
                <a:gd fmla="*/ 2147483646 w 307" name="T8"/>
                <a:gd fmla="*/ 2147483646 h 330" name="T9"/>
                <a:gd fmla="*/ 2147483646 w 307" name="T10"/>
                <a:gd fmla="*/ 2147483646 h 330" name="T11"/>
                <a:gd fmla="*/ 2147483646 w 307" name="T12"/>
                <a:gd fmla="*/ 2147483646 h 330" name="T13"/>
                <a:gd fmla="*/ 2147483646 w 307" name="T14"/>
                <a:gd fmla="*/ 2147483646 h 330" name="T15"/>
                <a:gd fmla="*/ 2147483646 w 307" name="T16"/>
                <a:gd fmla="*/ 2147483646 h 330" name="T17"/>
                <a:gd fmla="*/ 2147483646 w 307" name="T18"/>
                <a:gd fmla="*/ 2147483646 h 330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307" name="T30"/>
                <a:gd fmla="*/ 0 h 330" name="T31"/>
                <a:gd fmla="*/ 307 w 307" name="T32"/>
                <a:gd fmla="*/ 330 h 330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330" w="307">
                  <a:moveTo>
                    <a:pt x="307" y="161"/>
                  </a:moveTo>
                  <a:cubicBezTo>
                    <a:pt x="307" y="266"/>
                    <a:pt x="243" y="330"/>
                    <a:pt x="150" y="330"/>
                  </a:cubicBezTo>
                  <a:cubicBezTo>
                    <a:pt x="55" y="330"/>
                    <a:pt x="0" y="258"/>
                    <a:pt x="0" y="167"/>
                  </a:cubicBezTo>
                  <a:cubicBezTo>
                    <a:pt x="0" y="71"/>
                    <a:pt x="61" y="0"/>
                    <a:pt x="155" y="0"/>
                  </a:cubicBezTo>
                  <a:cubicBezTo>
                    <a:pt x="253" y="0"/>
                    <a:pt x="307" y="73"/>
                    <a:pt x="307" y="161"/>
                  </a:cubicBezTo>
                  <a:close/>
                  <a:moveTo>
                    <a:pt x="76" y="166"/>
                  </a:moveTo>
                  <a:cubicBezTo>
                    <a:pt x="76" y="228"/>
                    <a:pt x="105" y="272"/>
                    <a:pt x="154" y="272"/>
                  </a:cubicBezTo>
                  <a:cubicBezTo>
                    <a:pt x="203" y="272"/>
                    <a:pt x="231" y="226"/>
                    <a:pt x="231" y="164"/>
                  </a:cubicBezTo>
                  <a:cubicBezTo>
                    <a:pt x="231" y="106"/>
                    <a:pt x="203" y="57"/>
                    <a:pt x="153" y="57"/>
                  </a:cubicBezTo>
                  <a:cubicBezTo>
                    <a:pt x="104" y="57"/>
                    <a:pt x="76" y="103"/>
                    <a:pt x="76" y="16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8226" name="Freeform 14"/>
            <p:cNvSpPr>
              <a:spLocks noChangeArrowheads="1" noEditPoints="1"/>
            </p:cNvSpPr>
            <p:nvPr/>
          </p:nvSpPr>
          <p:spPr bwMode="auto">
            <a:xfrm>
              <a:off x="1947862" y="2381"/>
              <a:ext cx="279400" cy="278606"/>
            </a:xfrm>
            <a:custGeom>
              <a:gdLst>
                <a:gd fmla="*/ 0 w 242" name="T0"/>
                <a:gd fmla="*/ 2147483646 h 322" name="T1"/>
                <a:gd fmla="*/ 2147483646 w 242" name="T2"/>
                <a:gd fmla="*/ 0 h 322" name="T3"/>
                <a:gd fmla="*/ 2147483646 w 242" name="T4"/>
                <a:gd fmla="*/ 2147483646 h 322" name="T5"/>
                <a:gd fmla="*/ 2147483646 w 242" name="T6"/>
                <a:gd fmla="*/ 2147483646 h 322" name="T7"/>
                <a:gd fmla="*/ 2147483646 w 242" name="T8"/>
                <a:gd fmla="*/ 2147483646 h 322" name="T9"/>
                <a:gd fmla="*/ 2147483646 w 242" name="T10"/>
                <a:gd fmla="*/ 2147483646 h 322" name="T11"/>
                <a:gd fmla="*/ 2147483646 w 242" name="T12"/>
                <a:gd fmla="*/ 2147483646 h 322" name="T13"/>
                <a:gd fmla="*/ 2147483646 w 242" name="T14"/>
                <a:gd fmla="*/ 2147483646 h 322" name="T15"/>
                <a:gd fmla="*/ 2147483646 w 242" name="T16"/>
                <a:gd fmla="*/ 2147483646 h 322" name="T17"/>
                <a:gd fmla="*/ 2147483646 w 242" name="T18"/>
                <a:gd fmla="*/ 2147483646 h 322" name="T19"/>
                <a:gd fmla="*/ 2147483646 w 242" name="T20"/>
                <a:gd fmla="*/ 2147483646 h 322" name="T21"/>
                <a:gd fmla="*/ 2147483646 w 242" name="T22"/>
                <a:gd fmla="*/ 2147483646 h 322" name="T23"/>
                <a:gd fmla="*/ 2147483646 w 242" name="T24"/>
                <a:gd fmla="*/ 2147483646 h 322" name="T25"/>
                <a:gd fmla="*/ 0 w 242" name="T26"/>
                <a:gd fmla="*/ 2147483646 h 322" name="T27"/>
                <a:gd fmla="*/ 0 w 242" name="T28"/>
                <a:gd fmla="*/ 2147483646 h 322" name="T29"/>
                <a:gd fmla="*/ 2147483646 w 242" name="T30"/>
                <a:gd fmla="*/ 2147483646 h 322" name="T31"/>
                <a:gd fmla="*/ 2147483646 w 242" name="T32"/>
                <a:gd fmla="*/ 2147483646 h 322" name="T33"/>
                <a:gd fmla="*/ 2147483646 w 242" name="T34"/>
                <a:gd fmla="*/ 2147483646 h 322" name="T35"/>
                <a:gd fmla="*/ 2147483646 w 242" name="T36"/>
                <a:gd fmla="*/ 2147483646 h 322" name="T37"/>
                <a:gd fmla="*/ 2147483646 w 242" name="T38"/>
                <a:gd fmla="*/ 2147483646 h 322" name="T39"/>
                <a:gd fmla="*/ 2147483646 w 242" name="T40"/>
                <a:gd fmla="*/ 2147483646 h 322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w 242" name="T63"/>
                <a:gd fmla="*/ 0 h 322" name="T64"/>
                <a:gd fmla="*/ 242 w 242" name="T65"/>
                <a:gd fmla="*/ 322 h 322" name="T66"/>
              </a:gdLst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b="T66" l="T63" r="T65" t="T64"/>
              <a:pathLst>
                <a:path h="322" w="241">
                  <a:moveTo>
                    <a:pt x="0" y="7"/>
                  </a:moveTo>
                  <a:cubicBezTo>
                    <a:pt x="24" y="3"/>
                    <a:pt x="58" y="0"/>
                    <a:pt x="97" y="0"/>
                  </a:cubicBezTo>
                  <a:cubicBezTo>
                    <a:pt x="144" y="0"/>
                    <a:pt x="177" y="8"/>
                    <a:pt x="200" y="26"/>
                  </a:cubicBezTo>
                  <a:cubicBezTo>
                    <a:pt x="219" y="41"/>
                    <a:pt x="229" y="63"/>
                    <a:pt x="229" y="92"/>
                  </a:cubicBezTo>
                  <a:cubicBezTo>
                    <a:pt x="229" y="133"/>
                    <a:pt x="200" y="161"/>
                    <a:pt x="173" y="171"/>
                  </a:cubicBezTo>
                  <a:cubicBezTo>
                    <a:pt x="173" y="173"/>
                    <a:pt x="173" y="173"/>
                    <a:pt x="173" y="173"/>
                  </a:cubicBezTo>
                  <a:cubicBezTo>
                    <a:pt x="195" y="182"/>
                    <a:pt x="208" y="203"/>
                    <a:pt x="216" y="232"/>
                  </a:cubicBezTo>
                  <a:cubicBezTo>
                    <a:pt x="226" y="268"/>
                    <a:pt x="236" y="310"/>
                    <a:pt x="242" y="322"/>
                  </a:cubicBezTo>
                  <a:cubicBezTo>
                    <a:pt x="168" y="322"/>
                    <a:pt x="168" y="322"/>
                    <a:pt x="168" y="322"/>
                  </a:cubicBezTo>
                  <a:cubicBezTo>
                    <a:pt x="163" y="313"/>
                    <a:pt x="155" y="287"/>
                    <a:pt x="145" y="248"/>
                  </a:cubicBezTo>
                  <a:cubicBezTo>
                    <a:pt x="137" y="208"/>
                    <a:pt x="123" y="197"/>
                    <a:pt x="94" y="197"/>
                  </a:cubicBezTo>
                  <a:cubicBezTo>
                    <a:pt x="72" y="197"/>
                    <a:pt x="72" y="197"/>
                    <a:pt x="72" y="197"/>
                  </a:cubicBezTo>
                  <a:cubicBezTo>
                    <a:pt x="72" y="322"/>
                    <a:pt x="72" y="322"/>
                    <a:pt x="72" y="322"/>
                  </a:cubicBezTo>
                  <a:cubicBezTo>
                    <a:pt x="0" y="322"/>
                    <a:pt x="0" y="322"/>
                    <a:pt x="0" y="322"/>
                  </a:cubicBezTo>
                  <a:lnTo>
                    <a:pt x="0" y="7"/>
                  </a:lnTo>
                  <a:close/>
                  <a:moveTo>
                    <a:pt x="72" y="145"/>
                  </a:moveTo>
                  <a:cubicBezTo>
                    <a:pt x="100" y="145"/>
                    <a:pt x="100" y="145"/>
                    <a:pt x="100" y="145"/>
                  </a:cubicBezTo>
                  <a:cubicBezTo>
                    <a:pt x="136" y="145"/>
                    <a:pt x="158" y="127"/>
                    <a:pt x="158" y="99"/>
                  </a:cubicBezTo>
                  <a:cubicBezTo>
                    <a:pt x="158" y="69"/>
                    <a:pt x="138" y="55"/>
                    <a:pt x="105" y="54"/>
                  </a:cubicBezTo>
                  <a:cubicBezTo>
                    <a:pt x="87" y="54"/>
                    <a:pt x="77" y="55"/>
                    <a:pt x="72" y="56"/>
                  </a:cubicBezTo>
                  <a:lnTo>
                    <a:pt x="72" y="1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8227" name="Freeform 15"/>
            <p:cNvSpPr>
              <a:spLocks noChangeArrowheads="1"/>
            </p:cNvSpPr>
            <p:nvPr/>
          </p:nvSpPr>
          <p:spPr bwMode="auto">
            <a:xfrm>
              <a:off x="2273301" y="4762"/>
              <a:ext cx="301625" cy="276225"/>
            </a:xfrm>
            <a:custGeom>
              <a:gdLst>
                <a:gd fmla="*/ 0 w 261" name="T0"/>
                <a:gd fmla="*/ 0 h 319" name="T1"/>
                <a:gd fmla="*/ 2147483646 w 261" name="T2"/>
                <a:gd fmla="*/ 0 h 319" name="T3"/>
                <a:gd fmla="*/ 2147483646 w 261" name="T4"/>
                <a:gd fmla="*/ 2147483646 h 319" name="T5"/>
                <a:gd fmla="*/ 2147483646 w 261" name="T6"/>
                <a:gd fmla="*/ 2147483646 h 319" name="T7"/>
                <a:gd fmla="*/ 2147483646 w 261" name="T8"/>
                <a:gd fmla="*/ 2147483646 h 319" name="T9"/>
                <a:gd fmla="*/ 2147483646 w 261" name="T10"/>
                <a:gd fmla="*/ 0 h 319" name="T11"/>
                <a:gd fmla="*/ 2147483646 w 261" name="T12"/>
                <a:gd fmla="*/ 0 h 319" name="T13"/>
                <a:gd fmla="*/ 2147483646 w 261" name="T14"/>
                <a:gd fmla="*/ 2147483646 h 319" name="T15"/>
                <a:gd fmla="*/ 2147483646 w 261" name="T16"/>
                <a:gd fmla="*/ 2147483646 h 319" name="T17"/>
                <a:gd fmla="*/ 2147483646 w 261" name="T18"/>
                <a:gd fmla="*/ 2147483646 h 319" name="T19"/>
                <a:gd fmla="*/ 2147483646 w 261" name="T20"/>
                <a:gd fmla="*/ 2147483646 h 319" name="T21"/>
                <a:gd fmla="*/ 2147483646 w 261" name="T22"/>
                <a:gd fmla="*/ 2147483646 h 319" name="T23"/>
                <a:gd fmla="*/ 2147483646 w 261" name="T24"/>
                <a:gd fmla="*/ 2147483646 h 319" name="T25"/>
                <a:gd fmla="*/ 0 w 261" name="T26"/>
                <a:gd fmla="*/ 2147483646 h 319" name="T27"/>
                <a:gd fmla="*/ 0 w 261" name="T28"/>
                <a:gd fmla="*/ 0 h 319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w 261" name="T45"/>
                <a:gd fmla="*/ 0 h 319" name="T46"/>
                <a:gd fmla="*/ 261 w 261" name="T47"/>
                <a:gd fmla="*/ 319 h 319" name="T48"/>
              </a:gdLst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b="T48" l="T45" r="T47" t="T46"/>
              <a:pathLst>
                <a:path h="319" w="261">
                  <a:moveTo>
                    <a:pt x="0" y="0"/>
                  </a:moveTo>
                  <a:cubicBezTo>
                    <a:pt x="71" y="0"/>
                    <a:pt x="71" y="0"/>
                    <a:pt x="71" y="0"/>
                  </a:cubicBezTo>
                  <a:cubicBezTo>
                    <a:pt x="71" y="141"/>
                    <a:pt x="71" y="141"/>
                    <a:pt x="71" y="141"/>
                  </a:cubicBezTo>
                  <a:cubicBezTo>
                    <a:pt x="73" y="141"/>
                    <a:pt x="73" y="141"/>
                    <a:pt x="73" y="141"/>
                  </a:cubicBezTo>
                  <a:cubicBezTo>
                    <a:pt x="80" y="129"/>
                    <a:pt x="87" y="117"/>
                    <a:pt x="94" y="106"/>
                  </a:cubicBezTo>
                  <a:cubicBezTo>
                    <a:pt x="167" y="0"/>
                    <a:pt x="167" y="0"/>
                    <a:pt x="167" y="0"/>
                  </a:cubicBezTo>
                  <a:cubicBezTo>
                    <a:pt x="256" y="0"/>
                    <a:pt x="256" y="0"/>
                    <a:pt x="256" y="0"/>
                  </a:cubicBezTo>
                  <a:cubicBezTo>
                    <a:pt x="150" y="136"/>
                    <a:pt x="150" y="136"/>
                    <a:pt x="150" y="136"/>
                  </a:cubicBezTo>
                  <a:cubicBezTo>
                    <a:pt x="261" y="319"/>
                    <a:pt x="261" y="319"/>
                    <a:pt x="261" y="319"/>
                  </a:cubicBezTo>
                  <a:cubicBezTo>
                    <a:pt x="177" y="319"/>
                    <a:pt x="177" y="319"/>
                    <a:pt x="177" y="319"/>
                  </a:cubicBezTo>
                  <a:cubicBezTo>
                    <a:pt x="99" y="181"/>
                    <a:pt x="99" y="181"/>
                    <a:pt x="99" y="181"/>
                  </a:cubicBezTo>
                  <a:cubicBezTo>
                    <a:pt x="71" y="215"/>
                    <a:pt x="71" y="215"/>
                    <a:pt x="71" y="215"/>
                  </a:cubicBezTo>
                  <a:cubicBezTo>
                    <a:pt x="71" y="319"/>
                    <a:pt x="71" y="319"/>
                    <a:pt x="71" y="319"/>
                  </a:cubicBezTo>
                  <a:cubicBezTo>
                    <a:pt x="0" y="319"/>
                    <a:pt x="0" y="319"/>
                    <a:pt x="0" y="31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8" name="矩形 96"/>
          <p:cNvSpPr>
            <a:spLocks noChangeArrowheads="1"/>
          </p:cNvSpPr>
          <p:nvPr/>
        </p:nvSpPr>
        <p:spPr bwMode="auto">
          <a:xfrm>
            <a:off x="-31750" y="-26988"/>
            <a:ext cx="9175750" cy="5170488"/>
          </a:xfrm>
          <a:prstGeom prst="rect">
            <a:avLst/>
          </a:prstGeom>
          <a:solidFill>
            <a:srgbClr val="595959"/>
          </a:solidFill>
          <a:ln w="6350">
            <a:solidFill>
              <a:srgbClr val="595959"/>
            </a:solidFill>
            <a:miter lim="800000"/>
          </a:ln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9219" name="Freeform 151"/>
          <p:cNvSpPr>
            <a:spLocks noChangeArrowheads="1"/>
          </p:cNvSpPr>
          <p:nvPr/>
        </p:nvSpPr>
        <p:spPr bwMode="auto">
          <a:xfrm>
            <a:off x="4641850" y="2981325"/>
            <a:ext cx="4406900" cy="1481138"/>
          </a:xfrm>
          <a:custGeom>
            <a:gdLst>
              <a:gd fmla="*/ 0 w 1462" name="T0"/>
              <a:gd fmla="*/ 2147483646 h 777" name="T1"/>
              <a:gd fmla="*/ 2147483646 w 1462" name="T2"/>
              <a:gd fmla="*/ 2147483646 h 777" name="T3"/>
              <a:gd fmla="*/ 2147483646 w 1462" name="T4"/>
              <a:gd fmla="*/ 2147483646 h 777" name="T5"/>
              <a:gd fmla="*/ 2147483646 w 1462" name="T6"/>
              <a:gd fmla="*/ 2147483646 h 777" name="T7"/>
              <a:gd fmla="*/ 2147483646 w 1462" name="T8"/>
              <a:gd fmla="*/ 2147483646 h 777" name="T9"/>
              <a:gd fmla="*/ 2147483646 w 1462" name="T10"/>
              <a:gd fmla="*/ 2147483646 h 777" name="T11"/>
              <a:gd fmla="*/ 2147483646 w 1462" name="T12"/>
              <a:gd fmla="*/ 2147483646 h 777" name="T13"/>
              <a:gd fmla="*/ 2147483646 w 1462" name="T14"/>
              <a:gd fmla="*/ 2147483646 h 777" name="T15"/>
              <a:gd fmla="*/ 2147483646 w 1462" name="T16"/>
              <a:gd fmla="*/ 2147483646 h 777" name="T17"/>
              <a:gd fmla="*/ 2147483646 w 1462" name="T18"/>
              <a:gd fmla="*/ 2147483646 h 777" name="T19"/>
              <a:gd fmla="*/ 2147483646 w 1462" name="T20"/>
              <a:gd fmla="*/ 2147483646 h 777" name="T21"/>
              <a:gd fmla="*/ 2147483646 w 1462" name="T22"/>
              <a:gd fmla="*/ 2147483646 h 777" name="T23"/>
              <a:gd fmla="*/ 2147483646 w 1462" name="T24"/>
              <a:gd fmla="*/ 2147483646 h 777" name="T25"/>
              <a:gd fmla="*/ 2147483646 w 1462" name="T26"/>
              <a:gd fmla="*/ 2147483646 h 777" name="T27"/>
              <a:gd fmla="*/ 2147483646 w 1462" name="T28"/>
              <a:gd fmla="*/ 2147483646 h 777" name="T29"/>
              <a:gd fmla="*/ 2147483646 w 1462" name="T30"/>
              <a:gd fmla="*/ 2147483646 h 777" name="T31"/>
              <a:gd fmla="*/ 2147483646 w 1462" name="T32"/>
              <a:gd fmla="*/ 2147483646 h 777" name="T33"/>
              <a:gd fmla="*/ 2147483646 w 1462" name="T34"/>
              <a:gd fmla="*/ 2147483646 h 777" name="T35"/>
              <a:gd fmla="*/ 2147483646 w 1462" name="T36"/>
              <a:gd fmla="*/ 2147483646 h 777" name="T37"/>
              <a:gd fmla="*/ 2147483646 w 1462" name="T38"/>
              <a:gd fmla="*/ 2147483646 h 777" name="T39"/>
              <a:gd fmla="*/ 2147483646 w 1462" name="T40"/>
              <a:gd fmla="*/ 2147483646 h 777" name="T41"/>
              <a:gd fmla="*/ 2147483646 w 1462" name="T42"/>
              <a:gd fmla="*/ 2147483646 h 777" name="T43"/>
              <a:gd fmla="*/ 2147483646 w 1462" name="T44"/>
              <a:gd fmla="*/ 2147483646 h 777" name="T45"/>
              <a:gd fmla="*/ 2147483646 w 1462" name="T46"/>
              <a:gd fmla="*/ 2147483646 h 777" name="T47"/>
              <a:gd fmla="*/ 2147483646 w 1462" name="T48"/>
              <a:gd fmla="*/ 2147483646 h 777" name="T49"/>
              <a:gd fmla="*/ 2147483646 w 1462" name="T50"/>
              <a:gd fmla="*/ 2147483646 h 777" name="T51"/>
              <a:gd fmla="*/ 2147483646 w 1462" name="T52"/>
              <a:gd fmla="*/ 2147483646 h 777" name="T53"/>
              <a:gd fmla="*/ 2147483646 w 1462" name="T54"/>
              <a:gd fmla="*/ 2147483646 h 777" name="T55"/>
              <a:gd fmla="*/ 2147483646 w 1462" name="T56"/>
              <a:gd fmla="*/ 2147483646 h 777" name="T57"/>
              <a:gd fmla="*/ 2147483646 w 1462" name="T58"/>
              <a:gd fmla="*/ 2147483646 h 777" name="T59"/>
              <a:gd fmla="*/ 2147483646 w 1462" name="T60"/>
              <a:gd fmla="*/ 2147483646 h 777" name="T61"/>
              <a:gd fmla="*/ 2147483646 w 1462" name="T62"/>
              <a:gd fmla="*/ 2147483646 h 777" name="T63"/>
              <a:gd fmla="*/ 2147483646 w 1462" name="T64"/>
              <a:gd fmla="*/ 2147483646 h 777" name="T65"/>
              <a:gd fmla="*/ 2147483646 w 1462" name="T66"/>
              <a:gd fmla="*/ 2147483646 h 777" name="T67"/>
              <a:gd fmla="*/ 2147483646 w 1462" name="T68"/>
              <a:gd fmla="*/ 2147483646 h 777" name="T69"/>
              <a:gd fmla="*/ 2147483646 w 1462" name="T70"/>
              <a:gd fmla="*/ 2147483646 h 777" name="T71"/>
              <a:gd fmla="*/ 2147483646 w 1462" name="T72"/>
              <a:gd fmla="*/ 2147483646 h 777" name="T73"/>
              <a:gd fmla="*/ 2147483646 w 1462" name="T74"/>
              <a:gd fmla="*/ 2147483646 h 777" name="T75"/>
              <a:gd fmla="*/ 2147483646 w 1462" name="T76"/>
              <a:gd fmla="*/ 2147483646 h 777" name="T77"/>
              <a:gd fmla="*/ 2147483646 w 1462" name="T78"/>
              <a:gd fmla="*/ 2147483646 h 777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w 1462" name="T120"/>
              <a:gd fmla="*/ 0 h 777" name="T121"/>
              <a:gd fmla="*/ 1462 w 1462" name="T122"/>
              <a:gd fmla="*/ 777 h 777" name="T123"/>
            </a:gdLst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b="T123" l="T120" r="T122" t="T121"/>
            <a:pathLst>
              <a:path h="777" w="1462">
                <a:moveTo>
                  <a:pt x="0" y="758"/>
                </a:moveTo>
                <a:cubicBezTo>
                  <a:pt x="0" y="472"/>
                  <a:pt x="0" y="472"/>
                  <a:pt x="0" y="472"/>
                </a:cubicBezTo>
                <a:cubicBezTo>
                  <a:pt x="10" y="462"/>
                  <a:pt x="10" y="462"/>
                  <a:pt x="10" y="462"/>
                </a:cubicBezTo>
                <a:cubicBezTo>
                  <a:pt x="18" y="462"/>
                  <a:pt x="18" y="462"/>
                  <a:pt x="18" y="462"/>
                </a:cubicBezTo>
                <a:cubicBezTo>
                  <a:pt x="18" y="299"/>
                  <a:pt x="18" y="299"/>
                  <a:pt x="18" y="299"/>
                </a:cubicBezTo>
                <a:cubicBezTo>
                  <a:pt x="18" y="299"/>
                  <a:pt x="60" y="280"/>
                  <a:pt x="89" y="306"/>
                </a:cubicBezTo>
                <a:cubicBezTo>
                  <a:pt x="89" y="315"/>
                  <a:pt x="89" y="315"/>
                  <a:pt x="89" y="315"/>
                </a:cubicBezTo>
                <a:cubicBezTo>
                  <a:pt x="120" y="320"/>
                  <a:pt x="120" y="320"/>
                  <a:pt x="120" y="320"/>
                </a:cubicBezTo>
                <a:cubicBezTo>
                  <a:pt x="120" y="419"/>
                  <a:pt x="120" y="419"/>
                  <a:pt x="120" y="419"/>
                </a:cubicBezTo>
                <a:cubicBezTo>
                  <a:pt x="170" y="424"/>
                  <a:pt x="170" y="424"/>
                  <a:pt x="170" y="424"/>
                </a:cubicBezTo>
                <a:cubicBezTo>
                  <a:pt x="170" y="386"/>
                  <a:pt x="170" y="386"/>
                  <a:pt x="170" y="386"/>
                </a:cubicBezTo>
                <a:cubicBezTo>
                  <a:pt x="170" y="386"/>
                  <a:pt x="179" y="376"/>
                  <a:pt x="200" y="380"/>
                </a:cubicBezTo>
                <a:cubicBezTo>
                  <a:pt x="254" y="389"/>
                  <a:pt x="254" y="389"/>
                  <a:pt x="254" y="389"/>
                </a:cubicBezTo>
                <a:cubicBezTo>
                  <a:pt x="254" y="196"/>
                  <a:pt x="254" y="196"/>
                  <a:pt x="254" y="196"/>
                </a:cubicBezTo>
                <a:cubicBezTo>
                  <a:pt x="269" y="196"/>
                  <a:pt x="269" y="196"/>
                  <a:pt x="269" y="196"/>
                </a:cubicBezTo>
                <a:cubicBezTo>
                  <a:pt x="269" y="176"/>
                  <a:pt x="269" y="176"/>
                  <a:pt x="269" y="176"/>
                </a:cubicBezTo>
                <a:cubicBezTo>
                  <a:pt x="294" y="176"/>
                  <a:pt x="294" y="176"/>
                  <a:pt x="294" y="176"/>
                </a:cubicBezTo>
                <a:cubicBezTo>
                  <a:pt x="294" y="162"/>
                  <a:pt x="294" y="162"/>
                  <a:pt x="294" y="162"/>
                </a:cubicBezTo>
                <a:cubicBezTo>
                  <a:pt x="349" y="161"/>
                  <a:pt x="349" y="161"/>
                  <a:pt x="349" y="161"/>
                </a:cubicBezTo>
                <a:cubicBezTo>
                  <a:pt x="349" y="161"/>
                  <a:pt x="371" y="190"/>
                  <a:pt x="393" y="189"/>
                </a:cubicBezTo>
                <a:cubicBezTo>
                  <a:pt x="416" y="189"/>
                  <a:pt x="416" y="189"/>
                  <a:pt x="416" y="189"/>
                </a:cubicBezTo>
                <a:cubicBezTo>
                  <a:pt x="416" y="167"/>
                  <a:pt x="416" y="167"/>
                  <a:pt x="416" y="167"/>
                </a:cubicBezTo>
                <a:cubicBezTo>
                  <a:pt x="422" y="160"/>
                  <a:pt x="422" y="160"/>
                  <a:pt x="422" y="160"/>
                </a:cubicBezTo>
                <a:cubicBezTo>
                  <a:pt x="422" y="79"/>
                  <a:pt x="422" y="79"/>
                  <a:pt x="422" y="79"/>
                </a:cubicBezTo>
                <a:cubicBezTo>
                  <a:pt x="554" y="60"/>
                  <a:pt x="554" y="60"/>
                  <a:pt x="554" y="60"/>
                </a:cubicBezTo>
                <a:cubicBezTo>
                  <a:pt x="571" y="75"/>
                  <a:pt x="571" y="75"/>
                  <a:pt x="571" y="75"/>
                </a:cubicBezTo>
                <a:cubicBezTo>
                  <a:pt x="571" y="113"/>
                  <a:pt x="571" y="113"/>
                  <a:pt x="571" y="113"/>
                </a:cubicBezTo>
                <a:cubicBezTo>
                  <a:pt x="576" y="111"/>
                  <a:pt x="576" y="111"/>
                  <a:pt x="576" y="111"/>
                </a:cubicBezTo>
                <a:cubicBezTo>
                  <a:pt x="576" y="0"/>
                  <a:pt x="576" y="0"/>
                  <a:pt x="576" y="0"/>
                </a:cubicBezTo>
                <a:cubicBezTo>
                  <a:pt x="668" y="28"/>
                  <a:pt x="668" y="28"/>
                  <a:pt x="668" y="28"/>
                </a:cubicBezTo>
                <a:cubicBezTo>
                  <a:pt x="668" y="454"/>
                  <a:pt x="668" y="454"/>
                  <a:pt x="668" y="454"/>
                </a:cubicBezTo>
                <a:cubicBezTo>
                  <a:pt x="682" y="463"/>
                  <a:pt x="682" y="463"/>
                  <a:pt x="682" y="463"/>
                </a:cubicBezTo>
                <a:cubicBezTo>
                  <a:pt x="682" y="426"/>
                  <a:pt x="682" y="426"/>
                  <a:pt x="682" y="426"/>
                </a:cubicBezTo>
                <a:cubicBezTo>
                  <a:pt x="685" y="418"/>
                  <a:pt x="685" y="418"/>
                  <a:pt x="685" y="418"/>
                </a:cubicBezTo>
                <a:cubicBezTo>
                  <a:pt x="685" y="352"/>
                  <a:pt x="685" y="352"/>
                  <a:pt x="685" y="352"/>
                </a:cubicBezTo>
                <a:cubicBezTo>
                  <a:pt x="702" y="346"/>
                  <a:pt x="702" y="346"/>
                  <a:pt x="702" y="346"/>
                </a:cubicBezTo>
                <a:cubicBezTo>
                  <a:pt x="702" y="301"/>
                  <a:pt x="702" y="301"/>
                  <a:pt x="702" y="301"/>
                </a:cubicBezTo>
                <a:cubicBezTo>
                  <a:pt x="769" y="301"/>
                  <a:pt x="769" y="301"/>
                  <a:pt x="769" y="301"/>
                </a:cubicBezTo>
                <a:cubicBezTo>
                  <a:pt x="769" y="342"/>
                  <a:pt x="769" y="342"/>
                  <a:pt x="769" y="342"/>
                </a:cubicBezTo>
                <a:cubicBezTo>
                  <a:pt x="787" y="349"/>
                  <a:pt x="787" y="349"/>
                  <a:pt x="787" y="349"/>
                </a:cubicBezTo>
                <a:cubicBezTo>
                  <a:pt x="787" y="424"/>
                  <a:pt x="787" y="424"/>
                  <a:pt x="787" y="424"/>
                </a:cubicBezTo>
                <a:cubicBezTo>
                  <a:pt x="793" y="431"/>
                  <a:pt x="793" y="431"/>
                  <a:pt x="793" y="431"/>
                </a:cubicBezTo>
                <a:cubicBezTo>
                  <a:pt x="793" y="599"/>
                  <a:pt x="793" y="599"/>
                  <a:pt x="793" y="599"/>
                </a:cubicBezTo>
                <a:cubicBezTo>
                  <a:pt x="808" y="595"/>
                  <a:pt x="808" y="595"/>
                  <a:pt x="808" y="595"/>
                </a:cubicBezTo>
                <a:cubicBezTo>
                  <a:pt x="875" y="595"/>
                  <a:pt x="875" y="595"/>
                  <a:pt x="875" y="595"/>
                </a:cubicBezTo>
                <a:cubicBezTo>
                  <a:pt x="875" y="607"/>
                  <a:pt x="875" y="607"/>
                  <a:pt x="875" y="607"/>
                </a:cubicBezTo>
                <a:cubicBezTo>
                  <a:pt x="886" y="612"/>
                  <a:pt x="886" y="612"/>
                  <a:pt x="886" y="612"/>
                </a:cubicBezTo>
                <a:cubicBezTo>
                  <a:pt x="886" y="224"/>
                  <a:pt x="886" y="224"/>
                  <a:pt x="886" y="224"/>
                </a:cubicBezTo>
                <a:cubicBezTo>
                  <a:pt x="899" y="218"/>
                  <a:pt x="899" y="218"/>
                  <a:pt x="899" y="218"/>
                </a:cubicBezTo>
                <a:cubicBezTo>
                  <a:pt x="900" y="102"/>
                  <a:pt x="900" y="102"/>
                  <a:pt x="900" y="102"/>
                </a:cubicBezTo>
                <a:cubicBezTo>
                  <a:pt x="919" y="82"/>
                  <a:pt x="919" y="82"/>
                  <a:pt x="919" y="82"/>
                </a:cubicBezTo>
                <a:cubicBezTo>
                  <a:pt x="919" y="42"/>
                  <a:pt x="919" y="42"/>
                  <a:pt x="919" y="42"/>
                </a:cubicBezTo>
                <a:cubicBezTo>
                  <a:pt x="921" y="32"/>
                  <a:pt x="921" y="32"/>
                  <a:pt x="921" y="32"/>
                </a:cubicBezTo>
                <a:cubicBezTo>
                  <a:pt x="1001" y="32"/>
                  <a:pt x="1001" y="32"/>
                  <a:pt x="1001" y="32"/>
                </a:cubicBezTo>
                <a:cubicBezTo>
                  <a:pt x="1001" y="83"/>
                  <a:pt x="1001" y="83"/>
                  <a:pt x="1001" y="83"/>
                </a:cubicBezTo>
                <a:cubicBezTo>
                  <a:pt x="1017" y="100"/>
                  <a:pt x="1017" y="100"/>
                  <a:pt x="1017" y="100"/>
                </a:cubicBezTo>
                <a:cubicBezTo>
                  <a:pt x="1017" y="214"/>
                  <a:pt x="1017" y="214"/>
                  <a:pt x="1017" y="214"/>
                </a:cubicBezTo>
                <a:cubicBezTo>
                  <a:pt x="1031" y="221"/>
                  <a:pt x="1031" y="221"/>
                  <a:pt x="1031" y="221"/>
                </a:cubicBezTo>
                <a:cubicBezTo>
                  <a:pt x="1031" y="317"/>
                  <a:pt x="1031" y="317"/>
                  <a:pt x="1031" y="317"/>
                </a:cubicBezTo>
                <a:cubicBezTo>
                  <a:pt x="1127" y="331"/>
                  <a:pt x="1127" y="331"/>
                  <a:pt x="1127" y="331"/>
                </a:cubicBezTo>
                <a:cubicBezTo>
                  <a:pt x="1127" y="717"/>
                  <a:pt x="1127" y="717"/>
                  <a:pt x="1127" y="717"/>
                </a:cubicBezTo>
                <a:cubicBezTo>
                  <a:pt x="1128" y="724"/>
                  <a:pt x="1128" y="724"/>
                  <a:pt x="1128" y="724"/>
                </a:cubicBezTo>
                <a:cubicBezTo>
                  <a:pt x="1145" y="724"/>
                  <a:pt x="1145" y="724"/>
                  <a:pt x="1145" y="724"/>
                </a:cubicBezTo>
                <a:cubicBezTo>
                  <a:pt x="1145" y="408"/>
                  <a:pt x="1145" y="408"/>
                  <a:pt x="1145" y="408"/>
                </a:cubicBezTo>
                <a:cubicBezTo>
                  <a:pt x="1158" y="408"/>
                  <a:pt x="1158" y="408"/>
                  <a:pt x="1158" y="408"/>
                </a:cubicBezTo>
                <a:cubicBezTo>
                  <a:pt x="1158" y="398"/>
                  <a:pt x="1158" y="398"/>
                  <a:pt x="1158" y="398"/>
                </a:cubicBezTo>
                <a:cubicBezTo>
                  <a:pt x="1178" y="398"/>
                  <a:pt x="1178" y="398"/>
                  <a:pt x="1178" y="398"/>
                </a:cubicBezTo>
                <a:cubicBezTo>
                  <a:pt x="1178" y="407"/>
                  <a:pt x="1178" y="407"/>
                  <a:pt x="1178" y="407"/>
                </a:cubicBezTo>
                <a:cubicBezTo>
                  <a:pt x="1228" y="409"/>
                  <a:pt x="1228" y="409"/>
                  <a:pt x="1228" y="409"/>
                </a:cubicBezTo>
                <a:cubicBezTo>
                  <a:pt x="1228" y="399"/>
                  <a:pt x="1228" y="399"/>
                  <a:pt x="1228" y="399"/>
                </a:cubicBezTo>
                <a:cubicBezTo>
                  <a:pt x="1240" y="399"/>
                  <a:pt x="1240" y="399"/>
                  <a:pt x="1240" y="399"/>
                </a:cubicBezTo>
                <a:cubicBezTo>
                  <a:pt x="1240" y="721"/>
                  <a:pt x="1240" y="721"/>
                  <a:pt x="1240" y="721"/>
                </a:cubicBezTo>
                <a:cubicBezTo>
                  <a:pt x="1289" y="724"/>
                  <a:pt x="1289" y="724"/>
                  <a:pt x="1289" y="724"/>
                </a:cubicBezTo>
                <a:cubicBezTo>
                  <a:pt x="1289" y="500"/>
                  <a:pt x="1289" y="500"/>
                  <a:pt x="1289" y="500"/>
                </a:cubicBezTo>
                <a:cubicBezTo>
                  <a:pt x="1378" y="472"/>
                  <a:pt x="1378" y="472"/>
                  <a:pt x="1378" y="472"/>
                </a:cubicBezTo>
                <a:cubicBezTo>
                  <a:pt x="1439" y="475"/>
                  <a:pt x="1439" y="475"/>
                  <a:pt x="1439" y="475"/>
                </a:cubicBezTo>
                <a:cubicBezTo>
                  <a:pt x="1439" y="550"/>
                  <a:pt x="1439" y="550"/>
                  <a:pt x="1439" y="550"/>
                </a:cubicBezTo>
                <a:cubicBezTo>
                  <a:pt x="1462" y="550"/>
                  <a:pt x="1462" y="550"/>
                  <a:pt x="1462" y="550"/>
                </a:cubicBezTo>
                <a:cubicBezTo>
                  <a:pt x="1462" y="717"/>
                  <a:pt x="1462" y="717"/>
                  <a:pt x="1462" y="717"/>
                </a:cubicBezTo>
                <a:cubicBezTo>
                  <a:pt x="1460" y="740"/>
                  <a:pt x="1460" y="740"/>
                  <a:pt x="1460" y="740"/>
                </a:cubicBezTo>
                <a:cubicBezTo>
                  <a:pt x="1460" y="740"/>
                  <a:pt x="37" y="777"/>
                  <a:pt x="0" y="758"/>
                </a:cubicBezTo>
                <a:close/>
              </a:path>
            </a:pathLst>
          </a:custGeom>
          <a:solidFill>
            <a:srgbClr val="8EC31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9220" name="Freeform 152"/>
          <p:cNvSpPr>
            <a:spLocks noChangeArrowheads="1"/>
          </p:cNvSpPr>
          <p:nvPr/>
        </p:nvSpPr>
        <p:spPr bwMode="auto">
          <a:xfrm>
            <a:off x="4572000" y="4537075"/>
            <a:ext cx="4572000" cy="646113"/>
          </a:xfrm>
          <a:custGeom>
            <a:gdLst>
              <a:gd fmla="*/ 0 w 1517" name="T0"/>
              <a:gd fmla="*/ 0 h 340" name="T1"/>
              <a:gd fmla="*/ 0 w 1517" name="T2"/>
              <a:gd fmla="*/ 2147483646 h 340" name="T3"/>
              <a:gd fmla="*/ 2147483646 w 1517" name="T4"/>
              <a:gd fmla="*/ 2147483646 h 340" name="T5"/>
              <a:gd fmla="*/ 2147483646 w 1517" name="T6"/>
              <a:gd fmla="*/ 2147483646 h 340" name="T7"/>
              <a:gd fmla="*/ 2147483646 w 1517" name="T8"/>
              <a:gd fmla="*/ 2147483646 h 340" name="T9"/>
              <a:gd fmla="*/ 2147483646 w 1517" name="T10"/>
              <a:gd fmla="*/ 0 h 340" name="T11"/>
              <a:gd fmla="*/ 2147483646 w 1517" name="T12"/>
              <a:gd fmla="*/ 0 h 340" name="T13"/>
              <a:gd fmla="*/ 0 w 1517" name="T14"/>
              <a:gd fmla="*/ 0 h 340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1517" name="T24"/>
              <a:gd fmla="*/ 0 h 340" name="T25"/>
              <a:gd fmla="*/ 1517 w 1517" name="T26"/>
              <a:gd fmla="*/ 340 h 340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340" w="1517">
                <a:moveTo>
                  <a:pt x="0" y="0"/>
                </a:moveTo>
                <a:cubicBezTo>
                  <a:pt x="0" y="231"/>
                  <a:pt x="0" y="231"/>
                  <a:pt x="0" y="231"/>
                </a:cubicBezTo>
                <a:cubicBezTo>
                  <a:pt x="0" y="291"/>
                  <a:pt x="49" y="340"/>
                  <a:pt x="110" y="340"/>
                </a:cubicBezTo>
                <a:cubicBezTo>
                  <a:pt x="1407" y="340"/>
                  <a:pt x="1407" y="340"/>
                  <a:pt x="1407" y="340"/>
                </a:cubicBezTo>
                <a:cubicBezTo>
                  <a:pt x="1468" y="340"/>
                  <a:pt x="1517" y="291"/>
                  <a:pt x="1517" y="231"/>
                </a:cubicBezTo>
                <a:cubicBezTo>
                  <a:pt x="1517" y="0"/>
                  <a:pt x="1517" y="0"/>
                  <a:pt x="1517" y="0"/>
                </a:cubicBezTo>
                <a:cubicBezTo>
                  <a:pt x="792" y="0"/>
                  <a:pt x="792" y="0"/>
                  <a:pt x="792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8EC31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9221" name="Freeform 153"/>
          <p:cNvSpPr>
            <a:spLocks noChangeArrowheads="1" noEditPoints="1"/>
          </p:cNvSpPr>
          <p:nvPr/>
        </p:nvSpPr>
        <p:spPr bwMode="auto">
          <a:xfrm>
            <a:off x="4629150" y="4565650"/>
            <a:ext cx="4460875" cy="592138"/>
          </a:xfrm>
          <a:custGeom>
            <a:gdLst>
              <a:gd fmla="*/ 2147483646 w 1480" name="T0"/>
              <a:gd fmla="*/ 0 h 311" name="T1"/>
              <a:gd fmla="*/ 0 w 1480" name="T2"/>
              <a:gd fmla="*/ 0 h 311" name="T3"/>
              <a:gd fmla="*/ 0 w 1480" name="T4"/>
              <a:gd fmla="*/ 2147483646 h 311" name="T5"/>
              <a:gd fmla="*/ 2147483646 w 1480" name="T6"/>
              <a:gd fmla="*/ 2147483646 h 311" name="T7"/>
              <a:gd fmla="*/ 2147483646 w 1480" name="T8"/>
              <a:gd fmla="*/ 2147483646 h 311" name="T9"/>
              <a:gd fmla="*/ 2147483646 w 1480" name="T10"/>
              <a:gd fmla="*/ 2147483646 h 311" name="T11"/>
              <a:gd fmla="*/ 2147483646 w 1480" name="T12"/>
              <a:gd fmla="*/ 0 h 311" name="T13"/>
              <a:gd fmla="*/ 2147483646 w 1480" name="T14"/>
              <a:gd fmla="*/ 0 h 311" name="T15"/>
              <a:gd fmla="*/ 2147483646 w 1480" name="T16"/>
              <a:gd fmla="*/ 2147483646 h 311" name="T17"/>
              <a:gd fmla="*/ 2147483646 w 1480" name="T18"/>
              <a:gd fmla="*/ 2147483646 h 311" name="T19"/>
              <a:gd fmla="*/ 2147483646 w 1480" name="T20"/>
              <a:gd fmla="*/ 2147483646 h 311" name="T21"/>
              <a:gd fmla="*/ 2147483646 w 1480" name="T22"/>
              <a:gd fmla="*/ 2147483646 h 311" name="T23"/>
              <a:gd fmla="*/ 2147483646 w 1480" name="T24"/>
              <a:gd fmla="*/ 2147483646 h 311" name="T25"/>
              <a:gd fmla="*/ 2147483646 w 1480" name="T26"/>
              <a:gd fmla="*/ 2147483646 h 311" name="T27"/>
              <a:gd fmla="*/ 2147483646 w 1480" name="T28"/>
              <a:gd fmla="*/ 2147483646 h 311" name="T29"/>
              <a:gd fmla="*/ 2147483646 w 1480" name="T30"/>
              <a:gd fmla="*/ 2147483646 h 311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w 1480" name="T48"/>
              <a:gd fmla="*/ 0 h 311" name="T49"/>
              <a:gd fmla="*/ 1480 w 1480" name="T50"/>
              <a:gd fmla="*/ 311 h 311" name="T51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T51" l="T48" r="T50" t="T49"/>
            <a:pathLst>
              <a:path h="311" w="1480">
                <a:moveTo>
                  <a:pt x="772" y="0"/>
                </a:moveTo>
                <a:cubicBezTo>
                  <a:pt x="0" y="0"/>
                  <a:pt x="0" y="0"/>
                  <a:pt x="0" y="0"/>
                </a:cubicBezTo>
                <a:cubicBezTo>
                  <a:pt x="0" y="211"/>
                  <a:pt x="0" y="211"/>
                  <a:pt x="0" y="211"/>
                </a:cubicBezTo>
                <a:cubicBezTo>
                  <a:pt x="0" y="266"/>
                  <a:pt x="48" y="311"/>
                  <a:pt x="107" y="311"/>
                </a:cubicBezTo>
                <a:cubicBezTo>
                  <a:pt x="1372" y="311"/>
                  <a:pt x="1372" y="311"/>
                  <a:pt x="1372" y="311"/>
                </a:cubicBezTo>
                <a:cubicBezTo>
                  <a:pt x="1432" y="311"/>
                  <a:pt x="1480" y="266"/>
                  <a:pt x="1480" y="211"/>
                </a:cubicBezTo>
                <a:cubicBezTo>
                  <a:pt x="1480" y="0"/>
                  <a:pt x="1480" y="0"/>
                  <a:pt x="1480" y="0"/>
                </a:cubicBezTo>
                <a:lnTo>
                  <a:pt x="772" y="0"/>
                </a:lnTo>
                <a:close/>
                <a:moveTo>
                  <a:pt x="1462" y="206"/>
                </a:moveTo>
                <a:cubicBezTo>
                  <a:pt x="1462" y="256"/>
                  <a:pt x="1415" y="297"/>
                  <a:pt x="1358" y="297"/>
                </a:cubicBezTo>
                <a:cubicBezTo>
                  <a:pt x="122" y="297"/>
                  <a:pt x="122" y="297"/>
                  <a:pt x="122" y="297"/>
                </a:cubicBezTo>
                <a:cubicBezTo>
                  <a:pt x="64" y="297"/>
                  <a:pt x="17" y="256"/>
                  <a:pt x="17" y="206"/>
                </a:cubicBezTo>
                <a:cubicBezTo>
                  <a:pt x="17" y="14"/>
                  <a:pt x="17" y="14"/>
                  <a:pt x="17" y="14"/>
                </a:cubicBezTo>
                <a:cubicBezTo>
                  <a:pt x="771" y="14"/>
                  <a:pt x="771" y="14"/>
                  <a:pt x="771" y="14"/>
                </a:cubicBezTo>
                <a:cubicBezTo>
                  <a:pt x="1462" y="14"/>
                  <a:pt x="1462" y="14"/>
                  <a:pt x="1462" y="14"/>
                </a:cubicBezTo>
                <a:lnTo>
                  <a:pt x="1462" y="20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9222" name="Freeform 154"/>
          <p:cNvSpPr>
            <a:spLocks noChangeArrowheads="1"/>
          </p:cNvSpPr>
          <p:nvPr/>
        </p:nvSpPr>
        <p:spPr bwMode="auto">
          <a:xfrm>
            <a:off x="5292725" y="4732338"/>
            <a:ext cx="276225" cy="265112"/>
          </a:xfrm>
          <a:custGeom>
            <a:gdLst>
              <a:gd fmla="*/ 2147483646 w 92" name="T0"/>
              <a:gd fmla="*/ 2147483646 h 139" name="T1"/>
              <a:gd fmla="*/ 2147483646 w 92" name="T2"/>
              <a:gd fmla="*/ 2147483646 h 139" name="T3"/>
              <a:gd fmla="*/ 2147483646 w 92" name="T4"/>
              <a:gd fmla="*/ 2147483646 h 139" name="T5"/>
              <a:gd fmla="*/ 2147483646 w 92" name="T6"/>
              <a:gd fmla="*/ 2147483646 h 139" name="T7"/>
              <a:gd fmla="*/ 2147483646 w 92" name="T8"/>
              <a:gd fmla="*/ 2147483646 h 139" name="T9"/>
              <a:gd fmla="*/ 2147483646 w 92" name="T10"/>
              <a:gd fmla="*/ 0 h 139" name="T11"/>
              <a:gd fmla="*/ 2147483646 w 92" name="T12"/>
              <a:gd fmla="*/ 2147483646 h 139" name="T13"/>
              <a:gd fmla="*/ 2147483646 w 92" name="T14"/>
              <a:gd fmla="*/ 2147483646 h 139" name="T15"/>
              <a:gd fmla="*/ 2147483646 w 92" name="T16"/>
              <a:gd fmla="*/ 2147483646 h 139" name="T17"/>
              <a:gd fmla="*/ 2147483646 w 92" name="T18"/>
              <a:gd fmla="*/ 2147483646 h 139" name="T19"/>
              <a:gd fmla="*/ 2147483646 w 92" name="T20"/>
              <a:gd fmla="*/ 2147483646 h 139" name="T21"/>
              <a:gd fmla="*/ 2147483646 w 92" name="T22"/>
              <a:gd fmla="*/ 2147483646 h 139" name="T23"/>
              <a:gd fmla="*/ 2147483646 w 92" name="T24"/>
              <a:gd fmla="*/ 2147483646 h 139" name="T25"/>
              <a:gd fmla="*/ 0 w 92" name="T26"/>
              <a:gd fmla="*/ 2147483646 h 139" name="T27"/>
              <a:gd fmla="*/ 2147483646 w 92" name="T28"/>
              <a:gd fmla="*/ 2147483646 h 139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w 92" name="T45"/>
              <a:gd fmla="*/ 0 h 139" name="T46"/>
              <a:gd fmla="*/ 92 w 92" name="T47"/>
              <a:gd fmla="*/ 139 h 139" name="T48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T48" l="T45" r="T47" t="T46"/>
            <a:pathLst>
              <a:path h="139" w="92">
                <a:moveTo>
                  <a:pt x="6" y="105"/>
                </a:moveTo>
                <a:cubicBezTo>
                  <a:pt x="14" y="110"/>
                  <a:pt x="27" y="114"/>
                  <a:pt x="40" y="114"/>
                </a:cubicBezTo>
                <a:cubicBezTo>
                  <a:pt x="54" y="114"/>
                  <a:pt x="61" y="108"/>
                  <a:pt x="61" y="99"/>
                </a:cubicBezTo>
                <a:cubicBezTo>
                  <a:pt x="61" y="91"/>
                  <a:pt x="55" y="86"/>
                  <a:pt x="38" y="80"/>
                </a:cubicBezTo>
                <a:cubicBezTo>
                  <a:pt x="16" y="72"/>
                  <a:pt x="1" y="60"/>
                  <a:pt x="1" y="40"/>
                </a:cubicBezTo>
                <a:cubicBezTo>
                  <a:pt x="1" y="17"/>
                  <a:pt x="21" y="0"/>
                  <a:pt x="52" y="0"/>
                </a:cubicBezTo>
                <a:cubicBezTo>
                  <a:pt x="68" y="0"/>
                  <a:pt x="79" y="3"/>
                  <a:pt x="87" y="7"/>
                </a:cubicBezTo>
                <a:cubicBezTo>
                  <a:pt x="80" y="31"/>
                  <a:pt x="80" y="31"/>
                  <a:pt x="80" y="31"/>
                </a:cubicBezTo>
                <a:cubicBezTo>
                  <a:pt x="75" y="29"/>
                  <a:pt x="65" y="25"/>
                  <a:pt x="52" y="25"/>
                </a:cubicBezTo>
                <a:cubicBezTo>
                  <a:pt x="39" y="25"/>
                  <a:pt x="32" y="31"/>
                  <a:pt x="32" y="38"/>
                </a:cubicBezTo>
                <a:cubicBezTo>
                  <a:pt x="32" y="46"/>
                  <a:pt x="40" y="50"/>
                  <a:pt x="57" y="57"/>
                </a:cubicBezTo>
                <a:cubicBezTo>
                  <a:pt x="81" y="66"/>
                  <a:pt x="92" y="78"/>
                  <a:pt x="92" y="97"/>
                </a:cubicBezTo>
                <a:cubicBezTo>
                  <a:pt x="92" y="120"/>
                  <a:pt x="75" y="139"/>
                  <a:pt x="38" y="139"/>
                </a:cubicBezTo>
                <a:cubicBezTo>
                  <a:pt x="22" y="139"/>
                  <a:pt x="7" y="135"/>
                  <a:pt x="0" y="131"/>
                </a:cubicBezTo>
                <a:lnTo>
                  <a:pt x="6" y="10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9223" name="Rectangle 155"/>
          <p:cNvSpPr>
            <a:spLocks noChangeArrowheads="1"/>
          </p:cNvSpPr>
          <p:nvPr/>
        </p:nvSpPr>
        <p:spPr bwMode="auto">
          <a:xfrm>
            <a:off x="5630863" y="4735513"/>
            <a:ext cx="92075" cy="257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9224" name="Freeform 156"/>
          <p:cNvSpPr>
            <a:spLocks noChangeArrowheads="1"/>
          </p:cNvSpPr>
          <p:nvPr/>
        </p:nvSpPr>
        <p:spPr bwMode="auto">
          <a:xfrm>
            <a:off x="5805488" y="4735513"/>
            <a:ext cx="338137" cy="257175"/>
          </a:xfrm>
          <a:custGeom>
            <a:gdLst>
              <a:gd fmla="*/ 0 w 112" name="T0"/>
              <a:gd fmla="*/ 2147483646 h 135" name="T1"/>
              <a:gd fmla="*/ 0 w 112" name="T2"/>
              <a:gd fmla="*/ 0 h 135" name="T3"/>
              <a:gd fmla="*/ 2147483646 w 112" name="T4"/>
              <a:gd fmla="*/ 0 h 135" name="T5"/>
              <a:gd fmla="*/ 2147483646 w 112" name="T6"/>
              <a:gd fmla="*/ 2147483646 h 135" name="T7"/>
              <a:gd fmla="*/ 2147483646 w 112" name="T8"/>
              <a:gd fmla="*/ 2147483646 h 135" name="T9"/>
              <a:gd fmla="*/ 2147483646 w 112" name="T10"/>
              <a:gd fmla="*/ 2147483646 h 135" name="T11"/>
              <a:gd fmla="*/ 2147483646 w 112" name="T12"/>
              <a:gd fmla="*/ 2147483646 h 135" name="T13"/>
              <a:gd fmla="*/ 2147483646 w 112" name="T14"/>
              <a:gd fmla="*/ 0 h 135" name="T15"/>
              <a:gd fmla="*/ 2147483646 w 112" name="T16"/>
              <a:gd fmla="*/ 0 h 135" name="T17"/>
              <a:gd fmla="*/ 2147483646 w 112" name="T18"/>
              <a:gd fmla="*/ 2147483646 h 135" name="T19"/>
              <a:gd fmla="*/ 2147483646 w 112" name="T20"/>
              <a:gd fmla="*/ 2147483646 h 135" name="T21"/>
              <a:gd fmla="*/ 2147483646 w 112" name="T22"/>
              <a:gd fmla="*/ 2147483646 h 135" name="T23"/>
              <a:gd fmla="*/ 2147483646 w 112" name="T24"/>
              <a:gd fmla="*/ 2147483646 h 135" name="T25"/>
              <a:gd fmla="*/ 2147483646 w 112" name="T26"/>
              <a:gd fmla="*/ 2147483646 h 135" name="T27"/>
              <a:gd fmla="*/ 2147483646 w 112" name="T28"/>
              <a:gd fmla="*/ 2147483646 h 135" name="T29"/>
              <a:gd fmla="*/ 2147483646 w 112" name="T30"/>
              <a:gd fmla="*/ 2147483646 h 135" name="T31"/>
              <a:gd fmla="*/ 0 w 112" name="T32"/>
              <a:gd fmla="*/ 2147483646 h 135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w 112" name="T51"/>
              <a:gd fmla="*/ 0 h 135" name="T52"/>
              <a:gd fmla="*/ 112 w 112" name="T53"/>
              <a:gd fmla="*/ 135 h 135" name="T54"/>
            </a:gdLst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b="T54" l="T51" r="T53" t="T52"/>
            <a:pathLst>
              <a:path h="135" w="112">
                <a:moveTo>
                  <a:pt x="0" y="135"/>
                </a:moveTo>
                <a:cubicBezTo>
                  <a:pt x="0" y="0"/>
                  <a:pt x="0" y="0"/>
                  <a:pt x="0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64" y="49"/>
                  <a:pt x="64" y="49"/>
                  <a:pt x="64" y="49"/>
                </a:cubicBezTo>
                <a:cubicBezTo>
                  <a:pt x="72" y="64"/>
                  <a:pt x="80" y="80"/>
                  <a:pt x="86" y="96"/>
                </a:cubicBezTo>
                <a:cubicBezTo>
                  <a:pt x="86" y="96"/>
                  <a:pt x="86" y="96"/>
                  <a:pt x="86" y="96"/>
                </a:cubicBezTo>
                <a:cubicBezTo>
                  <a:pt x="84" y="78"/>
                  <a:pt x="84" y="60"/>
                  <a:pt x="84" y="39"/>
                </a:cubicBezTo>
                <a:cubicBezTo>
                  <a:pt x="84" y="0"/>
                  <a:pt x="84" y="0"/>
                  <a:pt x="84" y="0"/>
                </a:cubicBezTo>
                <a:cubicBezTo>
                  <a:pt x="112" y="0"/>
                  <a:pt x="112" y="0"/>
                  <a:pt x="112" y="0"/>
                </a:cubicBezTo>
                <a:cubicBezTo>
                  <a:pt x="112" y="135"/>
                  <a:pt x="112" y="135"/>
                  <a:pt x="112" y="135"/>
                </a:cubicBezTo>
                <a:cubicBezTo>
                  <a:pt x="80" y="135"/>
                  <a:pt x="80" y="135"/>
                  <a:pt x="80" y="135"/>
                </a:cubicBezTo>
                <a:cubicBezTo>
                  <a:pt x="51" y="83"/>
                  <a:pt x="51" y="83"/>
                  <a:pt x="51" y="83"/>
                </a:cubicBezTo>
                <a:cubicBezTo>
                  <a:pt x="43" y="68"/>
                  <a:pt x="34" y="51"/>
                  <a:pt x="27" y="35"/>
                </a:cubicBezTo>
                <a:cubicBezTo>
                  <a:pt x="27" y="35"/>
                  <a:pt x="27" y="35"/>
                  <a:pt x="27" y="35"/>
                </a:cubicBezTo>
                <a:cubicBezTo>
                  <a:pt x="28" y="53"/>
                  <a:pt x="28" y="72"/>
                  <a:pt x="28" y="94"/>
                </a:cubicBezTo>
                <a:cubicBezTo>
                  <a:pt x="28" y="135"/>
                  <a:pt x="28" y="135"/>
                  <a:pt x="28" y="135"/>
                </a:cubicBezTo>
                <a:lnTo>
                  <a:pt x="0" y="13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9225" name="Freeform 157"/>
          <p:cNvSpPr>
            <a:spLocks noChangeArrowheads="1"/>
          </p:cNvSpPr>
          <p:nvPr/>
        </p:nvSpPr>
        <p:spPr bwMode="auto">
          <a:xfrm>
            <a:off x="6202363" y="4732338"/>
            <a:ext cx="360362" cy="261937"/>
          </a:xfrm>
          <a:custGeom>
            <a:gdLst>
              <a:gd fmla="*/ 2147483646 w 119" name="T0"/>
              <a:gd fmla="*/ 2147483646 h 137" name="T1"/>
              <a:gd fmla="*/ 2147483646 w 119" name="T2"/>
              <a:gd fmla="*/ 2147483646 h 137" name="T3"/>
              <a:gd fmla="*/ 2147483646 w 119" name="T4"/>
              <a:gd fmla="*/ 2147483646 h 137" name="T5"/>
              <a:gd fmla="*/ 0 w 119" name="T6"/>
              <a:gd fmla="*/ 2147483646 h 137" name="T7"/>
              <a:gd fmla="*/ 2147483646 w 119" name="T8"/>
              <a:gd fmla="*/ 0 h 137" name="T9"/>
              <a:gd fmla="*/ 2147483646 w 119" name="T10"/>
              <a:gd fmla="*/ 2147483646 h 137" name="T11"/>
              <a:gd fmla="*/ 2147483646 w 119" name="T12"/>
              <a:gd fmla="*/ 2147483646 h 137" name="T13"/>
              <a:gd fmla="*/ 2147483646 w 119" name="T14"/>
              <a:gd fmla="*/ 2147483646 h 137" name="T15"/>
              <a:gd fmla="*/ 2147483646 w 119" name="T16"/>
              <a:gd fmla="*/ 2147483646 h 137" name="T17"/>
              <a:gd fmla="*/ 2147483646 w 119" name="T18"/>
              <a:gd fmla="*/ 2147483646 h 137" name="T19"/>
              <a:gd fmla="*/ 2147483646 w 119" name="T20"/>
              <a:gd fmla="*/ 2147483646 h 137" name="T21"/>
              <a:gd fmla="*/ 2147483646 w 119" name="T22"/>
              <a:gd fmla="*/ 2147483646 h 137" name="T23"/>
              <a:gd fmla="*/ 2147483646 w 119" name="T24"/>
              <a:gd fmla="*/ 2147483646 h 137" name="T25"/>
              <a:gd fmla="*/ 2147483646 w 119" name="T26"/>
              <a:gd fmla="*/ 2147483646 h 137" name="T27"/>
              <a:gd fmla="*/ 2147483646 w 119" name="T28"/>
              <a:gd fmla="*/ 2147483646 h 137" name="T29"/>
              <a:gd fmla="*/ 2147483646 w 119" name="T30"/>
              <a:gd fmla="*/ 2147483646 h 137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w 119" name="T48"/>
              <a:gd fmla="*/ 0 h 137" name="T49"/>
              <a:gd fmla="*/ 119 w 119" name="T50"/>
              <a:gd fmla="*/ 137 h 137" name="T51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T51" l="T48" r="T50" t="T49"/>
            <a:pathLst>
              <a:path h="137" w="119">
                <a:moveTo>
                  <a:pt x="119" y="130"/>
                </a:moveTo>
                <a:cubicBezTo>
                  <a:pt x="109" y="133"/>
                  <a:pt x="91" y="137"/>
                  <a:pt x="74" y="137"/>
                </a:cubicBezTo>
                <a:cubicBezTo>
                  <a:pt x="49" y="137"/>
                  <a:pt x="31" y="131"/>
                  <a:pt x="19" y="119"/>
                </a:cubicBezTo>
                <a:cubicBezTo>
                  <a:pt x="6" y="107"/>
                  <a:pt x="0" y="90"/>
                  <a:pt x="0" y="70"/>
                </a:cubicBezTo>
                <a:cubicBezTo>
                  <a:pt x="0" y="25"/>
                  <a:pt x="33" y="0"/>
                  <a:pt x="77" y="0"/>
                </a:cubicBezTo>
                <a:cubicBezTo>
                  <a:pt x="94" y="0"/>
                  <a:pt x="108" y="3"/>
                  <a:pt x="114" y="6"/>
                </a:cubicBezTo>
                <a:cubicBezTo>
                  <a:pt x="108" y="31"/>
                  <a:pt x="108" y="31"/>
                  <a:pt x="108" y="31"/>
                </a:cubicBezTo>
                <a:cubicBezTo>
                  <a:pt x="100" y="27"/>
                  <a:pt x="91" y="25"/>
                  <a:pt x="76" y="25"/>
                </a:cubicBezTo>
                <a:cubicBezTo>
                  <a:pt x="51" y="25"/>
                  <a:pt x="32" y="39"/>
                  <a:pt x="32" y="68"/>
                </a:cubicBezTo>
                <a:cubicBezTo>
                  <a:pt x="32" y="96"/>
                  <a:pt x="49" y="113"/>
                  <a:pt x="74" y="113"/>
                </a:cubicBezTo>
                <a:cubicBezTo>
                  <a:pt x="81" y="113"/>
                  <a:pt x="87" y="112"/>
                  <a:pt x="89" y="111"/>
                </a:cubicBezTo>
                <a:cubicBezTo>
                  <a:pt x="89" y="82"/>
                  <a:pt x="89" y="82"/>
                  <a:pt x="89" y="82"/>
                </a:cubicBezTo>
                <a:cubicBezTo>
                  <a:pt x="68" y="82"/>
                  <a:pt x="68" y="82"/>
                  <a:pt x="68" y="82"/>
                </a:cubicBezTo>
                <a:cubicBezTo>
                  <a:pt x="68" y="59"/>
                  <a:pt x="68" y="59"/>
                  <a:pt x="68" y="59"/>
                </a:cubicBezTo>
                <a:cubicBezTo>
                  <a:pt x="119" y="59"/>
                  <a:pt x="119" y="59"/>
                  <a:pt x="119" y="59"/>
                </a:cubicBezTo>
                <a:lnTo>
                  <a:pt x="119" y="13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9226" name="Freeform 158"/>
          <p:cNvSpPr>
            <a:spLocks noChangeArrowheads="1" noEditPoints="1"/>
          </p:cNvSpPr>
          <p:nvPr/>
        </p:nvSpPr>
        <p:spPr bwMode="auto">
          <a:xfrm>
            <a:off x="6604000" y="4735513"/>
            <a:ext cx="371475" cy="257175"/>
          </a:xfrm>
          <a:custGeom>
            <a:gdLst>
              <a:gd fmla="*/ 2147483646 w 123" name="T0"/>
              <a:gd fmla="*/ 2147483646 h 135" name="T1"/>
              <a:gd fmla="*/ 2147483646 w 123" name="T2"/>
              <a:gd fmla="*/ 2147483646 h 135" name="T3"/>
              <a:gd fmla="*/ 0 w 123" name="T4"/>
              <a:gd fmla="*/ 2147483646 h 135" name="T5"/>
              <a:gd fmla="*/ 2147483646 w 123" name="T6"/>
              <a:gd fmla="*/ 0 h 135" name="T7"/>
              <a:gd fmla="*/ 2147483646 w 123" name="T8"/>
              <a:gd fmla="*/ 0 h 135" name="T9"/>
              <a:gd fmla="*/ 2147483646 w 123" name="T10"/>
              <a:gd fmla="*/ 2147483646 h 135" name="T11"/>
              <a:gd fmla="*/ 2147483646 w 123" name="T12"/>
              <a:gd fmla="*/ 2147483646 h 135" name="T13"/>
              <a:gd fmla="*/ 2147483646 w 123" name="T14"/>
              <a:gd fmla="*/ 2147483646 h 135" name="T15"/>
              <a:gd fmla="*/ 2147483646 w 123" name="T16"/>
              <a:gd fmla="*/ 2147483646 h 135" name="T17"/>
              <a:gd fmla="*/ 2147483646 w 123" name="T18"/>
              <a:gd fmla="*/ 2147483646 h 135" name="T19"/>
              <a:gd fmla="*/ 2147483646 w 123" name="T20"/>
              <a:gd fmla="*/ 2147483646 h 135" name="T21"/>
              <a:gd fmla="*/ 2147483646 w 123" name="T22"/>
              <a:gd fmla="*/ 2147483646 h 135" name="T23"/>
              <a:gd fmla="*/ 2147483646 w 123" name="T24"/>
              <a:gd fmla="*/ 2147483646 h 135" name="T25"/>
              <a:gd fmla="*/ 2147483646 w 123" name="T26"/>
              <a:gd fmla="*/ 2147483646 h 135" name="T27"/>
              <a:gd fmla="*/ 2147483646 w 123" name="T28"/>
              <a:gd fmla="*/ 2147483646 h 135" name="T29"/>
              <a:gd fmla="*/ 2147483646 w 123" name="T30"/>
              <a:gd fmla="*/ 2147483646 h 135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w 123" name="T48"/>
              <a:gd fmla="*/ 0 h 135" name="T49"/>
              <a:gd fmla="*/ 123 w 123" name="T50"/>
              <a:gd fmla="*/ 135 h 135" name="T51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T51" l="T48" r="T50" t="T49"/>
            <a:pathLst>
              <a:path h="135" w="123">
                <a:moveTo>
                  <a:pt x="41" y="100"/>
                </a:moveTo>
                <a:cubicBezTo>
                  <a:pt x="31" y="135"/>
                  <a:pt x="31" y="135"/>
                  <a:pt x="31" y="135"/>
                </a:cubicBezTo>
                <a:cubicBezTo>
                  <a:pt x="0" y="135"/>
                  <a:pt x="0" y="135"/>
                  <a:pt x="0" y="135"/>
                </a:cubicBezTo>
                <a:cubicBezTo>
                  <a:pt x="41" y="0"/>
                  <a:pt x="41" y="0"/>
                  <a:pt x="4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123" y="135"/>
                  <a:pt x="123" y="135"/>
                  <a:pt x="123" y="135"/>
                </a:cubicBezTo>
                <a:cubicBezTo>
                  <a:pt x="90" y="135"/>
                  <a:pt x="90" y="135"/>
                  <a:pt x="90" y="135"/>
                </a:cubicBezTo>
                <a:cubicBezTo>
                  <a:pt x="79" y="100"/>
                  <a:pt x="79" y="100"/>
                  <a:pt x="79" y="100"/>
                </a:cubicBezTo>
                <a:lnTo>
                  <a:pt x="41" y="100"/>
                </a:lnTo>
                <a:close/>
                <a:moveTo>
                  <a:pt x="75" y="77"/>
                </a:moveTo>
                <a:cubicBezTo>
                  <a:pt x="67" y="49"/>
                  <a:pt x="67" y="49"/>
                  <a:pt x="67" y="49"/>
                </a:cubicBezTo>
                <a:cubicBezTo>
                  <a:pt x="64" y="41"/>
                  <a:pt x="62" y="31"/>
                  <a:pt x="60" y="23"/>
                </a:cubicBezTo>
                <a:cubicBezTo>
                  <a:pt x="59" y="23"/>
                  <a:pt x="59" y="23"/>
                  <a:pt x="59" y="23"/>
                </a:cubicBezTo>
                <a:cubicBezTo>
                  <a:pt x="57" y="31"/>
                  <a:pt x="55" y="41"/>
                  <a:pt x="53" y="49"/>
                </a:cubicBezTo>
                <a:cubicBezTo>
                  <a:pt x="45" y="77"/>
                  <a:pt x="45" y="77"/>
                  <a:pt x="45" y="77"/>
                </a:cubicBezTo>
                <a:lnTo>
                  <a:pt x="75" y="7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9227" name="Freeform 159"/>
          <p:cNvSpPr>
            <a:spLocks noChangeArrowheads="1" noEditPoints="1"/>
          </p:cNvSpPr>
          <p:nvPr/>
        </p:nvSpPr>
        <p:spPr bwMode="auto">
          <a:xfrm>
            <a:off x="7029450" y="4732338"/>
            <a:ext cx="290513" cy="260350"/>
          </a:xfrm>
          <a:custGeom>
            <a:gdLst>
              <a:gd fmla="*/ 0 w 96" name="T0"/>
              <a:gd fmla="*/ 2147483646 h 136" name="T1"/>
              <a:gd fmla="*/ 2147483646 w 96" name="T2"/>
              <a:gd fmla="*/ 0 h 136" name="T3"/>
              <a:gd fmla="*/ 2147483646 w 96" name="T4"/>
              <a:gd fmla="*/ 2147483646 h 136" name="T5"/>
              <a:gd fmla="*/ 2147483646 w 96" name="T6"/>
              <a:gd fmla="*/ 2147483646 h 136" name="T7"/>
              <a:gd fmla="*/ 2147483646 w 96" name="T8"/>
              <a:gd fmla="*/ 2147483646 h 136" name="T9"/>
              <a:gd fmla="*/ 2147483646 w 96" name="T10"/>
              <a:gd fmla="*/ 2147483646 h 136" name="T11"/>
              <a:gd fmla="*/ 2147483646 w 96" name="T12"/>
              <a:gd fmla="*/ 2147483646 h 136" name="T13"/>
              <a:gd fmla="*/ 2147483646 w 96" name="T14"/>
              <a:gd fmla="*/ 2147483646 h 136" name="T15"/>
              <a:gd fmla="*/ 0 w 96" name="T16"/>
              <a:gd fmla="*/ 2147483646 h 136" name="T17"/>
              <a:gd fmla="*/ 0 w 96" name="T18"/>
              <a:gd fmla="*/ 2147483646 h 136" name="T19"/>
              <a:gd fmla="*/ 2147483646 w 96" name="T20"/>
              <a:gd fmla="*/ 2147483646 h 136" name="T21"/>
              <a:gd fmla="*/ 2147483646 w 96" name="T22"/>
              <a:gd fmla="*/ 2147483646 h 136" name="T23"/>
              <a:gd fmla="*/ 2147483646 w 96" name="T24"/>
              <a:gd fmla="*/ 2147483646 h 136" name="T25"/>
              <a:gd fmla="*/ 2147483646 w 96" name="T26"/>
              <a:gd fmla="*/ 2147483646 h 136" name="T27"/>
              <a:gd fmla="*/ 2147483646 w 96" name="T28"/>
              <a:gd fmla="*/ 2147483646 h 136" name="T29"/>
              <a:gd fmla="*/ 2147483646 w 96" name="T30"/>
              <a:gd fmla="*/ 2147483646 h 1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w 96" name="T48"/>
              <a:gd fmla="*/ 0 h 136" name="T49"/>
              <a:gd fmla="*/ 96 w 96" name="T50"/>
              <a:gd fmla="*/ 136 h 136" name="T51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T51" l="T48" r="T50" t="T49"/>
            <a:pathLst>
              <a:path h="136" w="96">
                <a:moveTo>
                  <a:pt x="0" y="3"/>
                </a:moveTo>
                <a:cubicBezTo>
                  <a:pt x="9" y="1"/>
                  <a:pt x="22" y="0"/>
                  <a:pt x="41" y="0"/>
                </a:cubicBezTo>
                <a:cubicBezTo>
                  <a:pt x="60" y="0"/>
                  <a:pt x="73" y="4"/>
                  <a:pt x="82" y="11"/>
                </a:cubicBezTo>
                <a:cubicBezTo>
                  <a:pt x="91" y="18"/>
                  <a:pt x="96" y="29"/>
                  <a:pt x="96" y="42"/>
                </a:cubicBezTo>
                <a:cubicBezTo>
                  <a:pt x="96" y="55"/>
                  <a:pt x="92" y="66"/>
                  <a:pt x="84" y="74"/>
                </a:cubicBezTo>
                <a:cubicBezTo>
                  <a:pt x="74" y="84"/>
                  <a:pt x="58" y="88"/>
                  <a:pt x="40" y="88"/>
                </a:cubicBezTo>
                <a:cubicBezTo>
                  <a:pt x="36" y="88"/>
                  <a:pt x="33" y="88"/>
                  <a:pt x="30" y="88"/>
                </a:cubicBezTo>
                <a:cubicBezTo>
                  <a:pt x="30" y="136"/>
                  <a:pt x="30" y="136"/>
                  <a:pt x="30" y="136"/>
                </a:cubicBezTo>
                <a:cubicBezTo>
                  <a:pt x="0" y="136"/>
                  <a:pt x="0" y="136"/>
                  <a:pt x="0" y="136"/>
                </a:cubicBezTo>
                <a:lnTo>
                  <a:pt x="0" y="3"/>
                </a:lnTo>
                <a:close/>
                <a:moveTo>
                  <a:pt x="30" y="64"/>
                </a:moveTo>
                <a:cubicBezTo>
                  <a:pt x="32" y="65"/>
                  <a:pt x="36" y="65"/>
                  <a:pt x="40" y="65"/>
                </a:cubicBezTo>
                <a:cubicBezTo>
                  <a:pt x="56" y="65"/>
                  <a:pt x="66" y="57"/>
                  <a:pt x="66" y="43"/>
                </a:cubicBezTo>
                <a:cubicBezTo>
                  <a:pt x="66" y="30"/>
                  <a:pt x="58" y="23"/>
                  <a:pt x="42" y="23"/>
                </a:cubicBezTo>
                <a:cubicBezTo>
                  <a:pt x="36" y="23"/>
                  <a:pt x="32" y="24"/>
                  <a:pt x="30" y="24"/>
                </a:cubicBezTo>
                <a:lnTo>
                  <a:pt x="30" y="6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9228" name="Freeform 160"/>
          <p:cNvSpPr>
            <a:spLocks noChangeArrowheads="1" noEditPoints="1"/>
          </p:cNvSpPr>
          <p:nvPr/>
        </p:nvSpPr>
        <p:spPr bwMode="auto">
          <a:xfrm>
            <a:off x="7361238" y="4732338"/>
            <a:ext cx="388937" cy="265112"/>
          </a:xfrm>
          <a:custGeom>
            <a:gdLst>
              <a:gd fmla="*/ 2147483646 w 129" name="T0"/>
              <a:gd fmla="*/ 2147483646 h 139" name="T1"/>
              <a:gd fmla="*/ 2147483646 w 129" name="T2"/>
              <a:gd fmla="*/ 2147483646 h 139" name="T3"/>
              <a:gd fmla="*/ 0 w 129" name="T4"/>
              <a:gd fmla="*/ 2147483646 h 139" name="T5"/>
              <a:gd fmla="*/ 2147483646 w 129" name="T6"/>
              <a:gd fmla="*/ 0 h 139" name="T7"/>
              <a:gd fmla="*/ 2147483646 w 129" name="T8"/>
              <a:gd fmla="*/ 2147483646 h 139" name="T9"/>
              <a:gd fmla="*/ 2147483646 w 129" name="T10"/>
              <a:gd fmla="*/ 2147483646 h 139" name="T11"/>
              <a:gd fmla="*/ 2147483646 w 129" name="T12"/>
              <a:gd fmla="*/ 2147483646 h 139" name="T13"/>
              <a:gd fmla="*/ 2147483646 w 129" name="T14"/>
              <a:gd fmla="*/ 2147483646 h 139" name="T15"/>
              <a:gd fmla="*/ 2147483646 w 129" name="T16"/>
              <a:gd fmla="*/ 2147483646 h 139" name="T17"/>
              <a:gd fmla="*/ 2147483646 w 129" name="T18"/>
              <a:gd fmla="*/ 2147483646 h 139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w 129" name="T30"/>
              <a:gd fmla="*/ 0 h 139" name="T31"/>
              <a:gd fmla="*/ 129 w 129" name="T32"/>
              <a:gd fmla="*/ 139 h 139" name="T33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T33" l="T30" r="T32" t="T31"/>
            <a:pathLst>
              <a:path h="139" w="129">
                <a:moveTo>
                  <a:pt x="129" y="68"/>
                </a:moveTo>
                <a:cubicBezTo>
                  <a:pt x="129" y="112"/>
                  <a:pt x="102" y="139"/>
                  <a:pt x="63" y="139"/>
                </a:cubicBezTo>
                <a:cubicBezTo>
                  <a:pt x="23" y="139"/>
                  <a:pt x="0" y="109"/>
                  <a:pt x="0" y="70"/>
                </a:cubicBezTo>
                <a:cubicBezTo>
                  <a:pt x="0" y="30"/>
                  <a:pt x="25" y="0"/>
                  <a:pt x="65" y="0"/>
                </a:cubicBezTo>
                <a:cubicBezTo>
                  <a:pt x="107" y="0"/>
                  <a:pt x="129" y="31"/>
                  <a:pt x="129" y="68"/>
                </a:cubicBezTo>
                <a:close/>
                <a:moveTo>
                  <a:pt x="32" y="70"/>
                </a:moveTo>
                <a:cubicBezTo>
                  <a:pt x="32" y="96"/>
                  <a:pt x="44" y="115"/>
                  <a:pt x="65" y="115"/>
                </a:cubicBezTo>
                <a:cubicBezTo>
                  <a:pt x="85" y="115"/>
                  <a:pt x="97" y="95"/>
                  <a:pt x="97" y="69"/>
                </a:cubicBezTo>
                <a:cubicBezTo>
                  <a:pt x="97" y="45"/>
                  <a:pt x="85" y="24"/>
                  <a:pt x="64" y="24"/>
                </a:cubicBezTo>
                <a:cubicBezTo>
                  <a:pt x="44" y="24"/>
                  <a:pt x="32" y="44"/>
                  <a:pt x="32" y="7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9229" name="Freeform 161"/>
          <p:cNvSpPr>
            <a:spLocks noChangeArrowheads="1" noEditPoints="1"/>
          </p:cNvSpPr>
          <p:nvPr/>
        </p:nvSpPr>
        <p:spPr bwMode="auto">
          <a:xfrm>
            <a:off x="7807325" y="4732338"/>
            <a:ext cx="311150" cy="260350"/>
          </a:xfrm>
          <a:custGeom>
            <a:gdLst>
              <a:gd fmla="*/ 0 w 102" name="T0"/>
              <a:gd fmla="*/ 2147483646 h 136" name="T1"/>
              <a:gd fmla="*/ 2147483646 w 102" name="T2"/>
              <a:gd fmla="*/ 0 h 136" name="T3"/>
              <a:gd fmla="*/ 2147483646 w 102" name="T4"/>
              <a:gd fmla="*/ 2147483646 h 136" name="T5"/>
              <a:gd fmla="*/ 2147483646 w 102" name="T6"/>
              <a:gd fmla="*/ 2147483646 h 136" name="T7"/>
              <a:gd fmla="*/ 2147483646 w 102" name="T8"/>
              <a:gd fmla="*/ 2147483646 h 136" name="T9"/>
              <a:gd fmla="*/ 2147483646 w 102" name="T10"/>
              <a:gd fmla="*/ 2147483646 h 136" name="T11"/>
              <a:gd fmla="*/ 2147483646 w 102" name="T12"/>
              <a:gd fmla="*/ 2147483646 h 136" name="T13"/>
              <a:gd fmla="*/ 2147483646 w 102" name="T14"/>
              <a:gd fmla="*/ 2147483646 h 136" name="T15"/>
              <a:gd fmla="*/ 2147483646 w 102" name="T16"/>
              <a:gd fmla="*/ 2147483646 h 136" name="T17"/>
              <a:gd fmla="*/ 2147483646 w 102" name="T18"/>
              <a:gd fmla="*/ 2147483646 h 136" name="T19"/>
              <a:gd fmla="*/ 2147483646 w 102" name="T20"/>
              <a:gd fmla="*/ 2147483646 h 136" name="T21"/>
              <a:gd fmla="*/ 2147483646 w 102" name="T22"/>
              <a:gd fmla="*/ 2147483646 h 136" name="T23"/>
              <a:gd fmla="*/ 2147483646 w 102" name="T24"/>
              <a:gd fmla="*/ 2147483646 h 136" name="T25"/>
              <a:gd fmla="*/ 0 w 102" name="T26"/>
              <a:gd fmla="*/ 2147483646 h 136" name="T27"/>
              <a:gd fmla="*/ 0 w 102" name="T28"/>
              <a:gd fmla="*/ 2147483646 h 136" name="T29"/>
              <a:gd fmla="*/ 2147483646 w 102" name="T30"/>
              <a:gd fmla="*/ 2147483646 h 136" name="T31"/>
              <a:gd fmla="*/ 2147483646 w 102" name="T32"/>
              <a:gd fmla="*/ 2147483646 h 136" name="T33"/>
              <a:gd fmla="*/ 2147483646 w 102" name="T34"/>
              <a:gd fmla="*/ 2147483646 h 136" name="T35"/>
              <a:gd fmla="*/ 2147483646 w 102" name="T36"/>
              <a:gd fmla="*/ 2147483646 h 136" name="T37"/>
              <a:gd fmla="*/ 2147483646 w 102" name="T38"/>
              <a:gd fmla="*/ 2147483646 h 136" name="T39"/>
              <a:gd fmla="*/ 2147483646 w 102" name="T40"/>
              <a:gd fmla="*/ 2147483646 h 1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w 102" name="T63"/>
              <a:gd fmla="*/ 0 h 136" name="T64"/>
              <a:gd fmla="*/ 102 w 102" name="T65"/>
              <a:gd fmla="*/ 136 h 136" name="T66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T66" l="T63" r="T65" t="T64"/>
            <a:pathLst>
              <a:path h="136" w="102">
                <a:moveTo>
                  <a:pt x="0" y="3"/>
                </a:moveTo>
                <a:cubicBezTo>
                  <a:pt x="10" y="1"/>
                  <a:pt x="25" y="0"/>
                  <a:pt x="41" y="0"/>
                </a:cubicBezTo>
                <a:cubicBezTo>
                  <a:pt x="61" y="0"/>
                  <a:pt x="75" y="3"/>
                  <a:pt x="84" y="11"/>
                </a:cubicBezTo>
                <a:cubicBezTo>
                  <a:pt x="92" y="17"/>
                  <a:pt x="97" y="26"/>
                  <a:pt x="97" y="39"/>
                </a:cubicBezTo>
                <a:cubicBezTo>
                  <a:pt x="97" y="56"/>
                  <a:pt x="85" y="68"/>
                  <a:pt x="73" y="72"/>
                </a:cubicBezTo>
                <a:cubicBezTo>
                  <a:pt x="73" y="73"/>
                  <a:pt x="73" y="73"/>
                  <a:pt x="73" y="73"/>
                </a:cubicBezTo>
                <a:cubicBezTo>
                  <a:pt x="82" y="76"/>
                  <a:pt x="88" y="85"/>
                  <a:pt x="91" y="98"/>
                </a:cubicBezTo>
                <a:cubicBezTo>
                  <a:pt x="95" y="113"/>
                  <a:pt x="99" y="131"/>
                  <a:pt x="102" y="136"/>
                </a:cubicBezTo>
                <a:cubicBezTo>
                  <a:pt x="71" y="136"/>
                  <a:pt x="71" y="136"/>
                  <a:pt x="71" y="136"/>
                </a:cubicBezTo>
                <a:cubicBezTo>
                  <a:pt x="69" y="132"/>
                  <a:pt x="65" y="121"/>
                  <a:pt x="61" y="104"/>
                </a:cubicBezTo>
                <a:cubicBezTo>
                  <a:pt x="58" y="88"/>
                  <a:pt x="52" y="83"/>
                  <a:pt x="40" y="83"/>
                </a:cubicBezTo>
                <a:cubicBezTo>
                  <a:pt x="30" y="83"/>
                  <a:pt x="30" y="83"/>
                  <a:pt x="30" y="83"/>
                </a:cubicBezTo>
                <a:cubicBezTo>
                  <a:pt x="30" y="136"/>
                  <a:pt x="30" y="136"/>
                  <a:pt x="30" y="136"/>
                </a:cubicBezTo>
                <a:cubicBezTo>
                  <a:pt x="0" y="136"/>
                  <a:pt x="0" y="136"/>
                  <a:pt x="0" y="136"/>
                </a:cubicBezTo>
                <a:lnTo>
                  <a:pt x="0" y="3"/>
                </a:lnTo>
                <a:close/>
                <a:moveTo>
                  <a:pt x="30" y="61"/>
                </a:moveTo>
                <a:cubicBezTo>
                  <a:pt x="42" y="61"/>
                  <a:pt x="42" y="61"/>
                  <a:pt x="42" y="61"/>
                </a:cubicBezTo>
                <a:cubicBezTo>
                  <a:pt x="58" y="61"/>
                  <a:pt x="67" y="53"/>
                  <a:pt x="67" y="41"/>
                </a:cubicBezTo>
                <a:cubicBezTo>
                  <a:pt x="67" y="29"/>
                  <a:pt x="58" y="23"/>
                  <a:pt x="44" y="23"/>
                </a:cubicBezTo>
                <a:cubicBezTo>
                  <a:pt x="37" y="23"/>
                  <a:pt x="33" y="23"/>
                  <a:pt x="30" y="24"/>
                </a:cubicBezTo>
                <a:lnTo>
                  <a:pt x="30" y="6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9230" name="Freeform 162"/>
          <p:cNvSpPr>
            <a:spLocks noChangeArrowheads="1"/>
          </p:cNvSpPr>
          <p:nvPr/>
        </p:nvSpPr>
        <p:spPr bwMode="auto">
          <a:xfrm>
            <a:off x="8167688" y="4735513"/>
            <a:ext cx="260350" cy="257175"/>
          </a:xfrm>
          <a:custGeom>
            <a:gdLst>
              <a:gd fmla="*/ 2147483646 w 63" name="T0"/>
              <a:gd fmla="*/ 2147483646 h 98" name="T1"/>
              <a:gd fmla="*/ 2147483646 w 63" name="T2"/>
              <a:gd fmla="*/ 2147483646 h 98" name="T3"/>
              <a:gd fmla="*/ 2147483646 w 63" name="T4"/>
              <a:gd fmla="*/ 2147483646 h 98" name="T5"/>
              <a:gd fmla="*/ 2147483646 w 63" name="T6"/>
              <a:gd fmla="*/ 2147483646 h 98" name="T7"/>
              <a:gd fmla="*/ 2147483646 w 63" name="T8"/>
              <a:gd fmla="*/ 2147483646 h 98" name="T9"/>
              <a:gd fmla="*/ 0 w 63" name="T10"/>
              <a:gd fmla="*/ 2147483646 h 98" name="T11"/>
              <a:gd fmla="*/ 0 w 63" name="T12"/>
              <a:gd fmla="*/ 0 h 98" name="T13"/>
              <a:gd fmla="*/ 2147483646 w 63" name="T14"/>
              <a:gd fmla="*/ 0 h 98" name="T15"/>
              <a:gd fmla="*/ 2147483646 w 63" name="T16"/>
              <a:gd fmla="*/ 2147483646 h 98" name="T17"/>
              <a:gd fmla="*/ 2147483646 w 63" name="T18"/>
              <a:gd fmla="*/ 2147483646 h 98" name="T19"/>
              <a:gd fmla="*/ 2147483646 w 63" name="T20"/>
              <a:gd fmla="*/ 2147483646 h 98" name="T21"/>
              <a:gd fmla="*/ 2147483646 w 63" name="T22"/>
              <a:gd fmla="*/ 2147483646 h 98" name="T23"/>
              <a:gd fmla="*/ 2147483646 w 63" name="T24"/>
              <a:gd fmla="*/ 2147483646 h 98" name="T25"/>
              <a:gd fmla="*/ 0 60000 65536" name="T26"/>
              <a:gd fmla="*/ 0 60000 65536" name="T27"/>
              <a:gd fmla="*/ 0 60000 65536" name="T28"/>
              <a:gd fmla="*/ 0 60000 65536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w 63" name="T39"/>
              <a:gd fmla="*/ 0 h 98" name="T40"/>
              <a:gd fmla="*/ 63 w 63" name="T41"/>
              <a:gd fmla="*/ 98 h 98" name="T42"/>
            </a:gdLst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b="T42" l="T39" r="T41" t="T40"/>
            <a:pathLst>
              <a:path h="98" w="62">
                <a:moveTo>
                  <a:pt x="58" y="57"/>
                </a:moveTo>
                <a:lnTo>
                  <a:pt x="22" y="57"/>
                </a:lnTo>
                <a:lnTo>
                  <a:pt x="22" y="80"/>
                </a:lnTo>
                <a:lnTo>
                  <a:pt x="63" y="80"/>
                </a:lnTo>
                <a:lnTo>
                  <a:pt x="63" y="98"/>
                </a:lnTo>
                <a:lnTo>
                  <a:pt x="0" y="98"/>
                </a:lnTo>
                <a:lnTo>
                  <a:pt x="0" y="0"/>
                </a:lnTo>
                <a:lnTo>
                  <a:pt x="60" y="0"/>
                </a:lnTo>
                <a:lnTo>
                  <a:pt x="60" y="18"/>
                </a:lnTo>
                <a:lnTo>
                  <a:pt x="22" y="18"/>
                </a:lnTo>
                <a:lnTo>
                  <a:pt x="22" y="39"/>
                </a:lnTo>
                <a:lnTo>
                  <a:pt x="58" y="39"/>
                </a:lnTo>
                <a:lnTo>
                  <a:pt x="58" y="5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9231" name="Freeform 163"/>
          <p:cNvSpPr>
            <a:spLocks noChangeArrowheads="1" noEditPoints="1"/>
          </p:cNvSpPr>
          <p:nvPr/>
        </p:nvSpPr>
        <p:spPr bwMode="auto">
          <a:xfrm>
            <a:off x="4605338" y="4308475"/>
            <a:ext cx="4525962" cy="341313"/>
          </a:xfrm>
          <a:custGeom>
            <a:gdLst>
              <a:gd fmla="*/ 2147483646 w 1502" name="T0"/>
              <a:gd fmla="*/ 2147483646 h 178" name="T1"/>
              <a:gd fmla="*/ 2147483646 w 1502" name="T2"/>
              <a:gd fmla="*/ 2147483646 h 178" name="T3"/>
              <a:gd fmla="*/ 2147483646 w 1502" name="T4"/>
              <a:gd fmla="*/ 0 h 178" name="T5"/>
              <a:gd fmla="*/ 0 w 1502" name="T6"/>
              <a:gd fmla="*/ 2147483646 h 178" name="T7"/>
              <a:gd fmla="*/ 0 w 1502" name="T8"/>
              <a:gd fmla="*/ 2147483646 h 178" name="T9"/>
              <a:gd fmla="*/ 2147483646 w 1502" name="T10"/>
              <a:gd fmla="*/ 2147483646 h 178" name="T11"/>
              <a:gd fmla="*/ 2147483646 w 1502" name="T12"/>
              <a:gd fmla="*/ 2147483646 h 178" name="T13"/>
              <a:gd fmla="*/ 2147483646 w 1502" name="T14"/>
              <a:gd fmla="*/ 2147483646 h 178" name="T15"/>
              <a:gd fmla="*/ 2147483646 w 1502" name="T16"/>
              <a:gd fmla="*/ 2147483646 h 178" name="T17"/>
              <a:gd fmla="*/ 2147483646 w 1502" name="T18"/>
              <a:gd fmla="*/ 2147483646 h 178" name="T19"/>
              <a:gd fmla="*/ 2147483646 w 1502" name="T20"/>
              <a:gd fmla="*/ 2147483646 h 178" name="T21"/>
              <a:gd fmla="*/ 2147483646 w 1502" name="T22"/>
              <a:gd fmla="*/ 2147483646 h 178" name="T23"/>
              <a:gd fmla="*/ 2147483646 w 1502" name="T24"/>
              <a:gd fmla="*/ 2147483646 h 178" name="T25"/>
              <a:gd fmla="*/ 2147483646 w 1502" name="T26"/>
              <a:gd fmla="*/ 2147483646 h 178" name="T27"/>
              <a:gd fmla="*/ 2147483646 w 1502" name="T28"/>
              <a:gd fmla="*/ 2147483646 h 178" name="T29"/>
              <a:gd fmla="*/ 2147483646 w 1502" name="T30"/>
              <a:gd fmla="*/ 2147483646 h 178" name="T31"/>
              <a:gd fmla="*/ 2147483646 w 1502" name="T32"/>
              <a:gd fmla="*/ 2147483646 h 178" name="T33"/>
              <a:gd fmla="*/ 2147483646 w 1502" name="T34"/>
              <a:gd fmla="*/ 2147483646 h 178" name="T35"/>
              <a:gd fmla="*/ 2147483646 w 1502" name="T36"/>
              <a:gd fmla="*/ 2147483646 h 178" name="T37"/>
              <a:gd fmla="*/ 2147483646 w 1502" name="T38"/>
              <a:gd fmla="*/ 2147483646 h 178" name="T39"/>
              <a:gd fmla="*/ 2147483646 w 1502" name="T40"/>
              <a:gd fmla="*/ 2147483646 h 178" name="T41"/>
              <a:gd fmla="*/ 2147483646 w 1502" name="T42"/>
              <a:gd fmla="*/ 2147483646 h 178" name="T43"/>
              <a:gd fmla="*/ 2147483646 w 1502" name="T44"/>
              <a:gd fmla="*/ 2147483646 h 178" name="T45"/>
              <a:gd fmla="*/ 2147483646 w 1502" name="T46"/>
              <a:gd fmla="*/ 2147483646 h 178" name="T47"/>
              <a:gd fmla="*/ 2147483646 w 1502" name="T48"/>
              <a:gd fmla="*/ 2147483646 h 178" name="T49"/>
              <a:gd fmla="*/ 2147483646 w 1502" name="T50"/>
              <a:gd fmla="*/ 2147483646 h 178" name="T51"/>
              <a:gd fmla="*/ 2147483646 w 1502" name="T52"/>
              <a:gd fmla="*/ 2147483646 h 178" name="T53"/>
              <a:gd fmla="*/ 2147483646 w 1502" name="T54"/>
              <a:gd fmla="*/ 2147483646 h 178" name="T55"/>
              <a:gd fmla="*/ 2147483646 w 1502" name="T56"/>
              <a:gd fmla="*/ 2147483646 h 178" name="T57"/>
              <a:gd fmla="*/ 2147483646 w 1502" name="T58"/>
              <a:gd fmla="*/ 2147483646 h 178" name="T59"/>
              <a:gd fmla="*/ 2147483646 w 1502" name="T60"/>
              <a:gd fmla="*/ 2147483646 h 178" name="T61"/>
              <a:gd fmla="*/ 2147483646 w 1502" name="T62"/>
              <a:gd fmla="*/ 2147483646 h 178" name="T63"/>
              <a:gd fmla="*/ 2147483646 w 1502" name="T64"/>
              <a:gd fmla="*/ 2147483646 h 178" name="T65"/>
              <a:gd fmla="*/ 2147483646 w 1502" name="T66"/>
              <a:gd fmla="*/ 2147483646 h 178" name="T67"/>
              <a:gd fmla="*/ 2147483646 w 1502" name="T68"/>
              <a:gd fmla="*/ 2147483646 h 178" name="T69"/>
              <a:gd fmla="*/ 2147483646 w 1502" name="T70"/>
              <a:gd fmla="*/ 2147483646 h 178" name="T71"/>
              <a:gd fmla="*/ 2147483646 w 1502" name="T72"/>
              <a:gd fmla="*/ 2147483646 h 178" name="T73"/>
              <a:gd fmla="*/ 2147483646 w 1502" name="T74"/>
              <a:gd fmla="*/ 2147483646 h 178" name="T75"/>
              <a:gd fmla="*/ 2147483646 w 1502" name="T76"/>
              <a:gd fmla="*/ 2147483646 h 178" name="T77"/>
              <a:gd fmla="*/ 2147483646 w 1502" name="T78"/>
              <a:gd fmla="*/ 2147483646 h 178" name="T79"/>
              <a:gd fmla="*/ 2147483646 w 1502" name="T80"/>
              <a:gd fmla="*/ 2147483646 h 178" name="T81"/>
              <a:gd fmla="*/ 2147483646 w 1502" name="T82"/>
              <a:gd fmla="*/ 2147483646 h 178" name="T83"/>
              <a:gd fmla="*/ 2147483646 w 1502" name="T84"/>
              <a:gd fmla="*/ 2147483646 h 178" name="T85"/>
              <a:gd fmla="*/ 2147483646 w 1502" name="T86"/>
              <a:gd fmla="*/ 2147483646 h 178" name="T87"/>
              <a:gd fmla="*/ 2147483646 w 1502" name="T88"/>
              <a:gd fmla="*/ 2147483646 h 178" name="T89"/>
              <a:gd fmla="*/ 2147483646 w 1502" name="T90"/>
              <a:gd fmla="*/ 2147483646 h 178" name="T91"/>
              <a:gd fmla="*/ 2147483646 w 1502" name="T92"/>
              <a:gd fmla="*/ 2147483646 h 178" name="T93"/>
              <a:gd fmla="*/ 2147483646 w 1502" name="T94"/>
              <a:gd fmla="*/ 2147483646 h 178" name="T95"/>
              <a:gd fmla="*/ 2147483646 w 1502" name="T96"/>
              <a:gd fmla="*/ 2147483646 h 178" name="T97"/>
              <a:gd fmla="*/ 2147483646 w 1502" name="T98"/>
              <a:gd fmla="*/ 2147483646 h 178" name="T99"/>
              <a:gd fmla="*/ 2147483646 w 1502" name="T100"/>
              <a:gd fmla="*/ 2147483646 h 178" name="T101"/>
              <a:gd fmla="*/ 2147483646 w 1502" name="T102"/>
              <a:gd fmla="*/ 2147483646 h 178" name="T103"/>
              <a:gd fmla="*/ 2147483646 w 1502" name="T104"/>
              <a:gd fmla="*/ 2147483646 h 178" name="T105"/>
              <a:gd fmla="*/ 2147483646 w 1502" name="T106"/>
              <a:gd fmla="*/ 2147483646 h 178" name="T107"/>
              <a:gd fmla="*/ 2147483646 w 1502" name="T108"/>
              <a:gd fmla="*/ 2147483646 h 178" name="T109"/>
              <a:gd fmla="*/ 2147483646 w 1502" name="T110"/>
              <a:gd fmla="*/ 2147483646 h 178" name="T111"/>
              <a:gd fmla="*/ 2147483646 w 1502" name="T112"/>
              <a:gd fmla="*/ 2147483646 h 178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60000 65536" name="T162"/>
              <a:gd fmla="*/ 0 60000 65536" name="T163"/>
              <a:gd fmla="*/ 0 60000 65536" name="T164"/>
              <a:gd fmla="*/ 0 60000 65536" name="T165"/>
              <a:gd fmla="*/ 0 60000 65536" name="T166"/>
              <a:gd fmla="*/ 0 60000 65536" name="T167"/>
              <a:gd fmla="*/ 0 60000 65536" name="T168"/>
              <a:gd fmla="*/ 0 60000 65536" name="T169"/>
              <a:gd fmla="*/ 0 60000 65536" name="T170"/>
              <a:gd fmla="*/ 0 w 1502" name="T171"/>
              <a:gd fmla="*/ 0 h 178" name="T172"/>
              <a:gd fmla="*/ 1502 w 1502" name="T173"/>
              <a:gd fmla="*/ 178 h 178" name="T174"/>
            </a:gdLst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b="T174" l="T171" r="T173" t="T172"/>
            <a:pathLst>
              <a:path h="178" w="1502">
                <a:moveTo>
                  <a:pt x="1427" y="38"/>
                </a:moveTo>
                <a:cubicBezTo>
                  <a:pt x="1502" y="42"/>
                  <a:pt x="1502" y="42"/>
                  <a:pt x="1502" y="42"/>
                </a:cubicBezTo>
                <a:cubicBezTo>
                  <a:pt x="1500" y="0"/>
                  <a:pt x="1500" y="0"/>
                  <a:pt x="1500" y="0"/>
                </a:cubicBezTo>
                <a:cubicBezTo>
                  <a:pt x="1251" y="34"/>
                  <a:pt x="0" y="62"/>
                  <a:pt x="0" y="62"/>
                </a:cubicBezTo>
                <a:cubicBezTo>
                  <a:pt x="0" y="90"/>
                  <a:pt x="0" y="90"/>
                  <a:pt x="0" y="90"/>
                </a:cubicBezTo>
                <a:cubicBezTo>
                  <a:pt x="17" y="90"/>
                  <a:pt x="26" y="102"/>
                  <a:pt x="26" y="102"/>
                </a:cubicBezTo>
                <a:cubicBezTo>
                  <a:pt x="30" y="111"/>
                  <a:pt x="30" y="111"/>
                  <a:pt x="30" y="111"/>
                </a:cubicBezTo>
                <a:cubicBezTo>
                  <a:pt x="29" y="111"/>
                  <a:pt x="29" y="111"/>
                  <a:pt x="29" y="111"/>
                </a:cubicBezTo>
                <a:cubicBezTo>
                  <a:pt x="25" y="111"/>
                  <a:pt x="21" y="116"/>
                  <a:pt x="20" y="121"/>
                </a:cubicBezTo>
                <a:cubicBezTo>
                  <a:pt x="56" y="121"/>
                  <a:pt x="56" y="121"/>
                  <a:pt x="56" y="121"/>
                </a:cubicBezTo>
                <a:cubicBezTo>
                  <a:pt x="55" y="116"/>
                  <a:pt x="51" y="111"/>
                  <a:pt x="47" y="111"/>
                </a:cubicBezTo>
                <a:cubicBezTo>
                  <a:pt x="47" y="111"/>
                  <a:pt x="47" y="111"/>
                  <a:pt x="47" y="111"/>
                </a:cubicBezTo>
                <a:cubicBezTo>
                  <a:pt x="52" y="107"/>
                  <a:pt x="52" y="107"/>
                  <a:pt x="52" y="107"/>
                </a:cubicBezTo>
                <a:cubicBezTo>
                  <a:pt x="92" y="68"/>
                  <a:pt x="125" y="105"/>
                  <a:pt x="125" y="105"/>
                </a:cubicBezTo>
                <a:cubicBezTo>
                  <a:pt x="103" y="72"/>
                  <a:pt x="103" y="72"/>
                  <a:pt x="103" y="72"/>
                </a:cubicBezTo>
                <a:cubicBezTo>
                  <a:pt x="127" y="70"/>
                  <a:pt x="127" y="70"/>
                  <a:pt x="127" y="70"/>
                </a:cubicBezTo>
                <a:cubicBezTo>
                  <a:pt x="125" y="105"/>
                  <a:pt x="125" y="105"/>
                  <a:pt x="125" y="105"/>
                </a:cubicBezTo>
                <a:cubicBezTo>
                  <a:pt x="125" y="115"/>
                  <a:pt x="125" y="115"/>
                  <a:pt x="125" y="115"/>
                </a:cubicBezTo>
                <a:cubicBezTo>
                  <a:pt x="120" y="116"/>
                  <a:pt x="115" y="120"/>
                  <a:pt x="114" y="126"/>
                </a:cubicBezTo>
                <a:cubicBezTo>
                  <a:pt x="160" y="126"/>
                  <a:pt x="160" y="126"/>
                  <a:pt x="160" y="126"/>
                </a:cubicBezTo>
                <a:cubicBezTo>
                  <a:pt x="159" y="120"/>
                  <a:pt x="155" y="116"/>
                  <a:pt x="150" y="115"/>
                </a:cubicBezTo>
                <a:cubicBezTo>
                  <a:pt x="204" y="60"/>
                  <a:pt x="255" y="113"/>
                  <a:pt x="255" y="113"/>
                </a:cubicBezTo>
                <a:cubicBezTo>
                  <a:pt x="227" y="79"/>
                  <a:pt x="227" y="79"/>
                  <a:pt x="227" y="79"/>
                </a:cubicBezTo>
                <a:cubicBezTo>
                  <a:pt x="266" y="79"/>
                  <a:pt x="266" y="79"/>
                  <a:pt x="266" y="79"/>
                </a:cubicBezTo>
                <a:cubicBezTo>
                  <a:pt x="255" y="113"/>
                  <a:pt x="255" y="113"/>
                  <a:pt x="255" y="113"/>
                </a:cubicBezTo>
                <a:cubicBezTo>
                  <a:pt x="255" y="126"/>
                  <a:pt x="255" y="126"/>
                  <a:pt x="255" y="126"/>
                </a:cubicBezTo>
                <a:cubicBezTo>
                  <a:pt x="249" y="126"/>
                  <a:pt x="244" y="132"/>
                  <a:pt x="242" y="140"/>
                </a:cubicBezTo>
                <a:cubicBezTo>
                  <a:pt x="300" y="140"/>
                  <a:pt x="300" y="140"/>
                  <a:pt x="300" y="140"/>
                </a:cubicBezTo>
                <a:cubicBezTo>
                  <a:pt x="299" y="132"/>
                  <a:pt x="294" y="127"/>
                  <a:pt x="287" y="126"/>
                </a:cubicBezTo>
                <a:cubicBezTo>
                  <a:pt x="373" y="55"/>
                  <a:pt x="467" y="126"/>
                  <a:pt x="467" y="126"/>
                </a:cubicBezTo>
                <a:cubicBezTo>
                  <a:pt x="467" y="137"/>
                  <a:pt x="467" y="137"/>
                  <a:pt x="467" y="137"/>
                </a:cubicBezTo>
                <a:cubicBezTo>
                  <a:pt x="467" y="137"/>
                  <a:pt x="467" y="137"/>
                  <a:pt x="467" y="137"/>
                </a:cubicBezTo>
                <a:cubicBezTo>
                  <a:pt x="457" y="137"/>
                  <a:pt x="449" y="145"/>
                  <a:pt x="447" y="156"/>
                </a:cubicBezTo>
                <a:cubicBezTo>
                  <a:pt x="526" y="156"/>
                  <a:pt x="526" y="156"/>
                  <a:pt x="526" y="156"/>
                </a:cubicBezTo>
                <a:cubicBezTo>
                  <a:pt x="524" y="145"/>
                  <a:pt x="516" y="137"/>
                  <a:pt x="506" y="137"/>
                </a:cubicBezTo>
                <a:cubicBezTo>
                  <a:pt x="503" y="137"/>
                  <a:pt x="503" y="137"/>
                  <a:pt x="503" y="137"/>
                </a:cubicBezTo>
                <a:cubicBezTo>
                  <a:pt x="642" y="42"/>
                  <a:pt x="831" y="145"/>
                  <a:pt x="831" y="145"/>
                </a:cubicBezTo>
                <a:cubicBezTo>
                  <a:pt x="833" y="160"/>
                  <a:pt x="833" y="160"/>
                  <a:pt x="833" y="160"/>
                </a:cubicBezTo>
                <a:cubicBezTo>
                  <a:pt x="823" y="161"/>
                  <a:pt x="815" y="169"/>
                  <a:pt x="813" y="178"/>
                </a:cubicBezTo>
                <a:cubicBezTo>
                  <a:pt x="912" y="178"/>
                  <a:pt x="912" y="178"/>
                  <a:pt x="912" y="178"/>
                </a:cubicBezTo>
                <a:cubicBezTo>
                  <a:pt x="909" y="168"/>
                  <a:pt x="899" y="159"/>
                  <a:pt x="888" y="159"/>
                </a:cubicBezTo>
                <a:cubicBezTo>
                  <a:pt x="889" y="150"/>
                  <a:pt x="889" y="150"/>
                  <a:pt x="889" y="150"/>
                </a:cubicBezTo>
                <a:cubicBezTo>
                  <a:pt x="1215" y="17"/>
                  <a:pt x="1502" y="143"/>
                  <a:pt x="1502" y="143"/>
                </a:cubicBezTo>
                <a:cubicBezTo>
                  <a:pt x="1502" y="85"/>
                  <a:pt x="1502" y="85"/>
                  <a:pt x="1502" y="85"/>
                </a:cubicBezTo>
                <a:cubicBezTo>
                  <a:pt x="1487" y="68"/>
                  <a:pt x="1427" y="38"/>
                  <a:pt x="1427" y="38"/>
                </a:cubicBezTo>
                <a:close/>
                <a:moveTo>
                  <a:pt x="28" y="94"/>
                </a:moveTo>
                <a:cubicBezTo>
                  <a:pt x="13" y="77"/>
                  <a:pt x="13" y="77"/>
                  <a:pt x="13" y="77"/>
                </a:cubicBezTo>
                <a:cubicBezTo>
                  <a:pt x="30" y="75"/>
                  <a:pt x="30" y="75"/>
                  <a:pt x="30" y="75"/>
                </a:cubicBezTo>
                <a:lnTo>
                  <a:pt x="28" y="94"/>
                </a:lnTo>
                <a:close/>
                <a:moveTo>
                  <a:pt x="467" y="113"/>
                </a:moveTo>
                <a:cubicBezTo>
                  <a:pt x="420" y="77"/>
                  <a:pt x="420" y="77"/>
                  <a:pt x="420" y="77"/>
                </a:cubicBezTo>
                <a:cubicBezTo>
                  <a:pt x="489" y="75"/>
                  <a:pt x="489" y="75"/>
                  <a:pt x="489" y="75"/>
                </a:cubicBezTo>
                <a:lnTo>
                  <a:pt x="467" y="113"/>
                </a:lnTo>
                <a:close/>
                <a:moveTo>
                  <a:pt x="834" y="130"/>
                </a:moveTo>
                <a:cubicBezTo>
                  <a:pt x="834" y="130"/>
                  <a:pt x="771" y="79"/>
                  <a:pt x="756" y="66"/>
                </a:cubicBezTo>
                <a:cubicBezTo>
                  <a:pt x="756" y="66"/>
                  <a:pt x="861" y="70"/>
                  <a:pt x="889" y="66"/>
                </a:cubicBezTo>
                <a:cubicBezTo>
                  <a:pt x="889" y="66"/>
                  <a:pt x="851" y="109"/>
                  <a:pt x="834" y="130"/>
                </a:cubicBezTo>
                <a:close/>
              </a:path>
            </a:pathLst>
          </a:custGeom>
          <a:solidFill>
            <a:srgbClr val="75A31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9232" name="Freeform 8"/>
          <p:cNvSpPr>
            <a:spLocks noChangeArrowheads="1" noEditPoints="1"/>
          </p:cNvSpPr>
          <p:nvPr/>
        </p:nvSpPr>
        <p:spPr bwMode="auto">
          <a:xfrm>
            <a:off x="5703888" y="627063"/>
            <a:ext cx="2124075" cy="2173287"/>
          </a:xfrm>
          <a:custGeom>
            <a:gdLst>
              <a:gd fmla="*/ 2147483646 w 108" name="T0"/>
              <a:gd fmla="*/ 2147483646 h 107" name="T1"/>
              <a:gd fmla="*/ 2147483646 w 108" name="T2"/>
              <a:gd fmla="*/ 2147483646 h 107" name="T3"/>
              <a:gd fmla="*/ 2147483646 w 108" name="T4"/>
              <a:gd fmla="*/ 2147483646 h 107" name="T5"/>
              <a:gd fmla="*/ 2147483646 w 108" name="T6"/>
              <a:gd fmla="*/ 2147483646 h 107" name="T7"/>
              <a:gd fmla="*/ 2147483646 w 108" name="T8"/>
              <a:gd fmla="*/ 2147483646 h 107" name="T9"/>
              <a:gd fmla="*/ 2147483646 w 108" name="T10"/>
              <a:gd fmla="*/ 2147483646 h 107" name="T11"/>
              <a:gd fmla="*/ 2147483646 w 108" name="T12"/>
              <a:gd fmla="*/ 2147483646 h 107" name="T13"/>
              <a:gd fmla="*/ 2147483646 w 108" name="T14"/>
              <a:gd fmla="*/ 2147483646 h 107" name="T15"/>
              <a:gd fmla="*/ 2147483646 w 108" name="T16"/>
              <a:gd fmla="*/ 2147483646 h 107" name="T17"/>
              <a:gd fmla="*/ 2147483646 w 108" name="T18"/>
              <a:gd fmla="*/ 2147483646 h 107" name="T19"/>
              <a:gd fmla="*/ 2147483646 w 108" name="T20"/>
              <a:gd fmla="*/ 2147483646 h 107" name="T21"/>
              <a:gd fmla="*/ 2147483646 w 108" name="T22"/>
              <a:gd fmla="*/ 2147483646 h 107" name="T23"/>
              <a:gd fmla="*/ 2147483646 w 108" name="T24"/>
              <a:gd fmla="*/ 2147483646 h 107" name="T25"/>
              <a:gd fmla="*/ 2147483646 w 108" name="T26"/>
              <a:gd fmla="*/ 2147483646 h 107" name="T27"/>
              <a:gd fmla="*/ 2147483646 w 108" name="T28"/>
              <a:gd fmla="*/ 2147483646 h 107" name="T29"/>
              <a:gd fmla="*/ 2147483646 w 108" name="T30"/>
              <a:gd fmla="*/ 2147483646 h 107" name="T31"/>
              <a:gd fmla="*/ 2147483646 w 108" name="T32"/>
              <a:gd fmla="*/ 2147483646 h 107" name="T33"/>
              <a:gd fmla="*/ 2147483646 w 108" name="T34"/>
              <a:gd fmla="*/ 2147483646 h 107" name="T35"/>
              <a:gd fmla="*/ 2147483646 w 108" name="T36"/>
              <a:gd fmla="*/ 2147483646 h 107" name="T37"/>
              <a:gd fmla="*/ 2147483646 w 108" name="T38"/>
              <a:gd fmla="*/ 2147483646 h 107" name="T39"/>
              <a:gd fmla="*/ 2147483646 w 108" name="T40"/>
              <a:gd fmla="*/ 2147483646 h 107" name="T41"/>
              <a:gd fmla="*/ 2147483646 w 108" name="T42"/>
              <a:gd fmla="*/ 2147483646 h 107" name="T43"/>
              <a:gd fmla="*/ 2147483646 w 108" name="T44"/>
              <a:gd fmla="*/ 2147483646 h 107" name="T45"/>
              <a:gd fmla="*/ 2147483646 w 108" name="T46"/>
              <a:gd fmla="*/ 2147483646 h 107" name="T47"/>
              <a:gd fmla="*/ 2147483646 w 108" name="T48"/>
              <a:gd fmla="*/ 2147483646 h 107" name="T49"/>
              <a:gd fmla="*/ 2147483646 w 108" name="T50"/>
              <a:gd fmla="*/ 2147483646 h 107" name="T51"/>
              <a:gd fmla="*/ 2147483646 w 108" name="T52"/>
              <a:gd fmla="*/ 2147483646 h 107" name="T53"/>
              <a:gd fmla="*/ 2147483646 w 108" name="T54"/>
              <a:gd fmla="*/ 2147483646 h 107" name="T55"/>
              <a:gd fmla="*/ 2147483646 w 108" name="T56"/>
              <a:gd fmla="*/ 2147483646 h 107" name="T57"/>
              <a:gd fmla="*/ 2147483646 w 108" name="T58"/>
              <a:gd fmla="*/ 2147483646 h 107" name="T59"/>
              <a:gd fmla="*/ 2147483646 w 108" name="T60"/>
              <a:gd fmla="*/ 2147483646 h 107" name="T61"/>
              <a:gd fmla="*/ 2147483646 w 108" name="T62"/>
              <a:gd fmla="*/ 2147483646 h 107" name="T63"/>
              <a:gd fmla="*/ 2147483646 w 108" name="T64"/>
              <a:gd fmla="*/ 2147483646 h 107" name="T65"/>
              <a:gd fmla="*/ 2147483646 w 108" name="T66"/>
              <a:gd fmla="*/ 2147483646 h 107" name="T67"/>
              <a:gd fmla="*/ 2147483646 w 108" name="T68"/>
              <a:gd fmla="*/ 2147483646 h 107" name="T69"/>
              <a:gd fmla="*/ 2147483646 w 108" name="T70"/>
              <a:gd fmla="*/ 2147483646 h 107" name="T71"/>
              <a:gd fmla="*/ 2147483646 w 108" name="T72"/>
              <a:gd fmla="*/ 2147483646 h 107" name="T73"/>
              <a:gd fmla="*/ 2147483646 w 108" name="T74"/>
              <a:gd fmla="*/ 2147483646 h 107" name="T75"/>
              <a:gd fmla="*/ 2147483646 w 108" name="T76"/>
              <a:gd fmla="*/ 2147483646 h 107" name="T77"/>
              <a:gd fmla="*/ 2147483646 w 108" name="T78"/>
              <a:gd fmla="*/ 2147483646 h 107" name="T79"/>
              <a:gd fmla="*/ 2147483646 w 108" name="T80"/>
              <a:gd fmla="*/ 2147483646 h 107" name="T81"/>
              <a:gd fmla="*/ 2147483646 w 108" name="T82"/>
              <a:gd fmla="*/ 2147483646 h 107" name="T83"/>
              <a:gd fmla="*/ 2147483646 w 108" name="T84"/>
              <a:gd fmla="*/ 2147483646 h 107" name="T85"/>
              <a:gd fmla="*/ 2147483646 w 108" name="T86"/>
              <a:gd fmla="*/ 2147483646 h 107" name="T87"/>
              <a:gd fmla="*/ 2147483646 w 108" name="T88"/>
              <a:gd fmla="*/ 2147483646 h 107" name="T89"/>
              <a:gd fmla="*/ 2147483646 w 108" name="T90"/>
              <a:gd fmla="*/ 2147483646 h 107" name="T91"/>
              <a:gd fmla="*/ 2147483646 w 108" name="T92"/>
              <a:gd fmla="*/ 2147483646 h 107" name="T93"/>
              <a:gd fmla="*/ 2147483646 w 108" name="T94"/>
              <a:gd fmla="*/ 2147483646 h 107" name="T95"/>
              <a:gd fmla="*/ 2147483646 w 108" name="T96"/>
              <a:gd fmla="*/ 2147483646 h 107" name="T97"/>
              <a:gd fmla="*/ 2147483646 w 108" name="T98"/>
              <a:gd fmla="*/ 2147483646 h 107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w 108" name="T150"/>
              <a:gd fmla="*/ 0 h 107" name="T151"/>
              <a:gd fmla="*/ 108 w 108" name="T152"/>
              <a:gd fmla="*/ 107 h 107" name="T153"/>
            </a:gdLst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b="T153" l="T150" r="T152" t="T151"/>
            <a:pathLst>
              <a:path h="107" w="108">
                <a:moveTo>
                  <a:pt x="39" y="4"/>
                </a:moveTo>
                <a:cubicBezTo>
                  <a:pt x="39" y="4"/>
                  <a:pt x="39" y="4"/>
                  <a:pt x="39" y="4"/>
                </a:cubicBezTo>
                <a:cubicBezTo>
                  <a:pt x="39" y="4"/>
                  <a:pt x="39" y="4"/>
                  <a:pt x="39" y="4"/>
                </a:cubicBezTo>
                <a:cubicBezTo>
                  <a:pt x="53" y="0"/>
                  <a:pt x="67" y="2"/>
                  <a:pt x="78" y="8"/>
                </a:cubicBezTo>
                <a:cubicBezTo>
                  <a:pt x="90" y="14"/>
                  <a:pt x="99" y="24"/>
                  <a:pt x="103" y="38"/>
                </a:cubicBezTo>
                <a:cubicBezTo>
                  <a:pt x="104" y="38"/>
                  <a:pt x="104" y="38"/>
                  <a:pt x="104" y="38"/>
                </a:cubicBezTo>
                <a:cubicBezTo>
                  <a:pt x="104" y="38"/>
                  <a:pt x="104" y="38"/>
                  <a:pt x="104" y="38"/>
                </a:cubicBezTo>
                <a:cubicBezTo>
                  <a:pt x="108" y="52"/>
                  <a:pt x="106" y="66"/>
                  <a:pt x="100" y="78"/>
                </a:cubicBezTo>
                <a:cubicBezTo>
                  <a:pt x="94" y="89"/>
                  <a:pt x="83" y="99"/>
                  <a:pt x="70" y="103"/>
                </a:cubicBezTo>
                <a:cubicBezTo>
                  <a:pt x="70" y="103"/>
                  <a:pt x="70" y="103"/>
                  <a:pt x="70" y="103"/>
                </a:cubicBezTo>
                <a:cubicBezTo>
                  <a:pt x="69" y="103"/>
                  <a:pt x="69" y="103"/>
                  <a:pt x="69" y="103"/>
                </a:cubicBezTo>
                <a:cubicBezTo>
                  <a:pt x="56" y="107"/>
                  <a:pt x="42" y="106"/>
                  <a:pt x="30" y="99"/>
                </a:cubicBezTo>
                <a:cubicBezTo>
                  <a:pt x="18" y="93"/>
                  <a:pt x="9" y="83"/>
                  <a:pt x="5" y="69"/>
                </a:cubicBezTo>
                <a:cubicBezTo>
                  <a:pt x="5" y="69"/>
                  <a:pt x="5" y="69"/>
                  <a:pt x="5" y="69"/>
                </a:cubicBezTo>
                <a:cubicBezTo>
                  <a:pt x="5" y="69"/>
                  <a:pt x="5" y="69"/>
                  <a:pt x="5" y="69"/>
                </a:cubicBezTo>
                <a:cubicBezTo>
                  <a:pt x="0" y="55"/>
                  <a:pt x="2" y="41"/>
                  <a:pt x="8" y="29"/>
                </a:cubicBezTo>
                <a:cubicBezTo>
                  <a:pt x="15" y="18"/>
                  <a:pt x="25" y="8"/>
                  <a:pt x="39" y="4"/>
                </a:cubicBezTo>
                <a:close/>
                <a:moveTo>
                  <a:pt x="95" y="61"/>
                </a:moveTo>
                <a:cubicBezTo>
                  <a:pt x="92" y="54"/>
                  <a:pt x="92" y="54"/>
                  <a:pt x="92" y="54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5"/>
                  <a:pt x="90" y="45"/>
                  <a:pt x="90" y="45"/>
                </a:cubicBezTo>
                <a:cubicBezTo>
                  <a:pt x="84" y="47"/>
                  <a:pt x="84" y="47"/>
                  <a:pt x="84" y="47"/>
                </a:cubicBezTo>
                <a:cubicBezTo>
                  <a:pt x="81" y="46"/>
                  <a:pt x="81" y="46"/>
                  <a:pt x="81" y="46"/>
                </a:cubicBezTo>
                <a:cubicBezTo>
                  <a:pt x="81" y="46"/>
                  <a:pt x="79" y="43"/>
                  <a:pt x="79" y="42"/>
                </a:cubicBezTo>
                <a:cubicBezTo>
                  <a:pt x="79" y="41"/>
                  <a:pt x="77" y="40"/>
                  <a:pt x="77" y="40"/>
                </a:cubicBezTo>
                <a:cubicBezTo>
                  <a:pt x="75" y="38"/>
                  <a:pt x="75" y="38"/>
                  <a:pt x="75" y="38"/>
                </a:cubicBezTo>
                <a:cubicBezTo>
                  <a:pt x="74" y="35"/>
                  <a:pt x="74" y="35"/>
                  <a:pt x="74" y="35"/>
                </a:cubicBezTo>
                <a:cubicBezTo>
                  <a:pt x="75" y="27"/>
                  <a:pt x="75" y="27"/>
                  <a:pt x="75" y="27"/>
                </a:cubicBezTo>
                <a:cubicBezTo>
                  <a:pt x="76" y="26"/>
                  <a:pt x="76" y="26"/>
                  <a:pt x="76" y="26"/>
                </a:cubicBezTo>
                <a:cubicBezTo>
                  <a:pt x="76" y="26"/>
                  <a:pt x="78" y="25"/>
                  <a:pt x="78" y="25"/>
                </a:cubicBezTo>
                <a:cubicBezTo>
                  <a:pt x="79" y="25"/>
                  <a:pt x="79" y="23"/>
                  <a:pt x="79" y="23"/>
                </a:cubicBezTo>
                <a:cubicBezTo>
                  <a:pt x="79" y="23"/>
                  <a:pt x="77" y="23"/>
                  <a:pt x="76" y="23"/>
                </a:cubicBezTo>
                <a:cubicBezTo>
                  <a:pt x="75" y="23"/>
                  <a:pt x="73" y="24"/>
                  <a:pt x="72" y="24"/>
                </a:cubicBezTo>
                <a:cubicBezTo>
                  <a:pt x="71" y="25"/>
                  <a:pt x="73" y="27"/>
                  <a:pt x="73" y="27"/>
                </a:cubicBezTo>
                <a:cubicBezTo>
                  <a:pt x="72" y="31"/>
                  <a:pt x="72" y="31"/>
                  <a:pt x="72" y="31"/>
                </a:cubicBezTo>
                <a:cubicBezTo>
                  <a:pt x="69" y="31"/>
                  <a:pt x="69" y="31"/>
                  <a:pt x="69" y="31"/>
                </a:cubicBezTo>
                <a:cubicBezTo>
                  <a:pt x="69" y="29"/>
                  <a:pt x="69" y="29"/>
                  <a:pt x="69" y="29"/>
                </a:cubicBezTo>
                <a:cubicBezTo>
                  <a:pt x="66" y="28"/>
                  <a:pt x="66" y="28"/>
                  <a:pt x="66" y="28"/>
                </a:cubicBezTo>
                <a:cubicBezTo>
                  <a:pt x="66" y="25"/>
                  <a:pt x="66" y="25"/>
                  <a:pt x="66" y="25"/>
                </a:cubicBezTo>
                <a:cubicBezTo>
                  <a:pt x="67" y="21"/>
                  <a:pt x="67" y="21"/>
                  <a:pt x="67" y="21"/>
                </a:cubicBezTo>
                <a:cubicBezTo>
                  <a:pt x="64" y="18"/>
                  <a:pt x="64" y="18"/>
                  <a:pt x="64" y="18"/>
                </a:cubicBezTo>
                <a:cubicBezTo>
                  <a:pt x="65" y="15"/>
                  <a:pt x="65" y="15"/>
                  <a:pt x="65" y="15"/>
                </a:cubicBezTo>
                <a:cubicBezTo>
                  <a:pt x="58" y="17"/>
                  <a:pt x="58" y="17"/>
                  <a:pt x="58" y="17"/>
                </a:cubicBezTo>
                <a:cubicBezTo>
                  <a:pt x="56" y="16"/>
                  <a:pt x="56" y="16"/>
                  <a:pt x="56" y="16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2"/>
                  <a:pt x="58" y="12"/>
                  <a:pt x="58" y="12"/>
                </a:cubicBezTo>
                <a:cubicBezTo>
                  <a:pt x="54" y="12"/>
                  <a:pt x="49" y="12"/>
                  <a:pt x="44" y="14"/>
                </a:cubicBezTo>
                <a:cubicBezTo>
                  <a:pt x="46" y="15"/>
                  <a:pt x="46" y="15"/>
                  <a:pt x="46" y="15"/>
                </a:cubicBezTo>
                <a:cubicBezTo>
                  <a:pt x="46" y="15"/>
                  <a:pt x="46" y="21"/>
                  <a:pt x="45" y="21"/>
                </a:cubicBezTo>
                <a:cubicBezTo>
                  <a:pt x="45" y="22"/>
                  <a:pt x="43" y="22"/>
                  <a:pt x="43" y="22"/>
                </a:cubicBezTo>
                <a:cubicBezTo>
                  <a:pt x="40" y="23"/>
                  <a:pt x="40" y="23"/>
                  <a:pt x="40" y="23"/>
                </a:cubicBezTo>
                <a:cubicBezTo>
                  <a:pt x="39" y="18"/>
                  <a:pt x="39" y="18"/>
                  <a:pt x="39" y="18"/>
                </a:cubicBezTo>
                <a:cubicBezTo>
                  <a:pt x="38" y="18"/>
                  <a:pt x="38" y="18"/>
                  <a:pt x="38" y="18"/>
                </a:cubicBezTo>
                <a:cubicBezTo>
                  <a:pt x="36" y="20"/>
                  <a:pt x="36" y="20"/>
                  <a:pt x="36" y="20"/>
                </a:cubicBezTo>
                <a:cubicBezTo>
                  <a:pt x="34" y="26"/>
                  <a:pt x="34" y="26"/>
                  <a:pt x="34" y="26"/>
                </a:cubicBezTo>
                <a:cubicBezTo>
                  <a:pt x="34" y="28"/>
                  <a:pt x="34" y="28"/>
                  <a:pt x="34" y="28"/>
                </a:cubicBezTo>
                <a:cubicBezTo>
                  <a:pt x="31" y="28"/>
                  <a:pt x="31" y="28"/>
                  <a:pt x="31" y="28"/>
                </a:cubicBezTo>
                <a:cubicBezTo>
                  <a:pt x="28" y="28"/>
                  <a:pt x="28" y="28"/>
                  <a:pt x="28" y="28"/>
                </a:cubicBezTo>
                <a:cubicBezTo>
                  <a:pt x="26" y="30"/>
                  <a:pt x="26" y="30"/>
                  <a:pt x="26" y="30"/>
                </a:cubicBezTo>
                <a:cubicBezTo>
                  <a:pt x="25" y="31"/>
                  <a:pt x="25" y="31"/>
                  <a:pt x="25" y="31"/>
                </a:cubicBezTo>
                <a:cubicBezTo>
                  <a:pt x="26" y="34"/>
                  <a:pt x="26" y="34"/>
                  <a:pt x="26" y="34"/>
                </a:cubicBezTo>
                <a:cubicBezTo>
                  <a:pt x="28" y="36"/>
                  <a:pt x="28" y="36"/>
                  <a:pt x="28" y="36"/>
                </a:cubicBezTo>
                <a:cubicBezTo>
                  <a:pt x="29" y="34"/>
                  <a:pt x="29" y="34"/>
                  <a:pt x="29" y="34"/>
                </a:cubicBezTo>
                <a:cubicBezTo>
                  <a:pt x="29" y="31"/>
                  <a:pt x="29" y="31"/>
                  <a:pt x="29" y="31"/>
                </a:cubicBezTo>
                <a:cubicBezTo>
                  <a:pt x="31" y="30"/>
                  <a:pt x="31" y="30"/>
                  <a:pt x="31" y="30"/>
                </a:cubicBezTo>
                <a:cubicBezTo>
                  <a:pt x="34" y="29"/>
                  <a:pt x="34" y="29"/>
                  <a:pt x="34" y="29"/>
                </a:cubicBezTo>
                <a:cubicBezTo>
                  <a:pt x="36" y="31"/>
                  <a:pt x="36" y="31"/>
                  <a:pt x="36" y="31"/>
                </a:cubicBezTo>
                <a:cubicBezTo>
                  <a:pt x="39" y="32"/>
                  <a:pt x="39" y="32"/>
                  <a:pt x="39" y="32"/>
                </a:cubicBezTo>
                <a:cubicBezTo>
                  <a:pt x="39" y="32"/>
                  <a:pt x="40" y="35"/>
                  <a:pt x="39" y="35"/>
                </a:cubicBezTo>
                <a:cubicBezTo>
                  <a:pt x="35" y="36"/>
                  <a:pt x="35" y="36"/>
                  <a:pt x="35" y="36"/>
                </a:cubicBezTo>
                <a:cubicBezTo>
                  <a:pt x="35" y="36"/>
                  <a:pt x="38" y="39"/>
                  <a:pt x="36" y="39"/>
                </a:cubicBezTo>
                <a:cubicBezTo>
                  <a:pt x="33" y="40"/>
                  <a:pt x="33" y="40"/>
                  <a:pt x="33" y="40"/>
                </a:cubicBezTo>
                <a:cubicBezTo>
                  <a:pt x="31" y="44"/>
                  <a:pt x="31" y="44"/>
                  <a:pt x="31" y="44"/>
                </a:cubicBezTo>
                <a:cubicBezTo>
                  <a:pt x="33" y="43"/>
                  <a:pt x="33" y="43"/>
                  <a:pt x="33" y="43"/>
                </a:cubicBezTo>
                <a:cubicBezTo>
                  <a:pt x="32" y="46"/>
                  <a:pt x="32" y="46"/>
                  <a:pt x="32" y="46"/>
                </a:cubicBezTo>
                <a:cubicBezTo>
                  <a:pt x="31" y="48"/>
                  <a:pt x="31" y="48"/>
                  <a:pt x="31" y="48"/>
                </a:cubicBezTo>
                <a:cubicBezTo>
                  <a:pt x="31" y="48"/>
                  <a:pt x="31" y="51"/>
                  <a:pt x="32" y="52"/>
                </a:cubicBezTo>
                <a:cubicBezTo>
                  <a:pt x="32" y="52"/>
                  <a:pt x="31" y="52"/>
                  <a:pt x="30" y="52"/>
                </a:cubicBezTo>
                <a:cubicBezTo>
                  <a:pt x="29" y="53"/>
                  <a:pt x="28" y="49"/>
                  <a:pt x="28" y="49"/>
                </a:cubicBezTo>
                <a:cubicBezTo>
                  <a:pt x="26" y="51"/>
                  <a:pt x="26" y="51"/>
                  <a:pt x="26" y="51"/>
                </a:cubicBezTo>
                <a:cubicBezTo>
                  <a:pt x="22" y="52"/>
                  <a:pt x="22" y="52"/>
                  <a:pt x="22" y="52"/>
                </a:cubicBezTo>
                <a:cubicBezTo>
                  <a:pt x="21" y="56"/>
                  <a:pt x="21" y="56"/>
                  <a:pt x="21" y="56"/>
                </a:cubicBezTo>
                <a:cubicBezTo>
                  <a:pt x="22" y="59"/>
                  <a:pt x="22" y="59"/>
                  <a:pt x="22" y="59"/>
                </a:cubicBezTo>
                <a:cubicBezTo>
                  <a:pt x="24" y="60"/>
                  <a:pt x="24" y="60"/>
                  <a:pt x="24" y="60"/>
                </a:cubicBezTo>
                <a:cubicBezTo>
                  <a:pt x="24" y="57"/>
                  <a:pt x="24" y="57"/>
                  <a:pt x="24" y="57"/>
                </a:cubicBezTo>
                <a:cubicBezTo>
                  <a:pt x="26" y="57"/>
                  <a:pt x="26" y="57"/>
                  <a:pt x="26" y="57"/>
                </a:cubicBezTo>
                <a:cubicBezTo>
                  <a:pt x="26" y="60"/>
                  <a:pt x="26" y="60"/>
                  <a:pt x="26" y="60"/>
                </a:cubicBezTo>
                <a:cubicBezTo>
                  <a:pt x="30" y="60"/>
                  <a:pt x="30" y="60"/>
                  <a:pt x="30" y="60"/>
                </a:cubicBezTo>
                <a:cubicBezTo>
                  <a:pt x="31" y="62"/>
                  <a:pt x="31" y="62"/>
                  <a:pt x="31" y="62"/>
                </a:cubicBezTo>
                <a:cubicBezTo>
                  <a:pt x="32" y="64"/>
                  <a:pt x="32" y="64"/>
                  <a:pt x="32" y="64"/>
                </a:cubicBezTo>
                <a:cubicBezTo>
                  <a:pt x="34" y="66"/>
                  <a:pt x="34" y="66"/>
                  <a:pt x="34" y="66"/>
                </a:cubicBezTo>
                <a:cubicBezTo>
                  <a:pt x="38" y="67"/>
                  <a:pt x="38" y="67"/>
                  <a:pt x="38" y="67"/>
                </a:cubicBezTo>
                <a:cubicBezTo>
                  <a:pt x="38" y="67"/>
                  <a:pt x="38" y="66"/>
                  <a:pt x="38" y="66"/>
                </a:cubicBezTo>
                <a:cubicBezTo>
                  <a:pt x="39" y="65"/>
                  <a:pt x="38" y="65"/>
                  <a:pt x="40" y="64"/>
                </a:cubicBezTo>
                <a:cubicBezTo>
                  <a:pt x="41" y="63"/>
                  <a:pt x="44" y="62"/>
                  <a:pt x="44" y="62"/>
                </a:cubicBezTo>
                <a:cubicBezTo>
                  <a:pt x="45" y="62"/>
                  <a:pt x="45" y="62"/>
                  <a:pt x="46" y="62"/>
                </a:cubicBezTo>
                <a:cubicBezTo>
                  <a:pt x="47" y="62"/>
                  <a:pt x="48" y="62"/>
                  <a:pt x="48" y="62"/>
                </a:cubicBezTo>
                <a:cubicBezTo>
                  <a:pt x="49" y="62"/>
                  <a:pt x="50" y="61"/>
                  <a:pt x="51" y="62"/>
                </a:cubicBezTo>
                <a:cubicBezTo>
                  <a:pt x="52" y="62"/>
                  <a:pt x="55" y="62"/>
                  <a:pt x="56" y="63"/>
                </a:cubicBezTo>
                <a:cubicBezTo>
                  <a:pt x="56" y="63"/>
                  <a:pt x="57" y="63"/>
                  <a:pt x="57" y="63"/>
                </a:cubicBezTo>
                <a:cubicBezTo>
                  <a:pt x="58" y="64"/>
                  <a:pt x="58" y="64"/>
                  <a:pt x="59" y="65"/>
                </a:cubicBezTo>
                <a:cubicBezTo>
                  <a:pt x="61" y="65"/>
                  <a:pt x="61" y="66"/>
                  <a:pt x="62" y="66"/>
                </a:cubicBezTo>
                <a:cubicBezTo>
                  <a:pt x="64" y="66"/>
                  <a:pt x="65" y="66"/>
                  <a:pt x="66" y="66"/>
                </a:cubicBezTo>
                <a:cubicBezTo>
                  <a:pt x="67" y="66"/>
                  <a:pt x="68" y="66"/>
                  <a:pt x="69" y="66"/>
                </a:cubicBezTo>
                <a:cubicBezTo>
                  <a:pt x="69" y="66"/>
                  <a:pt x="71" y="66"/>
                  <a:pt x="71" y="66"/>
                </a:cubicBezTo>
                <a:cubicBezTo>
                  <a:pt x="72" y="68"/>
                  <a:pt x="72" y="68"/>
                  <a:pt x="72" y="68"/>
                </a:cubicBezTo>
                <a:cubicBezTo>
                  <a:pt x="72" y="68"/>
                  <a:pt x="71" y="70"/>
                  <a:pt x="71" y="71"/>
                </a:cubicBezTo>
                <a:cubicBezTo>
                  <a:pt x="72" y="72"/>
                  <a:pt x="72" y="72"/>
                  <a:pt x="72" y="73"/>
                </a:cubicBezTo>
                <a:cubicBezTo>
                  <a:pt x="72" y="74"/>
                  <a:pt x="73" y="75"/>
                  <a:pt x="72" y="76"/>
                </a:cubicBezTo>
                <a:cubicBezTo>
                  <a:pt x="71" y="76"/>
                  <a:pt x="71" y="77"/>
                  <a:pt x="70" y="77"/>
                </a:cubicBezTo>
                <a:cubicBezTo>
                  <a:pt x="70" y="78"/>
                  <a:pt x="70" y="77"/>
                  <a:pt x="69" y="79"/>
                </a:cubicBezTo>
                <a:cubicBezTo>
                  <a:pt x="69" y="80"/>
                  <a:pt x="68" y="81"/>
                  <a:pt x="68" y="81"/>
                </a:cubicBezTo>
                <a:cubicBezTo>
                  <a:pt x="68" y="81"/>
                  <a:pt x="68" y="81"/>
                  <a:pt x="68" y="82"/>
                </a:cubicBezTo>
                <a:cubicBezTo>
                  <a:pt x="68" y="84"/>
                  <a:pt x="69" y="84"/>
                  <a:pt x="68" y="85"/>
                </a:cubicBezTo>
                <a:cubicBezTo>
                  <a:pt x="67" y="86"/>
                  <a:pt x="68" y="87"/>
                  <a:pt x="67" y="88"/>
                </a:cubicBezTo>
                <a:cubicBezTo>
                  <a:pt x="66" y="88"/>
                  <a:pt x="64" y="89"/>
                  <a:pt x="64" y="89"/>
                </a:cubicBezTo>
                <a:cubicBezTo>
                  <a:pt x="64" y="89"/>
                  <a:pt x="64" y="89"/>
                  <a:pt x="64" y="90"/>
                </a:cubicBezTo>
                <a:cubicBezTo>
                  <a:pt x="64" y="91"/>
                  <a:pt x="65" y="91"/>
                  <a:pt x="63" y="92"/>
                </a:cubicBezTo>
                <a:cubicBezTo>
                  <a:pt x="62" y="93"/>
                  <a:pt x="60" y="93"/>
                  <a:pt x="60" y="93"/>
                </a:cubicBezTo>
                <a:cubicBezTo>
                  <a:pt x="60" y="93"/>
                  <a:pt x="61" y="94"/>
                  <a:pt x="61" y="94"/>
                </a:cubicBezTo>
                <a:cubicBezTo>
                  <a:pt x="63" y="94"/>
                  <a:pt x="64" y="94"/>
                  <a:pt x="66" y="93"/>
                </a:cubicBezTo>
                <a:cubicBezTo>
                  <a:pt x="66" y="93"/>
                  <a:pt x="66" y="93"/>
                  <a:pt x="66" y="93"/>
                </a:cubicBezTo>
                <a:cubicBezTo>
                  <a:pt x="77" y="90"/>
                  <a:pt x="86" y="82"/>
                  <a:pt x="91" y="73"/>
                </a:cubicBezTo>
                <a:cubicBezTo>
                  <a:pt x="93" y="69"/>
                  <a:pt x="94" y="65"/>
                  <a:pt x="95" y="61"/>
                </a:cubicBezTo>
                <a:close/>
                <a:moveTo>
                  <a:pt x="53" y="95"/>
                </a:moveTo>
                <a:cubicBezTo>
                  <a:pt x="53" y="94"/>
                  <a:pt x="52" y="94"/>
                  <a:pt x="52" y="94"/>
                </a:cubicBezTo>
                <a:cubicBezTo>
                  <a:pt x="52" y="94"/>
                  <a:pt x="52" y="90"/>
                  <a:pt x="52" y="89"/>
                </a:cubicBezTo>
                <a:cubicBezTo>
                  <a:pt x="52" y="88"/>
                  <a:pt x="49" y="84"/>
                  <a:pt x="49" y="84"/>
                </a:cubicBezTo>
                <a:cubicBezTo>
                  <a:pt x="45" y="84"/>
                  <a:pt x="45" y="84"/>
                  <a:pt x="45" y="84"/>
                </a:cubicBezTo>
                <a:cubicBezTo>
                  <a:pt x="45" y="84"/>
                  <a:pt x="44" y="84"/>
                  <a:pt x="44" y="84"/>
                </a:cubicBezTo>
                <a:cubicBezTo>
                  <a:pt x="44" y="83"/>
                  <a:pt x="41" y="82"/>
                  <a:pt x="41" y="82"/>
                </a:cubicBezTo>
                <a:cubicBezTo>
                  <a:pt x="41" y="82"/>
                  <a:pt x="41" y="81"/>
                  <a:pt x="41" y="80"/>
                </a:cubicBezTo>
                <a:cubicBezTo>
                  <a:pt x="40" y="79"/>
                  <a:pt x="40" y="79"/>
                  <a:pt x="39" y="79"/>
                </a:cubicBezTo>
                <a:cubicBezTo>
                  <a:pt x="38" y="78"/>
                  <a:pt x="38" y="78"/>
                  <a:pt x="37" y="77"/>
                </a:cubicBezTo>
                <a:cubicBezTo>
                  <a:pt x="37" y="76"/>
                  <a:pt x="37" y="76"/>
                  <a:pt x="36" y="75"/>
                </a:cubicBezTo>
                <a:cubicBezTo>
                  <a:pt x="36" y="74"/>
                  <a:pt x="38" y="71"/>
                  <a:pt x="38" y="70"/>
                </a:cubicBezTo>
                <a:cubicBezTo>
                  <a:pt x="38" y="70"/>
                  <a:pt x="37" y="68"/>
                  <a:pt x="37" y="68"/>
                </a:cubicBezTo>
                <a:cubicBezTo>
                  <a:pt x="37" y="68"/>
                  <a:pt x="37" y="68"/>
                  <a:pt x="38" y="67"/>
                </a:cubicBezTo>
                <a:cubicBezTo>
                  <a:pt x="34" y="68"/>
                  <a:pt x="34" y="68"/>
                  <a:pt x="34" y="68"/>
                </a:cubicBezTo>
                <a:cubicBezTo>
                  <a:pt x="31" y="66"/>
                  <a:pt x="31" y="66"/>
                  <a:pt x="31" y="66"/>
                </a:cubicBezTo>
                <a:cubicBezTo>
                  <a:pt x="29" y="64"/>
                  <a:pt x="29" y="64"/>
                  <a:pt x="29" y="64"/>
                </a:cubicBezTo>
                <a:cubicBezTo>
                  <a:pt x="25" y="63"/>
                  <a:pt x="25" y="63"/>
                  <a:pt x="25" y="63"/>
                </a:cubicBezTo>
                <a:cubicBezTo>
                  <a:pt x="22" y="63"/>
                  <a:pt x="22" y="63"/>
                  <a:pt x="22" y="63"/>
                </a:cubicBezTo>
                <a:cubicBezTo>
                  <a:pt x="22" y="63"/>
                  <a:pt x="21" y="62"/>
                  <a:pt x="20" y="62"/>
                </a:cubicBezTo>
                <a:cubicBezTo>
                  <a:pt x="20" y="61"/>
                  <a:pt x="19" y="61"/>
                  <a:pt x="17" y="60"/>
                </a:cubicBezTo>
                <a:cubicBezTo>
                  <a:pt x="14" y="53"/>
                  <a:pt x="14" y="53"/>
                  <a:pt x="14" y="53"/>
                </a:cubicBezTo>
                <a:cubicBezTo>
                  <a:pt x="13" y="56"/>
                  <a:pt x="13" y="56"/>
                  <a:pt x="13" y="56"/>
                </a:cubicBezTo>
                <a:cubicBezTo>
                  <a:pt x="13" y="59"/>
                  <a:pt x="14" y="62"/>
                  <a:pt x="15" y="66"/>
                </a:cubicBezTo>
                <a:cubicBezTo>
                  <a:pt x="15" y="66"/>
                  <a:pt x="15" y="66"/>
                  <a:pt x="15" y="66"/>
                </a:cubicBezTo>
                <a:cubicBezTo>
                  <a:pt x="18" y="77"/>
                  <a:pt x="25" y="85"/>
                  <a:pt x="35" y="90"/>
                </a:cubicBezTo>
                <a:cubicBezTo>
                  <a:pt x="40" y="93"/>
                  <a:pt x="47" y="95"/>
                  <a:pt x="53" y="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9233" name="Freeform 7"/>
          <p:cNvSpPr>
            <a:spLocks noChangeArrowheads="1"/>
          </p:cNvSpPr>
          <p:nvPr/>
        </p:nvSpPr>
        <p:spPr bwMode="auto">
          <a:xfrm>
            <a:off x="1511300" y="1647825"/>
            <a:ext cx="828675" cy="817563"/>
          </a:xfrm>
          <a:custGeom>
            <a:gdLst>
              <a:gd fmla="*/ 0 w 117" name="T0"/>
              <a:gd fmla="*/ 2147483646 h 117" name="T1"/>
              <a:gd fmla="*/ 2147483646 w 117" name="T2"/>
              <a:gd fmla="*/ 2147483646 h 117" name="T3"/>
              <a:gd fmla="*/ 2147483646 w 117" name="T4"/>
              <a:gd fmla="*/ 0 h 117" name="T5"/>
              <a:gd fmla="*/ 2147483646 w 117" name="T6"/>
              <a:gd fmla="*/ 2147483646 h 117" name="T7"/>
              <a:gd fmla="*/ 2147483646 w 117" name="T8"/>
              <a:gd fmla="*/ 2147483646 h 117" name="T9"/>
              <a:gd fmla="*/ 2147483646 w 117" name="T10"/>
              <a:gd fmla="*/ 2147483646 h 117" name="T11"/>
              <a:gd fmla="*/ 0 w 117" name="T12"/>
              <a:gd fmla="*/ 2147483646 h 117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117" name="T21"/>
              <a:gd fmla="*/ 0 h 117" name="T22"/>
              <a:gd fmla="*/ 117 w 117" name="T23"/>
              <a:gd fmla="*/ 117 h 117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117" w="117">
                <a:moveTo>
                  <a:pt x="0" y="59"/>
                </a:moveTo>
                <a:cubicBezTo>
                  <a:pt x="0" y="43"/>
                  <a:pt x="6" y="28"/>
                  <a:pt x="17" y="17"/>
                </a:cubicBezTo>
                <a:cubicBezTo>
                  <a:pt x="27" y="7"/>
                  <a:pt x="43" y="0"/>
                  <a:pt x="58" y="0"/>
                </a:cubicBezTo>
                <a:cubicBezTo>
                  <a:pt x="90" y="0"/>
                  <a:pt x="117" y="26"/>
                  <a:pt x="117" y="58"/>
                </a:cubicBezTo>
                <a:cubicBezTo>
                  <a:pt x="117" y="117"/>
                  <a:pt x="117" y="117"/>
                  <a:pt x="117" y="117"/>
                </a:cubicBezTo>
                <a:cubicBezTo>
                  <a:pt x="57" y="117"/>
                  <a:pt x="57" y="117"/>
                  <a:pt x="57" y="117"/>
                </a:cubicBezTo>
                <a:cubicBezTo>
                  <a:pt x="26" y="117"/>
                  <a:pt x="0" y="90"/>
                  <a:pt x="0" y="59"/>
                </a:cubicBezTo>
                <a:close/>
              </a:path>
            </a:pathLst>
          </a:custGeom>
          <a:solidFill>
            <a:srgbClr val="EBA53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9234" name="Freeform 8"/>
          <p:cNvSpPr>
            <a:spLocks noChangeArrowheads="1"/>
          </p:cNvSpPr>
          <p:nvPr/>
        </p:nvSpPr>
        <p:spPr bwMode="auto">
          <a:xfrm>
            <a:off x="1128713" y="2520950"/>
            <a:ext cx="1182687" cy="1179513"/>
          </a:xfrm>
          <a:custGeom>
            <a:gdLst>
              <a:gd fmla="*/ 2147483646 w 167" name="T0"/>
              <a:gd fmla="*/ 2147483646 h 169" name="T1"/>
              <a:gd fmla="*/ 2147483646 w 167" name="T2"/>
              <a:gd fmla="*/ 2147483646 h 169" name="T3"/>
              <a:gd fmla="*/ 0 w 167" name="T4"/>
              <a:gd fmla="*/ 2147483646 h 169" name="T5"/>
              <a:gd fmla="*/ 2147483646 w 167" name="T6"/>
              <a:gd fmla="*/ 2147483646 h 169" name="T7"/>
              <a:gd fmla="*/ 2147483646 w 167" name="T8"/>
              <a:gd fmla="*/ 0 h 169" name="T9"/>
              <a:gd fmla="*/ 2147483646 w 167" name="T10"/>
              <a:gd fmla="*/ 0 h 169" name="T11"/>
              <a:gd fmla="*/ 2147483646 w 167" name="T12"/>
              <a:gd fmla="*/ 2147483646 h 169" name="T13"/>
              <a:gd fmla="*/ 2147483646 w 167" name="T14"/>
              <a:gd fmla="*/ 2147483646 h 169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167" name="T24"/>
              <a:gd fmla="*/ 0 h 169" name="T25"/>
              <a:gd fmla="*/ 167 w 167" name="T26"/>
              <a:gd fmla="*/ 169 h 169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169" w="167">
                <a:moveTo>
                  <a:pt x="143" y="144"/>
                </a:moveTo>
                <a:cubicBezTo>
                  <a:pt x="128" y="159"/>
                  <a:pt x="107" y="169"/>
                  <a:pt x="84" y="169"/>
                </a:cubicBezTo>
                <a:cubicBezTo>
                  <a:pt x="37" y="169"/>
                  <a:pt x="0" y="131"/>
                  <a:pt x="0" y="84"/>
                </a:cubicBezTo>
                <a:cubicBezTo>
                  <a:pt x="0" y="61"/>
                  <a:pt x="9" y="40"/>
                  <a:pt x="25" y="25"/>
                </a:cubicBezTo>
                <a:cubicBezTo>
                  <a:pt x="40" y="9"/>
                  <a:pt x="61" y="0"/>
                  <a:pt x="85" y="0"/>
                </a:cubicBezTo>
                <a:cubicBezTo>
                  <a:pt x="167" y="0"/>
                  <a:pt x="167" y="0"/>
                  <a:pt x="167" y="0"/>
                </a:cubicBezTo>
                <a:cubicBezTo>
                  <a:pt x="167" y="84"/>
                  <a:pt x="167" y="84"/>
                  <a:pt x="167" y="84"/>
                </a:cubicBezTo>
                <a:cubicBezTo>
                  <a:pt x="167" y="107"/>
                  <a:pt x="159" y="129"/>
                  <a:pt x="143" y="144"/>
                </a:cubicBezTo>
                <a:close/>
              </a:path>
            </a:pathLst>
          </a:custGeom>
          <a:solidFill>
            <a:srgbClr val="D94D4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9235" name="Freeform 9"/>
          <p:cNvSpPr>
            <a:spLocks noChangeArrowheads="1"/>
          </p:cNvSpPr>
          <p:nvPr/>
        </p:nvSpPr>
        <p:spPr bwMode="auto">
          <a:xfrm>
            <a:off x="2368550" y="2520950"/>
            <a:ext cx="865188" cy="830263"/>
          </a:xfrm>
          <a:custGeom>
            <a:gdLst>
              <a:gd fmla="*/ 2147483646 w 122" name="T0"/>
              <a:gd fmla="*/ 2147483646 h 119" name="T1"/>
              <a:gd fmla="*/ 2147483646 w 122" name="T2"/>
              <a:gd fmla="*/ 2147483646 h 119" name="T3"/>
              <a:gd fmla="*/ 2147483646 w 122" name="T4"/>
              <a:gd fmla="*/ 2147483646 h 119" name="T5"/>
              <a:gd fmla="*/ 0 w 122" name="T6"/>
              <a:gd fmla="*/ 2147483646 h 119" name="T7"/>
              <a:gd fmla="*/ 0 w 122" name="T8"/>
              <a:gd fmla="*/ 0 h 119" name="T9"/>
              <a:gd fmla="*/ 2147483646 w 122" name="T10"/>
              <a:gd fmla="*/ 0 h 119" name="T11"/>
              <a:gd fmla="*/ 2147483646 w 122" name="T12"/>
              <a:gd fmla="*/ 2147483646 h 119" name="T13"/>
              <a:gd fmla="*/ 0 60000 65536" name="T14"/>
              <a:gd fmla="*/ 0 60000 65536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w 122" name="T21"/>
              <a:gd fmla="*/ 0 h 119" name="T22"/>
              <a:gd fmla="*/ 122 w 122" name="T23"/>
              <a:gd fmla="*/ 119 h 119" name="T24"/>
            </a:gdLst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b="T24" l="T21" r="T23" t="T22"/>
            <a:pathLst>
              <a:path h="119" w="122">
                <a:moveTo>
                  <a:pt x="122" y="60"/>
                </a:moveTo>
                <a:cubicBezTo>
                  <a:pt x="122" y="76"/>
                  <a:pt x="115" y="91"/>
                  <a:pt x="105" y="102"/>
                </a:cubicBezTo>
                <a:cubicBezTo>
                  <a:pt x="94" y="113"/>
                  <a:pt x="78" y="119"/>
                  <a:pt x="61" y="119"/>
                </a:cubicBezTo>
                <a:cubicBezTo>
                  <a:pt x="28" y="119"/>
                  <a:pt x="0" y="93"/>
                  <a:pt x="0" y="60"/>
                </a:cubicBezTo>
                <a:cubicBezTo>
                  <a:pt x="0" y="0"/>
                  <a:pt x="0" y="0"/>
                  <a:pt x="0" y="0"/>
                </a:cubicBezTo>
                <a:cubicBezTo>
                  <a:pt x="62" y="0"/>
                  <a:pt x="62" y="0"/>
                  <a:pt x="62" y="0"/>
                </a:cubicBezTo>
                <a:cubicBezTo>
                  <a:pt x="95" y="0"/>
                  <a:pt x="122" y="27"/>
                  <a:pt x="122" y="60"/>
                </a:cubicBezTo>
                <a:close/>
              </a:path>
            </a:pathLst>
          </a:custGeom>
          <a:solidFill>
            <a:srgbClr val="4BB3D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9236" name="Freeform 10"/>
          <p:cNvSpPr>
            <a:spLocks noChangeArrowheads="1"/>
          </p:cNvSpPr>
          <p:nvPr/>
        </p:nvSpPr>
        <p:spPr bwMode="auto">
          <a:xfrm>
            <a:off x="2397125" y="1571625"/>
            <a:ext cx="887413" cy="893763"/>
          </a:xfrm>
          <a:custGeom>
            <a:gdLst>
              <a:gd fmla="*/ 2147483646 w 125" name="T0"/>
              <a:gd fmla="*/ 2147483646 h 128" name="T1"/>
              <a:gd fmla="*/ 2147483646 w 125" name="T2"/>
              <a:gd fmla="*/ 2147483646 h 128" name="T3"/>
              <a:gd fmla="*/ 2147483646 w 125" name="T4"/>
              <a:gd fmla="*/ 2147483646 h 128" name="T5"/>
              <a:gd fmla="*/ 0 w 125" name="T6"/>
              <a:gd fmla="*/ 2147483646 h 128" name="T7"/>
              <a:gd fmla="*/ 0 w 125" name="T8"/>
              <a:gd fmla="*/ 2147483646 h 128" name="T9"/>
              <a:gd fmla="*/ 2147483646 w 125" name="T10"/>
              <a:gd fmla="*/ 2147483646 h 128" name="T11"/>
              <a:gd fmla="*/ 2147483646 w 125" name="T12"/>
              <a:gd fmla="*/ 0 h 128" name="T13"/>
              <a:gd fmla="*/ 2147483646 w 125" name="T14"/>
              <a:gd fmla="*/ 2147483646 h 128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125" name="T24"/>
              <a:gd fmla="*/ 0 h 128" name="T25"/>
              <a:gd fmla="*/ 125 w 125" name="T26"/>
              <a:gd fmla="*/ 128 h 128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128" w="125">
                <a:moveTo>
                  <a:pt x="125" y="64"/>
                </a:moveTo>
                <a:cubicBezTo>
                  <a:pt x="125" y="81"/>
                  <a:pt x="118" y="97"/>
                  <a:pt x="107" y="109"/>
                </a:cubicBezTo>
                <a:cubicBezTo>
                  <a:pt x="95" y="120"/>
                  <a:pt x="79" y="128"/>
                  <a:pt x="62" y="128"/>
                </a:cubicBezTo>
                <a:cubicBezTo>
                  <a:pt x="0" y="128"/>
                  <a:pt x="0" y="128"/>
                  <a:pt x="0" y="128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46"/>
                  <a:pt x="6" y="30"/>
                  <a:pt x="18" y="19"/>
                </a:cubicBezTo>
                <a:cubicBezTo>
                  <a:pt x="29" y="7"/>
                  <a:pt x="45" y="0"/>
                  <a:pt x="62" y="0"/>
                </a:cubicBezTo>
                <a:cubicBezTo>
                  <a:pt x="97" y="0"/>
                  <a:pt x="125" y="29"/>
                  <a:pt x="125" y="64"/>
                </a:cubicBezTo>
                <a:close/>
              </a:path>
            </a:pathLst>
          </a:cu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9237" name="Freeform 11"/>
          <p:cNvSpPr>
            <a:spLocks noChangeArrowheads="1"/>
          </p:cNvSpPr>
          <p:nvPr/>
        </p:nvSpPr>
        <p:spPr bwMode="auto">
          <a:xfrm>
            <a:off x="2454275" y="2206625"/>
            <a:ext cx="112713" cy="187325"/>
          </a:xfrm>
          <a:custGeom>
            <a:gdLst>
              <a:gd fmla="*/ 2147483646 w 16" name="T0"/>
              <a:gd fmla="*/ 2147483646 h 27" name="T1"/>
              <a:gd fmla="*/ 2147483646 w 16" name="T2"/>
              <a:gd fmla="*/ 2147483646 h 27" name="T3"/>
              <a:gd fmla="*/ 2147483646 w 16" name="T4"/>
              <a:gd fmla="*/ 2147483646 h 27" name="T5"/>
              <a:gd fmla="*/ 2147483646 w 16" name="T6"/>
              <a:gd fmla="*/ 2147483646 h 27" name="T7"/>
              <a:gd fmla="*/ 2147483646 w 16" name="T8"/>
              <a:gd fmla="*/ 2147483646 h 27" name="T9"/>
              <a:gd fmla="*/ 2147483646 w 16" name="T10"/>
              <a:gd fmla="*/ 2147483646 h 27" name="T11"/>
              <a:gd fmla="*/ 0 w 16" name="T12"/>
              <a:gd fmla="*/ 2147483646 h 27" name="T13"/>
              <a:gd fmla="*/ 0 w 16" name="T14"/>
              <a:gd fmla="*/ 2147483646 h 27" name="T15"/>
              <a:gd fmla="*/ 2147483646 w 16" name="T16"/>
              <a:gd fmla="*/ 2147483646 h 27" name="T17"/>
              <a:gd fmla="*/ 2147483646 w 16" name="T18"/>
              <a:gd fmla="*/ 2147483646 h 27" name="T19"/>
              <a:gd fmla="*/ 2147483646 w 16" name="T20"/>
              <a:gd fmla="*/ 2147483646 h 27" name="T21"/>
              <a:gd fmla="*/ 2147483646 w 16" name="T22"/>
              <a:gd fmla="*/ 2147483646 h 27" name="T23"/>
              <a:gd fmla="*/ 2147483646 w 16" name="T24"/>
              <a:gd fmla="*/ 2147483646 h 27" name="T25"/>
              <a:gd fmla="*/ 2147483646 w 16" name="T26"/>
              <a:gd fmla="*/ 2147483646 h 27" name="T27"/>
              <a:gd fmla="*/ 2147483646 w 16" name="T28"/>
              <a:gd fmla="*/ 2147483646 h 27" name="T29"/>
              <a:gd fmla="*/ 2147483646 w 16" name="T30"/>
              <a:gd fmla="*/ 2147483646 h 27" name="T31"/>
              <a:gd fmla="*/ 2147483646 w 16" name="T32"/>
              <a:gd fmla="*/ 2147483646 h 27" name="T33"/>
              <a:gd fmla="*/ 2147483646 w 16" name="T34"/>
              <a:gd fmla="*/ 2147483646 h 27" name="T35"/>
              <a:gd fmla="*/ 2147483646 w 16" name="T36"/>
              <a:gd fmla="*/ 2147483646 h 27" name="T37"/>
              <a:gd fmla="*/ 2147483646 w 16" name="T38"/>
              <a:gd fmla="*/ 2147483646 h 27" name="T39"/>
              <a:gd fmla="*/ 2147483646 w 16" name="T40"/>
              <a:gd fmla="*/ 2147483646 h 27" name="T41"/>
              <a:gd fmla="*/ 2147483646 w 16" name="T42"/>
              <a:gd fmla="*/ 2147483646 h 27" name="T43"/>
              <a:gd fmla="*/ 2147483646 w 16" name="T44"/>
              <a:gd fmla="*/ 2147483646 h 27" name="T45"/>
              <a:gd fmla="*/ 2147483646 w 16" name="T46"/>
              <a:gd fmla="*/ 0 h 27" name="T47"/>
              <a:gd fmla="*/ 2147483646 w 16" name="T48"/>
              <a:gd fmla="*/ 0 h 27" name="T49"/>
              <a:gd fmla="*/ 2147483646 w 16" name="T50"/>
              <a:gd fmla="*/ 2147483646 h 27" name="T51"/>
              <a:gd fmla="*/ 2147483646 w 16" name="T52"/>
              <a:gd fmla="*/ 2147483646 h 27" name="T53"/>
              <a:gd fmla="*/ 2147483646 w 16" name="T54"/>
              <a:gd fmla="*/ 2147483646 h 27" name="T55"/>
              <a:gd fmla="*/ 2147483646 w 16" name="T56"/>
              <a:gd fmla="*/ 2147483646 h 27" name="T57"/>
              <a:gd fmla="*/ 2147483646 w 16" name="T58"/>
              <a:gd fmla="*/ 2147483646 h 27" name="T59"/>
              <a:gd fmla="*/ 2147483646 w 16" name="T60"/>
              <a:gd fmla="*/ 2147483646 h 27" name="T61"/>
              <a:gd fmla="*/ 2147483646 w 16" name="T62"/>
              <a:gd fmla="*/ 2147483646 h 27" name="T63"/>
              <a:gd fmla="*/ 2147483646 w 16" name="T64"/>
              <a:gd fmla="*/ 2147483646 h 27" name="T65"/>
              <a:gd fmla="*/ 2147483646 w 16" name="T66"/>
              <a:gd fmla="*/ 2147483646 h 27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w 16" name="T102"/>
              <a:gd fmla="*/ 0 h 27" name="T103"/>
              <a:gd fmla="*/ 16 w 16" name="T104"/>
              <a:gd fmla="*/ 27 h 27" name="T105"/>
            </a:gdLst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b="T105" l="T102" r="T104" t="T103"/>
            <a:pathLst>
              <a:path h="27" w="16">
                <a:moveTo>
                  <a:pt x="16" y="18"/>
                </a:moveTo>
                <a:cubicBezTo>
                  <a:pt x="16" y="19"/>
                  <a:pt x="16" y="21"/>
                  <a:pt x="15" y="22"/>
                </a:cubicBezTo>
                <a:cubicBezTo>
                  <a:pt x="15" y="23"/>
                  <a:pt x="14" y="24"/>
                  <a:pt x="14" y="24"/>
                </a:cubicBezTo>
                <a:cubicBezTo>
                  <a:pt x="13" y="25"/>
                  <a:pt x="12" y="26"/>
                  <a:pt x="11" y="26"/>
                </a:cubicBezTo>
                <a:cubicBezTo>
                  <a:pt x="10" y="27"/>
                  <a:pt x="9" y="27"/>
                  <a:pt x="7" y="27"/>
                </a:cubicBezTo>
                <a:cubicBezTo>
                  <a:pt x="6" y="27"/>
                  <a:pt x="5" y="27"/>
                  <a:pt x="4" y="27"/>
                </a:cubicBezTo>
                <a:cubicBezTo>
                  <a:pt x="2" y="26"/>
                  <a:pt x="1" y="26"/>
                  <a:pt x="0" y="25"/>
                </a:cubicBezTo>
                <a:cubicBezTo>
                  <a:pt x="0" y="22"/>
                  <a:pt x="0" y="22"/>
                  <a:pt x="0" y="22"/>
                </a:cubicBez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2" y="22"/>
                </a:cubicBezTo>
                <a:cubicBezTo>
                  <a:pt x="2" y="23"/>
                  <a:pt x="3" y="23"/>
                  <a:pt x="3" y="23"/>
                </a:cubicBezTo>
                <a:cubicBezTo>
                  <a:pt x="4" y="23"/>
                  <a:pt x="5" y="24"/>
                  <a:pt x="5" y="24"/>
                </a:cubicBezTo>
                <a:cubicBezTo>
                  <a:pt x="6" y="24"/>
                  <a:pt x="7" y="24"/>
                  <a:pt x="7" y="24"/>
                </a:cubicBezTo>
                <a:cubicBezTo>
                  <a:pt x="8" y="24"/>
                  <a:pt x="9" y="24"/>
                  <a:pt x="9" y="24"/>
                </a:cubicBezTo>
                <a:cubicBezTo>
                  <a:pt x="10" y="23"/>
                  <a:pt x="11" y="23"/>
                  <a:pt x="11" y="22"/>
                </a:cubicBezTo>
                <a:cubicBezTo>
                  <a:pt x="11" y="22"/>
                  <a:pt x="12" y="21"/>
                  <a:pt x="12" y="21"/>
                </a:cubicBezTo>
                <a:cubicBezTo>
                  <a:pt x="12" y="20"/>
                  <a:pt x="12" y="19"/>
                  <a:pt x="12" y="18"/>
                </a:cubicBezTo>
                <a:cubicBezTo>
                  <a:pt x="12" y="17"/>
                  <a:pt x="12" y="16"/>
                  <a:pt x="12" y="16"/>
                </a:cubicBezTo>
                <a:cubicBezTo>
                  <a:pt x="12" y="15"/>
                  <a:pt x="11" y="15"/>
                  <a:pt x="11" y="14"/>
                </a:cubicBezTo>
                <a:cubicBezTo>
                  <a:pt x="10" y="14"/>
                  <a:pt x="10" y="14"/>
                  <a:pt x="9" y="13"/>
                </a:cubicBezTo>
                <a:cubicBezTo>
                  <a:pt x="8" y="13"/>
                  <a:pt x="8" y="13"/>
                  <a:pt x="7" y="13"/>
                </a:cubicBezTo>
                <a:cubicBezTo>
                  <a:pt x="6" y="13"/>
                  <a:pt x="5" y="13"/>
                  <a:pt x="4" y="13"/>
                </a:cubicBezTo>
                <a:cubicBezTo>
                  <a:pt x="3" y="13"/>
                  <a:pt x="2" y="14"/>
                  <a:pt x="1" y="14"/>
                </a:cubicBezTo>
                <a:cubicBezTo>
                  <a:pt x="1" y="0"/>
                  <a:pt x="1" y="0"/>
                  <a:pt x="1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3"/>
                  <a:pt x="16" y="3"/>
                  <a:pt x="16" y="3"/>
                </a:cubicBezTo>
                <a:cubicBezTo>
                  <a:pt x="5" y="3"/>
                  <a:pt x="5" y="3"/>
                  <a:pt x="5" y="3"/>
                </a:cubicBezTo>
                <a:cubicBezTo>
                  <a:pt x="5" y="10"/>
                  <a:pt x="5" y="10"/>
                  <a:pt x="5" y="10"/>
                </a:cubicBezTo>
                <a:cubicBezTo>
                  <a:pt x="5" y="10"/>
                  <a:pt x="6" y="10"/>
                  <a:pt x="6" y="10"/>
                </a:cubicBezTo>
                <a:cubicBezTo>
                  <a:pt x="7" y="10"/>
                  <a:pt x="7" y="10"/>
                  <a:pt x="7" y="10"/>
                </a:cubicBezTo>
                <a:cubicBezTo>
                  <a:pt x="9" y="10"/>
                  <a:pt x="10" y="10"/>
                  <a:pt x="11" y="11"/>
                </a:cubicBezTo>
                <a:cubicBezTo>
                  <a:pt x="12" y="11"/>
                  <a:pt x="12" y="11"/>
                  <a:pt x="13" y="12"/>
                </a:cubicBezTo>
                <a:cubicBezTo>
                  <a:pt x="14" y="12"/>
                  <a:pt x="15" y="13"/>
                  <a:pt x="15" y="14"/>
                </a:cubicBezTo>
                <a:cubicBezTo>
                  <a:pt x="16" y="15"/>
                  <a:pt x="16" y="17"/>
                  <a:pt x="16" y="18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9238" name="Freeform 12"/>
          <p:cNvSpPr>
            <a:spLocks noChangeArrowheads="1" noEditPoints="1"/>
          </p:cNvSpPr>
          <p:nvPr/>
        </p:nvSpPr>
        <p:spPr bwMode="auto">
          <a:xfrm>
            <a:off x="2589213" y="2206625"/>
            <a:ext cx="119062" cy="187325"/>
          </a:xfrm>
          <a:custGeom>
            <a:gdLst>
              <a:gd fmla="*/ 2147483646 w 17" name="T0"/>
              <a:gd fmla="*/ 2147483646 h 27" name="T1"/>
              <a:gd fmla="*/ 2147483646 w 17" name="T2"/>
              <a:gd fmla="*/ 2147483646 h 27" name="T3"/>
              <a:gd fmla="*/ 2147483646 w 17" name="T4"/>
              <a:gd fmla="*/ 2147483646 h 27" name="T5"/>
              <a:gd fmla="*/ 2147483646 w 17" name="T6"/>
              <a:gd fmla="*/ 2147483646 h 27" name="T7"/>
              <a:gd fmla="*/ 0 w 17" name="T8"/>
              <a:gd fmla="*/ 2147483646 h 27" name="T9"/>
              <a:gd fmla="*/ 2147483646 w 17" name="T10"/>
              <a:gd fmla="*/ 2147483646 h 27" name="T11"/>
              <a:gd fmla="*/ 2147483646 w 17" name="T12"/>
              <a:gd fmla="*/ 0 h 27" name="T13"/>
              <a:gd fmla="*/ 2147483646 w 17" name="T14"/>
              <a:gd fmla="*/ 2147483646 h 27" name="T15"/>
              <a:gd fmla="*/ 2147483646 w 17" name="T16"/>
              <a:gd fmla="*/ 2147483646 h 27" name="T17"/>
              <a:gd fmla="*/ 2147483646 w 17" name="T18"/>
              <a:gd fmla="*/ 2147483646 h 27" name="T19"/>
              <a:gd fmla="*/ 2147483646 w 17" name="T20"/>
              <a:gd fmla="*/ 2147483646 h 27" name="T21"/>
              <a:gd fmla="*/ 2147483646 w 17" name="T22"/>
              <a:gd fmla="*/ 2147483646 h 27" name="T23"/>
              <a:gd fmla="*/ 2147483646 w 17" name="T24"/>
              <a:gd fmla="*/ 2147483646 h 27" name="T25"/>
              <a:gd fmla="*/ 2147483646 w 17" name="T26"/>
              <a:gd fmla="*/ 2147483646 h 27" name="T27"/>
              <a:gd fmla="*/ 2147483646 w 17" name="T28"/>
              <a:gd fmla="*/ 2147483646 h 27" name="T29"/>
              <a:gd fmla="*/ 2147483646 w 17" name="T30"/>
              <a:gd fmla="*/ 2147483646 h 27" name="T31"/>
              <a:gd fmla="*/ 2147483646 w 17" name="T32"/>
              <a:gd fmla="*/ 2147483646 h 27" name="T33"/>
              <a:gd fmla="*/ 2147483646 w 17" name="T34"/>
              <a:gd fmla="*/ 2147483646 h 27" name="T35"/>
              <a:gd fmla="*/ 2147483646 w 17" name="T36"/>
              <a:gd fmla="*/ 2147483646 h 27" name="T37"/>
              <a:gd fmla="*/ 2147483646 w 17" name="T38"/>
              <a:gd fmla="*/ 2147483646 h 27" name="T39"/>
              <a:gd fmla="*/ 2147483646 w 17" name="T40"/>
              <a:gd fmla="*/ 2147483646 h 27" name="T41"/>
              <a:gd fmla="*/ 2147483646 w 17" name="T42"/>
              <a:gd fmla="*/ 2147483646 h 27" name="T43"/>
              <a:gd fmla="*/ 2147483646 w 17" name="T44"/>
              <a:gd fmla="*/ 2147483646 h 27" name="T45"/>
              <a:gd fmla="*/ 2147483646 w 17" name="T46"/>
              <a:gd fmla="*/ 2147483646 h 27" name="T47"/>
              <a:gd fmla="*/ 2147483646 w 17" name="T48"/>
              <a:gd fmla="*/ 2147483646 h 27" name="T49"/>
              <a:gd fmla="*/ 2147483646 w 17" name="T50"/>
              <a:gd fmla="*/ 2147483646 h 27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w 17" name="T78"/>
              <a:gd fmla="*/ 0 h 27" name="T79"/>
              <a:gd fmla="*/ 17 w 17" name="T80"/>
              <a:gd fmla="*/ 27 h 27" name="T81"/>
            </a:gdLst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b="T81" l="T78" r="T80" t="T79"/>
            <a:pathLst>
              <a:path h="27" w="17">
                <a:moveTo>
                  <a:pt x="17" y="13"/>
                </a:moveTo>
                <a:cubicBezTo>
                  <a:pt x="17" y="18"/>
                  <a:pt x="16" y="21"/>
                  <a:pt x="15" y="24"/>
                </a:cubicBezTo>
                <a:cubicBezTo>
                  <a:pt x="14" y="26"/>
                  <a:pt x="11" y="27"/>
                  <a:pt x="9" y="27"/>
                </a:cubicBezTo>
                <a:cubicBezTo>
                  <a:pt x="6" y="27"/>
                  <a:pt x="4" y="26"/>
                  <a:pt x="2" y="24"/>
                </a:cubicBezTo>
                <a:cubicBezTo>
                  <a:pt x="1" y="21"/>
                  <a:pt x="0" y="18"/>
                  <a:pt x="0" y="13"/>
                </a:cubicBezTo>
                <a:cubicBezTo>
                  <a:pt x="0" y="9"/>
                  <a:pt x="1" y="5"/>
                  <a:pt x="2" y="3"/>
                </a:cubicBezTo>
                <a:cubicBezTo>
                  <a:pt x="4" y="1"/>
                  <a:pt x="6" y="0"/>
                  <a:pt x="9" y="0"/>
                </a:cubicBezTo>
                <a:cubicBezTo>
                  <a:pt x="11" y="0"/>
                  <a:pt x="14" y="1"/>
                  <a:pt x="15" y="3"/>
                </a:cubicBezTo>
                <a:cubicBezTo>
                  <a:pt x="16" y="5"/>
                  <a:pt x="17" y="9"/>
                  <a:pt x="17" y="13"/>
                </a:cubicBezTo>
                <a:close/>
                <a:moveTo>
                  <a:pt x="12" y="21"/>
                </a:moveTo>
                <a:cubicBezTo>
                  <a:pt x="13" y="20"/>
                  <a:pt x="13" y="19"/>
                  <a:pt x="13" y="18"/>
                </a:cubicBezTo>
                <a:cubicBezTo>
                  <a:pt x="13" y="17"/>
                  <a:pt x="13" y="15"/>
                  <a:pt x="13" y="13"/>
                </a:cubicBezTo>
                <a:cubicBezTo>
                  <a:pt x="13" y="12"/>
                  <a:pt x="13" y="10"/>
                  <a:pt x="13" y="9"/>
                </a:cubicBezTo>
                <a:cubicBezTo>
                  <a:pt x="13" y="7"/>
                  <a:pt x="13" y="6"/>
                  <a:pt x="12" y="5"/>
                </a:cubicBezTo>
                <a:cubicBezTo>
                  <a:pt x="12" y="5"/>
                  <a:pt x="12" y="4"/>
                  <a:pt x="11" y="3"/>
                </a:cubicBezTo>
                <a:cubicBezTo>
                  <a:pt x="10" y="3"/>
                  <a:pt x="10" y="3"/>
                  <a:pt x="9" y="3"/>
                </a:cubicBezTo>
                <a:cubicBezTo>
                  <a:pt x="8" y="3"/>
                  <a:pt x="7" y="3"/>
                  <a:pt x="6" y="3"/>
                </a:cubicBezTo>
                <a:cubicBezTo>
                  <a:pt x="6" y="4"/>
                  <a:pt x="5" y="5"/>
                  <a:pt x="5" y="5"/>
                </a:cubicBezTo>
                <a:cubicBezTo>
                  <a:pt x="4" y="6"/>
                  <a:pt x="4" y="7"/>
                  <a:pt x="4" y="9"/>
                </a:cubicBezTo>
                <a:cubicBezTo>
                  <a:pt x="4" y="10"/>
                  <a:pt x="4" y="12"/>
                  <a:pt x="4" y="13"/>
                </a:cubicBezTo>
                <a:cubicBezTo>
                  <a:pt x="4" y="15"/>
                  <a:pt x="4" y="17"/>
                  <a:pt x="4" y="18"/>
                </a:cubicBezTo>
                <a:cubicBezTo>
                  <a:pt x="4" y="19"/>
                  <a:pt x="4" y="20"/>
                  <a:pt x="5" y="21"/>
                </a:cubicBezTo>
                <a:cubicBezTo>
                  <a:pt x="5" y="22"/>
                  <a:pt x="6" y="23"/>
                  <a:pt x="6" y="23"/>
                </a:cubicBezTo>
                <a:cubicBezTo>
                  <a:pt x="7" y="24"/>
                  <a:pt x="8" y="24"/>
                  <a:pt x="9" y="24"/>
                </a:cubicBezTo>
                <a:cubicBezTo>
                  <a:pt x="10" y="24"/>
                  <a:pt x="10" y="24"/>
                  <a:pt x="11" y="23"/>
                </a:cubicBezTo>
                <a:cubicBezTo>
                  <a:pt x="12" y="23"/>
                  <a:pt x="12" y="22"/>
                  <a:pt x="12" y="21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9239" name="Freeform 13"/>
          <p:cNvSpPr>
            <a:spLocks noChangeArrowheads="1" noEditPoints="1"/>
          </p:cNvSpPr>
          <p:nvPr/>
        </p:nvSpPr>
        <p:spPr bwMode="auto">
          <a:xfrm>
            <a:off x="2730500" y="2206625"/>
            <a:ext cx="228600" cy="187325"/>
          </a:xfrm>
          <a:custGeom>
            <a:gdLst>
              <a:gd fmla="*/ 2147483646 w 32" name="T0"/>
              <a:gd fmla="*/ 2147483646 h 27" name="T1"/>
              <a:gd fmla="*/ 2147483646 w 32" name="T2"/>
              <a:gd fmla="*/ 2147483646 h 27" name="T3"/>
              <a:gd fmla="*/ 2147483646 w 32" name="T4"/>
              <a:gd fmla="*/ 2147483646 h 27" name="T5"/>
              <a:gd fmla="*/ 2147483646 w 32" name="T6"/>
              <a:gd fmla="*/ 2147483646 h 27" name="T7"/>
              <a:gd fmla="*/ 0 w 32" name="T8"/>
              <a:gd fmla="*/ 2147483646 h 27" name="T9"/>
              <a:gd fmla="*/ 2147483646 w 32" name="T10"/>
              <a:gd fmla="*/ 2147483646 h 27" name="T11"/>
              <a:gd fmla="*/ 2147483646 w 32" name="T12"/>
              <a:gd fmla="*/ 0 h 27" name="T13"/>
              <a:gd fmla="*/ 2147483646 w 32" name="T14"/>
              <a:gd fmla="*/ 2147483646 h 27" name="T15"/>
              <a:gd fmla="*/ 2147483646 w 32" name="T16"/>
              <a:gd fmla="*/ 2147483646 h 27" name="T17"/>
              <a:gd fmla="*/ 2147483646 w 32" name="T18"/>
              <a:gd fmla="*/ 2147483646 h 27" name="T19"/>
              <a:gd fmla="*/ 2147483646 w 32" name="T20"/>
              <a:gd fmla="*/ 2147483646 h 27" name="T21"/>
              <a:gd fmla="*/ 2147483646 w 32" name="T22"/>
              <a:gd fmla="*/ 2147483646 h 27" name="T23"/>
              <a:gd fmla="*/ 2147483646 w 32" name="T24"/>
              <a:gd fmla="*/ 2147483646 h 27" name="T25"/>
              <a:gd fmla="*/ 2147483646 w 32" name="T26"/>
              <a:gd fmla="*/ 2147483646 h 27" name="T27"/>
              <a:gd fmla="*/ 2147483646 w 32" name="T28"/>
              <a:gd fmla="*/ 2147483646 h 27" name="T29"/>
              <a:gd fmla="*/ 2147483646 w 32" name="T30"/>
              <a:gd fmla="*/ 2147483646 h 27" name="T31"/>
              <a:gd fmla="*/ 2147483646 w 32" name="T32"/>
              <a:gd fmla="*/ 2147483646 h 27" name="T33"/>
              <a:gd fmla="*/ 2147483646 w 32" name="T34"/>
              <a:gd fmla="*/ 2147483646 h 27" name="T35"/>
              <a:gd fmla="*/ 2147483646 w 32" name="T36"/>
              <a:gd fmla="*/ 0 h 27" name="T37"/>
              <a:gd fmla="*/ 2147483646 w 32" name="T38"/>
              <a:gd fmla="*/ 2147483646 h 27" name="T39"/>
              <a:gd fmla="*/ 2147483646 w 32" name="T40"/>
              <a:gd fmla="*/ 2147483646 h 27" name="T41"/>
              <a:gd fmla="*/ 2147483646 w 32" name="T42"/>
              <a:gd fmla="*/ 0 h 27" name="T43"/>
              <a:gd fmla="*/ 2147483646 w 32" name="T44"/>
              <a:gd fmla="*/ 0 h 27" name="T45"/>
              <a:gd fmla="*/ 2147483646 w 32" name="T46"/>
              <a:gd fmla="*/ 2147483646 h 27" name="T47"/>
              <a:gd fmla="*/ 2147483646 w 32" name="T48"/>
              <a:gd fmla="*/ 2147483646 h 27" name="T49"/>
              <a:gd fmla="*/ 2147483646 w 32" name="T50"/>
              <a:gd fmla="*/ 2147483646 h 27" name="T51"/>
              <a:gd fmla="*/ 2147483646 w 32" name="T52"/>
              <a:gd fmla="*/ 2147483646 h 27" name="T53"/>
              <a:gd fmla="*/ 2147483646 w 32" name="T54"/>
              <a:gd fmla="*/ 2147483646 h 27" name="T55"/>
              <a:gd fmla="*/ 2147483646 w 32" name="T56"/>
              <a:gd fmla="*/ 2147483646 h 27" name="T57"/>
              <a:gd fmla="*/ 2147483646 w 32" name="T58"/>
              <a:gd fmla="*/ 2147483646 h 27" name="T59"/>
              <a:gd fmla="*/ 2147483646 w 32" name="T60"/>
              <a:gd fmla="*/ 2147483646 h 27" name="T61"/>
              <a:gd fmla="*/ 2147483646 w 32" name="T62"/>
              <a:gd fmla="*/ 2147483646 h 27" name="T63"/>
              <a:gd fmla="*/ 2147483646 w 32" name="T64"/>
              <a:gd fmla="*/ 2147483646 h 27" name="T65"/>
              <a:gd fmla="*/ 2147483646 w 32" name="T66"/>
              <a:gd fmla="*/ 2147483646 h 27" name="T67"/>
              <a:gd fmla="*/ 2147483646 w 32" name="T68"/>
              <a:gd fmla="*/ 2147483646 h 27" name="T69"/>
              <a:gd fmla="*/ 2147483646 w 32" name="T70"/>
              <a:gd fmla="*/ 2147483646 h 27" name="T71"/>
              <a:gd fmla="*/ 2147483646 w 32" name="T72"/>
              <a:gd fmla="*/ 2147483646 h 27" name="T73"/>
              <a:gd fmla="*/ 2147483646 w 32" name="T74"/>
              <a:gd fmla="*/ 2147483646 h 27" name="T75"/>
              <a:gd fmla="*/ 2147483646 w 32" name="T76"/>
              <a:gd fmla="*/ 2147483646 h 27" name="T77"/>
              <a:gd fmla="*/ 2147483646 w 32" name="T78"/>
              <a:gd fmla="*/ 2147483646 h 27" name="T79"/>
              <a:gd fmla="*/ 2147483646 w 32" name="T80"/>
              <a:gd fmla="*/ 2147483646 h 27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w 32" name="T123"/>
              <a:gd fmla="*/ 0 h 27" name="T124"/>
              <a:gd fmla="*/ 32 w 32" name="T125"/>
              <a:gd fmla="*/ 27 h 27" name="T126"/>
            </a:gdLst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b="T126" l="T123" r="T125" t="T124"/>
            <a:pathLst>
              <a:path h="27" w="32">
                <a:moveTo>
                  <a:pt x="12" y="8"/>
                </a:moveTo>
                <a:cubicBezTo>
                  <a:pt x="12" y="10"/>
                  <a:pt x="12" y="12"/>
                  <a:pt x="11" y="13"/>
                </a:cubicBezTo>
                <a:cubicBezTo>
                  <a:pt x="10" y="15"/>
                  <a:pt x="8" y="15"/>
                  <a:pt x="6" y="15"/>
                </a:cubicBezTo>
                <a:cubicBezTo>
                  <a:pt x="4" y="15"/>
                  <a:pt x="3" y="15"/>
                  <a:pt x="2" y="13"/>
                </a:cubicBezTo>
                <a:cubicBezTo>
                  <a:pt x="1" y="12"/>
                  <a:pt x="0" y="10"/>
                  <a:pt x="0" y="8"/>
                </a:cubicBezTo>
                <a:cubicBezTo>
                  <a:pt x="0" y="5"/>
                  <a:pt x="1" y="3"/>
                  <a:pt x="2" y="2"/>
                </a:cubicBezTo>
                <a:cubicBezTo>
                  <a:pt x="3" y="0"/>
                  <a:pt x="4" y="0"/>
                  <a:pt x="6" y="0"/>
                </a:cubicBezTo>
                <a:cubicBezTo>
                  <a:pt x="8" y="0"/>
                  <a:pt x="10" y="0"/>
                  <a:pt x="11" y="2"/>
                </a:cubicBezTo>
                <a:cubicBezTo>
                  <a:pt x="12" y="3"/>
                  <a:pt x="12" y="5"/>
                  <a:pt x="12" y="8"/>
                </a:cubicBezTo>
                <a:close/>
                <a:moveTo>
                  <a:pt x="9" y="8"/>
                </a:moveTo>
                <a:cubicBezTo>
                  <a:pt x="9" y="6"/>
                  <a:pt x="9" y="4"/>
                  <a:pt x="9" y="4"/>
                </a:cubicBezTo>
                <a:cubicBezTo>
                  <a:pt x="8" y="3"/>
                  <a:pt x="8" y="2"/>
                  <a:pt x="6" y="2"/>
                </a:cubicBezTo>
                <a:cubicBezTo>
                  <a:pt x="5" y="2"/>
                  <a:pt x="4" y="3"/>
                  <a:pt x="4" y="4"/>
                </a:cubicBezTo>
                <a:cubicBezTo>
                  <a:pt x="3" y="4"/>
                  <a:pt x="3" y="6"/>
                  <a:pt x="3" y="8"/>
                </a:cubicBezTo>
                <a:cubicBezTo>
                  <a:pt x="3" y="9"/>
                  <a:pt x="3" y="11"/>
                  <a:pt x="4" y="12"/>
                </a:cubicBezTo>
                <a:cubicBezTo>
                  <a:pt x="4" y="13"/>
                  <a:pt x="5" y="13"/>
                  <a:pt x="6" y="13"/>
                </a:cubicBezTo>
                <a:cubicBezTo>
                  <a:pt x="8" y="13"/>
                  <a:pt x="8" y="13"/>
                  <a:pt x="9" y="12"/>
                </a:cubicBezTo>
                <a:cubicBezTo>
                  <a:pt x="9" y="11"/>
                  <a:pt x="9" y="9"/>
                  <a:pt x="9" y="8"/>
                </a:cubicBezTo>
                <a:close/>
                <a:moveTo>
                  <a:pt x="24" y="0"/>
                </a:moveTo>
                <a:cubicBezTo>
                  <a:pt x="10" y="26"/>
                  <a:pt x="10" y="26"/>
                  <a:pt x="10" y="26"/>
                </a:cubicBezTo>
                <a:cubicBezTo>
                  <a:pt x="8" y="26"/>
                  <a:pt x="8" y="26"/>
                  <a:pt x="8" y="26"/>
                </a:cubicBezTo>
                <a:cubicBezTo>
                  <a:pt x="21" y="0"/>
                  <a:pt x="21" y="0"/>
                  <a:pt x="21" y="0"/>
                </a:cubicBezTo>
                <a:lnTo>
                  <a:pt x="24" y="0"/>
                </a:lnTo>
                <a:close/>
                <a:moveTo>
                  <a:pt x="32" y="19"/>
                </a:moveTo>
                <a:cubicBezTo>
                  <a:pt x="32" y="22"/>
                  <a:pt x="31" y="24"/>
                  <a:pt x="30" y="25"/>
                </a:cubicBezTo>
                <a:cubicBezTo>
                  <a:pt x="29" y="26"/>
                  <a:pt x="27" y="27"/>
                  <a:pt x="25" y="27"/>
                </a:cubicBezTo>
                <a:cubicBezTo>
                  <a:pt x="23" y="27"/>
                  <a:pt x="22" y="26"/>
                  <a:pt x="21" y="25"/>
                </a:cubicBezTo>
                <a:cubicBezTo>
                  <a:pt x="20" y="24"/>
                  <a:pt x="19" y="22"/>
                  <a:pt x="19" y="19"/>
                </a:cubicBezTo>
                <a:cubicBezTo>
                  <a:pt x="19" y="17"/>
                  <a:pt x="20" y="15"/>
                  <a:pt x="21" y="13"/>
                </a:cubicBezTo>
                <a:cubicBezTo>
                  <a:pt x="22" y="12"/>
                  <a:pt x="23" y="11"/>
                  <a:pt x="25" y="11"/>
                </a:cubicBezTo>
                <a:cubicBezTo>
                  <a:pt x="27" y="11"/>
                  <a:pt x="29" y="12"/>
                  <a:pt x="30" y="13"/>
                </a:cubicBezTo>
                <a:cubicBezTo>
                  <a:pt x="31" y="15"/>
                  <a:pt x="32" y="17"/>
                  <a:pt x="32" y="19"/>
                </a:cubicBezTo>
                <a:close/>
                <a:moveTo>
                  <a:pt x="28" y="19"/>
                </a:moveTo>
                <a:cubicBezTo>
                  <a:pt x="28" y="17"/>
                  <a:pt x="28" y="16"/>
                  <a:pt x="28" y="15"/>
                </a:cubicBezTo>
                <a:cubicBezTo>
                  <a:pt x="27" y="14"/>
                  <a:pt x="27" y="14"/>
                  <a:pt x="25" y="14"/>
                </a:cubicBezTo>
                <a:cubicBezTo>
                  <a:pt x="24" y="14"/>
                  <a:pt x="23" y="14"/>
                  <a:pt x="23" y="15"/>
                </a:cubicBezTo>
                <a:cubicBezTo>
                  <a:pt x="23" y="16"/>
                  <a:pt x="22" y="17"/>
                  <a:pt x="22" y="19"/>
                </a:cubicBezTo>
                <a:cubicBezTo>
                  <a:pt x="22" y="21"/>
                  <a:pt x="23" y="22"/>
                  <a:pt x="23" y="23"/>
                </a:cubicBezTo>
                <a:cubicBezTo>
                  <a:pt x="23" y="24"/>
                  <a:pt x="24" y="25"/>
                  <a:pt x="25" y="25"/>
                </a:cubicBezTo>
                <a:cubicBezTo>
                  <a:pt x="27" y="25"/>
                  <a:pt x="27" y="24"/>
                  <a:pt x="28" y="23"/>
                </a:cubicBezTo>
                <a:cubicBezTo>
                  <a:pt x="28" y="22"/>
                  <a:pt x="28" y="21"/>
                  <a:pt x="28" y="19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9240" name="Freeform 14"/>
          <p:cNvSpPr>
            <a:spLocks noChangeArrowheads="1"/>
          </p:cNvSpPr>
          <p:nvPr/>
        </p:nvSpPr>
        <p:spPr bwMode="auto">
          <a:xfrm>
            <a:off x="1724025" y="2597150"/>
            <a:ext cx="120650" cy="182563"/>
          </a:xfrm>
          <a:custGeom>
            <a:gdLst>
              <a:gd fmla="*/ 2147483646 w 129" name="T0"/>
              <a:gd fmla="*/ 2147483646 h 197" name="T1"/>
              <a:gd fmla="*/ 2147483646 w 129" name="T2"/>
              <a:gd fmla="*/ 2147483646 h 197" name="T3"/>
              <a:gd fmla="*/ 2147483646 w 129" name="T4"/>
              <a:gd fmla="*/ 2147483646 h 197" name="T5"/>
              <a:gd fmla="*/ 2147483646 w 129" name="T6"/>
              <a:gd fmla="*/ 2147483646 h 197" name="T7"/>
              <a:gd fmla="*/ 0 w 129" name="T8"/>
              <a:gd fmla="*/ 2147483646 h 197" name="T9"/>
              <a:gd fmla="*/ 0 w 129" name="T10"/>
              <a:gd fmla="*/ 0 h 197" name="T11"/>
              <a:gd fmla="*/ 2147483646 w 129" name="T12"/>
              <a:gd fmla="*/ 0 h 197" name="T13"/>
              <a:gd fmla="*/ 2147483646 w 129" name="T14"/>
              <a:gd fmla="*/ 2147483646 h 197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129" name="T24"/>
              <a:gd fmla="*/ 0 h 197" name="T25"/>
              <a:gd fmla="*/ 129 w 129" name="T26"/>
              <a:gd fmla="*/ 197 h 197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197" w="129">
                <a:moveTo>
                  <a:pt x="129" y="30"/>
                </a:moveTo>
                <a:lnTo>
                  <a:pt x="45" y="197"/>
                </a:lnTo>
                <a:lnTo>
                  <a:pt x="15" y="197"/>
                </a:lnTo>
                <a:lnTo>
                  <a:pt x="106" y="23"/>
                </a:lnTo>
                <a:lnTo>
                  <a:pt x="0" y="23"/>
                </a:lnTo>
                <a:lnTo>
                  <a:pt x="0" y="0"/>
                </a:lnTo>
                <a:lnTo>
                  <a:pt x="129" y="0"/>
                </a:lnTo>
                <a:lnTo>
                  <a:pt x="129" y="3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9241" name="Freeform 15"/>
          <p:cNvSpPr>
            <a:spLocks noChangeArrowheads="1"/>
          </p:cNvSpPr>
          <p:nvPr/>
        </p:nvSpPr>
        <p:spPr bwMode="auto">
          <a:xfrm>
            <a:off x="1873250" y="2597150"/>
            <a:ext cx="104775" cy="188913"/>
          </a:xfrm>
          <a:custGeom>
            <a:gdLst>
              <a:gd fmla="*/ 2147483646 w 15" name="T0"/>
              <a:gd fmla="*/ 2147483646 h 27" name="T1"/>
              <a:gd fmla="*/ 2147483646 w 15" name="T2"/>
              <a:gd fmla="*/ 2147483646 h 27" name="T3"/>
              <a:gd fmla="*/ 2147483646 w 15" name="T4"/>
              <a:gd fmla="*/ 2147483646 h 27" name="T5"/>
              <a:gd fmla="*/ 2147483646 w 15" name="T6"/>
              <a:gd fmla="*/ 2147483646 h 27" name="T7"/>
              <a:gd fmla="*/ 2147483646 w 15" name="T8"/>
              <a:gd fmla="*/ 2147483646 h 27" name="T9"/>
              <a:gd fmla="*/ 2147483646 w 15" name="T10"/>
              <a:gd fmla="*/ 2147483646 h 27" name="T11"/>
              <a:gd fmla="*/ 0 w 15" name="T12"/>
              <a:gd fmla="*/ 2147483646 h 27" name="T13"/>
              <a:gd fmla="*/ 0 w 15" name="T14"/>
              <a:gd fmla="*/ 2147483646 h 27" name="T15"/>
              <a:gd fmla="*/ 0 w 15" name="T16"/>
              <a:gd fmla="*/ 2147483646 h 27" name="T17"/>
              <a:gd fmla="*/ 2147483646 w 15" name="T18"/>
              <a:gd fmla="*/ 2147483646 h 27" name="T19"/>
              <a:gd fmla="*/ 2147483646 w 15" name="T20"/>
              <a:gd fmla="*/ 2147483646 h 27" name="T21"/>
              <a:gd fmla="*/ 2147483646 w 15" name="T22"/>
              <a:gd fmla="*/ 2147483646 h 27" name="T23"/>
              <a:gd fmla="*/ 2147483646 w 15" name="T24"/>
              <a:gd fmla="*/ 2147483646 h 27" name="T25"/>
              <a:gd fmla="*/ 2147483646 w 15" name="T26"/>
              <a:gd fmla="*/ 2147483646 h 27" name="T27"/>
              <a:gd fmla="*/ 2147483646 w 15" name="T28"/>
              <a:gd fmla="*/ 2147483646 h 27" name="T29"/>
              <a:gd fmla="*/ 2147483646 w 15" name="T30"/>
              <a:gd fmla="*/ 2147483646 h 27" name="T31"/>
              <a:gd fmla="*/ 2147483646 w 15" name="T32"/>
              <a:gd fmla="*/ 2147483646 h 27" name="T33"/>
              <a:gd fmla="*/ 2147483646 w 15" name="T34"/>
              <a:gd fmla="*/ 2147483646 h 27" name="T35"/>
              <a:gd fmla="*/ 2147483646 w 15" name="T36"/>
              <a:gd fmla="*/ 2147483646 h 27" name="T37"/>
              <a:gd fmla="*/ 2147483646 w 15" name="T38"/>
              <a:gd fmla="*/ 2147483646 h 27" name="T39"/>
              <a:gd fmla="*/ 2147483646 w 15" name="T40"/>
              <a:gd fmla="*/ 2147483646 h 27" name="T41"/>
              <a:gd fmla="*/ 2147483646 w 15" name="T42"/>
              <a:gd fmla="*/ 2147483646 h 27" name="T43"/>
              <a:gd fmla="*/ 2147483646 w 15" name="T44"/>
              <a:gd fmla="*/ 2147483646 h 27" name="T45"/>
              <a:gd fmla="*/ 2147483646 w 15" name="T46"/>
              <a:gd fmla="*/ 0 h 27" name="T47"/>
              <a:gd fmla="*/ 2147483646 w 15" name="T48"/>
              <a:gd fmla="*/ 0 h 27" name="T49"/>
              <a:gd fmla="*/ 2147483646 w 15" name="T50"/>
              <a:gd fmla="*/ 2147483646 h 27" name="T51"/>
              <a:gd fmla="*/ 2147483646 w 15" name="T52"/>
              <a:gd fmla="*/ 2147483646 h 27" name="T53"/>
              <a:gd fmla="*/ 2147483646 w 15" name="T54"/>
              <a:gd fmla="*/ 2147483646 h 27" name="T55"/>
              <a:gd fmla="*/ 2147483646 w 15" name="T56"/>
              <a:gd fmla="*/ 2147483646 h 27" name="T57"/>
              <a:gd fmla="*/ 2147483646 w 15" name="T58"/>
              <a:gd fmla="*/ 2147483646 h 27" name="T59"/>
              <a:gd fmla="*/ 2147483646 w 15" name="T60"/>
              <a:gd fmla="*/ 2147483646 h 27" name="T61"/>
              <a:gd fmla="*/ 2147483646 w 15" name="T62"/>
              <a:gd fmla="*/ 2147483646 h 27" name="T63"/>
              <a:gd fmla="*/ 2147483646 w 15" name="T64"/>
              <a:gd fmla="*/ 2147483646 h 27" name="T65"/>
              <a:gd fmla="*/ 2147483646 w 15" name="T66"/>
              <a:gd fmla="*/ 2147483646 h 27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w 15" name="T102"/>
              <a:gd fmla="*/ 0 h 27" name="T103"/>
              <a:gd fmla="*/ 15 w 15" name="T104"/>
              <a:gd fmla="*/ 27 h 27" name="T105"/>
            </a:gdLst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b="T105" l="T102" r="T104" t="T103"/>
            <a:pathLst>
              <a:path h="27" w="15">
                <a:moveTo>
                  <a:pt x="15" y="18"/>
                </a:moveTo>
                <a:cubicBezTo>
                  <a:pt x="15" y="19"/>
                  <a:pt x="15" y="20"/>
                  <a:pt x="15" y="21"/>
                </a:cubicBezTo>
                <a:cubicBezTo>
                  <a:pt x="14" y="22"/>
                  <a:pt x="14" y="23"/>
                  <a:pt x="13" y="24"/>
                </a:cubicBezTo>
                <a:cubicBezTo>
                  <a:pt x="12" y="25"/>
                  <a:pt x="11" y="25"/>
                  <a:pt x="10" y="26"/>
                </a:cubicBezTo>
                <a:cubicBezTo>
                  <a:pt x="9" y="26"/>
                  <a:pt x="8" y="27"/>
                  <a:pt x="7" y="27"/>
                </a:cubicBezTo>
                <a:cubicBezTo>
                  <a:pt x="5" y="27"/>
                  <a:pt x="4" y="26"/>
                  <a:pt x="3" y="26"/>
                </a:cubicBezTo>
                <a:cubicBezTo>
                  <a:pt x="2" y="26"/>
                  <a:pt x="1" y="26"/>
                  <a:pt x="0" y="25"/>
                </a:cubicBez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1"/>
                </a:cubicBezTo>
                <a:cubicBezTo>
                  <a:pt x="0" y="22"/>
                  <a:pt x="1" y="22"/>
                  <a:pt x="1" y="22"/>
                </a:cubicBezTo>
                <a:cubicBezTo>
                  <a:pt x="2" y="22"/>
                  <a:pt x="2" y="23"/>
                  <a:pt x="3" y="23"/>
                </a:cubicBezTo>
                <a:cubicBezTo>
                  <a:pt x="3" y="23"/>
                  <a:pt x="4" y="23"/>
                  <a:pt x="5" y="23"/>
                </a:cubicBezTo>
                <a:cubicBezTo>
                  <a:pt x="5" y="23"/>
                  <a:pt x="6" y="24"/>
                  <a:pt x="7" y="24"/>
                </a:cubicBezTo>
                <a:cubicBezTo>
                  <a:pt x="7" y="24"/>
                  <a:pt x="8" y="23"/>
                  <a:pt x="9" y="23"/>
                </a:cubicBezTo>
                <a:cubicBezTo>
                  <a:pt x="9" y="23"/>
                  <a:pt x="10" y="22"/>
                  <a:pt x="10" y="22"/>
                </a:cubicBezTo>
                <a:cubicBezTo>
                  <a:pt x="11" y="21"/>
                  <a:pt x="11" y="21"/>
                  <a:pt x="11" y="20"/>
                </a:cubicBezTo>
                <a:cubicBezTo>
                  <a:pt x="12" y="19"/>
                  <a:pt x="12" y="19"/>
                  <a:pt x="12" y="18"/>
                </a:cubicBezTo>
                <a:cubicBezTo>
                  <a:pt x="12" y="17"/>
                  <a:pt x="12" y="16"/>
                  <a:pt x="11" y="15"/>
                </a:cubicBezTo>
                <a:cubicBezTo>
                  <a:pt x="11" y="15"/>
                  <a:pt x="11" y="14"/>
                  <a:pt x="10" y="14"/>
                </a:cubicBezTo>
                <a:cubicBezTo>
                  <a:pt x="10" y="13"/>
                  <a:pt x="9" y="13"/>
                  <a:pt x="8" y="13"/>
                </a:cubicBezTo>
                <a:cubicBezTo>
                  <a:pt x="8" y="13"/>
                  <a:pt x="7" y="13"/>
                  <a:pt x="6" y="13"/>
                </a:cubicBezTo>
                <a:cubicBezTo>
                  <a:pt x="5" y="13"/>
                  <a:pt x="4" y="13"/>
                  <a:pt x="3" y="13"/>
                </a:cubicBezTo>
                <a:cubicBezTo>
                  <a:pt x="2" y="13"/>
                  <a:pt x="1" y="13"/>
                  <a:pt x="1" y="13"/>
                </a:cubicBezTo>
                <a:cubicBezTo>
                  <a:pt x="1" y="0"/>
                  <a:pt x="1" y="0"/>
                  <a:pt x="1" y="0"/>
                </a:cubicBezTo>
                <a:cubicBezTo>
                  <a:pt x="15" y="0"/>
                  <a:pt x="15" y="0"/>
                  <a:pt x="15" y="0"/>
                </a:cubicBezTo>
                <a:cubicBezTo>
                  <a:pt x="15" y="3"/>
                  <a:pt x="15" y="3"/>
                  <a:pt x="15" y="3"/>
                </a:cubicBezTo>
                <a:cubicBezTo>
                  <a:pt x="4" y="3"/>
                  <a:pt x="4" y="3"/>
                  <a:pt x="4" y="3"/>
                </a:cubicBezTo>
                <a:cubicBezTo>
                  <a:pt x="4" y="10"/>
                  <a:pt x="4" y="10"/>
                  <a:pt x="4" y="10"/>
                </a:cubicBezTo>
                <a:cubicBezTo>
                  <a:pt x="5" y="10"/>
                  <a:pt x="5" y="10"/>
                  <a:pt x="5" y="10"/>
                </a:cubicBezTo>
                <a:cubicBezTo>
                  <a:pt x="6" y="10"/>
                  <a:pt x="6" y="10"/>
                  <a:pt x="7" y="10"/>
                </a:cubicBezTo>
                <a:cubicBezTo>
                  <a:pt x="8" y="10"/>
                  <a:pt x="9" y="10"/>
                  <a:pt x="10" y="10"/>
                </a:cubicBezTo>
                <a:cubicBezTo>
                  <a:pt x="11" y="10"/>
                  <a:pt x="12" y="11"/>
                  <a:pt x="13" y="11"/>
                </a:cubicBezTo>
                <a:cubicBezTo>
                  <a:pt x="14" y="12"/>
                  <a:pt x="14" y="13"/>
                  <a:pt x="15" y="14"/>
                </a:cubicBezTo>
                <a:cubicBezTo>
                  <a:pt x="15" y="15"/>
                  <a:pt x="15" y="16"/>
                  <a:pt x="15" y="18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9242" name="Freeform 16"/>
          <p:cNvSpPr>
            <a:spLocks noChangeArrowheads="1" noEditPoints="1"/>
          </p:cNvSpPr>
          <p:nvPr/>
        </p:nvSpPr>
        <p:spPr bwMode="auto">
          <a:xfrm>
            <a:off x="2006600" y="2590800"/>
            <a:ext cx="228600" cy="195263"/>
          </a:xfrm>
          <a:custGeom>
            <a:gdLst>
              <a:gd fmla="*/ 2147483646 w 32" name="T0"/>
              <a:gd fmla="*/ 2147483646 h 28" name="T1"/>
              <a:gd fmla="*/ 2147483646 w 32" name="T2"/>
              <a:gd fmla="*/ 2147483646 h 28" name="T3"/>
              <a:gd fmla="*/ 2147483646 w 32" name="T4"/>
              <a:gd fmla="*/ 2147483646 h 28" name="T5"/>
              <a:gd fmla="*/ 2147483646 w 32" name="T6"/>
              <a:gd fmla="*/ 2147483646 h 28" name="T7"/>
              <a:gd fmla="*/ 0 w 32" name="T8"/>
              <a:gd fmla="*/ 2147483646 h 28" name="T9"/>
              <a:gd fmla="*/ 2147483646 w 32" name="T10"/>
              <a:gd fmla="*/ 2147483646 h 28" name="T11"/>
              <a:gd fmla="*/ 2147483646 w 32" name="T12"/>
              <a:gd fmla="*/ 0 h 28" name="T13"/>
              <a:gd fmla="*/ 2147483646 w 32" name="T14"/>
              <a:gd fmla="*/ 2147483646 h 28" name="T15"/>
              <a:gd fmla="*/ 2147483646 w 32" name="T16"/>
              <a:gd fmla="*/ 2147483646 h 28" name="T17"/>
              <a:gd fmla="*/ 2147483646 w 32" name="T18"/>
              <a:gd fmla="*/ 2147483646 h 28" name="T19"/>
              <a:gd fmla="*/ 2147483646 w 32" name="T20"/>
              <a:gd fmla="*/ 2147483646 h 28" name="T21"/>
              <a:gd fmla="*/ 2147483646 w 32" name="T22"/>
              <a:gd fmla="*/ 2147483646 h 28" name="T23"/>
              <a:gd fmla="*/ 2147483646 w 32" name="T24"/>
              <a:gd fmla="*/ 2147483646 h 28" name="T25"/>
              <a:gd fmla="*/ 2147483646 w 32" name="T26"/>
              <a:gd fmla="*/ 2147483646 h 28" name="T27"/>
              <a:gd fmla="*/ 2147483646 w 32" name="T28"/>
              <a:gd fmla="*/ 2147483646 h 28" name="T29"/>
              <a:gd fmla="*/ 2147483646 w 32" name="T30"/>
              <a:gd fmla="*/ 2147483646 h 28" name="T31"/>
              <a:gd fmla="*/ 2147483646 w 32" name="T32"/>
              <a:gd fmla="*/ 2147483646 h 28" name="T33"/>
              <a:gd fmla="*/ 2147483646 w 32" name="T34"/>
              <a:gd fmla="*/ 2147483646 h 28" name="T35"/>
              <a:gd fmla="*/ 2147483646 w 32" name="T36"/>
              <a:gd fmla="*/ 2147483646 h 28" name="T37"/>
              <a:gd fmla="*/ 2147483646 w 32" name="T38"/>
              <a:gd fmla="*/ 2147483646 h 28" name="T39"/>
              <a:gd fmla="*/ 2147483646 w 32" name="T40"/>
              <a:gd fmla="*/ 2147483646 h 28" name="T41"/>
              <a:gd fmla="*/ 2147483646 w 32" name="T42"/>
              <a:gd fmla="*/ 2147483646 h 28" name="T43"/>
              <a:gd fmla="*/ 2147483646 w 32" name="T44"/>
              <a:gd fmla="*/ 2147483646 h 28" name="T45"/>
              <a:gd fmla="*/ 2147483646 w 32" name="T46"/>
              <a:gd fmla="*/ 2147483646 h 28" name="T47"/>
              <a:gd fmla="*/ 2147483646 w 32" name="T48"/>
              <a:gd fmla="*/ 2147483646 h 28" name="T49"/>
              <a:gd fmla="*/ 2147483646 w 32" name="T50"/>
              <a:gd fmla="*/ 2147483646 h 28" name="T51"/>
              <a:gd fmla="*/ 2147483646 w 32" name="T52"/>
              <a:gd fmla="*/ 2147483646 h 28" name="T53"/>
              <a:gd fmla="*/ 2147483646 w 32" name="T54"/>
              <a:gd fmla="*/ 2147483646 h 28" name="T55"/>
              <a:gd fmla="*/ 2147483646 w 32" name="T56"/>
              <a:gd fmla="*/ 2147483646 h 28" name="T57"/>
              <a:gd fmla="*/ 2147483646 w 32" name="T58"/>
              <a:gd fmla="*/ 2147483646 h 28" name="T59"/>
              <a:gd fmla="*/ 2147483646 w 32" name="T60"/>
              <a:gd fmla="*/ 2147483646 h 28" name="T61"/>
              <a:gd fmla="*/ 2147483646 w 32" name="T62"/>
              <a:gd fmla="*/ 2147483646 h 28" name="T63"/>
              <a:gd fmla="*/ 2147483646 w 32" name="T64"/>
              <a:gd fmla="*/ 2147483646 h 28" name="T65"/>
              <a:gd fmla="*/ 2147483646 w 32" name="T66"/>
              <a:gd fmla="*/ 2147483646 h 28" name="T67"/>
              <a:gd fmla="*/ 2147483646 w 32" name="T68"/>
              <a:gd fmla="*/ 2147483646 h 28" name="T69"/>
              <a:gd fmla="*/ 2147483646 w 32" name="T70"/>
              <a:gd fmla="*/ 2147483646 h 28" name="T71"/>
              <a:gd fmla="*/ 2147483646 w 32" name="T72"/>
              <a:gd fmla="*/ 2147483646 h 28" name="T73"/>
              <a:gd fmla="*/ 2147483646 w 32" name="T74"/>
              <a:gd fmla="*/ 2147483646 h 28" name="T75"/>
              <a:gd fmla="*/ 2147483646 w 32" name="T76"/>
              <a:gd fmla="*/ 2147483646 h 28" name="T77"/>
              <a:gd fmla="*/ 2147483646 w 32" name="T78"/>
              <a:gd fmla="*/ 2147483646 h 28" name="T79"/>
              <a:gd fmla="*/ 2147483646 w 32" name="T80"/>
              <a:gd fmla="*/ 2147483646 h 28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w 32" name="T123"/>
              <a:gd fmla="*/ 0 h 28" name="T124"/>
              <a:gd fmla="*/ 32 w 32" name="T125"/>
              <a:gd fmla="*/ 28 h 28" name="T126"/>
            </a:gdLst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b="T126" l="T123" r="T125" t="T124"/>
            <a:pathLst>
              <a:path h="28" w="32">
                <a:moveTo>
                  <a:pt x="13" y="8"/>
                </a:moveTo>
                <a:cubicBezTo>
                  <a:pt x="13" y="11"/>
                  <a:pt x="12" y="13"/>
                  <a:pt x="11" y="14"/>
                </a:cubicBezTo>
                <a:cubicBezTo>
                  <a:pt x="10" y="15"/>
                  <a:pt x="8" y="16"/>
                  <a:pt x="6" y="16"/>
                </a:cubicBezTo>
                <a:cubicBezTo>
                  <a:pt x="4" y="16"/>
                  <a:pt x="3" y="15"/>
                  <a:pt x="2" y="14"/>
                </a:cubicBezTo>
                <a:cubicBezTo>
                  <a:pt x="1" y="13"/>
                  <a:pt x="0" y="11"/>
                  <a:pt x="0" y="8"/>
                </a:cubicBezTo>
                <a:cubicBezTo>
                  <a:pt x="0" y="5"/>
                  <a:pt x="1" y="3"/>
                  <a:pt x="2" y="2"/>
                </a:cubicBezTo>
                <a:cubicBezTo>
                  <a:pt x="3" y="1"/>
                  <a:pt x="4" y="0"/>
                  <a:pt x="6" y="0"/>
                </a:cubicBezTo>
                <a:cubicBezTo>
                  <a:pt x="8" y="0"/>
                  <a:pt x="10" y="1"/>
                  <a:pt x="11" y="2"/>
                </a:cubicBezTo>
                <a:cubicBezTo>
                  <a:pt x="12" y="3"/>
                  <a:pt x="13" y="5"/>
                  <a:pt x="13" y="8"/>
                </a:cubicBezTo>
                <a:close/>
                <a:moveTo>
                  <a:pt x="9" y="8"/>
                </a:moveTo>
                <a:cubicBezTo>
                  <a:pt x="9" y="6"/>
                  <a:pt x="9" y="5"/>
                  <a:pt x="9" y="4"/>
                </a:cubicBezTo>
                <a:cubicBezTo>
                  <a:pt x="8" y="3"/>
                  <a:pt x="8" y="3"/>
                  <a:pt x="6" y="3"/>
                </a:cubicBezTo>
                <a:cubicBezTo>
                  <a:pt x="5" y="3"/>
                  <a:pt x="4" y="3"/>
                  <a:pt x="4" y="4"/>
                </a:cubicBezTo>
                <a:cubicBezTo>
                  <a:pt x="3" y="5"/>
                  <a:pt x="3" y="6"/>
                  <a:pt x="3" y="8"/>
                </a:cubicBezTo>
                <a:cubicBezTo>
                  <a:pt x="3" y="10"/>
                  <a:pt x="3" y="11"/>
                  <a:pt x="4" y="12"/>
                </a:cubicBezTo>
                <a:cubicBezTo>
                  <a:pt x="4" y="13"/>
                  <a:pt x="5" y="13"/>
                  <a:pt x="6" y="13"/>
                </a:cubicBezTo>
                <a:cubicBezTo>
                  <a:pt x="8" y="13"/>
                  <a:pt x="8" y="13"/>
                  <a:pt x="9" y="12"/>
                </a:cubicBezTo>
                <a:cubicBezTo>
                  <a:pt x="9" y="11"/>
                  <a:pt x="9" y="10"/>
                  <a:pt x="9" y="8"/>
                </a:cubicBezTo>
                <a:close/>
                <a:moveTo>
                  <a:pt x="24" y="1"/>
                </a:moveTo>
                <a:cubicBezTo>
                  <a:pt x="11" y="27"/>
                  <a:pt x="11" y="27"/>
                  <a:pt x="11" y="27"/>
                </a:cubicBezTo>
                <a:cubicBezTo>
                  <a:pt x="8" y="27"/>
                  <a:pt x="8" y="27"/>
                  <a:pt x="8" y="27"/>
                </a:cubicBezTo>
                <a:cubicBezTo>
                  <a:pt x="21" y="1"/>
                  <a:pt x="21" y="1"/>
                  <a:pt x="21" y="1"/>
                </a:cubicBezTo>
                <a:lnTo>
                  <a:pt x="24" y="1"/>
                </a:lnTo>
                <a:close/>
                <a:moveTo>
                  <a:pt x="32" y="20"/>
                </a:moveTo>
                <a:cubicBezTo>
                  <a:pt x="32" y="22"/>
                  <a:pt x="31" y="24"/>
                  <a:pt x="30" y="26"/>
                </a:cubicBezTo>
                <a:cubicBezTo>
                  <a:pt x="29" y="27"/>
                  <a:pt x="28" y="28"/>
                  <a:pt x="26" y="28"/>
                </a:cubicBezTo>
                <a:cubicBezTo>
                  <a:pt x="24" y="28"/>
                  <a:pt x="22" y="27"/>
                  <a:pt x="21" y="26"/>
                </a:cubicBezTo>
                <a:cubicBezTo>
                  <a:pt x="20" y="24"/>
                  <a:pt x="19" y="22"/>
                  <a:pt x="19" y="20"/>
                </a:cubicBezTo>
                <a:cubicBezTo>
                  <a:pt x="19" y="17"/>
                  <a:pt x="20" y="15"/>
                  <a:pt x="21" y="14"/>
                </a:cubicBezTo>
                <a:cubicBezTo>
                  <a:pt x="22" y="13"/>
                  <a:pt x="24" y="12"/>
                  <a:pt x="26" y="12"/>
                </a:cubicBezTo>
                <a:cubicBezTo>
                  <a:pt x="28" y="12"/>
                  <a:pt x="29" y="13"/>
                  <a:pt x="30" y="14"/>
                </a:cubicBezTo>
                <a:cubicBezTo>
                  <a:pt x="31" y="15"/>
                  <a:pt x="32" y="17"/>
                  <a:pt x="32" y="20"/>
                </a:cubicBezTo>
                <a:close/>
                <a:moveTo>
                  <a:pt x="29" y="20"/>
                </a:moveTo>
                <a:cubicBezTo>
                  <a:pt x="29" y="18"/>
                  <a:pt x="28" y="17"/>
                  <a:pt x="28" y="16"/>
                </a:cubicBezTo>
                <a:cubicBezTo>
                  <a:pt x="28" y="15"/>
                  <a:pt x="27" y="14"/>
                  <a:pt x="26" y="14"/>
                </a:cubicBezTo>
                <a:cubicBezTo>
                  <a:pt x="24" y="14"/>
                  <a:pt x="24" y="15"/>
                  <a:pt x="23" y="16"/>
                </a:cubicBezTo>
                <a:cubicBezTo>
                  <a:pt x="23" y="17"/>
                  <a:pt x="23" y="18"/>
                  <a:pt x="23" y="20"/>
                </a:cubicBezTo>
                <a:cubicBezTo>
                  <a:pt x="23" y="22"/>
                  <a:pt x="23" y="23"/>
                  <a:pt x="23" y="24"/>
                </a:cubicBezTo>
                <a:cubicBezTo>
                  <a:pt x="24" y="25"/>
                  <a:pt x="24" y="25"/>
                  <a:pt x="26" y="25"/>
                </a:cubicBezTo>
                <a:cubicBezTo>
                  <a:pt x="27" y="25"/>
                  <a:pt x="28" y="25"/>
                  <a:pt x="28" y="24"/>
                </a:cubicBezTo>
                <a:cubicBezTo>
                  <a:pt x="28" y="23"/>
                  <a:pt x="29" y="22"/>
                  <a:pt x="29" y="2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9243" name="Freeform 17"/>
          <p:cNvSpPr>
            <a:spLocks noChangeArrowheads="1"/>
          </p:cNvSpPr>
          <p:nvPr/>
        </p:nvSpPr>
        <p:spPr bwMode="auto">
          <a:xfrm>
            <a:off x="2439988" y="2576513"/>
            <a:ext cx="112712" cy="180975"/>
          </a:xfrm>
          <a:custGeom>
            <a:gdLst>
              <a:gd fmla="*/ 2147483646 w 16" name="T0"/>
              <a:gd fmla="*/ 2147483646 h 26" name="T1"/>
              <a:gd fmla="*/ 0 w 16" name="T2"/>
              <a:gd fmla="*/ 2147483646 h 26" name="T3"/>
              <a:gd fmla="*/ 0 w 16" name="T4"/>
              <a:gd fmla="*/ 2147483646 h 26" name="T5"/>
              <a:gd fmla="*/ 2147483646 w 16" name="T6"/>
              <a:gd fmla="*/ 2147483646 h 26" name="T7"/>
              <a:gd fmla="*/ 2147483646 w 16" name="T8"/>
              <a:gd fmla="*/ 2147483646 h 26" name="T9"/>
              <a:gd fmla="*/ 2147483646 w 16" name="T10"/>
              <a:gd fmla="*/ 2147483646 h 26" name="T11"/>
              <a:gd fmla="*/ 2147483646 w 16" name="T12"/>
              <a:gd fmla="*/ 2147483646 h 26" name="T13"/>
              <a:gd fmla="*/ 2147483646 w 16" name="T14"/>
              <a:gd fmla="*/ 2147483646 h 26" name="T15"/>
              <a:gd fmla="*/ 2147483646 w 16" name="T16"/>
              <a:gd fmla="*/ 2147483646 h 26" name="T17"/>
              <a:gd fmla="*/ 2147483646 w 16" name="T18"/>
              <a:gd fmla="*/ 2147483646 h 26" name="T19"/>
              <a:gd fmla="*/ 2147483646 w 16" name="T20"/>
              <a:gd fmla="*/ 2147483646 h 26" name="T21"/>
              <a:gd fmla="*/ 2147483646 w 16" name="T22"/>
              <a:gd fmla="*/ 2147483646 h 26" name="T23"/>
              <a:gd fmla="*/ 2147483646 w 16" name="T24"/>
              <a:gd fmla="*/ 2147483646 h 26" name="T25"/>
              <a:gd fmla="*/ 2147483646 w 16" name="T26"/>
              <a:gd fmla="*/ 2147483646 h 26" name="T27"/>
              <a:gd fmla="*/ 2147483646 w 16" name="T28"/>
              <a:gd fmla="*/ 2147483646 h 26" name="T29"/>
              <a:gd fmla="*/ 2147483646 w 16" name="T30"/>
              <a:gd fmla="*/ 2147483646 h 26" name="T31"/>
              <a:gd fmla="*/ 2147483646 w 16" name="T32"/>
              <a:gd fmla="*/ 2147483646 h 26" name="T33"/>
              <a:gd fmla="*/ 2147483646 w 16" name="T34"/>
              <a:gd fmla="*/ 0 h 26" name="T35"/>
              <a:gd fmla="*/ 2147483646 w 16" name="T36"/>
              <a:gd fmla="*/ 0 h 26" name="T37"/>
              <a:gd fmla="*/ 2147483646 w 16" name="T38"/>
              <a:gd fmla="*/ 2147483646 h 26" name="T39"/>
              <a:gd fmla="*/ 2147483646 w 16" name="T40"/>
              <a:gd fmla="*/ 2147483646 h 26" name="T41"/>
              <a:gd fmla="*/ 2147483646 w 16" name="T42"/>
              <a:gd fmla="*/ 2147483646 h 26" name="T43"/>
              <a:gd fmla="*/ 2147483646 w 16" name="T44"/>
              <a:gd fmla="*/ 2147483646 h 26" name="T45"/>
              <a:gd fmla="*/ 2147483646 w 16" name="T46"/>
              <a:gd fmla="*/ 2147483646 h 26" name="T47"/>
              <a:gd fmla="*/ 2147483646 w 16" name="T48"/>
              <a:gd fmla="*/ 2147483646 h 26" name="T49"/>
              <a:gd fmla="*/ 2147483646 w 16" name="T50"/>
              <a:gd fmla="*/ 2147483646 h 26" name="T51"/>
              <a:gd fmla="*/ 2147483646 w 16" name="T52"/>
              <a:gd fmla="*/ 2147483646 h 26" name="T53"/>
              <a:gd fmla="*/ 2147483646 w 16" name="T54"/>
              <a:gd fmla="*/ 2147483646 h 26" name="T55"/>
              <a:gd fmla="*/ 2147483646 w 16" name="T56"/>
              <a:gd fmla="*/ 2147483646 h 2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w 16" name="T87"/>
              <a:gd fmla="*/ 0 h 26" name="T88"/>
              <a:gd fmla="*/ 16 w 16" name="T89"/>
              <a:gd fmla="*/ 26 h 26" name="T90"/>
            </a:gdLst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b="T90" l="T87" r="T89" t="T88"/>
            <a:pathLst>
              <a:path h="26" w="16">
                <a:moveTo>
                  <a:pt x="16" y="26"/>
                </a:moveTo>
                <a:cubicBezTo>
                  <a:pt x="0" y="26"/>
                  <a:pt x="0" y="26"/>
                  <a:pt x="0" y="26"/>
                </a:cubicBezTo>
                <a:cubicBezTo>
                  <a:pt x="0" y="23"/>
                  <a:pt x="0" y="23"/>
                  <a:pt x="0" y="23"/>
                </a:cubicBezTo>
                <a:cubicBezTo>
                  <a:pt x="1" y="22"/>
                  <a:pt x="2" y="21"/>
                  <a:pt x="3" y="20"/>
                </a:cubicBezTo>
                <a:cubicBezTo>
                  <a:pt x="4" y="19"/>
                  <a:pt x="5" y="18"/>
                  <a:pt x="6" y="17"/>
                </a:cubicBezTo>
                <a:cubicBezTo>
                  <a:pt x="8" y="14"/>
                  <a:pt x="10" y="13"/>
                  <a:pt x="10" y="11"/>
                </a:cubicBezTo>
                <a:cubicBezTo>
                  <a:pt x="11" y="10"/>
                  <a:pt x="11" y="9"/>
                  <a:pt x="11" y="7"/>
                </a:cubicBezTo>
                <a:cubicBezTo>
                  <a:pt x="11" y="6"/>
                  <a:pt x="11" y="6"/>
                  <a:pt x="11" y="5"/>
                </a:cubicBezTo>
                <a:cubicBezTo>
                  <a:pt x="11" y="5"/>
                  <a:pt x="11" y="4"/>
                  <a:pt x="10" y="4"/>
                </a:cubicBezTo>
                <a:cubicBezTo>
                  <a:pt x="10" y="4"/>
                  <a:pt x="9" y="3"/>
                  <a:pt x="9" y="3"/>
                </a:cubicBezTo>
                <a:cubicBezTo>
                  <a:pt x="8" y="3"/>
                  <a:pt x="8" y="3"/>
                  <a:pt x="7" y="3"/>
                </a:cubicBezTo>
                <a:cubicBezTo>
                  <a:pt x="6" y="3"/>
                  <a:pt x="6" y="3"/>
                  <a:pt x="5" y="3"/>
                </a:cubicBezTo>
                <a:cubicBezTo>
                  <a:pt x="4" y="3"/>
                  <a:pt x="4" y="3"/>
                  <a:pt x="3" y="4"/>
                </a:cubicBezTo>
                <a:cubicBezTo>
                  <a:pt x="3" y="4"/>
                  <a:pt x="2" y="4"/>
                  <a:pt x="2" y="4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1"/>
                  <a:pt x="1" y="1"/>
                  <a:pt x="1" y="1"/>
                </a:cubicBezTo>
                <a:cubicBezTo>
                  <a:pt x="1" y="1"/>
                  <a:pt x="2" y="1"/>
                  <a:pt x="4" y="0"/>
                </a:cubicBezTo>
                <a:cubicBezTo>
                  <a:pt x="5" y="0"/>
                  <a:pt x="6" y="0"/>
                  <a:pt x="7" y="0"/>
                </a:cubicBezTo>
                <a:cubicBezTo>
                  <a:pt x="10" y="0"/>
                  <a:pt x="12" y="1"/>
                  <a:pt x="13" y="2"/>
                </a:cubicBezTo>
                <a:cubicBezTo>
                  <a:pt x="14" y="3"/>
                  <a:pt x="15" y="5"/>
                  <a:pt x="15" y="7"/>
                </a:cubicBezTo>
                <a:cubicBezTo>
                  <a:pt x="15" y="8"/>
                  <a:pt x="15" y="9"/>
                  <a:pt x="15" y="10"/>
                </a:cubicBezTo>
                <a:cubicBezTo>
                  <a:pt x="14" y="11"/>
                  <a:pt x="14" y="12"/>
                  <a:pt x="14" y="12"/>
                </a:cubicBezTo>
                <a:cubicBezTo>
                  <a:pt x="13" y="13"/>
                  <a:pt x="13" y="14"/>
                  <a:pt x="12" y="14"/>
                </a:cubicBezTo>
                <a:cubicBezTo>
                  <a:pt x="12" y="15"/>
                  <a:pt x="11" y="16"/>
                  <a:pt x="10" y="17"/>
                </a:cubicBezTo>
                <a:cubicBezTo>
                  <a:pt x="9" y="18"/>
                  <a:pt x="8" y="19"/>
                  <a:pt x="7" y="20"/>
                </a:cubicBezTo>
                <a:cubicBezTo>
                  <a:pt x="5" y="22"/>
                  <a:pt x="4" y="23"/>
                  <a:pt x="3" y="23"/>
                </a:cubicBezTo>
                <a:cubicBezTo>
                  <a:pt x="16" y="23"/>
                  <a:pt x="16" y="23"/>
                  <a:pt x="16" y="23"/>
                </a:cubicBezTo>
                <a:lnTo>
                  <a:pt x="16" y="26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9244" name="Freeform 18"/>
          <p:cNvSpPr>
            <a:spLocks noChangeArrowheads="1"/>
          </p:cNvSpPr>
          <p:nvPr/>
        </p:nvSpPr>
        <p:spPr bwMode="auto">
          <a:xfrm>
            <a:off x="2581275" y="2576513"/>
            <a:ext cx="107950" cy="188912"/>
          </a:xfrm>
          <a:custGeom>
            <a:gdLst>
              <a:gd fmla="*/ 2147483646 w 15" name="T0"/>
              <a:gd fmla="*/ 2147483646 h 27" name="T1"/>
              <a:gd fmla="*/ 2147483646 w 15" name="T2"/>
              <a:gd fmla="*/ 2147483646 h 27" name="T3"/>
              <a:gd fmla="*/ 2147483646 w 15" name="T4"/>
              <a:gd fmla="*/ 2147483646 h 27" name="T5"/>
              <a:gd fmla="*/ 2147483646 w 15" name="T6"/>
              <a:gd fmla="*/ 2147483646 h 27" name="T7"/>
              <a:gd fmla="*/ 2147483646 w 15" name="T8"/>
              <a:gd fmla="*/ 2147483646 h 27" name="T9"/>
              <a:gd fmla="*/ 2147483646 w 15" name="T10"/>
              <a:gd fmla="*/ 2147483646 h 27" name="T11"/>
              <a:gd fmla="*/ 0 w 15" name="T12"/>
              <a:gd fmla="*/ 2147483646 h 27" name="T13"/>
              <a:gd fmla="*/ 0 w 15" name="T14"/>
              <a:gd fmla="*/ 2147483646 h 27" name="T15"/>
              <a:gd fmla="*/ 0 w 15" name="T16"/>
              <a:gd fmla="*/ 2147483646 h 27" name="T17"/>
              <a:gd fmla="*/ 2147483646 w 15" name="T18"/>
              <a:gd fmla="*/ 2147483646 h 27" name="T19"/>
              <a:gd fmla="*/ 2147483646 w 15" name="T20"/>
              <a:gd fmla="*/ 2147483646 h 27" name="T21"/>
              <a:gd fmla="*/ 2147483646 w 15" name="T22"/>
              <a:gd fmla="*/ 2147483646 h 27" name="T23"/>
              <a:gd fmla="*/ 2147483646 w 15" name="T24"/>
              <a:gd fmla="*/ 2147483646 h 27" name="T25"/>
              <a:gd fmla="*/ 2147483646 w 15" name="T26"/>
              <a:gd fmla="*/ 2147483646 h 27" name="T27"/>
              <a:gd fmla="*/ 2147483646 w 15" name="T28"/>
              <a:gd fmla="*/ 2147483646 h 27" name="T29"/>
              <a:gd fmla="*/ 2147483646 w 15" name="T30"/>
              <a:gd fmla="*/ 2147483646 h 27" name="T31"/>
              <a:gd fmla="*/ 2147483646 w 15" name="T32"/>
              <a:gd fmla="*/ 2147483646 h 27" name="T33"/>
              <a:gd fmla="*/ 2147483646 w 15" name="T34"/>
              <a:gd fmla="*/ 2147483646 h 27" name="T35"/>
              <a:gd fmla="*/ 2147483646 w 15" name="T36"/>
              <a:gd fmla="*/ 2147483646 h 27" name="T37"/>
              <a:gd fmla="*/ 2147483646 w 15" name="T38"/>
              <a:gd fmla="*/ 2147483646 h 27" name="T39"/>
              <a:gd fmla="*/ 2147483646 w 15" name="T40"/>
              <a:gd fmla="*/ 2147483646 h 27" name="T41"/>
              <a:gd fmla="*/ 2147483646 w 15" name="T42"/>
              <a:gd fmla="*/ 2147483646 h 27" name="T43"/>
              <a:gd fmla="*/ 2147483646 w 15" name="T44"/>
              <a:gd fmla="*/ 2147483646 h 27" name="T45"/>
              <a:gd fmla="*/ 2147483646 w 15" name="T46"/>
              <a:gd fmla="*/ 0 h 27" name="T47"/>
              <a:gd fmla="*/ 2147483646 w 15" name="T48"/>
              <a:gd fmla="*/ 0 h 27" name="T49"/>
              <a:gd fmla="*/ 2147483646 w 15" name="T50"/>
              <a:gd fmla="*/ 2147483646 h 27" name="T51"/>
              <a:gd fmla="*/ 2147483646 w 15" name="T52"/>
              <a:gd fmla="*/ 2147483646 h 27" name="T53"/>
              <a:gd fmla="*/ 2147483646 w 15" name="T54"/>
              <a:gd fmla="*/ 2147483646 h 27" name="T55"/>
              <a:gd fmla="*/ 2147483646 w 15" name="T56"/>
              <a:gd fmla="*/ 2147483646 h 27" name="T57"/>
              <a:gd fmla="*/ 2147483646 w 15" name="T58"/>
              <a:gd fmla="*/ 2147483646 h 27" name="T59"/>
              <a:gd fmla="*/ 2147483646 w 15" name="T60"/>
              <a:gd fmla="*/ 2147483646 h 27" name="T61"/>
              <a:gd fmla="*/ 2147483646 w 15" name="T62"/>
              <a:gd fmla="*/ 2147483646 h 27" name="T63"/>
              <a:gd fmla="*/ 2147483646 w 15" name="T64"/>
              <a:gd fmla="*/ 2147483646 h 27" name="T65"/>
              <a:gd fmla="*/ 2147483646 w 15" name="T66"/>
              <a:gd fmla="*/ 2147483646 h 27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w 15" name="T102"/>
              <a:gd fmla="*/ 0 h 27" name="T103"/>
              <a:gd fmla="*/ 15 w 15" name="T104"/>
              <a:gd fmla="*/ 27 h 27" name="T105"/>
            </a:gdLst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b="T105" l="T102" r="T104" t="T103"/>
            <a:pathLst>
              <a:path h="27" w="15">
                <a:moveTo>
                  <a:pt x="15" y="18"/>
                </a:moveTo>
                <a:cubicBezTo>
                  <a:pt x="15" y="19"/>
                  <a:pt x="15" y="21"/>
                  <a:pt x="15" y="22"/>
                </a:cubicBezTo>
                <a:cubicBezTo>
                  <a:pt x="14" y="23"/>
                  <a:pt x="14" y="24"/>
                  <a:pt x="13" y="24"/>
                </a:cubicBezTo>
                <a:cubicBezTo>
                  <a:pt x="12" y="25"/>
                  <a:pt x="11" y="26"/>
                  <a:pt x="10" y="26"/>
                </a:cubicBezTo>
                <a:cubicBezTo>
                  <a:pt x="9" y="27"/>
                  <a:pt x="8" y="27"/>
                  <a:pt x="7" y="27"/>
                </a:cubicBezTo>
                <a:cubicBezTo>
                  <a:pt x="5" y="27"/>
                  <a:pt x="4" y="27"/>
                  <a:pt x="3" y="27"/>
                </a:cubicBezTo>
                <a:cubicBezTo>
                  <a:pt x="2" y="26"/>
                  <a:pt x="1" y="26"/>
                  <a:pt x="0" y="25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22"/>
                  <a:pt x="1" y="22"/>
                  <a:pt x="1" y="22"/>
                </a:cubicBezTo>
                <a:cubicBezTo>
                  <a:pt x="2" y="23"/>
                  <a:pt x="2" y="23"/>
                  <a:pt x="3" y="23"/>
                </a:cubicBezTo>
                <a:cubicBezTo>
                  <a:pt x="4" y="23"/>
                  <a:pt x="4" y="24"/>
                  <a:pt x="5" y="24"/>
                </a:cubicBezTo>
                <a:cubicBezTo>
                  <a:pt x="5" y="24"/>
                  <a:pt x="6" y="24"/>
                  <a:pt x="7" y="24"/>
                </a:cubicBezTo>
                <a:cubicBezTo>
                  <a:pt x="7" y="24"/>
                  <a:pt x="8" y="24"/>
                  <a:pt x="9" y="24"/>
                </a:cubicBezTo>
                <a:cubicBezTo>
                  <a:pt x="9" y="23"/>
                  <a:pt x="10" y="23"/>
                  <a:pt x="10" y="22"/>
                </a:cubicBezTo>
                <a:cubicBezTo>
                  <a:pt x="11" y="22"/>
                  <a:pt x="11" y="21"/>
                  <a:pt x="11" y="21"/>
                </a:cubicBezTo>
                <a:cubicBezTo>
                  <a:pt x="12" y="20"/>
                  <a:pt x="12" y="19"/>
                  <a:pt x="12" y="18"/>
                </a:cubicBezTo>
                <a:cubicBezTo>
                  <a:pt x="12" y="17"/>
                  <a:pt x="12" y="16"/>
                  <a:pt x="11" y="16"/>
                </a:cubicBezTo>
                <a:cubicBezTo>
                  <a:pt x="11" y="15"/>
                  <a:pt x="11" y="15"/>
                  <a:pt x="10" y="14"/>
                </a:cubicBezTo>
                <a:cubicBezTo>
                  <a:pt x="10" y="14"/>
                  <a:pt x="9" y="14"/>
                  <a:pt x="8" y="13"/>
                </a:cubicBezTo>
                <a:cubicBezTo>
                  <a:pt x="8" y="13"/>
                  <a:pt x="7" y="13"/>
                  <a:pt x="6" y="13"/>
                </a:cubicBezTo>
                <a:cubicBezTo>
                  <a:pt x="5" y="13"/>
                  <a:pt x="4" y="13"/>
                  <a:pt x="3" y="13"/>
                </a:cubicBezTo>
                <a:cubicBezTo>
                  <a:pt x="2" y="14"/>
                  <a:pt x="1" y="14"/>
                  <a:pt x="1" y="14"/>
                </a:cubicBezTo>
                <a:cubicBezTo>
                  <a:pt x="1" y="0"/>
                  <a:pt x="1" y="0"/>
                  <a:pt x="1" y="0"/>
                </a:cubicBezTo>
                <a:cubicBezTo>
                  <a:pt x="15" y="0"/>
                  <a:pt x="15" y="0"/>
                  <a:pt x="15" y="0"/>
                </a:cubicBezTo>
                <a:cubicBezTo>
                  <a:pt x="15" y="3"/>
                  <a:pt x="15" y="3"/>
                  <a:pt x="15" y="3"/>
                </a:cubicBezTo>
                <a:cubicBezTo>
                  <a:pt x="4" y="3"/>
                  <a:pt x="4" y="3"/>
                  <a:pt x="4" y="3"/>
                </a:cubicBezTo>
                <a:cubicBezTo>
                  <a:pt x="4" y="10"/>
                  <a:pt x="4" y="10"/>
                  <a:pt x="4" y="10"/>
                </a:cubicBezTo>
                <a:cubicBezTo>
                  <a:pt x="5" y="10"/>
                  <a:pt x="5" y="10"/>
                  <a:pt x="6" y="10"/>
                </a:cubicBezTo>
                <a:cubicBezTo>
                  <a:pt x="6" y="10"/>
                  <a:pt x="6" y="10"/>
                  <a:pt x="7" y="10"/>
                </a:cubicBezTo>
                <a:cubicBezTo>
                  <a:pt x="8" y="10"/>
                  <a:pt x="9" y="10"/>
                  <a:pt x="10" y="11"/>
                </a:cubicBezTo>
                <a:cubicBezTo>
                  <a:pt x="11" y="11"/>
                  <a:pt x="12" y="11"/>
                  <a:pt x="13" y="12"/>
                </a:cubicBezTo>
                <a:cubicBezTo>
                  <a:pt x="14" y="13"/>
                  <a:pt x="14" y="13"/>
                  <a:pt x="15" y="14"/>
                </a:cubicBezTo>
                <a:cubicBezTo>
                  <a:pt x="15" y="15"/>
                  <a:pt x="15" y="17"/>
                  <a:pt x="15" y="18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9245" name="Freeform 19"/>
          <p:cNvSpPr>
            <a:spLocks noChangeArrowheads="1" noEditPoints="1"/>
          </p:cNvSpPr>
          <p:nvPr/>
        </p:nvSpPr>
        <p:spPr bwMode="auto">
          <a:xfrm>
            <a:off x="2716213" y="2576513"/>
            <a:ext cx="220662" cy="188912"/>
          </a:xfrm>
          <a:custGeom>
            <a:gdLst>
              <a:gd fmla="*/ 2147483646 w 31" name="T0"/>
              <a:gd fmla="*/ 2147483646 h 27" name="T1"/>
              <a:gd fmla="*/ 2147483646 w 31" name="T2"/>
              <a:gd fmla="*/ 2147483646 h 27" name="T3"/>
              <a:gd fmla="*/ 2147483646 w 31" name="T4"/>
              <a:gd fmla="*/ 2147483646 h 27" name="T5"/>
              <a:gd fmla="*/ 2147483646 w 31" name="T6"/>
              <a:gd fmla="*/ 2147483646 h 27" name="T7"/>
              <a:gd fmla="*/ 0 w 31" name="T8"/>
              <a:gd fmla="*/ 2147483646 h 27" name="T9"/>
              <a:gd fmla="*/ 2147483646 w 31" name="T10"/>
              <a:gd fmla="*/ 2147483646 h 27" name="T11"/>
              <a:gd fmla="*/ 2147483646 w 31" name="T12"/>
              <a:gd fmla="*/ 0 h 27" name="T13"/>
              <a:gd fmla="*/ 2147483646 w 31" name="T14"/>
              <a:gd fmla="*/ 2147483646 h 27" name="T15"/>
              <a:gd fmla="*/ 2147483646 w 31" name="T16"/>
              <a:gd fmla="*/ 2147483646 h 27" name="T17"/>
              <a:gd fmla="*/ 2147483646 w 31" name="T18"/>
              <a:gd fmla="*/ 2147483646 h 27" name="T19"/>
              <a:gd fmla="*/ 2147483646 w 31" name="T20"/>
              <a:gd fmla="*/ 2147483646 h 27" name="T21"/>
              <a:gd fmla="*/ 2147483646 w 31" name="T22"/>
              <a:gd fmla="*/ 2147483646 h 27" name="T23"/>
              <a:gd fmla="*/ 2147483646 w 31" name="T24"/>
              <a:gd fmla="*/ 2147483646 h 27" name="T25"/>
              <a:gd fmla="*/ 2147483646 w 31" name="T26"/>
              <a:gd fmla="*/ 2147483646 h 27" name="T27"/>
              <a:gd fmla="*/ 2147483646 w 31" name="T28"/>
              <a:gd fmla="*/ 2147483646 h 27" name="T29"/>
              <a:gd fmla="*/ 2147483646 w 31" name="T30"/>
              <a:gd fmla="*/ 2147483646 h 27" name="T31"/>
              <a:gd fmla="*/ 2147483646 w 31" name="T32"/>
              <a:gd fmla="*/ 2147483646 h 27" name="T33"/>
              <a:gd fmla="*/ 2147483646 w 31" name="T34"/>
              <a:gd fmla="*/ 2147483646 h 27" name="T35"/>
              <a:gd fmla="*/ 2147483646 w 31" name="T36"/>
              <a:gd fmla="*/ 0 h 27" name="T37"/>
              <a:gd fmla="*/ 2147483646 w 31" name="T38"/>
              <a:gd fmla="*/ 2147483646 h 27" name="T39"/>
              <a:gd fmla="*/ 2147483646 w 31" name="T40"/>
              <a:gd fmla="*/ 2147483646 h 27" name="T41"/>
              <a:gd fmla="*/ 2147483646 w 31" name="T42"/>
              <a:gd fmla="*/ 0 h 27" name="T43"/>
              <a:gd fmla="*/ 2147483646 w 31" name="T44"/>
              <a:gd fmla="*/ 0 h 27" name="T45"/>
              <a:gd fmla="*/ 2147483646 w 31" name="T46"/>
              <a:gd fmla="*/ 2147483646 h 27" name="T47"/>
              <a:gd fmla="*/ 2147483646 w 31" name="T48"/>
              <a:gd fmla="*/ 2147483646 h 27" name="T49"/>
              <a:gd fmla="*/ 2147483646 w 31" name="T50"/>
              <a:gd fmla="*/ 2147483646 h 27" name="T51"/>
              <a:gd fmla="*/ 2147483646 w 31" name="T52"/>
              <a:gd fmla="*/ 2147483646 h 27" name="T53"/>
              <a:gd fmla="*/ 2147483646 w 31" name="T54"/>
              <a:gd fmla="*/ 2147483646 h 27" name="T55"/>
              <a:gd fmla="*/ 2147483646 w 31" name="T56"/>
              <a:gd fmla="*/ 2147483646 h 27" name="T57"/>
              <a:gd fmla="*/ 2147483646 w 31" name="T58"/>
              <a:gd fmla="*/ 2147483646 h 27" name="T59"/>
              <a:gd fmla="*/ 2147483646 w 31" name="T60"/>
              <a:gd fmla="*/ 2147483646 h 27" name="T61"/>
              <a:gd fmla="*/ 2147483646 w 31" name="T62"/>
              <a:gd fmla="*/ 2147483646 h 27" name="T63"/>
              <a:gd fmla="*/ 2147483646 w 31" name="T64"/>
              <a:gd fmla="*/ 2147483646 h 27" name="T65"/>
              <a:gd fmla="*/ 2147483646 w 31" name="T66"/>
              <a:gd fmla="*/ 2147483646 h 27" name="T67"/>
              <a:gd fmla="*/ 2147483646 w 31" name="T68"/>
              <a:gd fmla="*/ 2147483646 h 27" name="T69"/>
              <a:gd fmla="*/ 2147483646 w 31" name="T70"/>
              <a:gd fmla="*/ 2147483646 h 27" name="T71"/>
              <a:gd fmla="*/ 2147483646 w 31" name="T72"/>
              <a:gd fmla="*/ 2147483646 h 27" name="T73"/>
              <a:gd fmla="*/ 2147483646 w 31" name="T74"/>
              <a:gd fmla="*/ 2147483646 h 27" name="T75"/>
              <a:gd fmla="*/ 2147483646 w 31" name="T76"/>
              <a:gd fmla="*/ 2147483646 h 27" name="T77"/>
              <a:gd fmla="*/ 2147483646 w 31" name="T78"/>
              <a:gd fmla="*/ 2147483646 h 27" name="T79"/>
              <a:gd fmla="*/ 2147483646 w 31" name="T80"/>
              <a:gd fmla="*/ 2147483646 h 27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w 31" name="T123"/>
              <a:gd fmla="*/ 0 h 27" name="T124"/>
              <a:gd fmla="*/ 31 w 31" name="T125"/>
              <a:gd fmla="*/ 27 h 27" name="T126"/>
            </a:gdLst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b="T126" l="T123" r="T125" t="T124"/>
            <a:pathLst>
              <a:path h="27" w="31">
                <a:moveTo>
                  <a:pt x="12" y="8"/>
                </a:moveTo>
                <a:cubicBezTo>
                  <a:pt x="12" y="10"/>
                  <a:pt x="12" y="12"/>
                  <a:pt x="11" y="13"/>
                </a:cubicBezTo>
                <a:cubicBezTo>
                  <a:pt x="10" y="15"/>
                  <a:pt x="8" y="15"/>
                  <a:pt x="6" y="15"/>
                </a:cubicBezTo>
                <a:cubicBezTo>
                  <a:pt x="4" y="15"/>
                  <a:pt x="3" y="15"/>
                  <a:pt x="2" y="13"/>
                </a:cubicBezTo>
                <a:cubicBezTo>
                  <a:pt x="1" y="12"/>
                  <a:pt x="0" y="10"/>
                  <a:pt x="0" y="8"/>
                </a:cubicBezTo>
                <a:cubicBezTo>
                  <a:pt x="0" y="5"/>
                  <a:pt x="1" y="3"/>
                  <a:pt x="2" y="2"/>
                </a:cubicBezTo>
                <a:cubicBezTo>
                  <a:pt x="3" y="1"/>
                  <a:pt x="4" y="0"/>
                  <a:pt x="6" y="0"/>
                </a:cubicBezTo>
                <a:cubicBezTo>
                  <a:pt x="8" y="0"/>
                  <a:pt x="10" y="1"/>
                  <a:pt x="11" y="2"/>
                </a:cubicBezTo>
                <a:cubicBezTo>
                  <a:pt x="12" y="3"/>
                  <a:pt x="12" y="5"/>
                  <a:pt x="12" y="8"/>
                </a:cubicBezTo>
                <a:close/>
                <a:moveTo>
                  <a:pt x="9" y="8"/>
                </a:moveTo>
                <a:cubicBezTo>
                  <a:pt x="9" y="6"/>
                  <a:pt x="9" y="5"/>
                  <a:pt x="9" y="4"/>
                </a:cubicBezTo>
                <a:cubicBezTo>
                  <a:pt x="8" y="3"/>
                  <a:pt x="7" y="2"/>
                  <a:pt x="6" y="2"/>
                </a:cubicBezTo>
                <a:cubicBezTo>
                  <a:pt x="5" y="2"/>
                  <a:pt x="4" y="3"/>
                  <a:pt x="4" y="4"/>
                </a:cubicBezTo>
                <a:cubicBezTo>
                  <a:pt x="3" y="5"/>
                  <a:pt x="3" y="6"/>
                  <a:pt x="3" y="8"/>
                </a:cubicBezTo>
                <a:cubicBezTo>
                  <a:pt x="3" y="9"/>
                  <a:pt x="3" y="11"/>
                  <a:pt x="4" y="12"/>
                </a:cubicBezTo>
                <a:cubicBezTo>
                  <a:pt x="4" y="13"/>
                  <a:pt x="5" y="13"/>
                  <a:pt x="6" y="13"/>
                </a:cubicBezTo>
                <a:cubicBezTo>
                  <a:pt x="7" y="13"/>
                  <a:pt x="8" y="13"/>
                  <a:pt x="9" y="12"/>
                </a:cubicBezTo>
                <a:cubicBezTo>
                  <a:pt x="9" y="11"/>
                  <a:pt x="9" y="9"/>
                  <a:pt x="9" y="8"/>
                </a:cubicBezTo>
                <a:close/>
                <a:moveTo>
                  <a:pt x="24" y="0"/>
                </a:moveTo>
                <a:cubicBezTo>
                  <a:pt x="10" y="26"/>
                  <a:pt x="10" y="26"/>
                  <a:pt x="10" y="26"/>
                </a:cubicBezTo>
                <a:cubicBezTo>
                  <a:pt x="7" y="26"/>
                  <a:pt x="7" y="26"/>
                  <a:pt x="7" y="26"/>
                </a:cubicBezTo>
                <a:cubicBezTo>
                  <a:pt x="21" y="0"/>
                  <a:pt x="21" y="0"/>
                  <a:pt x="21" y="0"/>
                </a:cubicBezTo>
                <a:lnTo>
                  <a:pt x="24" y="0"/>
                </a:lnTo>
                <a:close/>
                <a:moveTo>
                  <a:pt x="31" y="19"/>
                </a:moveTo>
                <a:cubicBezTo>
                  <a:pt x="31" y="22"/>
                  <a:pt x="31" y="24"/>
                  <a:pt x="30" y="25"/>
                </a:cubicBezTo>
                <a:cubicBezTo>
                  <a:pt x="29" y="26"/>
                  <a:pt x="27" y="27"/>
                  <a:pt x="25" y="27"/>
                </a:cubicBezTo>
                <a:cubicBezTo>
                  <a:pt x="23" y="27"/>
                  <a:pt x="22" y="26"/>
                  <a:pt x="21" y="25"/>
                </a:cubicBezTo>
                <a:cubicBezTo>
                  <a:pt x="20" y="24"/>
                  <a:pt x="19" y="22"/>
                  <a:pt x="19" y="19"/>
                </a:cubicBezTo>
                <a:cubicBezTo>
                  <a:pt x="19" y="17"/>
                  <a:pt x="20" y="15"/>
                  <a:pt x="21" y="13"/>
                </a:cubicBezTo>
                <a:cubicBezTo>
                  <a:pt x="22" y="12"/>
                  <a:pt x="23" y="12"/>
                  <a:pt x="25" y="12"/>
                </a:cubicBezTo>
                <a:cubicBezTo>
                  <a:pt x="27" y="12"/>
                  <a:pt x="29" y="12"/>
                  <a:pt x="30" y="13"/>
                </a:cubicBezTo>
                <a:cubicBezTo>
                  <a:pt x="31" y="15"/>
                  <a:pt x="31" y="17"/>
                  <a:pt x="31" y="19"/>
                </a:cubicBezTo>
                <a:close/>
                <a:moveTo>
                  <a:pt x="28" y="19"/>
                </a:moveTo>
                <a:cubicBezTo>
                  <a:pt x="28" y="17"/>
                  <a:pt x="28" y="16"/>
                  <a:pt x="28" y="15"/>
                </a:cubicBezTo>
                <a:cubicBezTo>
                  <a:pt x="27" y="14"/>
                  <a:pt x="26" y="14"/>
                  <a:pt x="25" y="14"/>
                </a:cubicBezTo>
                <a:cubicBezTo>
                  <a:pt x="24" y="14"/>
                  <a:pt x="23" y="14"/>
                  <a:pt x="23" y="15"/>
                </a:cubicBezTo>
                <a:cubicBezTo>
                  <a:pt x="22" y="16"/>
                  <a:pt x="22" y="17"/>
                  <a:pt x="22" y="19"/>
                </a:cubicBezTo>
                <a:cubicBezTo>
                  <a:pt x="22" y="21"/>
                  <a:pt x="22" y="22"/>
                  <a:pt x="23" y="23"/>
                </a:cubicBezTo>
                <a:cubicBezTo>
                  <a:pt x="23" y="24"/>
                  <a:pt x="24" y="25"/>
                  <a:pt x="25" y="25"/>
                </a:cubicBezTo>
                <a:cubicBezTo>
                  <a:pt x="26" y="25"/>
                  <a:pt x="27" y="24"/>
                  <a:pt x="28" y="23"/>
                </a:cubicBezTo>
                <a:cubicBezTo>
                  <a:pt x="28" y="22"/>
                  <a:pt x="28" y="21"/>
                  <a:pt x="28" y="19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9246" name="Freeform 20"/>
          <p:cNvSpPr>
            <a:spLocks noChangeArrowheads="1"/>
          </p:cNvSpPr>
          <p:nvPr/>
        </p:nvSpPr>
        <p:spPr bwMode="auto">
          <a:xfrm>
            <a:off x="1765300" y="2206625"/>
            <a:ext cx="122238" cy="187325"/>
          </a:xfrm>
          <a:custGeom>
            <a:gdLst>
              <a:gd fmla="*/ 2147483646 w 17" name="T0"/>
              <a:gd fmla="*/ 2147483646 h 27" name="T1"/>
              <a:gd fmla="*/ 0 w 17" name="T2"/>
              <a:gd fmla="*/ 2147483646 h 27" name="T3"/>
              <a:gd fmla="*/ 0 w 17" name="T4"/>
              <a:gd fmla="*/ 2147483646 h 27" name="T5"/>
              <a:gd fmla="*/ 2147483646 w 17" name="T6"/>
              <a:gd fmla="*/ 2147483646 h 27" name="T7"/>
              <a:gd fmla="*/ 2147483646 w 17" name="T8"/>
              <a:gd fmla="*/ 2147483646 h 27" name="T9"/>
              <a:gd fmla="*/ 2147483646 w 17" name="T10"/>
              <a:gd fmla="*/ 2147483646 h 27" name="T11"/>
              <a:gd fmla="*/ 2147483646 w 17" name="T12"/>
              <a:gd fmla="*/ 2147483646 h 27" name="T13"/>
              <a:gd fmla="*/ 2147483646 w 17" name="T14"/>
              <a:gd fmla="*/ 2147483646 h 27" name="T15"/>
              <a:gd fmla="*/ 2147483646 w 17" name="T16"/>
              <a:gd fmla="*/ 2147483646 h 27" name="T17"/>
              <a:gd fmla="*/ 2147483646 w 17" name="T18"/>
              <a:gd fmla="*/ 2147483646 h 27" name="T19"/>
              <a:gd fmla="*/ 2147483646 w 17" name="T20"/>
              <a:gd fmla="*/ 2147483646 h 27" name="T21"/>
              <a:gd fmla="*/ 2147483646 w 17" name="T22"/>
              <a:gd fmla="*/ 2147483646 h 27" name="T23"/>
              <a:gd fmla="*/ 2147483646 w 17" name="T24"/>
              <a:gd fmla="*/ 2147483646 h 27" name="T25"/>
              <a:gd fmla="*/ 2147483646 w 17" name="T26"/>
              <a:gd fmla="*/ 2147483646 h 27" name="T27"/>
              <a:gd fmla="*/ 2147483646 w 17" name="T28"/>
              <a:gd fmla="*/ 2147483646 h 27" name="T29"/>
              <a:gd fmla="*/ 2147483646 w 17" name="T30"/>
              <a:gd fmla="*/ 2147483646 h 27" name="T31"/>
              <a:gd fmla="*/ 2147483646 w 17" name="T32"/>
              <a:gd fmla="*/ 2147483646 h 27" name="T33"/>
              <a:gd fmla="*/ 2147483646 w 17" name="T34"/>
              <a:gd fmla="*/ 2147483646 h 27" name="T35"/>
              <a:gd fmla="*/ 2147483646 w 17" name="T36"/>
              <a:gd fmla="*/ 0 h 27" name="T37"/>
              <a:gd fmla="*/ 2147483646 w 17" name="T38"/>
              <a:gd fmla="*/ 2147483646 h 27" name="T39"/>
              <a:gd fmla="*/ 2147483646 w 17" name="T40"/>
              <a:gd fmla="*/ 2147483646 h 27" name="T41"/>
              <a:gd fmla="*/ 2147483646 w 17" name="T42"/>
              <a:gd fmla="*/ 2147483646 h 27" name="T43"/>
              <a:gd fmla="*/ 2147483646 w 17" name="T44"/>
              <a:gd fmla="*/ 2147483646 h 27" name="T45"/>
              <a:gd fmla="*/ 2147483646 w 17" name="T46"/>
              <a:gd fmla="*/ 2147483646 h 27" name="T47"/>
              <a:gd fmla="*/ 2147483646 w 17" name="T48"/>
              <a:gd fmla="*/ 2147483646 h 27" name="T49"/>
              <a:gd fmla="*/ 2147483646 w 17" name="T50"/>
              <a:gd fmla="*/ 2147483646 h 27" name="T51"/>
              <a:gd fmla="*/ 2147483646 w 17" name="T52"/>
              <a:gd fmla="*/ 2147483646 h 27" name="T53"/>
              <a:gd fmla="*/ 2147483646 w 17" name="T54"/>
              <a:gd fmla="*/ 2147483646 h 27" name="T55"/>
              <a:gd fmla="*/ 2147483646 w 17" name="T56"/>
              <a:gd fmla="*/ 2147483646 h 27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w 17" name="T87"/>
              <a:gd fmla="*/ 0 h 27" name="T88"/>
              <a:gd fmla="*/ 17 w 17" name="T89"/>
              <a:gd fmla="*/ 27 h 27" name="T90"/>
            </a:gdLst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b="T90" l="T87" r="T89" t="T88"/>
            <a:pathLst>
              <a:path h="27" w="17">
                <a:moveTo>
                  <a:pt x="17" y="27"/>
                </a:moveTo>
                <a:cubicBezTo>
                  <a:pt x="0" y="27"/>
                  <a:pt x="0" y="27"/>
                  <a:pt x="0" y="27"/>
                </a:cubicBezTo>
                <a:cubicBezTo>
                  <a:pt x="0" y="23"/>
                  <a:pt x="0" y="23"/>
                  <a:pt x="0" y="23"/>
                </a:cubicBezTo>
                <a:cubicBezTo>
                  <a:pt x="2" y="22"/>
                  <a:pt x="3" y="21"/>
                  <a:pt x="4" y="20"/>
                </a:cubicBezTo>
                <a:cubicBezTo>
                  <a:pt x="5" y="19"/>
                  <a:pt x="6" y="18"/>
                  <a:pt x="7" y="17"/>
                </a:cubicBezTo>
                <a:cubicBezTo>
                  <a:pt x="9" y="15"/>
                  <a:pt x="10" y="13"/>
                  <a:pt x="11" y="12"/>
                </a:cubicBezTo>
                <a:cubicBezTo>
                  <a:pt x="12" y="10"/>
                  <a:pt x="12" y="9"/>
                  <a:pt x="12" y="8"/>
                </a:cubicBezTo>
                <a:cubicBezTo>
                  <a:pt x="12" y="7"/>
                  <a:pt x="12" y="6"/>
                  <a:pt x="12" y="6"/>
                </a:cubicBezTo>
                <a:cubicBezTo>
                  <a:pt x="11" y="5"/>
                  <a:pt x="11" y="5"/>
                  <a:pt x="11" y="4"/>
                </a:cubicBezTo>
                <a:cubicBezTo>
                  <a:pt x="10" y="4"/>
                  <a:pt x="10" y="4"/>
                  <a:pt x="9" y="3"/>
                </a:cubicBezTo>
                <a:cubicBezTo>
                  <a:pt x="9" y="3"/>
                  <a:pt x="8" y="3"/>
                  <a:pt x="7" y="3"/>
                </a:cubicBezTo>
                <a:cubicBezTo>
                  <a:pt x="7" y="3"/>
                  <a:pt x="6" y="3"/>
                  <a:pt x="6" y="3"/>
                </a:cubicBezTo>
                <a:cubicBezTo>
                  <a:pt x="5" y="4"/>
                  <a:pt x="4" y="4"/>
                  <a:pt x="4" y="4"/>
                </a:cubicBezTo>
                <a:cubicBezTo>
                  <a:pt x="3" y="4"/>
                  <a:pt x="3" y="4"/>
                  <a:pt x="2" y="5"/>
                </a:cubicBezTo>
                <a:cubicBezTo>
                  <a:pt x="2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1" y="2"/>
                  <a:pt x="1" y="2"/>
                  <a:pt x="1" y="2"/>
                </a:cubicBezTo>
                <a:cubicBezTo>
                  <a:pt x="2" y="1"/>
                  <a:pt x="3" y="1"/>
                  <a:pt x="4" y="1"/>
                </a:cubicBezTo>
                <a:cubicBezTo>
                  <a:pt x="5" y="0"/>
                  <a:pt x="7" y="0"/>
                  <a:pt x="8" y="0"/>
                </a:cubicBezTo>
                <a:cubicBezTo>
                  <a:pt x="10" y="0"/>
                  <a:pt x="12" y="1"/>
                  <a:pt x="13" y="2"/>
                </a:cubicBezTo>
                <a:cubicBezTo>
                  <a:pt x="15" y="3"/>
                  <a:pt x="15" y="5"/>
                  <a:pt x="15" y="7"/>
                </a:cubicBezTo>
                <a:cubicBezTo>
                  <a:pt x="15" y="8"/>
                  <a:pt x="15" y="9"/>
                  <a:pt x="15" y="10"/>
                </a:cubicBezTo>
                <a:cubicBezTo>
                  <a:pt x="15" y="11"/>
                  <a:pt x="14" y="12"/>
                  <a:pt x="14" y="13"/>
                </a:cubicBezTo>
                <a:cubicBezTo>
                  <a:pt x="14" y="13"/>
                  <a:pt x="13" y="14"/>
                  <a:pt x="13" y="15"/>
                </a:cubicBezTo>
                <a:cubicBezTo>
                  <a:pt x="12" y="16"/>
                  <a:pt x="11" y="16"/>
                  <a:pt x="11" y="17"/>
                </a:cubicBezTo>
                <a:cubicBezTo>
                  <a:pt x="10" y="18"/>
                  <a:pt x="8" y="19"/>
                  <a:pt x="7" y="21"/>
                </a:cubicBezTo>
                <a:cubicBezTo>
                  <a:pt x="6" y="22"/>
                  <a:pt x="5" y="23"/>
                  <a:pt x="4" y="24"/>
                </a:cubicBezTo>
                <a:cubicBezTo>
                  <a:pt x="17" y="24"/>
                  <a:pt x="17" y="24"/>
                  <a:pt x="17" y="24"/>
                </a:cubicBezTo>
                <a:lnTo>
                  <a:pt x="17" y="27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9247" name="Freeform 21"/>
          <p:cNvSpPr>
            <a:spLocks noChangeArrowheads="1"/>
          </p:cNvSpPr>
          <p:nvPr/>
        </p:nvSpPr>
        <p:spPr bwMode="auto">
          <a:xfrm>
            <a:off x="1908175" y="2212975"/>
            <a:ext cx="112713" cy="180975"/>
          </a:xfrm>
          <a:custGeom>
            <a:gdLst>
              <a:gd fmla="*/ 2147483646 w 16" name="T0"/>
              <a:gd fmla="*/ 2147483646 h 26" name="T1"/>
              <a:gd fmla="*/ 2147483646 w 16" name="T2"/>
              <a:gd fmla="*/ 2147483646 h 26" name="T3"/>
              <a:gd fmla="*/ 2147483646 w 16" name="T4"/>
              <a:gd fmla="*/ 2147483646 h 26" name="T5"/>
              <a:gd fmla="*/ 2147483646 w 16" name="T6"/>
              <a:gd fmla="*/ 2147483646 h 26" name="T7"/>
              <a:gd fmla="*/ 2147483646 w 16" name="T8"/>
              <a:gd fmla="*/ 2147483646 h 26" name="T9"/>
              <a:gd fmla="*/ 2147483646 w 16" name="T10"/>
              <a:gd fmla="*/ 2147483646 h 26" name="T11"/>
              <a:gd fmla="*/ 0 w 16" name="T12"/>
              <a:gd fmla="*/ 2147483646 h 26" name="T13"/>
              <a:gd fmla="*/ 0 w 16" name="T14"/>
              <a:gd fmla="*/ 2147483646 h 26" name="T15"/>
              <a:gd fmla="*/ 0 w 16" name="T16"/>
              <a:gd fmla="*/ 2147483646 h 26" name="T17"/>
              <a:gd fmla="*/ 2147483646 w 16" name="T18"/>
              <a:gd fmla="*/ 2147483646 h 26" name="T19"/>
              <a:gd fmla="*/ 2147483646 w 16" name="T20"/>
              <a:gd fmla="*/ 2147483646 h 26" name="T21"/>
              <a:gd fmla="*/ 2147483646 w 16" name="T22"/>
              <a:gd fmla="*/ 2147483646 h 26" name="T23"/>
              <a:gd fmla="*/ 2147483646 w 16" name="T24"/>
              <a:gd fmla="*/ 2147483646 h 26" name="T25"/>
              <a:gd fmla="*/ 2147483646 w 16" name="T26"/>
              <a:gd fmla="*/ 2147483646 h 26" name="T27"/>
              <a:gd fmla="*/ 2147483646 w 16" name="T28"/>
              <a:gd fmla="*/ 2147483646 h 26" name="T29"/>
              <a:gd fmla="*/ 2147483646 w 16" name="T30"/>
              <a:gd fmla="*/ 2147483646 h 26" name="T31"/>
              <a:gd fmla="*/ 2147483646 w 16" name="T32"/>
              <a:gd fmla="*/ 2147483646 h 26" name="T33"/>
              <a:gd fmla="*/ 2147483646 w 16" name="T34"/>
              <a:gd fmla="*/ 2147483646 h 26" name="T35"/>
              <a:gd fmla="*/ 2147483646 w 16" name="T36"/>
              <a:gd fmla="*/ 2147483646 h 26" name="T37"/>
              <a:gd fmla="*/ 2147483646 w 16" name="T38"/>
              <a:gd fmla="*/ 2147483646 h 26" name="T39"/>
              <a:gd fmla="*/ 2147483646 w 16" name="T40"/>
              <a:gd fmla="*/ 2147483646 h 26" name="T41"/>
              <a:gd fmla="*/ 2147483646 w 16" name="T42"/>
              <a:gd fmla="*/ 2147483646 h 26" name="T43"/>
              <a:gd fmla="*/ 2147483646 w 16" name="T44"/>
              <a:gd fmla="*/ 2147483646 h 26" name="T45"/>
              <a:gd fmla="*/ 2147483646 w 16" name="T46"/>
              <a:gd fmla="*/ 0 h 26" name="T47"/>
              <a:gd fmla="*/ 2147483646 w 16" name="T48"/>
              <a:gd fmla="*/ 0 h 26" name="T49"/>
              <a:gd fmla="*/ 2147483646 w 16" name="T50"/>
              <a:gd fmla="*/ 2147483646 h 26" name="T51"/>
              <a:gd fmla="*/ 2147483646 w 16" name="T52"/>
              <a:gd fmla="*/ 2147483646 h 26" name="T53"/>
              <a:gd fmla="*/ 2147483646 w 16" name="T54"/>
              <a:gd fmla="*/ 2147483646 h 26" name="T55"/>
              <a:gd fmla="*/ 2147483646 w 16" name="T56"/>
              <a:gd fmla="*/ 2147483646 h 26" name="T57"/>
              <a:gd fmla="*/ 2147483646 w 16" name="T58"/>
              <a:gd fmla="*/ 2147483646 h 26" name="T59"/>
              <a:gd fmla="*/ 2147483646 w 16" name="T60"/>
              <a:gd fmla="*/ 2147483646 h 26" name="T61"/>
              <a:gd fmla="*/ 2147483646 w 16" name="T62"/>
              <a:gd fmla="*/ 2147483646 h 26" name="T63"/>
              <a:gd fmla="*/ 2147483646 w 16" name="T64"/>
              <a:gd fmla="*/ 2147483646 h 26" name="T65"/>
              <a:gd fmla="*/ 2147483646 w 16" name="T66"/>
              <a:gd fmla="*/ 2147483646 h 2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w 16" name="T102"/>
              <a:gd fmla="*/ 0 h 26" name="T103"/>
              <a:gd fmla="*/ 16 w 16" name="T104"/>
              <a:gd fmla="*/ 26 h 26" name="T105"/>
            </a:gdLst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b="T105" l="T102" r="T104" t="T103"/>
            <a:pathLst>
              <a:path h="26" w="16">
                <a:moveTo>
                  <a:pt x="16" y="17"/>
                </a:moveTo>
                <a:cubicBezTo>
                  <a:pt x="16" y="19"/>
                  <a:pt x="16" y="20"/>
                  <a:pt x="15" y="21"/>
                </a:cubicBezTo>
                <a:cubicBezTo>
                  <a:pt x="15" y="22"/>
                  <a:pt x="14" y="23"/>
                  <a:pt x="13" y="24"/>
                </a:cubicBezTo>
                <a:cubicBezTo>
                  <a:pt x="13" y="25"/>
                  <a:pt x="12" y="25"/>
                  <a:pt x="11" y="26"/>
                </a:cubicBezTo>
                <a:cubicBezTo>
                  <a:pt x="10" y="26"/>
                  <a:pt x="8" y="26"/>
                  <a:pt x="7" y="26"/>
                </a:cubicBezTo>
                <a:cubicBezTo>
                  <a:pt x="6" y="26"/>
                  <a:pt x="5" y="26"/>
                  <a:pt x="3" y="26"/>
                </a:cubicBezTo>
                <a:cubicBezTo>
                  <a:pt x="2" y="26"/>
                  <a:pt x="1" y="25"/>
                  <a:pt x="0" y="25"/>
                </a:cubicBez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1"/>
                </a:cubicBezTo>
                <a:cubicBezTo>
                  <a:pt x="1" y="21"/>
                  <a:pt x="1" y="22"/>
                  <a:pt x="2" y="22"/>
                </a:cubicBezTo>
                <a:cubicBezTo>
                  <a:pt x="2" y="22"/>
                  <a:pt x="3" y="22"/>
                  <a:pt x="3" y="22"/>
                </a:cubicBezTo>
                <a:cubicBezTo>
                  <a:pt x="4" y="23"/>
                  <a:pt x="5" y="23"/>
                  <a:pt x="5" y="23"/>
                </a:cubicBezTo>
                <a:cubicBezTo>
                  <a:pt x="6" y="23"/>
                  <a:pt x="6" y="23"/>
                  <a:pt x="7" y="23"/>
                </a:cubicBezTo>
                <a:cubicBezTo>
                  <a:pt x="8" y="23"/>
                  <a:pt x="8" y="23"/>
                  <a:pt x="9" y="23"/>
                </a:cubicBezTo>
                <a:cubicBezTo>
                  <a:pt x="10" y="23"/>
                  <a:pt x="10" y="22"/>
                  <a:pt x="11" y="22"/>
                </a:cubicBezTo>
                <a:cubicBezTo>
                  <a:pt x="11" y="21"/>
                  <a:pt x="12" y="21"/>
                  <a:pt x="12" y="20"/>
                </a:cubicBezTo>
                <a:cubicBezTo>
                  <a:pt x="12" y="19"/>
                  <a:pt x="12" y="18"/>
                  <a:pt x="12" y="17"/>
                </a:cubicBezTo>
                <a:cubicBezTo>
                  <a:pt x="12" y="17"/>
                  <a:pt x="12" y="16"/>
                  <a:pt x="12" y="15"/>
                </a:cubicBezTo>
                <a:cubicBezTo>
                  <a:pt x="12" y="15"/>
                  <a:pt x="11" y="14"/>
                  <a:pt x="11" y="14"/>
                </a:cubicBezTo>
                <a:cubicBezTo>
                  <a:pt x="10" y="13"/>
                  <a:pt x="10" y="13"/>
                  <a:pt x="9" y="13"/>
                </a:cubicBezTo>
                <a:cubicBezTo>
                  <a:pt x="8" y="13"/>
                  <a:pt x="7" y="12"/>
                  <a:pt x="6" y="12"/>
                </a:cubicBezTo>
                <a:cubicBezTo>
                  <a:pt x="6" y="12"/>
                  <a:pt x="5" y="13"/>
                  <a:pt x="4" y="13"/>
                </a:cubicBezTo>
                <a:cubicBezTo>
                  <a:pt x="3" y="13"/>
                  <a:pt x="2" y="13"/>
                  <a:pt x="1" y="13"/>
                </a:cubicBezTo>
                <a:cubicBezTo>
                  <a:pt x="1" y="0"/>
                  <a:pt x="1" y="0"/>
                  <a:pt x="1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3"/>
                  <a:pt x="16" y="3"/>
                  <a:pt x="16" y="3"/>
                </a:cubicBezTo>
                <a:cubicBezTo>
                  <a:pt x="5" y="3"/>
                  <a:pt x="5" y="3"/>
                  <a:pt x="5" y="3"/>
                </a:cubicBezTo>
                <a:cubicBezTo>
                  <a:pt x="5" y="10"/>
                  <a:pt x="5" y="10"/>
                  <a:pt x="5" y="10"/>
                </a:cubicBezTo>
                <a:cubicBezTo>
                  <a:pt x="5" y="10"/>
                  <a:pt x="6" y="10"/>
                  <a:pt x="6" y="10"/>
                </a:cubicBezTo>
                <a:cubicBezTo>
                  <a:pt x="6" y="10"/>
                  <a:pt x="7" y="10"/>
                  <a:pt x="7" y="10"/>
                </a:cubicBezTo>
                <a:cubicBezTo>
                  <a:pt x="8" y="10"/>
                  <a:pt x="9" y="10"/>
                  <a:pt x="10" y="10"/>
                </a:cubicBezTo>
                <a:cubicBezTo>
                  <a:pt x="11" y="10"/>
                  <a:pt x="12" y="11"/>
                  <a:pt x="13" y="11"/>
                </a:cubicBezTo>
                <a:cubicBezTo>
                  <a:pt x="14" y="12"/>
                  <a:pt x="15" y="13"/>
                  <a:pt x="15" y="14"/>
                </a:cubicBezTo>
                <a:cubicBezTo>
                  <a:pt x="16" y="15"/>
                  <a:pt x="16" y="16"/>
                  <a:pt x="16" y="17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9248" name="Freeform 22"/>
          <p:cNvSpPr>
            <a:spLocks noChangeArrowheads="1" noEditPoints="1"/>
          </p:cNvSpPr>
          <p:nvPr/>
        </p:nvSpPr>
        <p:spPr bwMode="auto">
          <a:xfrm>
            <a:off x="2043113" y="2206625"/>
            <a:ext cx="227012" cy="187325"/>
          </a:xfrm>
          <a:custGeom>
            <a:gdLst>
              <a:gd fmla="*/ 2147483646 w 32" name="T0"/>
              <a:gd fmla="*/ 2147483646 h 27" name="T1"/>
              <a:gd fmla="*/ 2147483646 w 32" name="T2"/>
              <a:gd fmla="*/ 2147483646 h 27" name="T3"/>
              <a:gd fmla="*/ 2147483646 w 32" name="T4"/>
              <a:gd fmla="*/ 2147483646 h 27" name="T5"/>
              <a:gd fmla="*/ 2147483646 w 32" name="T6"/>
              <a:gd fmla="*/ 2147483646 h 27" name="T7"/>
              <a:gd fmla="*/ 0 w 32" name="T8"/>
              <a:gd fmla="*/ 2147483646 h 27" name="T9"/>
              <a:gd fmla="*/ 2147483646 w 32" name="T10"/>
              <a:gd fmla="*/ 2147483646 h 27" name="T11"/>
              <a:gd fmla="*/ 2147483646 w 32" name="T12"/>
              <a:gd fmla="*/ 0 h 27" name="T13"/>
              <a:gd fmla="*/ 2147483646 w 32" name="T14"/>
              <a:gd fmla="*/ 2147483646 h 27" name="T15"/>
              <a:gd fmla="*/ 2147483646 w 32" name="T16"/>
              <a:gd fmla="*/ 2147483646 h 27" name="T17"/>
              <a:gd fmla="*/ 2147483646 w 32" name="T18"/>
              <a:gd fmla="*/ 2147483646 h 27" name="T19"/>
              <a:gd fmla="*/ 2147483646 w 32" name="T20"/>
              <a:gd fmla="*/ 2147483646 h 27" name="T21"/>
              <a:gd fmla="*/ 2147483646 w 32" name="T22"/>
              <a:gd fmla="*/ 2147483646 h 27" name="T23"/>
              <a:gd fmla="*/ 2147483646 w 32" name="T24"/>
              <a:gd fmla="*/ 2147483646 h 27" name="T25"/>
              <a:gd fmla="*/ 2147483646 w 32" name="T26"/>
              <a:gd fmla="*/ 2147483646 h 27" name="T27"/>
              <a:gd fmla="*/ 2147483646 w 32" name="T28"/>
              <a:gd fmla="*/ 2147483646 h 27" name="T29"/>
              <a:gd fmla="*/ 2147483646 w 32" name="T30"/>
              <a:gd fmla="*/ 2147483646 h 27" name="T31"/>
              <a:gd fmla="*/ 2147483646 w 32" name="T32"/>
              <a:gd fmla="*/ 2147483646 h 27" name="T33"/>
              <a:gd fmla="*/ 2147483646 w 32" name="T34"/>
              <a:gd fmla="*/ 2147483646 h 27" name="T35"/>
              <a:gd fmla="*/ 2147483646 w 32" name="T36"/>
              <a:gd fmla="*/ 2147483646 h 27" name="T37"/>
              <a:gd fmla="*/ 2147483646 w 32" name="T38"/>
              <a:gd fmla="*/ 2147483646 h 27" name="T39"/>
              <a:gd fmla="*/ 2147483646 w 32" name="T40"/>
              <a:gd fmla="*/ 2147483646 h 27" name="T41"/>
              <a:gd fmla="*/ 2147483646 w 32" name="T42"/>
              <a:gd fmla="*/ 2147483646 h 27" name="T43"/>
              <a:gd fmla="*/ 2147483646 w 32" name="T44"/>
              <a:gd fmla="*/ 2147483646 h 27" name="T45"/>
              <a:gd fmla="*/ 2147483646 w 32" name="T46"/>
              <a:gd fmla="*/ 2147483646 h 27" name="T47"/>
              <a:gd fmla="*/ 2147483646 w 32" name="T48"/>
              <a:gd fmla="*/ 2147483646 h 27" name="T49"/>
              <a:gd fmla="*/ 2147483646 w 32" name="T50"/>
              <a:gd fmla="*/ 2147483646 h 27" name="T51"/>
              <a:gd fmla="*/ 2147483646 w 32" name="T52"/>
              <a:gd fmla="*/ 2147483646 h 27" name="T53"/>
              <a:gd fmla="*/ 2147483646 w 32" name="T54"/>
              <a:gd fmla="*/ 2147483646 h 27" name="T55"/>
              <a:gd fmla="*/ 2147483646 w 32" name="T56"/>
              <a:gd fmla="*/ 2147483646 h 27" name="T57"/>
              <a:gd fmla="*/ 2147483646 w 32" name="T58"/>
              <a:gd fmla="*/ 2147483646 h 27" name="T59"/>
              <a:gd fmla="*/ 2147483646 w 32" name="T60"/>
              <a:gd fmla="*/ 2147483646 h 27" name="T61"/>
              <a:gd fmla="*/ 2147483646 w 32" name="T62"/>
              <a:gd fmla="*/ 2147483646 h 27" name="T63"/>
              <a:gd fmla="*/ 2147483646 w 32" name="T64"/>
              <a:gd fmla="*/ 2147483646 h 27" name="T65"/>
              <a:gd fmla="*/ 2147483646 w 32" name="T66"/>
              <a:gd fmla="*/ 2147483646 h 27" name="T67"/>
              <a:gd fmla="*/ 2147483646 w 32" name="T68"/>
              <a:gd fmla="*/ 2147483646 h 27" name="T69"/>
              <a:gd fmla="*/ 2147483646 w 32" name="T70"/>
              <a:gd fmla="*/ 2147483646 h 27" name="T71"/>
              <a:gd fmla="*/ 2147483646 w 32" name="T72"/>
              <a:gd fmla="*/ 2147483646 h 27" name="T73"/>
              <a:gd fmla="*/ 2147483646 w 32" name="T74"/>
              <a:gd fmla="*/ 2147483646 h 27" name="T75"/>
              <a:gd fmla="*/ 2147483646 w 32" name="T76"/>
              <a:gd fmla="*/ 2147483646 h 27" name="T77"/>
              <a:gd fmla="*/ 2147483646 w 32" name="T78"/>
              <a:gd fmla="*/ 2147483646 h 27" name="T79"/>
              <a:gd fmla="*/ 2147483646 w 32" name="T80"/>
              <a:gd fmla="*/ 2147483646 h 27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w 32" name="T123"/>
              <a:gd fmla="*/ 0 h 27" name="T124"/>
              <a:gd fmla="*/ 32 w 32" name="T125"/>
              <a:gd fmla="*/ 27 h 27" name="T126"/>
            </a:gdLst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b="T126" l="T123" r="T125" t="T124"/>
            <a:pathLst>
              <a:path h="27" w="32">
                <a:moveTo>
                  <a:pt x="13" y="8"/>
                </a:moveTo>
                <a:cubicBezTo>
                  <a:pt x="13" y="11"/>
                  <a:pt x="12" y="12"/>
                  <a:pt x="11" y="14"/>
                </a:cubicBezTo>
                <a:cubicBezTo>
                  <a:pt x="10" y="15"/>
                  <a:pt x="9" y="16"/>
                  <a:pt x="7" y="16"/>
                </a:cubicBezTo>
                <a:cubicBezTo>
                  <a:pt x="5" y="16"/>
                  <a:pt x="3" y="15"/>
                  <a:pt x="2" y="14"/>
                </a:cubicBezTo>
                <a:cubicBezTo>
                  <a:pt x="1" y="12"/>
                  <a:pt x="0" y="11"/>
                  <a:pt x="0" y="8"/>
                </a:cubicBezTo>
                <a:cubicBezTo>
                  <a:pt x="0" y="5"/>
                  <a:pt x="1" y="3"/>
                  <a:pt x="2" y="2"/>
                </a:cubicBezTo>
                <a:cubicBezTo>
                  <a:pt x="3" y="1"/>
                  <a:pt x="5" y="0"/>
                  <a:pt x="7" y="0"/>
                </a:cubicBezTo>
                <a:cubicBezTo>
                  <a:pt x="9" y="0"/>
                  <a:pt x="10" y="1"/>
                  <a:pt x="11" y="2"/>
                </a:cubicBezTo>
                <a:cubicBezTo>
                  <a:pt x="12" y="3"/>
                  <a:pt x="13" y="5"/>
                  <a:pt x="13" y="8"/>
                </a:cubicBezTo>
                <a:close/>
                <a:moveTo>
                  <a:pt x="10" y="8"/>
                </a:moveTo>
                <a:cubicBezTo>
                  <a:pt x="10" y="6"/>
                  <a:pt x="9" y="5"/>
                  <a:pt x="9" y="4"/>
                </a:cubicBezTo>
                <a:cubicBezTo>
                  <a:pt x="9" y="3"/>
                  <a:pt x="8" y="3"/>
                  <a:pt x="7" y="3"/>
                </a:cubicBezTo>
                <a:cubicBezTo>
                  <a:pt x="5" y="3"/>
                  <a:pt x="5" y="3"/>
                  <a:pt x="4" y="4"/>
                </a:cubicBezTo>
                <a:cubicBezTo>
                  <a:pt x="4" y="5"/>
                  <a:pt x="3" y="6"/>
                  <a:pt x="3" y="8"/>
                </a:cubicBezTo>
                <a:cubicBezTo>
                  <a:pt x="3" y="10"/>
                  <a:pt x="4" y="11"/>
                  <a:pt x="4" y="12"/>
                </a:cubicBezTo>
                <a:cubicBezTo>
                  <a:pt x="4" y="13"/>
                  <a:pt x="5" y="13"/>
                  <a:pt x="7" y="13"/>
                </a:cubicBezTo>
                <a:cubicBezTo>
                  <a:pt x="8" y="13"/>
                  <a:pt x="9" y="13"/>
                  <a:pt x="9" y="12"/>
                </a:cubicBezTo>
                <a:cubicBezTo>
                  <a:pt x="9" y="11"/>
                  <a:pt x="10" y="10"/>
                  <a:pt x="10" y="8"/>
                </a:cubicBezTo>
                <a:close/>
                <a:moveTo>
                  <a:pt x="24" y="1"/>
                </a:moveTo>
                <a:cubicBezTo>
                  <a:pt x="11" y="27"/>
                  <a:pt x="11" y="27"/>
                  <a:pt x="11" y="27"/>
                </a:cubicBezTo>
                <a:cubicBezTo>
                  <a:pt x="8" y="27"/>
                  <a:pt x="8" y="27"/>
                  <a:pt x="8" y="27"/>
                </a:cubicBezTo>
                <a:cubicBezTo>
                  <a:pt x="21" y="1"/>
                  <a:pt x="21" y="1"/>
                  <a:pt x="21" y="1"/>
                </a:cubicBezTo>
                <a:lnTo>
                  <a:pt x="24" y="1"/>
                </a:lnTo>
                <a:close/>
                <a:moveTo>
                  <a:pt x="32" y="20"/>
                </a:moveTo>
                <a:cubicBezTo>
                  <a:pt x="32" y="22"/>
                  <a:pt x="31" y="24"/>
                  <a:pt x="30" y="25"/>
                </a:cubicBezTo>
                <a:cubicBezTo>
                  <a:pt x="29" y="27"/>
                  <a:pt x="28" y="27"/>
                  <a:pt x="26" y="27"/>
                </a:cubicBezTo>
                <a:cubicBezTo>
                  <a:pt x="24" y="27"/>
                  <a:pt x="22" y="27"/>
                  <a:pt x="21" y="25"/>
                </a:cubicBezTo>
                <a:cubicBezTo>
                  <a:pt x="20" y="24"/>
                  <a:pt x="19" y="22"/>
                  <a:pt x="19" y="20"/>
                </a:cubicBezTo>
                <a:cubicBezTo>
                  <a:pt x="19" y="17"/>
                  <a:pt x="20" y="15"/>
                  <a:pt x="21" y="14"/>
                </a:cubicBezTo>
                <a:cubicBezTo>
                  <a:pt x="22" y="12"/>
                  <a:pt x="24" y="12"/>
                  <a:pt x="26" y="12"/>
                </a:cubicBezTo>
                <a:cubicBezTo>
                  <a:pt x="28" y="12"/>
                  <a:pt x="29" y="12"/>
                  <a:pt x="30" y="14"/>
                </a:cubicBezTo>
                <a:cubicBezTo>
                  <a:pt x="31" y="15"/>
                  <a:pt x="32" y="17"/>
                  <a:pt x="32" y="20"/>
                </a:cubicBezTo>
                <a:close/>
                <a:moveTo>
                  <a:pt x="29" y="20"/>
                </a:moveTo>
                <a:cubicBezTo>
                  <a:pt x="29" y="18"/>
                  <a:pt x="28" y="16"/>
                  <a:pt x="28" y="15"/>
                </a:cubicBezTo>
                <a:cubicBezTo>
                  <a:pt x="28" y="15"/>
                  <a:pt x="27" y="14"/>
                  <a:pt x="26" y="14"/>
                </a:cubicBezTo>
                <a:cubicBezTo>
                  <a:pt x="24" y="14"/>
                  <a:pt x="24" y="15"/>
                  <a:pt x="23" y="16"/>
                </a:cubicBezTo>
                <a:cubicBezTo>
                  <a:pt x="23" y="16"/>
                  <a:pt x="23" y="18"/>
                  <a:pt x="23" y="20"/>
                </a:cubicBezTo>
                <a:cubicBezTo>
                  <a:pt x="23" y="21"/>
                  <a:pt x="23" y="23"/>
                  <a:pt x="23" y="24"/>
                </a:cubicBezTo>
                <a:cubicBezTo>
                  <a:pt x="24" y="24"/>
                  <a:pt x="24" y="25"/>
                  <a:pt x="26" y="25"/>
                </a:cubicBezTo>
                <a:cubicBezTo>
                  <a:pt x="27" y="25"/>
                  <a:pt x="28" y="24"/>
                  <a:pt x="28" y="24"/>
                </a:cubicBezTo>
                <a:cubicBezTo>
                  <a:pt x="28" y="23"/>
                  <a:pt x="29" y="21"/>
                  <a:pt x="29" y="20"/>
                </a:cubicBezTo>
                <a:close/>
              </a:path>
            </a:pathLst>
          </a:custGeom>
          <a:solidFill>
            <a:srgbClr val="F2F2F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9249" name="矩形 114"/>
          <p:cNvSpPr>
            <a:spLocks noChangeArrowheads="1"/>
          </p:cNvSpPr>
          <p:nvPr/>
        </p:nvSpPr>
        <p:spPr bwMode="auto">
          <a:xfrm>
            <a:off x="1479550" y="2895600"/>
            <a:ext cx="621030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28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01</a:t>
            </a:r>
          </a:p>
        </p:txBody>
      </p:sp>
      <p:sp>
        <p:nvSpPr>
          <p:cNvPr id="9250" name="矩形 117"/>
          <p:cNvSpPr>
            <a:spLocks noChangeArrowheads="1"/>
          </p:cNvSpPr>
          <p:nvPr/>
        </p:nvSpPr>
        <p:spPr bwMode="auto">
          <a:xfrm>
            <a:off x="2520950" y="2811463"/>
            <a:ext cx="621030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28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02</a:t>
            </a:r>
          </a:p>
        </p:txBody>
      </p:sp>
      <p:sp>
        <p:nvSpPr>
          <p:cNvPr id="9251" name="矩形 120"/>
          <p:cNvSpPr>
            <a:spLocks noChangeArrowheads="1"/>
          </p:cNvSpPr>
          <p:nvPr/>
        </p:nvSpPr>
        <p:spPr bwMode="auto">
          <a:xfrm>
            <a:off x="2576513" y="1660525"/>
            <a:ext cx="621030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28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03</a:t>
            </a:r>
          </a:p>
        </p:txBody>
      </p:sp>
      <p:sp>
        <p:nvSpPr>
          <p:cNvPr id="9252" name="矩形 124"/>
          <p:cNvSpPr>
            <a:spLocks noChangeArrowheads="1"/>
          </p:cNvSpPr>
          <p:nvPr/>
        </p:nvSpPr>
        <p:spPr bwMode="auto">
          <a:xfrm>
            <a:off x="1595438" y="1698625"/>
            <a:ext cx="621030" cy="518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2800">
                <a:solidFill>
                  <a:srgbClr val="FFFFFF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04</a:t>
            </a:r>
          </a:p>
        </p:txBody>
      </p:sp>
      <p:grpSp>
        <p:nvGrpSpPr>
          <p:cNvPr id="9253" name="Group 118"/>
          <p:cNvGrpSpPr/>
          <p:nvPr/>
        </p:nvGrpSpPr>
        <p:grpSpPr>
          <a:xfrm>
            <a:off x="3321050" y="1355725"/>
            <a:ext cx="212725" cy="209550"/>
            <a:chExt cx="900000" cy="900000"/>
          </a:xfrm>
        </p:grpSpPr>
        <p:sp>
          <p:nvSpPr>
            <p:cNvPr id="9267" name="Oval 3793"/>
            <p:cNvSpPr>
              <a:spLocks noChangeArrowheads="1"/>
            </p:cNvSpPr>
            <p:nvPr/>
          </p:nvSpPr>
          <p:spPr bwMode="auto">
            <a:xfrm>
              <a:off x="0" y="0"/>
              <a:ext cx="900000" cy="900000"/>
            </a:xfrm>
            <a:prstGeom prst="ellipse">
              <a:avLst/>
            </a:prstGeom>
            <a:solidFill>
              <a:srgbClr val="87AB6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i="1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9268" name="AutoShape 17"/>
            <p:cNvSpPr>
              <a:spLocks noChangeArrowheads="1" noChangeAspect="1" noTextEdit="1"/>
            </p:cNvSpPr>
            <p:nvPr/>
          </p:nvSpPr>
          <p:spPr bwMode="auto">
            <a:xfrm>
              <a:off x="153861" y="140786"/>
              <a:ext cx="582935" cy="552905"/>
            </a:xfrm>
            <a:prstGeom prst="rect">
              <a:avLst/>
            </a:prstGeom>
            <a:solidFill>
              <a:srgbClr val="87AB6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9254" name="Group 121"/>
          <p:cNvGrpSpPr/>
          <p:nvPr/>
        </p:nvGrpSpPr>
        <p:grpSpPr>
          <a:xfrm>
            <a:off x="1905000" y="1354138"/>
            <a:ext cx="212725" cy="209550"/>
            <a:chExt cx="900000" cy="900000"/>
          </a:xfrm>
        </p:grpSpPr>
        <p:sp>
          <p:nvSpPr>
            <p:cNvPr id="9265" name="Oval 3793"/>
            <p:cNvSpPr>
              <a:spLocks noChangeArrowheads="1"/>
            </p:cNvSpPr>
            <p:nvPr/>
          </p:nvSpPr>
          <p:spPr bwMode="auto">
            <a:xfrm>
              <a:off x="0" y="0"/>
              <a:ext cx="900000" cy="900000"/>
            </a:xfrm>
            <a:prstGeom prst="ellipse">
              <a:avLst/>
            </a:prstGeom>
            <a:solidFill>
              <a:srgbClr val="EBA53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i="1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9266" name="AutoShape 17"/>
            <p:cNvSpPr>
              <a:spLocks noChangeArrowheads="1" noChangeAspect="1" noTextEdit="1"/>
            </p:cNvSpPr>
            <p:nvPr/>
          </p:nvSpPr>
          <p:spPr bwMode="auto">
            <a:xfrm>
              <a:off x="153861" y="140786"/>
              <a:ext cx="582935" cy="552905"/>
            </a:xfrm>
            <a:prstGeom prst="rect">
              <a:avLst/>
            </a:prstGeom>
            <a:solidFill>
              <a:srgbClr val="EBA53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9255" name="Group 124"/>
          <p:cNvGrpSpPr/>
          <p:nvPr/>
        </p:nvGrpSpPr>
        <p:grpSpPr>
          <a:xfrm>
            <a:off x="946150" y="3452813"/>
            <a:ext cx="212725" cy="209550"/>
            <a:chExt cx="900000" cy="900000"/>
          </a:xfrm>
        </p:grpSpPr>
        <p:sp>
          <p:nvSpPr>
            <p:cNvPr id="9263" name="Oval 3793"/>
            <p:cNvSpPr>
              <a:spLocks noChangeArrowheads="1"/>
            </p:cNvSpPr>
            <p:nvPr/>
          </p:nvSpPr>
          <p:spPr bwMode="auto">
            <a:xfrm>
              <a:off x="0" y="0"/>
              <a:ext cx="900000" cy="900000"/>
            </a:xfrm>
            <a:prstGeom prst="ellipse">
              <a:avLst/>
            </a:prstGeom>
            <a:solidFill>
              <a:srgbClr val="D94D4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i="1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9264" name="AutoShape 17"/>
            <p:cNvSpPr>
              <a:spLocks noChangeArrowheads="1" noChangeAspect="1" noTextEdit="1"/>
            </p:cNvSpPr>
            <p:nvPr/>
          </p:nvSpPr>
          <p:spPr bwMode="auto">
            <a:xfrm>
              <a:off x="153861" y="140786"/>
              <a:ext cx="582935" cy="552905"/>
            </a:xfrm>
            <a:prstGeom prst="rect">
              <a:avLst/>
            </a:prstGeom>
            <a:solidFill>
              <a:srgbClr val="D94D4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9256" name="Group 127"/>
          <p:cNvGrpSpPr/>
          <p:nvPr/>
        </p:nvGrpSpPr>
        <p:grpSpPr>
          <a:xfrm>
            <a:off x="3387725" y="3144838"/>
            <a:ext cx="212725" cy="209550"/>
            <a:chExt cx="900000" cy="900000"/>
          </a:xfrm>
        </p:grpSpPr>
        <p:sp>
          <p:nvSpPr>
            <p:cNvPr id="9261" name="Oval 3793"/>
            <p:cNvSpPr>
              <a:spLocks noChangeArrowheads="1"/>
            </p:cNvSpPr>
            <p:nvPr/>
          </p:nvSpPr>
          <p:spPr bwMode="auto">
            <a:xfrm>
              <a:off x="0" y="0"/>
              <a:ext cx="900000" cy="900000"/>
            </a:xfrm>
            <a:prstGeom prst="ellipse">
              <a:avLst/>
            </a:prstGeom>
            <a:solidFill>
              <a:srgbClr val="4BB3D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i="1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9262" name="AutoShape 17"/>
            <p:cNvSpPr>
              <a:spLocks noChangeArrowheads="1" noChangeAspect="1" noTextEdit="1"/>
            </p:cNvSpPr>
            <p:nvPr/>
          </p:nvSpPr>
          <p:spPr bwMode="auto">
            <a:xfrm>
              <a:off x="153861" y="140786"/>
              <a:ext cx="582935" cy="552905"/>
            </a:xfrm>
            <a:prstGeom prst="rect">
              <a:avLst/>
            </a:prstGeom>
            <a:solidFill>
              <a:srgbClr val="4BB3D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9257" name="矩形 147"/>
          <p:cNvSpPr>
            <a:spLocks noChangeArrowheads="1"/>
          </p:cNvSpPr>
          <p:nvPr/>
        </p:nvSpPr>
        <p:spPr bwMode="auto">
          <a:xfrm>
            <a:off x="-773113" y="1092200"/>
            <a:ext cx="3786188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Your text </a:t>
            </a:r>
          </a:p>
        </p:txBody>
      </p:sp>
      <p:sp>
        <p:nvSpPr>
          <p:cNvPr id="9258" name="矩形 148"/>
          <p:cNvSpPr>
            <a:spLocks noChangeArrowheads="1"/>
          </p:cNvSpPr>
          <p:nvPr/>
        </p:nvSpPr>
        <p:spPr bwMode="auto">
          <a:xfrm>
            <a:off x="2222500" y="1092200"/>
            <a:ext cx="3789363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Your text </a:t>
            </a:r>
          </a:p>
        </p:txBody>
      </p:sp>
      <p:sp>
        <p:nvSpPr>
          <p:cNvPr id="9259" name="矩形 149"/>
          <p:cNvSpPr>
            <a:spLocks noChangeArrowheads="1"/>
          </p:cNvSpPr>
          <p:nvPr/>
        </p:nvSpPr>
        <p:spPr bwMode="auto">
          <a:xfrm>
            <a:off x="-1054100" y="3700463"/>
            <a:ext cx="3784600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Your text </a:t>
            </a:r>
          </a:p>
        </p:txBody>
      </p:sp>
      <p:sp>
        <p:nvSpPr>
          <p:cNvPr id="9260" name="矩形 150"/>
          <p:cNvSpPr>
            <a:spLocks noChangeArrowheads="1"/>
          </p:cNvSpPr>
          <p:nvPr/>
        </p:nvSpPr>
        <p:spPr bwMode="auto">
          <a:xfrm>
            <a:off x="2051050" y="3363913"/>
            <a:ext cx="3790950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Your text </a:t>
            </a:r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242" name="组合 15"/>
          <p:cNvGrpSpPr/>
          <p:nvPr/>
        </p:nvGrpSpPr>
        <p:grpSpPr>
          <a:xfrm>
            <a:off x="2286000" y="-30163"/>
            <a:ext cx="4572000" cy="646113"/>
            <a:chOff x="2286000" y="-30678"/>
            <a:chExt cx="4572000" cy="646684"/>
          </a:xfrm>
        </p:grpSpPr>
        <p:sp>
          <p:nvSpPr>
            <p:cNvPr id="10264" name="Freeform 152"/>
            <p:cNvSpPr>
              <a:spLocks noChangeArrowheads="1"/>
            </p:cNvSpPr>
            <p:nvPr/>
          </p:nvSpPr>
          <p:spPr bwMode="auto">
            <a:xfrm>
              <a:off x="2286000" y="-30678"/>
              <a:ext cx="4572000" cy="646684"/>
            </a:xfrm>
            <a:custGeom>
              <a:gdLst>
                <a:gd fmla="*/ 0 w 1517" name="T0"/>
                <a:gd fmla="*/ 0 h 340" name="T1"/>
                <a:gd fmla="*/ 0 w 1517" name="T2"/>
                <a:gd fmla="*/ 2147483646 h 340" name="T3"/>
                <a:gd fmla="*/ 2147483646 w 1517" name="T4"/>
                <a:gd fmla="*/ 2147483646 h 340" name="T5"/>
                <a:gd fmla="*/ 2147483646 w 1517" name="T6"/>
                <a:gd fmla="*/ 2147483646 h 340" name="T7"/>
                <a:gd fmla="*/ 2147483646 w 1517" name="T8"/>
                <a:gd fmla="*/ 2147483646 h 340" name="T9"/>
                <a:gd fmla="*/ 2147483646 w 1517" name="T10"/>
                <a:gd fmla="*/ 0 h 340" name="T11"/>
                <a:gd fmla="*/ 2147483646 w 1517" name="T12"/>
                <a:gd fmla="*/ 0 h 340" name="T13"/>
                <a:gd fmla="*/ 0 w 1517" name="T14"/>
                <a:gd fmla="*/ 0 h 340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517" name="T24"/>
                <a:gd fmla="*/ 0 h 340" name="T25"/>
                <a:gd fmla="*/ 1517 w 1517" name="T26"/>
                <a:gd fmla="*/ 340 h 340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340" w="1517">
                  <a:moveTo>
                    <a:pt x="0" y="0"/>
                  </a:moveTo>
                  <a:cubicBezTo>
                    <a:pt x="0" y="231"/>
                    <a:pt x="0" y="231"/>
                    <a:pt x="0" y="231"/>
                  </a:cubicBezTo>
                  <a:cubicBezTo>
                    <a:pt x="0" y="291"/>
                    <a:pt x="49" y="340"/>
                    <a:pt x="110" y="340"/>
                  </a:cubicBezTo>
                  <a:cubicBezTo>
                    <a:pt x="1407" y="340"/>
                    <a:pt x="1407" y="340"/>
                    <a:pt x="1407" y="340"/>
                  </a:cubicBezTo>
                  <a:cubicBezTo>
                    <a:pt x="1468" y="340"/>
                    <a:pt x="1517" y="291"/>
                    <a:pt x="1517" y="231"/>
                  </a:cubicBezTo>
                  <a:cubicBezTo>
                    <a:pt x="1517" y="0"/>
                    <a:pt x="1517" y="0"/>
                    <a:pt x="1517" y="0"/>
                  </a:cubicBezTo>
                  <a:cubicBezTo>
                    <a:pt x="792" y="0"/>
                    <a:pt x="792" y="0"/>
                    <a:pt x="79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8EC31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0265" name="Freeform 153"/>
            <p:cNvSpPr>
              <a:spLocks noChangeArrowheads="1" noEditPoints="1"/>
            </p:cNvSpPr>
            <p:nvPr/>
          </p:nvSpPr>
          <p:spPr bwMode="auto">
            <a:xfrm>
              <a:off x="2343928" y="-1878"/>
              <a:ext cx="4460285" cy="591701"/>
            </a:xfrm>
            <a:custGeom>
              <a:gdLst>
                <a:gd fmla="*/ 2147483646 w 1480" name="T0"/>
                <a:gd fmla="*/ 0 h 311" name="T1"/>
                <a:gd fmla="*/ 0 w 1480" name="T2"/>
                <a:gd fmla="*/ 0 h 311" name="T3"/>
                <a:gd fmla="*/ 0 w 1480" name="T4"/>
                <a:gd fmla="*/ 2147483646 h 311" name="T5"/>
                <a:gd fmla="*/ 2147483646 w 1480" name="T6"/>
                <a:gd fmla="*/ 2147483646 h 311" name="T7"/>
                <a:gd fmla="*/ 2147483646 w 1480" name="T8"/>
                <a:gd fmla="*/ 2147483646 h 311" name="T9"/>
                <a:gd fmla="*/ 2147483646 w 1480" name="T10"/>
                <a:gd fmla="*/ 2147483646 h 311" name="T11"/>
                <a:gd fmla="*/ 2147483646 w 1480" name="T12"/>
                <a:gd fmla="*/ 0 h 311" name="T13"/>
                <a:gd fmla="*/ 2147483646 w 1480" name="T14"/>
                <a:gd fmla="*/ 0 h 311" name="T15"/>
                <a:gd fmla="*/ 2147483646 w 1480" name="T16"/>
                <a:gd fmla="*/ 2147483646 h 311" name="T17"/>
                <a:gd fmla="*/ 2147483646 w 1480" name="T18"/>
                <a:gd fmla="*/ 2147483646 h 311" name="T19"/>
                <a:gd fmla="*/ 2147483646 w 1480" name="T20"/>
                <a:gd fmla="*/ 2147483646 h 311" name="T21"/>
                <a:gd fmla="*/ 2147483646 w 1480" name="T22"/>
                <a:gd fmla="*/ 2147483646 h 311" name="T23"/>
                <a:gd fmla="*/ 2147483646 w 1480" name="T24"/>
                <a:gd fmla="*/ 2147483646 h 311" name="T25"/>
                <a:gd fmla="*/ 2147483646 w 1480" name="T26"/>
                <a:gd fmla="*/ 2147483646 h 311" name="T27"/>
                <a:gd fmla="*/ 2147483646 w 1480" name="T28"/>
                <a:gd fmla="*/ 2147483646 h 311" name="T29"/>
                <a:gd fmla="*/ 2147483646 w 1480" name="T30"/>
                <a:gd fmla="*/ 2147483646 h 311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w 1480" name="T48"/>
                <a:gd fmla="*/ 0 h 311" name="T49"/>
                <a:gd fmla="*/ 1480 w 1480" name="T50"/>
                <a:gd fmla="*/ 311 h 311" name="T51"/>
              </a:gdLst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b="T51" l="T48" r="T50" t="T49"/>
              <a:pathLst>
                <a:path h="311" w="1480">
                  <a:moveTo>
                    <a:pt x="77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11"/>
                    <a:pt x="0" y="211"/>
                    <a:pt x="0" y="211"/>
                  </a:cubicBezTo>
                  <a:cubicBezTo>
                    <a:pt x="0" y="266"/>
                    <a:pt x="48" y="311"/>
                    <a:pt x="107" y="311"/>
                  </a:cubicBezTo>
                  <a:cubicBezTo>
                    <a:pt x="1372" y="311"/>
                    <a:pt x="1372" y="311"/>
                    <a:pt x="1372" y="311"/>
                  </a:cubicBezTo>
                  <a:cubicBezTo>
                    <a:pt x="1432" y="311"/>
                    <a:pt x="1480" y="266"/>
                    <a:pt x="1480" y="211"/>
                  </a:cubicBezTo>
                  <a:cubicBezTo>
                    <a:pt x="1480" y="0"/>
                    <a:pt x="1480" y="0"/>
                    <a:pt x="1480" y="0"/>
                  </a:cubicBezTo>
                  <a:lnTo>
                    <a:pt x="772" y="0"/>
                  </a:lnTo>
                  <a:close/>
                  <a:moveTo>
                    <a:pt x="1462" y="206"/>
                  </a:moveTo>
                  <a:cubicBezTo>
                    <a:pt x="1462" y="256"/>
                    <a:pt x="1415" y="297"/>
                    <a:pt x="1358" y="297"/>
                  </a:cubicBezTo>
                  <a:cubicBezTo>
                    <a:pt x="122" y="297"/>
                    <a:pt x="122" y="297"/>
                    <a:pt x="122" y="297"/>
                  </a:cubicBezTo>
                  <a:cubicBezTo>
                    <a:pt x="64" y="297"/>
                    <a:pt x="17" y="256"/>
                    <a:pt x="17" y="206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771" y="14"/>
                    <a:pt x="771" y="14"/>
                    <a:pt x="771" y="14"/>
                  </a:cubicBezTo>
                  <a:cubicBezTo>
                    <a:pt x="1462" y="14"/>
                    <a:pt x="1462" y="14"/>
                    <a:pt x="1462" y="14"/>
                  </a:cubicBezTo>
                  <a:lnTo>
                    <a:pt x="1462" y="20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0266" name="Freeform 154"/>
            <p:cNvSpPr>
              <a:spLocks noChangeArrowheads="1"/>
            </p:cNvSpPr>
            <p:nvPr/>
          </p:nvSpPr>
          <p:spPr bwMode="auto">
            <a:xfrm>
              <a:off x="3005937" y="165681"/>
              <a:ext cx="277218" cy="264435"/>
            </a:xfrm>
            <a:custGeom>
              <a:gdLst>
                <a:gd fmla="*/ 2147483646 w 92" name="T0"/>
                <a:gd fmla="*/ 2147483646 h 139" name="T1"/>
                <a:gd fmla="*/ 2147483646 w 92" name="T2"/>
                <a:gd fmla="*/ 2147483646 h 139" name="T3"/>
                <a:gd fmla="*/ 2147483646 w 92" name="T4"/>
                <a:gd fmla="*/ 2147483646 h 139" name="T5"/>
                <a:gd fmla="*/ 2147483646 w 92" name="T6"/>
                <a:gd fmla="*/ 2147483646 h 139" name="T7"/>
                <a:gd fmla="*/ 2147483646 w 92" name="T8"/>
                <a:gd fmla="*/ 2147483646 h 139" name="T9"/>
                <a:gd fmla="*/ 2147483646 w 92" name="T10"/>
                <a:gd fmla="*/ 0 h 139" name="T11"/>
                <a:gd fmla="*/ 2147483646 w 92" name="T12"/>
                <a:gd fmla="*/ 2147483646 h 139" name="T13"/>
                <a:gd fmla="*/ 2147483646 w 92" name="T14"/>
                <a:gd fmla="*/ 2147483646 h 139" name="T15"/>
                <a:gd fmla="*/ 2147483646 w 92" name="T16"/>
                <a:gd fmla="*/ 2147483646 h 139" name="T17"/>
                <a:gd fmla="*/ 2147483646 w 92" name="T18"/>
                <a:gd fmla="*/ 2147483646 h 139" name="T19"/>
                <a:gd fmla="*/ 2147483646 w 92" name="T20"/>
                <a:gd fmla="*/ 2147483646 h 139" name="T21"/>
                <a:gd fmla="*/ 2147483646 w 92" name="T22"/>
                <a:gd fmla="*/ 2147483646 h 139" name="T23"/>
                <a:gd fmla="*/ 2147483646 w 92" name="T24"/>
                <a:gd fmla="*/ 2147483646 h 139" name="T25"/>
                <a:gd fmla="*/ 0 w 92" name="T26"/>
                <a:gd fmla="*/ 2147483646 h 139" name="T27"/>
                <a:gd fmla="*/ 2147483646 w 92" name="T28"/>
                <a:gd fmla="*/ 2147483646 h 139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w 92" name="T45"/>
                <a:gd fmla="*/ 0 h 139" name="T46"/>
                <a:gd fmla="*/ 92 w 92" name="T47"/>
                <a:gd fmla="*/ 139 h 139" name="T48"/>
              </a:gdLst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b="T48" l="T45" r="T47" t="T46"/>
              <a:pathLst>
                <a:path h="139" w="92">
                  <a:moveTo>
                    <a:pt x="6" y="105"/>
                  </a:moveTo>
                  <a:cubicBezTo>
                    <a:pt x="14" y="110"/>
                    <a:pt x="27" y="114"/>
                    <a:pt x="40" y="114"/>
                  </a:cubicBezTo>
                  <a:cubicBezTo>
                    <a:pt x="54" y="114"/>
                    <a:pt x="61" y="108"/>
                    <a:pt x="61" y="99"/>
                  </a:cubicBezTo>
                  <a:cubicBezTo>
                    <a:pt x="61" y="91"/>
                    <a:pt x="55" y="86"/>
                    <a:pt x="38" y="80"/>
                  </a:cubicBezTo>
                  <a:cubicBezTo>
                    <a:pt x="16" y="72"/>
                    <a:pt x="1" y="60"/>
                    <a:pt x="1" y="40"/>
                  </a:cubicBezTo>
                  <a:cubicBezTo>
                    <a:pt x="1" y="17"/>
                    <a:pt x="21" y="0"/>
                    <a:pt x="52" y="0"/>
                  </a:cubicBezTo>
                  <a:cubicBezTo>
                    <a:pt x="68" y="0"/>
                    <a:pt x="79" y="3"/>
                    <a:pt x="87" y="7"/>
                  </a:cubicBezTo>
                  <a:cubicBezTo>
                    <a:pt x="80" y="31"/>
                    <a:pt x="80" y="31"/>
                    <a:pt x="80" y="31"/>
                  </a:cubicBezTo>
                  <a:cubicBezTo>
                    <a:pt x="75" y="29"/>
                    <a:pt x="65" y="25"/>
                    <a:pt x="52" y="25"/>
                  </a:cubicBezTo>
                  <a:cubicBezTo>
                    <a:pt x="39" y="25"/>
                    <a:pt x="32" y="31"/>
                    <a:pt x="32" y="38"/>
                  </a:cubicBezTo>
                  <a:cubicBezTo>
                    <a:pt x="32" y="46"/>
                    <a:pt x="40" y="50"/>
                    <a:pt x="57" y="57"/>
                  </a:cubicBezTo>
                  <a:cubicBezTo>
                    <a:pt x="81" y="66"/>
                    <a:pt x="92" y="78"/>
                    <a:pt x="92" y="97"/>
                  </a:cubicBezTo>
                  <a:cubicBezTo>
                    <a:pt x="92" y="120"/>
                    <a:pt x="75" y="139"/>
                    <a:pt x="38" y="139"/>
                  </a:cubicBezTo>
                  <a:cubicBezTo>
                    <a:pt x="22" y="139"/>
                    <a:pt x="7" y="135"/>
                    <a:pt x="0" y="131"/>
                  </a:cubicBezTo>
                  <a:lnTo>
                    <a:pt x="6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0267" name="Rectangle 155"/>
            <p:cNvSpPr>
              <a:spLocks noChangeArrowheads="1"/>
            </p:cNvSpPr>
            <p:nvPr/>
          </p:nvSpPr>
          <p:spPr bwMode="auto">
            <a:xfrm>
              <a:off x="3345217" y="168302"/>
              <a:ext cx="91026" cy="2565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10268" name="Freeform 156"/>
            <p:cNvSpPr>
              <a:spLocks noChangeArrowheads="1"/>
            </p:cNvSpPr>
            <p:nvPr/>
          </p:nvSpPr>
          <p:spPr bwMode="auto">
            <a:xfrm>
              <a:off x="3518994" y="168302"/>
              <a:ext cx="339280" cy="256578"/>
            </a:xfrm>
            <a:custGeom>
              <a:gdLst>
                <a:gd fmla="*/ 0 w 112" name="T0"/>
                <a:gd fmla="*/ 2147483646 h 135" name="T1"/>
                <a:gd fmla="*/ 0 w 112" name="T2"/>
                <a:gd fmla="*/ 0 h 135" name="T3"/>
                <a:gd fmla="*/ 2147483646 w 112" name="T4"/>
                <a:gd fmla="*/ 0 h 135" name="T5"/>
                <a:gd fmla="*/ 2147483646 w 112" name="T6"/>
                <a:gd fmla="*/ 2147483646 h 135" name="T7"/>
                <a:gd fmla="*/ 2147483646 w 112" name="T8"/>
                <a:gd fmla="*/ 2147483646 h 135" name="T9"/>
                <a:gd fmla="*/ 2147483646 w 112" name="T10"/>
                <a:gd fmla="*/ 2147483646 h 135" name="T11"/>
                <a:gd fmla="*/ 2147483646 w 112" name="T12"/>
                <a:gd fmla="*/ 2147483646 h 135" name="T13"/>
                <a:gd fmla="*/ 2147483646 w 112" name="T14"/>
                <a:gd fmla="*/ 0 h 135" name="T15"/>
                <a:gd fmla="*/ 2147483646 w 112" name="T16"/>
                <a:gd fmla="*/ 0 h 135" name="T17"/>
                <a:gd fmla="*/ 2147483646 w 112" name="T18"/>
                <a:gd fmla="*/ 2147483646 h 135" name="T19"/>
                <a:gd fmla="*/ 2147483646 w 112" name="T20"/>
                <a:gd fmla="*/ 2147483646 h 135" name="T21"/>
                <a:gd fmla="*/ 2147483646 w 112" name="T22"/>
                <a:gd fmla="*/ 2147483646 h 135" name="T23"/>
                <a:gd fmla="*/ 2147483646 w 112" name="T24"/>
                <a:gd fmla="*/ 2147483646 h 135" name="T25"/>
                <a:gd fmla="*/ 2147483646 w 112" name="T26"/>
                <a:gd fmla="*/ 2147483646 h 135" name="T27"/>
                <a:gd fmla="*/ 2147483646 w 112" name="T28"/>
                <a:gd fmla="*/ 2147483646 h 135" name="T29"/>
                <a:gd fmla="*/ 2147483646 w 112" name="T30"/>
                <a:gd fmla="*/ 2147483646 h 135" name="T31"/>
                <a:gd fmla="*/ 0 w 112" name="T32"/>
                <a:gd fmla="*/ 2147483646 h 135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w 112" name="T51"/>
                <a:gd fmla="*/ 0 h 135" name="T52"/>
                <a:gd fmla="*/ 112 w 112" name="T53"/>
                <a:gd fmla="*/ 135 h 135" name="T54"/>
              </a:gdLst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b="T54" l="T51" r="T53" t="T52"/>
              <a:pathLst>
                <a:path h="135" w="112">
                  <a:moveTo>
                    <a:pt x="0" y="135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64" y="49"/>
                    <a:pt x="64" y="49"/>
                    <a:pt x="64" y="49"/>
                  </a:cubicBezTo>
                  <a:cubicBezTo>
                    <a:pt x="72" y="64"/>
                    <a:pt x="80" y="80"/>
                    <a:pt x="86" y="96"/>
                  </a:cubicBezTo>
                  <a:cubicBezTo>
                    <a:pt x="86" y="96"/>
                    <a:pt x="86" y="96"/>
                    <a:pt x="86" y="96"/>
                  </a:cubicBezTo>
                  <a:cubicBezTo>
                    <a:pt x="84" y="78"/>
                    <a:pt x="84" y="60"/>
                    <a:pt x="84" y="39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35"/>
                    <a:pt x="112" y="135"/>
                    <a:pt x="112" y="135"/>
                  </a:cubicBezTo>
                  <a:cubicBezTo>
                    <a:pt x="80" y="135"/>
                    <a:pt x="80" y="135"/>
                    <a:pt x="80" y="135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3" y="68"/>
                    <a:pt x="34" y="51"/>
                    <a:pt x="27" y="35"/>
                  </a:cubicBezTo>
                  <a:cubicBezTo>
                    <a:pt x="27" y="35"/>
                    <a:pt x="27" y="35"/>
                    <a:pt x="27" y="35"/>
                  </a:cubicBezTo>
                  <a:cubicBezTo>
                    <a:pt x="28" y="53"/>
                    <a:pt x="28" y="72"/>
                    <a:pt x="28" y="94"/>
                  </a:cubicBezTo>
                  <a:cubicBezTo>
                    <a:pt x="28" y="135"/>
                    <a:pt x="28" y="135"/>
                    <a:pt x="28" y="135"/>
                  </a:cubicBezTo>
                  <a:lnTo>
                    <a:pt x="0" y="1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0269" name="Freeform 157"/>
            <p:cNvSpPr>
              <a:spLocks noChangeArrowheads="1"/>
            </p:cNvSpPr>
            <p:nvPr/>
          </p:nvSpPr>
          <p:spPr bwMode="auto">
            <a:xfrm>
              <a:off x="3916199" y="165681"/>
              <a:ext cx="359969" cy="261816"/>
            </a:xfrm>
            <a:custGeom>
              <a:gdLst>
                <a:gd fmla="*/ 2147483646 w 119" name="T0"/>
                <a:gd fmla="*/ 2147483646 h 137" name="T1"/>
                <a:gd fmla="*/ 2147483646 w 119" name="T2"/>
                <a:gd fmla="*/ 2147483646 h 137" name="T3"/>
                <a:gd fmla="*/ 2147483646 w 119" name="T4"/>
                <a:gd fmla="*/ 2147483646 h 137" name="T5"/>
                <a:gd fmla="*/ 0 w 119" name="T6"/>
                <a:gd fmla="*/ 2147483646 h 137" name="T7"/>
                <a:gd fmla="*/ 2147483646 w 119" name="T8"/>
                <a:gd fmla="*/ 0 h 137" name="T9"/>
                <a:gd fmla="*/ 2147483646 w 119" name="T10"/>
                <a:gd fmla="*/ 2147483646 h 137" name="T11"/>
                <a:gd fmla="*/ 2147483646 w 119" name="T12"/>
                <a:gd fmla="*/ 2147483646 h 137" name="T13"/>
                <a:gd fmla="*/ 2147483646 w 119" name="T14"/>
                <a:gd fmla="*/ 2147483646 h 137" name="T15"/>
                <a:gd fmla="*/ 2147483646 w 119" name="T16"/>
                <a:gd fmla="*/ 2147483646 h 137" name="T17"/>
                <a:gd fmla="*/ 2147483646 w 119" name="T18"/>
                <a:gd fmla="*/ 2147483646 h 137" name="T19"/>
                <a:gd fmla="*/ 2147483646 w 119" name="T20"/>
                <a:gd fmla="*/ 2147483646 h 137" name="T21"/>
                <a:gd fmla="*/ 2147483646 w 119" name="T22"/>
                <a:gd fmla="*/ 2147483646 h 137" name="T23"/>
                <a:gd fmla="*/ 2147483646 w 119" name="T24"/>
                <a:gd fmla="*/ 2147483646 h 137" name="T25"/>
                <a:gd fmla="*/ 2147483646 w 119" name="T26"/>
                <a:gd fmla="*/ 2147483646 h 137" name="T27"/>
                <a:gd fmla="*/ 2147483646 w 119" name="T28"/>
                <a:gd fmla="*/ 2147483646 h 137" name="T29"/>
                <a:gd fmla="*/ 2147483646 w 119" name="T30"/>
                <a:gd fmla="*/ 2147483646 h 137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w 119" name="T48"/>
                <a:gd fmla="*/ 0 h 137" name="T49"/>
                <a:gd fmla="*/ 119 w 119" name="T50"/>
                <a:gd fmla="*/ 137 h 137" name="T51"/>
              </a:gdLst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b="T51" l="T48" r="T50" t="T49"/>
              <a:pathLst>
                <a:path h="137" w="119">
                  <a:moveTo>
                    <a:pt x="119" y="130"/>
                  </a:moveTo>
                  <a:cubicBezTo>
                    <a:pt x="109" y="133"/>
                    <a:pt x="91" y="137"/>
                    <a:pt x="74" y="137"/>
                  </a:cubicBezTo>
                  <a:cubicBezTo>
                    <a:pt x="49" y="137"/>
                    <a:pt x="31" y="131"/>
                    <a:pt x="19" y="119"/>
                  </a:cubicBezTo>
                  <a:cubicBezTo>
                    <a:pt x="6" y="107"/>
                    <a:pt x="0" y="90"/>
                    <a:pt x="0" y="70"/>
                  </a:cubicBezTo>
                  <a:cubicBezTo>
                    <a:pt x="0" y="25"/>
                    <a:pt x="33" y="0"/>
                    <a:pt x="77" y="0"/>
                  </a:cubicBezTo>
                  <a:cubicBezTo>
                    <a:pt x="94" y="0"/>
                    <a:pt x="108" y="3"/>
                    <a:pt x="114" y="6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0" y="27"/>
                    <a:pt x="91" y="25"/>
                    <a:pt x="76" y="25"/>
                  </a:cubicBezTo>
                  <a:cubicBezTo>
                    <a:pt x="51" y="25"/>
                    <a:pt x="32" y="39"/>
                    <a:pt x="32" y="68"/>
                  </a:cubicBezTo>
                  <a:cubicBezTo>
                    <a:pt x="32" y="96"/>
                    <a:pt x="49" y="113"/>
                    <a:pt x="74" y="113"/>
                  </a:cubicBezTo>
                  <a:cubicBezTo>
                    <a:pt x="81" y="113"/>
                    <a:pt x="87" y="112"/>
                    <a:pt x="89" y="111"/>
                  </a:cubicBezTo>
                  <a:cubicBezTo>
                    <a:pt x="89" y="82"/>
                    <a:pt x="89" y="82"/>
                    <a:pt x="89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8" y="59"/>
                    <a:pt x="68" y="59"/>
                    <a:pt x="68" y="59"/>
                  </a:cubicBezTo>
                  <a:cubicBezTo>
                    <a:pt x="119" y="59"/>
                    <a:pt x="119" y="59"/>
                    <a:pt x="119" y="59"/>
                  </a:cubicBezTo>
                  <a:lnTo>
                    <a:pt x="119" y="1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0270" name="Freeform 158"/>
            <p:cNvSpPr>
              <a:spLocks noChangeArrowheads="1" noEditPoints="1"/>
            </p:cNvSpPr>
            <p:nvPr/>
          </p:nvSpPr>
          <p:spPr bwMode="auto">
            <a:xfrm>
              <a:off x="4317544" y="168302"/>
              <a:ext cx="372380" cy="256578"/>
            </a:xfrm>
            <a:custGeom>
              <a:gdLst>
                <a:gd fmla="*/ 2147483646 w 123" name="T0"/>
                <a:gd fmla="*/ 2147483646 h 135" name="T1"/>
                <a:gd fmla="*/ 2147483646 w 123" name="T2"/>
                <a:gd fmla="*/ 2147483646 h 135" name="T3"/>
                <a:gd fmla="*/ 0 w 123" name="T4"/>
                <a:gd fmla="*/ 2147483646 h 135" name="T5"/>
                <a:gd fmla="*/ 2147483646 w 123" name="T6"/>
                <a:gd fmla="*/ 0 h 135" name="T7"/>
                <a:gd fmla="*/ 2147483646 w 123" name="T8"/>
                <a:gd fmla="*/ 0 h 135" name="T9"/>
                <a:gd fmla="*/ 2147483646 w 123" name="T10"/>
                <a:gd fmla="*/ 2147483646 h 135" name="T11"/>
                <a:gd fmla="*/ 2147483646 w 123" name="T12"/>
                <a:gd fmla="*/ 2147483646 h 135" name="T13"/>
                <a:gd fmla="*/ 2147483646 w 123" name="T14"/>
                <a:gd fmla="*/ 2147483646 h 135" name="T15"/>
                <a:gd fmla="*/ 2147483646 w 123" name="T16"/>
                <a:gd fmla="*/ 2147483646 h 135" name="T17"/>
                <a:gd fmla="*/ 2147483646 w 123" name="T18"/>
                <a:gd fmla="*/ 2147483646 h 135" name="T19"/>
                <a:gd fmla="*/ 2147483646 w 123" name="T20"/>
                <a:gd fmla="*/ 2147483646 h 135" name="T21"/>
                <a:gd fmla="*/ 2147483646 w 123" name="T22"/>
                <a:gd fmla="*/ 2147483646 h 135" name="T23"/>
                <a:gd fmla="*/ 2147483646 w 123" name="T24"/>
                <a:gd fmla="*/ 2147483646 h 135" name="T25"/>
                <a:gd fmla="*/ 2147483646 w 123" name="T26"/>
                <a:gd fmla="*/ 2147483646 h 135" name="T27"/>
                <a:gd fmla="*/ 2147483646 w 123" name="T28"/>
                <a:gd fmla="*/ 2147483646 h 135" name="T29"/>
                <a:gd fmla="*/ 2147483646 w 123" name="T30"/>
                <a:gd fmla="*/ 2147483646 h 135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w 123" name="T48"/>
                <a:gd fmla="*/ 0 h 135" name="T49"/>
                <a:gd fmla="*/ 123 w 123" name="T50"/>
                <a:gd fmla="*/ 135 h 135" name="T51"/>
              </a:gdLst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b="T51" l="T48" r="T50" t="T49"/>
              <a:pathLst>
                <a:path h="135" w="123">
                  <a:moveTo>
                    <a:pt x="41" y="100"/>
                  </a:moveTo>
                  <a:cubicBezTo>
                    <a:pt x="31" y="135"/>
                    <a:pt x="31" y="135"/>
                    <a:pt x="31" y="135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123" y="135"/>
                    <a:pt x="123" y="135"/>
                    <a:pt x="123" y="135"/>
                  </a:cubicBezTo>
                  <a:cubicBezTo>
                    <a:pt x="90" y="135"/>
                    <a:pt x="90" y="135"/>
                    <a:pt x="90" y="135"/>
                  </a:cubicBezTo>
                  <a:cubicBezTo>
                    <a:pt x="79" y="100"/>
                    <a:pt x="79" y="100"/>
                    <a:pt x="79" y="100"/>
                  </a:cubicBezTo>
                  <a:lnTo>
                    <a:pt x="41" y="100"/>
                  </a:lnTo>
                  <a:close/>
                  <a:moveTo>
                    <a:pt x="75" y="77"/>
                  </a:moveTo>
                  <a:cubicBezTo>
                    <a:pt x="67" y="49"/>
                    <a:pt x="67" y="49"/>
                    <a:pt x="67" y="49"/>
                  </a:cubicBezTo>
                  <a:cubicBezTo>
                    <a:pt x="64" y="41"/>
                    <a:pt x="62" y="31"/>
                    <a:pt x="60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57" y="31"/>
                    <a:pt x="55" y="41"/>
                    <a:pt x="53" y="49"/>
                  </a:cubicBezTo>
                  <a:cubicBezTo>
                    <a:pt x="45" y="77"/>
                    <a:pt x="45" y="77"/>
                    <a:pt x="45" y="77"/>
                  </a:cubicBezTo>
                  <a:lnTo>
                    <a:pt x="75" y="7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0271" name="Freeform 159"/>
            <p:cNvSpPr>
              <a:spLocks noChangeArrowheads="1" noEditPoints="1"/>
            </p:cNvSpPr>
            <p:nvPr/>
          </p:nvSpPr>
          <p:spPr bwMode="auto">
            <a:xfrm>
              <a:off x="4743711" y="165684"/>
              <a:ext cx="289629" cy="259197"/>
            </a:xfrm>
            <a:custGeom>
              <a:gdLst>
                <a:gd fmla="*/ 0 w 96" name="T0"/>
                <a:gd fmla="*/ 2147483646 h 136" name="T1"/>
                <a:gd fmla="*/ 2147483646 w 96" name="T2"/>
                <a:gd fmla="*/ 0 h 136" name="T3"/>
                <a:gd fmla="*/ 2147483646 w 96" name="T4"/>
                <a:gd fmla="*/ 2147483646 h 136" name="T5"/>
                <a:gd fmla="*/ 2147483646 w 96" name="T6"/>
                <a:gd fmla="*/ 2147483646 h 136" name="T7"/>
                <a:gd fmla="*/ 2147483646 w 96" name="T8"/>
                <a:gd fmla="*/ 2147483646 h 136" name="T9"/>
                <a:gd fmla="*/ 2147483646 w 96" name="T10"/>
                <a:gd fmla="*/ 2147483646 h 136" name="T11"/>
                <a:gd fmla="*/ 2147483646 w 96" name="T12"/>
                <a:gd fmla="*/ 2147483646 h 136" name="T13"/>
                <a:gd fmla="*/ 2147483646 w 96" name="T14"/>
                <a:gd fmla="*/ 2147483646 h 136" name="T15"/>
                <a:gd fmla="*/ 0 w 96" name="T16"/>
                <a:gd fmla="*/ 2147483646 h 136" name="T17"/>
                <a:gd fmla="*/ 0 w 96" name="T18"/>
                <a:gd fmla="*/ 2147483646 h 136" name="T19"/>
                <a:gd fmla="*/ 2147483646 w 96" name="T20"/>
                <a:gd fmla="*/ 2147483646 h 136" name="T21"/>
                <a:gd fmla="*/ 2147483646 w 96" name="T22"/>
                <a:gd fmla="*/ 2147483646 h 136" name="T23"/>
                <a:gd fmla="*/ 2147483646 w 96" name="T24"/>
                <a:gd fmla="*/ 2147483646 h 136" name="T25"/>
                <a:gd fmla="*/ 2147483646 w 96" name="T26"/>
                <a:gd fmla="*/ 2147483646 h 136" name="T27"/>
                <a:gd fmla="*/ 2147483646 w 96" name="T28"/>
                <a:gd fmla="*/ 2147483646 h 136" name="T29"/>
                <a:gd fmla="*/ 2147483646 w 96" name="T30"/>
                <a:gd fmla="*/ 2147483646 h 1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w 96" name="T48"/>
                <a:gd fmla="*/ 0 h 136" name="T49"/>
                <a:gd fmla="*/ 96 w 96" name="T50"/>
                <a:gd fmla="*/ 136 h 136" name="T51"/>
              </a:gdLst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b="T51" l="T48" r="T50" t="T49"/>
              <a:pathLst>
                <a:path h="136" w="96">
                  <a:moveTo>
                    <a:pt x="0" y="3"/>
                  </a:moveTo>
                  <a:cubicBezTo>
                    <a:pt x="9" y="1"/>
                    <a:pt x="22" y="0"/>
                    <a:pt x="41" y="0"/>
                  </a:cubicBezTo>
                  <a:cubicBezTo>
                    <a:pt x="60" y="0"/>
                    <a:pt x="73" y="4"/>
                    <a:pt x="82" y="11"/>
                  </a:cubicBezTo>
                  <a:cubicBezTo>
                    <a:pt x="91" y="18"/>
                    <a:pt x="96" y="29"/>
                    <a:pt x="96" y="42"/>
                  </a:cubicBezTo>
                  <a:cubicBezTo>
                    <a:pt x="96" y="55"/>
                    <a:pt x="92" y="66"/>
                    <a:pt x="84" y="74"/>
                  </a:cubicBezTo>
                  <a:cubicBezTo>
                    <a:pt x="74" y="84"/>
                    <a:pt x="58" y="88"/>
                    <a:pt x="40" y="88"/>
                  </a:cubicBezTo>
                  <a:cubicBezTo>
                    <a:pt x="36" y="88"/>
                    <a:pt x="33" y="88"/>
                    <a:pt x="30" y="88"/>
                  </a:cubicBezTo>
                  <a:cubicBezTo>
                    <a:pt x="30" y="136"/>
                    <a:pt x="30" y="136"/>
                    <a:pt x="30" y="136"/>
                  </a:cubicBezTo>
                  <a:cubicBezTo>
                    <a:pt x="0" y="136"/>
                    <a:pt x="0" y="136"/>
                    <a:pt x="0" y="136"/>
                  </a:cubicBezTo>
                  <a:lnTo>
                    <a:pt x="0" y="3"/>
                  </a:lnTo>
                  <a:close/>
                  <a:moveTo>
                    <a:pt x="30" y="64"/>
                  </a:moveTo>
                  <a:cubicBezTo>
                    <a:pt x="32" y="65"/>
                    <a:pt x="36" y="65"/>
                    <a:pt x="40" y="65"/>
                  </a:cubicBezTo>
                  <a:cubicBezTo>
                    <a:pt x="56" y="65"/>
                    <a:pt x="66" y="57"/>
                    <a:pt x="66" y="43"/>
                  </a:cubicBezTo>
                  <a:cubicBezTo>
                    <a:pt x="66" y="30"/>
                    <a:pt x="58" y="23"/>
                    <a:pt x="42" y="23"/>
                  </a:cubicBezTo>
                  <a:cubicBezTo>
                    <a:pt x="36" y="23"/>
                    <a:pt x="32" y="24"/>
                    <a:pt x="30" y="24"/>
                  </a:cubicBezTo>
                  <a:lnTo>
                    <a:pt x="30" y="6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0272" name="Freeform 160"/>
            <p:cNvSpPr>
              <a:spLocks noChangeArrowheads="1" noEditPoints="1"/>
            </p:cNvSpPr>
            <p:nvPr/>
          </p:nvSpPr>
          <p:spPr bwMode="auto">
            <a:xfrm>
              <a:off x="5074715" y="165681"/>
              <a:ext cx="388930" cy="264435"/>
            </a:xfrm>
            <a:custGeom>
              <a:gdLst>
                <a:gd fmla="*/ 2147483646 w 129" name="T0"/>
                <a:gd fmla="*/ 2147483646 h 139" name="T1"/>
                <a:gd fmla="*/ 2147483646 w 129" name="T2"/>
                <a:gd fmla="*/ 2147483646 h 139" name="T3"/>
                <a:gd fmla="*/ 0 w 129" name="T4"/>
                <a:gd fmla="*/ 2147483646 h 139" name="T5"/>
                <a:gd fmla="*/ 2147483646 w 129" name="T6"/>
                <a:gd fmla="*/ 0 h 139" name="T7"/>
                <a:gd fmla="*/ 2147483646 w 129" name="T8"/>
                <a:gd fmla="*/ 2147483646 h 139" name="T9"/>
                <a:gd fmla="*/ 2147483646 w 129" name="T10"/>
                <a:gd fmla="*/ 2147483646 h 139" name="T11"/>
                <a:gd fmla="*/ 2147483646 w 129" name="T12"/>
                <a:gd fmla="*/ 2147483646 h 139" name="T13"/>
                <a:gd fmla="*/ 2147483646 w 129" name="T14"/>
                <a:gd fmla="*/ 2147483646 h 139" name="T15"/>
                <a:gd fmla="*/ 2147483646 w 129" name="T16"/>
                <a:gd fmla="*/ 2147483646 h 139" name="T17"/>
                <a:gd fmla="*/ 2147483646 w 129" name="T18"/>
                <a:gd fmla="*/ 2147483646 h 139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129" name="T30"/>
                <a:gd fmla="*/ 0 h 139" name="T31"/>
                <a:gd fmla="*/ 129 w 129" name="T32"/>
                <a:gd fmla="*/ 139 h 139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139" w="129">
                  <a:moveTo>
                    <a:pt x="129" y="68"/>
                  </a:moveTo>
                  <a:cubicBezTo>
                    <a:pt x="129" y="112"/>
                    <a:pt x="102" y="139"/>
                    <a:pt x="63" y="139"/>
                  </a:cubicBezTo>
                  <a:cubicBezTo>
                    <a:pt x="23" y="139"/>
                    <a:pt x="0" y="109"/>
                    <a:pt x="0" y="70"/>
                  </a:cubicBezTo>
                  <a:cubicBezTo>
                    <a:pt x="0" y="30"/>
                    <a:pt x="25" y="0"/>
                    <a:pt x="65" y="0"/>
                  </a:cubicBezTo>
                  <a:cubicBezTo>
                    <a:pt x="107" y="0"/>
                    <a:pt x="129" y="31"/>
                    <a:pt x="129" y="68"/>
                  </a:cubicBezTo>
                  <a:close/>
                  <a:moveTo>
                    <a:pt x="32" y="70"/>
                  </a:moveTo>
                  <a:cubicBezTo>
                    <a:pt x="32" y="96"/>
                    <a:pt x="44" y="115"/>
                    <a:pt x="65" y="115"/>
                  </a:cubicBezTo>
                  <a:cubicBezTo>
                    <a:pt x="85" y="115"/>
                    <a:pt x="97" y="95"/>
                    <a:pt x="97" y="69"/>
                  </a:cubicBezTo>
                  <a:cubicBezTo>
                    <a:pt x="97" y="45"/>
                    <a:pt x="85" y="24"/>
                    <a:pt x="64" y="24"/>
                  </a:cubicBezTo>
                  <a:cubicBezTo>
                    <a:pt x="44" y="24"/>
                    <a:pt x="32" y="44"/>
                    <a:pt x="32" y="7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0273" name="Freeform 161"/>
            <p:cNvSpPr>
              <a:spLocks noChangeArrowheads="1" noEditPoints="1"/>
            </p:cNvSpPr>
            <p:nvPr/>
          </p:nvSpPr>
          <p:spPr bwMode="auto">
            <a:xfrm>
              <a:off x="5521571" y="165684"/>
              <a:ext cx="310318" cy="259197"/>
            </a:xfrm>
            <a:custGeom>
              <a:gdLst>
                <a:gd fmla="*/ 0 w 102" name="T0"/>
                <a:gd fmla="*/ 2147483646 h 136" name="T1"/>
                <a:gd fmla="*/ 2147483646 w 102" name="T2"/>
                <a:gd fmla="*/ 0 h 136" name="T3"/>
                <a:gd fmla="*/ 2147483646 w 102" name="T4"/>
                <a:gd fmla="*/ 2147483646 h 136" name="T5"/>
                <a:gd fmla="*/ 2147483646 w 102" name="T6"/>
                <a:gd fmla="*/ 2147483646 h 136" name="T7"/>
                <a:gd fmla="*/ 2147483646 w 102" name="T8"/>
                <a:gd fmla="*/ 2147483646 h 136" name="T9"/>
                <a:gd fmla="*/ 2147483646 w 102" name="T10"/>
                <a:gd fmla="*/ 2147483646 h 136" name="T11"/>
                <a:gd fmla="*/ 2147483646 w 102" name="T12"/>
                <a:gd fmla="*/ 2147483646 h 136" name="T13"/>
                <a:gd fmla="*/ 2147483646 w 102" name="T14"/>
                <a:gd fmla="*/ 2147483646 h 136" name="T15"/>
                <a:gd fmla="*/ 2147483646 w 102" name="T16"/>
                <a:gd fmla="*/ 2147483646 h 136" name="T17"/>
                <a:gd fmla="*/ 2147483646 w 102" name="T18"/>
                <a:gd fmla="*/ 2147483646 h 136" name="T19"/>
                <a:gd fmla="*/ 2147483646 w 102" name="T20"/>
                <a:gd fmla="*/ 2147483646 h 136" name="T21"/>
                <a:gd fmla="*/ 2147483646 w 102" name="T22"/>
                <a:gd fmla="*/ 2147483646 h 136" name="T23"/>
                <a:gd fmla="*/ 2147483646 w 102" name="T24"/>
                <a:gd fmla="*/ 2147483646 h 136" name="T25"/>
                <a:gd fmla="*/ 0 w 102" name="T26"/>
                <a:gd fmla="*/ 2147483646 h 136" name="T27"/>
                <a:gd fmla="*/ 0 w 102" name="T28"/>
                <a:gd fmla="*/ 2147483646 h 136" name="T29"/>
                <a:gd fmla="*/ 2147483646 w 102" name="T30"/>
                <a:gd fmla="*/ 2147483646 h 136" name="T31"/>
                <a:gd fmla="*/ 2147483646 w 102" name="T32"/>
                <a:gd fmla="*/ 2147483646 h 136" name="T33"/>
                <a:gd fmla="*/ 2147483646 w 102" name="T34"/>
                <a:gd fmla="*/ 2147483646 h 136" name="T35"/>
                <a:gd fmla="*/ 2147483646 w 102" name="T36"/>
                <a:gd fmla="*/ 2147483646 h 136" name="T37"/>
                <a:gd fmla="*/ 2147483646 w 102" name="T38"/>
                <a:gd fmla="*/ 2147483646 h 136" name="T39"/>
                <a:gd fmla="*/ 2147483646 w 102" name="T40"/>
                <a:gd fmla="*/ 2147483646 h 1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w 102" name="T63"/>
                <a:gd fmla="*/ 0 h 136" name="T64"/>
                <a:gd fmla="*/ 102 w 102" name="T65"/>
                <a:gd fmla="*/ 136 h 136" name="T66"/>
              </a:gdLst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b="T66" l="T63" r="T65" t="T64"/>
              <a:pathLst>
                <a:path h="136" w="102">
                  <a:moveTo>
                    <a:pt x="0" y="3"/>
                  </a:moveTo>
                  <a:cubicBezTo>
                    <a:pt x="10" y="1"/>
                    <a:pt x="25" y="0"/>
                    <a:pt x="41" y="0"/>
                  </a:cubicBezTo>
                  <a:cubicBezTo>
                    <a:pt x="61" y="0"/>
                    <a:pt x="75" y="3"/>
                    <a:pt x="84" y="11"/>
                  </a:cubicBezTo>
                  <a:cubicBezTo>
                    <a:pt x="92" y="17"/>
                    <a:pt x="97" y="26"/>
                    <a:pt x="97" y="39"/>
                  </a:cubicBezTo>
                  <a:cubicBezTo>
                    <a:pt x="97" y="56"/>
                    <a:pt x="85" y="68"/>
                    <a:pt x="73" y="72"/>
                  </a:cubicBezTo>
                  <a:cubicBezTo>
                    <a:pt x="73" y="73"/>
                    <a:pt x="73" y="73"/>
                    <a:pt x="73" y="73"/>
                  </a:cubicBezTo>
                  <a:cubicBezTo>
                    <a:pt x="82" y="76"/>
                    <a:pt x="88" y="85"/>
                    <a:pt x="91" y="98"/>
                  </a:cubicBezTo>
                  <a:cubicBezTo>
                    <a:pt x="95" y="113"/>
                    <a:pt x="99" y="131"/>
                    <a:pt x="102" y="136"/>
                  </a:cubicBezTo>
                  <a:cubicBezTo>
                    <a:pt x="71" y="136"/>
                    <a:pt x="71" y="136"/>
                    <a:pt x="71" y="136"/>
                  </a:cubicBezTo>
                  <a:cubicBezTo>
                    <a:pt x="69" y="132"/>
                    <a:pt x="65" y="121"/>
                    <a:pt x="61" y="104"/>
                  </a:cubicBezTo>
                  <a:cubicBezTo>
                    <a:pt x="58" y="88"/>
                    <a:pt x="52" y="83"/>
                    <a:pt x="40" y="83"/>
                  </a:cubicBezTo>
                  <a:cubicBezTo>
                    <a:pt x="30" y="83"/>
                    <a:pt x="30" y="83"/>
                    <a:pt x="30" y="83"/>
                  </a:cubicBezTo>
                  <a:cubicBezTo>
                    <a:pt x="30" y="136"/>
                    <a:pt x="30" y="136"/>
                    <a:pt x="30" y="136"/>
                  </a:cubicBezTo>
                  <a:cubicBezTo>
                    <a:pt x="0" y="136"/>
                    <a:pt x="0" y="136"/>
                    <a:pt x="0" y="136"/>
                  </a:cubicBezTo>
                  <a:lnTo>
                    <a:pt x="0" y="3"/>
                  </a:lnTo>
                  <a:close/>
                  <a:moveTo>
                    <a:pt x="30" y="61"/>
                  </a:moveTo>
                  <a:cubicBezTo>
                    <a:pt x="42" y="61"/>
                    <a:pt x="42" y="61"/>
                    <a:pt x="42" y="61"/>
                  </a:cubicBezTo>
                  <a:cubicBezTo>
                    <a:pt x="58" y="61"/>
                    <a:pt x="67" y="53"/>
                    <a:pt x="67" y="41"/>
                  </a:cubicBezTo>
                  <a:cubicBezTo>
                    <a:pt x="67" y="29"/>
                    <a:pt x="58" y="23"/>
                    <a:pt x="44" y="23"/>
                  </a:cubicBezTo>
                  <a:cubicBezTo>
                    <a:pt x="37" y="23"/>
                    <a:pt x="33" y="23"/>
                    <a:pt x="30" y="24"/>
                  </a:cubicBezTo>
                  <a:lnTo>
                    <a:pt x="30" y="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0274" name="Freeform 162"/>
            <p:cNvSpPr>
              <a:spLocks noChangeArrowheads="1"/>
            </p:cNvSpPr>
            <p:nvPr/>
          </p:nvSpPr>
          <p:spPr bwMode="auto">
            <a:xfrm>
              <a:off x="5881540" y="168302"/>
              <a:ext cx="260667" cy="256578"/>
            </a:xfrm>
            <a:custGeom>
              <a:gdLst>
                <a:gd fmla="*/ 2147483646 w 63" name="T0"/>
                <a:gd fmla="*/ 2147483646 h 98" name="T1"/>
                <a:gd fmla="*/ 2147483646 w 63" name="T2"/>
                <a:gd fmla="*/ 2147483646 h 98" name="T3"/>
                <a:gd fmla="*/ 2147483646 w 63" name="T4"/>
                <a:gd fmla="*/ 2147483646 h 98" name="T5"/>
                <a:gd fmla="*/ 2147483646 w 63" name="T6"/>
                <a:gd fmla="*/ 2147483646 h 98" name="T7"/>
                <a:gd fmla="*/ 2147483646 w 63" name="T8"/>
                <a:gd fmla="*/ 2147483646 h 98" name="T9"/>
                <a:gd fmla="*/ 0 w 63" name="T10"/>
                <a:gd fmla="*/ 2147483646 h 98" name="T11"/>
                <a:gd fmla="*/ 0 w 63" name="T12"/>
                <a:gd fmla="*/ 0 h 98" name="T13"/>
                <a:gd fmla="*/ 2147483646 w 63" name="T14"/>
                <a:gd fmla="*/ 0 h 98" name="T15"/>
                <a:gd fmla="*/ 2147483646 w 63" name="T16"/>
                <a:gd fmla="*/ 2147483646 h 98" name="T17"/>
                <a:gd fmla="*/ 2147483646 w 63" name="T18"/>
                <a:gd fmla="*/ 2147483646 h 98" name="T19"/>
                <a:gd fmla="*/ 2147483646 w 63" name="T20"/>
                <a:gd fmla="*/ 2147483646 h 98" name="T21"/>
                <a:gd fmla="*/ 2147483646 w 63" name="T22"/>
                <a:gd fmla="*/ 2147483646 h 98" name="T23"/>
                <a:gd fmla="*/ 2147483646 w 63" name="T24"/>
                <a:gd fmla="*/ 2147483646 h 98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w 63" name="T39"/>
                <a:gd fmla="*/ 0 h 98" name="T40"/>
                <a:gd fmla="*/ 63 w 63" name="T41"/>
                <a:gd fmla="*/ 98 h 98" name="T42"/>
              </a:gdLst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b="T42" l="T39" r="T41" t="T40"/>
              <a:pathLst>
                <a:path h="98" w="62">
                  <a:moveTo>
                    <a:pt x="58" y="57"/>
                  </a:moveTo>
                  <a:lnTo>
                    <a:pt x="22" y="57"/>
                  </a:lnTo>
                  <a:lnTo>
                    <a:pt x="22" y="80"/>
                  </a:lnTo>
                  <a:lnTo>
                    <a:pt x="63" y="80"/>
                  </a:lnTo>
                  <a:lnTo>
                    <a:pt x="63" y="98"/>
                  </a:lnTo>
                  <a:lnTo>
                    <a:pt x="0" y="98"/>
                  </a:lnTo>
                  <a:lnTo>
                    <a:pt x="0" y="0"/>
                  </a:lnTo>
                  <a:lnTo>
                    <a:pt x="60" y="0"/>
                  </a:lnTo>
                  <a:lnTo>
                    <a:pt x="60" y="18"/>
                  </a:lnTo>
                  <a:lnTo>
                    <a:pt x="22" y="18"/>
                  </a:lnTo>
                  <a:lnTo>
                    <a:pt x="22" y="39"/>
                  </a:lnTo>
                  <a:lnTo>
                    <a:pt x="58" y="39"/>
                  </a:lnTo>
                  <a:lnTo>
                    <a:pt x="58" y="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17" name="Quad Arrow 4"/>
          <p:cNvSpPr/>
          <p:nvPr/>
        </p:nvSpPr>
        <p:spPr>
          <a:xfrm>
            <a:off x="2803525" y="1114425"/>
            <a:ext cx="3546475" cy="3546475"/>
          </a:xfrm>
          <a:prstGeom prst="quadArrow">
            <a:avLst>
              <a:gd fmla="val 2000" name="adj1"/>
              <a:gd fmla="val 4000" name="adj2"/>
              <a:gd fmla="val 5000" name="adj3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0">
            <a:scrgbClr b="0" g="0" r="0"/>
          </a:lnRef>
          <a:fillRef idx="1">
            <a:scrgbClr b="0" g="0" r="0"/>
          </a:fillRef>
          <a:effectRef idx="2">
            <a:scrgbClr b="0" g="0" r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/>
        </p:txBody>
      </p:sp>
      <p:sp>
        <p:nvSpPr>
          <p:cNvPr id="10244" name="Freeform 17"/>
          <p:cNvSpPr/>
          <p:nvPr/>
        </p:nvSpPr>
        <p:spPr bwMode="auto">
          <a:xfrm>
            <a:off x="3033713" y="1344613"/>
            <a:ext cx="1419225" cy="1417637"/>
          </a:xfrm>
          <a:custGeom>
            <a:gdLst>
              <a:gd fmla="*/ 0 w 3656647" name="T0"/>
              <a:gd fmla="*/ 0 h 3656647" name="T1"/>
              <a:gd fmla="*/ 550500 w 3656647" name="T2"/>
              <a:gd fmla="*/ 0 h 3656647" name="T3"/>
              <a:gd fmla="*/ 550500 w 3656647" name="T4"/>
              <a:gd fmla="*/ 549884 h 3656647" name="T5"/>
              <a:gd fmla="*/ 0 w 3656647" name="T6"/>
              <a:gd fmla="*/ 549884 h 3656647" name="T7"/>
              <a:gd fmla="*/ 0 w 3656647" name="T8"/>
              <a:gd fmla="*/ 0 h 365664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3656647" w="3656647">
                <a:moveTo>
                  <a:pt x="0" y="0"/>
                </a:moveTo>
                <a:lnTo>
                  <a:pt x="3656647" y="0"/>
                </a:lnTo>
                <a:lnTo>
                  <a:pt x="3656647" y="3656647"/>
                </a:lnTo>
                <a:lnTo>
                  <a:pt x="0" y="3656647"/>
                </a:lnTo>
                <a:lnTo>
                  <a:pt x="0" y="0"/>
                </a:lnTo>
                <a:close/>
              </a:path>
            </a:pathLst>
          </a:custGeom>
          <a:solidFill>
            <a:srgbClr val="4BB3D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45" name="Freeform 18"/>
          <p:cNvSpPr/>
          <p:nvPr/>
        </p:nvSpPr>
        <p:spPr bwMode="auto">
          <a:xfrm>
            <a:off x="4700588" y="1344613"/>
            <a:ext cx="1419225" cy="1417637"/>
          </a:xfrm>
          <a:custGeom>
            <a:gdLst>
              <a:gd fmla="*/ 0 w 3656647" name="T0"/>
              <a:gd fmla="*/ 0 h 3656647" name="T1"/>
              <a:gd fmla="*/ 550500 w 3656647" name="T2"/>
              <a:gd fmla="*/ 0 h 3656647" name="T3"/>
              <a:gd fmla="*/ 550500 w 3656647" name="T4"/>
              <a:gd fmla="*/ 549884 h 3656647" name="T5"/>
              <a:gd fmla="*/ 0 w 3656647" name="T6"/>
              <a:gd fmla="*/ 549884 h 3656647" name="T7"/>
              <a:gd fmla="*/ 0 w 3656647" name="T8"/>
              <a:gd fmla="*/ 0 h 365664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3656647" w="3656647">
                <a:moveTo>
                  <a:pt x="0" y="0"/>
                </a:moveTo>
                <a:lnTo>
                  <a:pt x="3656647" y="0"/>
                </a:lnTo>
                <a:lnTo>
                  <a:pt x="3656647" y="3656647"/>
                </a:lnTo>
                <a:lnTo>
                  <a:pt x="0" y="3656647"/>
                </a:lnTo>
                <a:lnTo>
                  <a:pt x="0" y="0"/>
                </a:lnTo>
                <a:close/>
              </a:path>
            </a:pathLst>
          </a:custGeom>
          <a:solidFill>
            <a:srgbClr val="D94D4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46" name="Freeform 19"/>
          <p:cNvSpPr/>
          <p:nvPr/>
        </p:nvSpPr>
        <p:spPr bwMode="auto">
          <a:xfrm>
            <a:off x="3033713" y="3011488"/>
            <a:ext cx="1419225" cy="1417637"/>
          </a:xfrm>
          <a:custGeom>
            <a:gdLst>
              <a:gd fmla="*/ 0 w 3656647" name="T0"/>
              <a:gd fmla="*/ 0 h 3656647" name="T1"/>
              <a:gd fmla="*/ 550500 w 3656647" name="T2"/>
              <a:gd fmla="*/ 0 h 3656647" name="T3"/>
              <a:gd fmla="*/ 550500 w 3656647" name="T4"/>
              <a:gd fmla="*/ 549884 h 3656647" name="T5"/>
              <a:gd fmla="*/ 0 w 3656647" name="T6"/>
              <a:gd fmla="*/ 549884 h 3656647" name="T7"/>
              <a:gd fmla="*/ 0 w 3656647" name="T8"/>
              <a:gd fmla="*/ 0 h 365664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3656647" w="3656647">
                <a:moveTo>
                  <a:pt x="0" y="0"/>
                </a:moveTo>
                <a:lnTo>
                  <a:pt x="3656647" y="0"/>
                </a:lnTo>
                <a:lnTo>
                  <a:pt x="3656647" y="3656647"/>
                </a:lnTo>
                <a:lnTo>
                  <a:pt x="0" y="3656647"/>
                </a:lnTo>
                <a:lnTo>
                  <a:pt x="0" y="0"/>
                </a:lnTo>
                <a:close/>
              </a:path>
            </a:pathLst>
          </a:custGeom>
          <a:solidFill>
            <a:srgbClr val="EBA53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47" name="Freeform 20"/>
          <p:cNvSpPr/>
          <p:nvPr/>
        </p:nvSpPr>
        <p:spPr bwMode="auto">
          <a:xfrm>
            <a:off x="4700588" y="3011488"/>
            <a:ext cx="1419225" cy="1417637"/>
          </a:xfrm>
          <a:custGeom>
            <a:gdLst>
              <a:gd fmla="*/ 0 w 3656647" name="T0"/>
              <a:gd fmla="*/ 0 h 3656647" name="T1"/>
              <a:gd fmla="*/ 550500 w 3656647" name="T2"/>
              <a:gd fmla="*/ 0 h 3656647" name="T3"/>
              <a:gd fmla="*/ 550500 w 3656647" name="T4"/>
              <a:gd fmla="*/ 549884 h 3656647" name="T5"/>
              <a:gd fmla="*/ 0 w 3656647" name="T6"/>
              <a:gd fmla="*/ 549884 h 3656647" name="T7"/>
              <a:gd fmla="*/ 0 w 3656647" name="T8"/>
              <a:gd fmla="*/ 0 h 3656647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b" l="0" r="r" t="0"/>
            <a:pathLst>
              <a:path h="3656647" w="3656647">
                <a:moveTo>
                  <a:pt x="0" y="0"/>
                </a:moveTo>
                <a:lnTo>
                  <a:pt x="3656647" y="0"/>
                </a:lnTo>
                <a:lnTo>
                  <a:pt x="3656647" y="3656647"/>
                </a:lnTo>
                <a:lnTo>
                  <a:pt x="0" y="3656647"/>
                </a:lnTo>
                <a:lnTo>
                  <a:pt x="0" y="0"/>
                </a:lnTo>
                <a:close/>
              </a:path>
            </a:pathLst>
          </a:cu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0248" name="TextBox 23"/>
          <p:cNvSpPr txBox="1">
            <a:spLocks noChangeArrowheads="1"/>
          </p:cNvSpPr>
          <p:nvPr/>
        </p:nvSpPr>
        <p:spPr bwMode="auto">
          <a:xfrm>
            <a:off x="6299200" y="1550988"/>
            <a:ext cx="2517775" cy="39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45" lIns="182889" rIns="182889" tIns="91445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altLang="zh-CN" b="1" lang="id-ID" sz="1400">
                <a:solidFill>
                  <a:schemeClr val="bg1"/>
                </a:solidFill>
                <a:latin charset="0" panose="020b0604020202020204" pitchFamily="34" typeface="Arial"/>
                <a:ea typeface="Lato Light"/>
                <a:cs typeface="Lato Light"/>
              </a:rPr>
              <a:t>Element Name</a:t>
            </a:r>
          </a:p>
        </p:txBody>
      </p:sp>
      <p:sp>
        <p:nvSpPr>
          <p:cNvPr id="23" name="Rectangle 24"/>
          <p:cNvSpPr/>
          <p:nvPr/>
        </p:nvSpPr>
        <p:spPr>
          <a:xfrm>
            <a:off x="6299200" y="1844675"/>
            <a:ext cx="2517775" cy="914410"/>
          </a:xfrm>
          <a:prstGeom prst="rect">
            <a:avLst/>
          </a:prstGeom>
        </p:spPr>
        <p:txBody>
          <a:bodyPr bIns="91445" lIns="182889" rIns="182889" tIns="91445">
            <a:spAutoFit/>
          </a:bodyPr>
          <a:lstStyle/>
          <a:p>
            <a:pPr>
              <a:defRPr/>
            </a:pPr>
            <a:r>
              <a:rPr lang="en-US" sz="1200">
                <a:solidFill>
                  <a:schemeClr val="bg1">
                    <a:lumMod val="85000"/>
                  </a:schemeClr>
                </a:solidFill>
                <a:ea typeface="Lato Light"/>
                <a:cs typeface="Lato Light"/>
              </a:rPr>
              <a:t>Entrepreneurial activities differ substantially depending on the type of organization and creativity involved. </a:t>
            </a:r>
          </a:p>
        </p:txBody>
      </p:sp>
      <p:sp>
        <p:nvSpPr>
          <p:cNvPr id="10250" name="TextBox 25"/>
          <p:cNvSpPr txBox="1">
            <a:spLocks noChangeArrowheads="1"/>
          </p:cNvSpPr>
          <p:nvPr/>
        </p:nvSpPr>
        <p:spPr bwMode="auto">
          <a:xfrm>
            <a:off x="6299200" y="3216276"/>
            <a:ext cx="2517775" cy="39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45" lIns="182889" rIns="182889" tIns="91445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altLang="zh-CN" b="1" lang="id-ID" sz="1400">
                <a:solidFill>
                  <a:schemeClr val="bg1"/>
                </a:solidFill>
                <a:latin charset="0" panose="020b0604020202020204" pitchFamily="34" typeface="Arial"/>
                <a:ea typeface="Lato Light"/>
                <a:cs typeface="Lato Light"/>
              </a:rPr>
              <a:t>Element Name</a:t>
            </a:r>
          </a:p>
        </p:txBody>
      </p:sp>
      <p:sp>
        <p:nvSpPr>
          <p:cNvPr id="25" name="Rectangle 26"/>
          <p:cNvSpPr/>
          <p:nvPr/>
        </p:nvSpPr>
        <p:spPr>
          <a:xfrm>
            <a:off x="6299200" y="3511550"/>
            <a:ext cx="2517775" cy="914410"/>
          </a:xfrm>
          <a:prstGeom prst="rect">
            <a:avLst/>
          </a:prstGeom>
        </p:spPr>
        <p:txBody>
          <a:bodyPr bIns="91445" lIns="182889" rIns="182889" tIns="91445">
            <a:spAutoFit/>
          </a:bodyPr>
          <a:lstStyle/>
          <a:p>
            <a:pPr>
              <a:defRPr/>
            </a:pPr>
            <a:r>
              <a:rPr lang="en-US" sz="1200">
                <a:solidFill>
                  <a:schemeClr val="bg1">
                    <a:lumMod val="85000"/>
                  </a:schemeClr>
                </a:solidFill>
                <a:ea typeface="Lato Light"/>
                <a:cs typeface="Lato Light"/>
              </a:rPr>
              <a:t>Entrepreneurial activities differ substantially depending on the type of organization and creativity involved. </a:t>
            </a:r>
          </a:p>
        </p:txBody>
      </p:sp>
      <p:sp>
        <p:nvSpPr>
          <p:cNvPr id="10252" name="TextBox 27"/>
          <p:cNvSpPr txBox="1">
            <a:spLocks noChangeArrowheads="1"/>
          </p:cNvSpPr>
          <p:nvPr/>
        </p:nvSpPr>
        <p:spPr bwMode="auto">
          <a:xfrm>
            <a:off x="295275" y="1550988"/>
            <a:ext cx="2519363" cy="39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45" lIns="182889" rIns="182889" tIns="91445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altLang="zh-CN" b="1" lang="id-ID" sz="1400">
                <a:solidFill>
                  <a:schemeClr val="bg1"/>
                </a:solidFill>
                <a:latin charset="0" panose="020b0604020202020204" pitchFamily="34" typeface="Arial"/>
                <a:ea typeface="Lato Light"/>
                <a:cs typeface="Lato Light"/>
              </a:rPr>
              <a:t>Element Name</a:t>
            </a:r>
          </a:p>
        </p:txBody>
      </p:sp>
      <p:sp>
        <p:nvSpPr>
          <p:cNvPr id="27" name="Rectangle 28"/>
          <p:cNvSpPr/>
          <p:nvPr/>
        </p:nvSpPr>
        <p:spPr>
          <a:xfrm>
            <a:off x="295275" y="1844675"/>
            <a:ext cx="2519363" cy="914410"/>
          </a:xfrm>
          <a:prstGeom prst="rect">
            <a:avLst/>
          </a:prstGeom>
        </p:spPr>
        <p:txBody>
          <a:bodyPr bIns="91445" lIns="182889" rIns="182889" tIns="91445">
            <a:spAutoFit/>
          </a:bodyPr>
          <a:lstStyle/>
          <a:p>
            <a:pPr algn="r">
              <a:defRPr/>
            </a:pPr>
            <a:r>
              <a:rPr lang="en-US" sz="1200">
                <a:solidFill>
                  <a:schemeClr val="bg1">
                    <a:lumMod val="85000"/>
                  </a:schemeClr>
                </a:solidFill>
                <a:ea typeface="Lato Light"/>
                <a:cs typeface="Lato Light"/>
              </a:rPr>
              <a:t>Entrepreneurial activities differ substantially depending on the type of organization and creativity involved. </a:t>
            </a:r>
          </a:p>
        </p:txBody>
      </p:sp>
      <p:sp>
        <p:nvSpPr>
          <p:cNvPr id="10254" name="TextBox 29"/>
          <p:cNvSpPr txBox="1">
            <a:spLocks noChangeArrowheads="1"/>
          </p:cNvSpPr>
          <p:nvPr/>
        </p:nvSpPr>
        <p:spPr bwMode="auto">
          <a:xfrm>
            <a:off x="295275" y="3216276"/>
            <a:ext cx="2519363" cy="39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91445" lIns="182889" rIns="182889" tIns="91445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altLang="zh-CN" b="1" lang="id-ID" sz="1400">
                <a:solidFill>
                  <a:schemeClr val="bg1"/>
                </a:solidFill>
                <a:latin charset="0" panose="020b0604020202020204" pitchFamily="34" typeface="Arial"/>
                <a:ea typeface="Lato Light"/>
                <a:cs typeface="Lato Light"/>
              </a:rPr>
              <a:t>Element Name</a:t>
            </a:r>
          </a:p>
        </p:txBody>
      </p:sp>
      <p:sp>
        <p:nvSpPr>
          <p:cNvPr id="29" name="Rectangle 30"/>
          <p:cNvSpPr/>
          <p:nvPr/>
        </p:nvSpPr>
        <p:spPr>
          <a:xfrm>
            <a:off x="295275" y="3511550"/>
            <a:ext cx="2519363" cy="914410"/>
          </a:xfrm>
          <a:prstGeom prst="rect">
            <a:avLst/>
          </a:prstGeom>
        </p:spPr>
        <p:txBody>
          <a:bodyPr bIns="91445" lIns="182889" rIns="182889" tIns="91445">
            <a:spAutoFit/>
          </a:bodyPr>
          <a:lstStyle/>
          <a:p>
            <a:pPr algn="r">
              <a:defRPr/>
            </a:pPr>
            <a:r>
              <a:rPr lang="en-US" sz="1200">
                <a:solidFill>
                  <a:schemeClr val="bg1">
                    <a:lumMod val="85000"/>
                  </a:schemeClr>
                </a:solidFill>
                <a:ea typeface="Lato Light"/>
                <a:cs typeface="Lato Light"/>
              </a:rPr>
              <a:t>Entrepreneurial activities differ substantially depending on the type of organization and creativity involved. </a:t>
            </a:r>
          </a:p>
        </p:txBody>
      </p:sp>
      <p:sp>
        <p:nvSpPr>
          <p:cNvPr id="30" name="Freeform 67"/>
          <p:cNvSpPr>
            <a:spLocks noChangeArrowheads="1"/>
          </p:cNvSpPr>
          <p:nvPr/>
        </p:nvSpPr>
        <p:spPr bwMode="auto">
          <a:xfrm>
            <a:off x="3473450" y="1677988"/>
            <a:ext cx="576263" cy="671512"/>
          </a:xfrm>
          <a:custGeom>
            <a:gdLst>
              <a:gd fmla="*/ 434 w 453" name="T0"/>
              <a:gd fmla="*/ 186 h 533" name="T1"/>
              <a:gd fmla="*/ 434 w 453" name="T2"/>
              <a:gd fmla="*/ 186 h 533" name="T3"/>
              <a:gd fmla="*/ 44 w 453" name="T4"/>
              <a:gd fmla="*/ 160 h 533" name="T5"/>
              <a:gd fmla="*/ 0 w 453" name="T6"/>
              <a:gd fmla="*/ 178 h 533" name="T7"/>
              <a:gd fmla="*/ 88 w 453" name="T8"/>
              <a:gd fmla="*/ 532 h 533" name="T9"/>
              <a:gd fmla="*/ 141 w 453" name="T10"/>
              <a:gd fmla="*/ 532 h 533" name="T11"/>
              <a:gd fmla="*/ 97 w 453" name="T12"/>
              <a:gd fmla="*/ 355 h 533" name="T13"/>
              <a:gd fmla="*/ 443 w 453" name="T14"/>
              <a:gd fmla="*/ 195 h 533" name="T15"/>
              <a:gd fmla="*/ 434 w 453" name="T16"/>
              <a:gd fmla="*/ 186 h 533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533" w="452">
                <a:moveTo>
                  <a:pt x="434" y="186"/>
                </a:moveTo>
                <a:lnTo>
                  <a:pt x="434" y="186"/>
                </a:lnTo>
                <a:cubicBezTo>
                  <a:pt x="151" y="301"/>
                  <a:pt x="266" y="0"/>
                  <a:pt x="44" y="160"/>
                </a:cubicBezTo>
                <a:cubicBezTo>
                  <a:pt x="0" y="178"/>
                  <a:pt x="0" y="178"/>
                  <a:pt x="0" y="178"/>
                </a:cubicBezTo>
                <a:cubicBezTo>
                  <a:pt x="88" y="532"/>
                  <a:pt x="88" y="532"/>
                  <a:pt x="88" y="532"/>
                </a:cubicBezTo>
                <a:cubicBezTo>
                  <a:pt x="141" y="532"/>
                  <a:pt x="141" y="532"/>
                  <a:pt x="141" y="532"/>
                </a:cubicBezTo>
                <a:cubicBezTo>
                  <a:pt x="97" y="355"/>
                  <a:pt x="97" y="355"/>
                  <a:pt x="97" y="355"/>
                </a:cubicBezTo>
                <a:cubicBezTo>
                  <a:pt x="293" y="195"/>
                  <a:pt x="213" y="532"/>
                  <a:pt x="443" y="195"/>
                </a:cubicBezTo>
                <a:cubicBezTo>
                  <a:pt x="452" y="195"/>
                  <a:pt x="443" y="186"/>
                  <a:pt x="434" y="186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anchor="ctr" bIns="17145" lIns="34290" rIns="34290" tIns="17145" wrap="none"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31" name="Freeform 74"/>
          <p:cNvSpPr>
            <a:spLocks noChangeArrowheads="1"/>
          </p:cNvSpPr>
          <p:nvPr/>
        </p:nvSpPr>
        <p:spPr bwMode="auto">
          <a:xfrm>
            <a:off x="5111750" y="1760538"/>
            <a:ext cx="681038" cy="601662"/>
          </a:xfrm>
          <a:custGeom>
            <a:gdLst>
              <a:gd fmla="*/ 451 w 461" name="T0"/>
              <a:gd fmla="*/ 213 h 409" name="T1"/>
              <a:gd fmla="*/ 451 w 461" name="T2"/>
              <a:gd fmla="*/ 213 h 409" name="T3"/>
              <a:gd fmla="*/ 247 w 461" name="T4"/>
              <a:gd fmla="*/ 17 h 409" name="T5"/>
              <a:gd fmla="*/ 212 w 461" name="T6"/>
              <a:gd fmla="*/ 17 h 409" name="T7"/>
              <a:gd fmla="*/ 9 w 461" name="T8"/>
              <a:gd fmla="*/ 213 h 409" name="T9"/>
              <a:gd fmla="*/ 18 w 461" name="T10"/>
              <a:gd fmla="*/ 230 h 409" name="T11"/>
              <a:gd fmla="*/ 62 w 461" name="T12"/>
              <a:gd fmla="*/ 230 h 409" name="T13"/>
              <a:gd fmla="*/ 62 w 461" name="T14"/>
              <a:gd fmla="*/ 390 h 409" name="T15"/>
              <a:gd fmla="*/ 79 w 461" name="T16"/>
              <a:gd fmla="*/ 408 h 409" name="T17"/>
              <a:gd fmla="*/ 177 w 461" name="T18"/>
              <a:gd fmla="*/ 408 h 409" name="T19"/>
              <a:gd fmla="*/ 177 w 461" name="T20"/>
              <a:gd fmla="*/ 248 h 409" name="T21"/>
              <a:gd fmla="*/ 283 w 461" name="T22"/>
              <a:gd fmla="*/ 248 h 409" name="T23"/>
              <a:gd fmla="*/ 283 w 461" name="T24"/>
              <a:gd fmla="*/ 408 h 409" name="T25"/>
              <a:gd fmla="*/ 381 w 461" name="T26"/>
              <a:gd fmla="*/ 408 h 409" name="T27"/>
              <a:gd fmla="*/ 398 w 461" name="T28"/>
              <a:gd fmla="*/ 390 h 409" name="T29"/>
              <a:gd fmla="*/ 398 w 461" name="T30"/>
              <a:gd fmla="*/ 230 h 409" name="T31"/>
              <a:gd fmla="*/ 443 w 461" name="T32"/>
              <a:gd fmla="*/ 230 h 409" name="T33"/>
              <a:gd fmla="*/ 451 w 461" name="T34"/>
              <a:gd fmla="*/ 213 h 409" name="T3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b="b" l="0" r="r" t="0"/>
            <a:pathLst>
              <a:path h="409" w="461">
                <a:moveTo>
                  <a:pt x="451" y="213"/>
                </a:moveTo>
                <a:lnTo>
                  <a:pt x="451" y="213"/>
                </a:lnTo>
                <a:cubicBezTo>
                  <a:pt x="247" y="17"/>
                  <a:pt x="247" y="17"/>
                  <a:pt x="247" y="17"/>
                </a:cubicBezTo>
                <a:cubicBezTo>
                  <a:pt x="238" y="0"/>
                  <a:pt x="221" y="0"/>
                  <a:pt x="212" y="17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1"/>
                  <a:pt x="9" y="230"/>
                  <a:pt x="18" y="230"/>
                </a:cubicBezTo>
                <a:cubicBezTo>
                  <a:pt x="62" y="230"/>
                  <a:pt x="62" y="230"/>
                  <a:pt x="62" y="230"/>
                </a:cubicBezTo>
                <a:cubicBezTo>
                  <a:pt x="62" y="390"/>
                  <a:pt x="62" y="390"/>
                  <a:pt x="62" y="390"/>
                </a:cubicBezTo>
                <a:cubicBezTo>
                  <a:pt x="62" y="399"/>
                  <a:pt x="62" y="408"/>
                  <a:pt x="79" y="408"/>
                </a:cubicBezTo>
                <a:cubicBezTo>
                  <a:pt x="177" y="408"/>
                  <a:pt x="177" y="408"/>
                  <a:pt x="177" y="408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283" y="248"/>
                  <a:pt x="283" y="248"/>
                  <a:pt x="283" y="248"/>
                </a:cubicBezTo>
                <a:cubicBezTo>
                  <a:pt x="283" y="408"/>
                  <a:pt x="283" y="408"/>
                  <a:pt x="283" y="408"/>
                </a:cubicBezTo>
                <a:cubicBezTo>
                  <a:pt x="381" y="408"/>
                  <a:pt x="381" y="408"/>
                  <a:pt x="381" y="408"/>
                </a:cubicBezTo>
                <a:cubicBezTo>
                  <a:pt x="398" y="408"/>
                  <a:pt x="398" y="399"/>
                  <a:pt x="398" y="390"/>
                </a:cubicBezTo>
                <a:cubicBezTo>
                  <a:pt x="398" y="230"/>
                  <a:pt x="398" y="230"/>
                  <a:pt x="398" y="230"/>
                </a:cubicBezTo>
                <a:cubicBezTo>
                  <a:pt x="443" y="230"/>
                  <a:pt x="443" y="230"/>
                  <a:pt x="443" y="230"/>
                </a:cubicBezTo>
                <a:cubicBezTo>
                  <a:pt x="451" y="230"/>
                  <a:pt x="460" y="221"/>
                  <a:pt x="451" y="213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anchor="ctr" bIns="17145" lIns="34290" rIns="34290" tIns="17145" wrap="none"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32" name="Freeform 116"/>
          <p:cNvSpPr>
            <a:spLocks noChangeArrowheads="1"/>
          </p:cNvSpPr>
          <p:nvPr/>
        </p:nvSpPr>
        <p:spPr bwMode="auto">
          <a:xfrm>
            <a:off x="3441700" y="3371850"/>
            <a:ext cx="576263" cy="595313"/>
          </a:xfrm>
          <a:custGeom>
            <a:gdLst>
              <a:gd fmla="*/ 400 w 445" name="T0"/>
              <a:gd fmla="*/ 159 h 462" name="T1"/>
              <a:gd fmla="*/ 400 w 445" name="T2"/>
              <a:gd fmla="*/ 159 h 462" name="T3"/>
              <a:gd fmla="*/ 266 w 445" name="T4"/>
              <a:gd fmla="*/ 8 h 462" name="T5"/>
              <a:gd fmla="*/ 36 w 445" name="T6"/>
              <a:gd fmla="*/ 248 h 462" name="T7"/>
              <a:gd fmla="*/ 9 w 445" name="T8"/>
              <a:gd fmla="*/ 319 h 462" name="T9"/>
              <a:gd fmla="*/ 81 w 445" name="T10"/>
              <a:gd fmla="*/ 355 h 462" name="T11"/>
              <a:gd fmla="*/ 98 w 445" name="T12"/>
              <a:gd fmla="*/ 346 h 462" name="T13"/>
              <a:gd fmla="*/ 134 w 445" name="T14"/>
              <a:gd fmla="*/ 372 h 462" name="T15"/>
              <a:gd fmla="*/ 160 w 445" name="T16"/>
              <a:gd fmla="*/ 434 h 462" name="T17"/>
              <a:gd fmla="*/ 187 w 445" name="T18"/>
              <a:gd fmla="*/ 452 h 462" name="T19"/>
              <a:gd fmla="*/ 240 w 445" name="T20"/>
              <a:gd fmla="*/ 434 h 462" name="T21"/>
              <a:gd fmla="*/ 249 w 445" name="T22"/>
              <a:gd fmla="*/ 416 h 462" name="T23"/>
              <a:gd fmla="*/ 231 w 445" name="T24"/>
              <a:gd fmla="*/ 390 h 462" name="T25"/>
              <a:gd fmla="*/ 204 w 445" name="T26"/>
              <a:gd fmla="*/ 337 h 462" name="T27"/>
              <a:gd fmla="*/ 231 w 445" name="T28"/>
              <a:gd fmla="*/ 310 h 462" name="T29"/>
              <a:gd fmla="*/ 417 w 445" name="T30"/>
              <a:gd fmla="*/ 355 h 462" name="T31"/>
              <a:gd fmla="*/ 400 w 445" name="T32"/>
              <a:gd fmla="*/ 159 h 462" name="T33"/>
              <a:gd fmla="*/ 390 w 445" name="T34"/>
              <a:gd fmla="*/ 310 h 462" name="T35"/>
              <a:gd fmla="*/ 390 w 445" name="T36"/>
              <a:gd fmla="*/ 310 h 462" name="T37"/>
              <a:gd fmla="*/ 302 w 445" name="T38"/>
              <a:gd fmla="*/ 204 h 462" name="T39"/>
              <a:gd fmla="*/ 284 w 445" name="T40"/>
              <a:gd fmla="*/ 62 h 462" name="T41"/>
              <a:gd fmla="*/ 364 w 445" name="T42"/>
              <a:gd fmla="*/ 177 h 462" name="T43"/>
              <a:gd fmla="*/ 390 w 445" name="T44"/>
              <a:gd fmla="*/ 310 h 462" name="T4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b="b" l="0" r="r" t="0"/>
            <a:pathLst>
              <a:path h="462" w="445">
                <a:moveTo>
                  <a:pt x="400" y="159"/>
                </a:moveTo>
                <a:lnTo>
                  <a:pt x="400" y="159"/>
                </a:lnTo>
                <a:cubicBezTo>
                  <a:pt x="364" y="71"/>
                  <a:pt x="302" y="0"/>
                  <a:pt x="266" y="8"/>
                </a:cubicBezTo>
                <a:cubicBezTo>
                  <a:pt x="213" y="36"/>
                  <a:pt x="302" y="142"/>
                  <a:pt x="36" y="248"/>
                </a:cubicBezTo>
                <a:cubicBezTo>
                  <a:pt x="9" y="257"/>
                  <a:pt x="0" y="292"/>
                  <a:pt x="9" y="319"/>
                </a:cubicBezTo>
                <a:cubicBezTo>
                  <a:pt x="18" y="337"/>
                  <a:pt x="53" y="363"/>
                  <a:pt x="81" y="355"/>
                </a:cubicBezTo>
                <a:lnTo>
                  <a:pt x="98" y="346"/>
                </a:lnTo>
                <a:cubicBezTo>
                  <a:pt x="116" y="372"/>
                  <a:pt x="134" y="355"/>
                  <a:pt x="134" y="372"/>
                </a:cubicBezTo>
                <a:cubicBezTo>
                  <a:pt x="143" y="390"/>
                  <a:pt x="160" y="425"/>
                  <a:pt x="160" y="434"/>
                </a:cubicBezTo>
                <a:cubicBezTo>
                  <a:pt x="169" y="443"/>
                  <a:pt x="178" y="461"/>
                  <a:pt x="187" y="452"/>
                </a:cubicBezTo>
                <a:cubicBezTo>
                  <a:pt x="196" y="452"/>
                  <a:pt x="231" y="443"/>
                  <a:pt x="240" y="434"/>
                </a:cubicBezTo>
                <a:cubicBezTo>
                  <a:pt x="257" y="434"/>
                  <a:pt x="257" y="425"/>
                  <a:pt x="249" y="416"/>
                </a:cubicBezTo>
                <a:cubicBezTo>
                  <a:pt x="249" y="408"/>
                  <a:pt x="231" y="399"/>
                  <a:pt x="231" y="390"/>
                </a:cubicBezTo>
                <a:cubicBezTo>
                  <a:pt x="222" y="381"/>
                  <a:pt x="213" y="346"/>
                  <a:pt x="204" y="337"/>
                </a:cubicBezTo>
                <a:cubicBezTo>
                  <a:pt x="196" y="328"/>
                  <a:pt x="213" y="310"/>
                  <a:pt x="231" y="310"/>
                </a:cubicBezTo>
                <a:cubicBezTo>
                  <a:pt x="355" y="302"/>
                  <a:pt x="373" y="372"/>
                  <a:pt x="417" y="355"/>
                </a:cubicBezTo>
                <a:cubicBezTo>
                  <a:pt x="444" y="346"/>
                  <a:pt x="444" y="248"/>
                  <a:pt x="400" y="159"/>
                </a:cubicBezTo>
                <a:close/>
                <a:moveTo>
                  <a:pt x="390" y="310"/>
                </a:moveTo>
                <a:lnTo>
                  <a:pt x="390" y="310"/>
                </a:lnTo>
                <a:cubicBezTo>
                  <a:pt x="381" y="310"/>
                  <a:pt x="328" y="275"/>
                  <a:pt x="302" y="204"/>
                </a:cubicBezTo>
                <a:cubicBezTo>
                  <a:pt x="275" y="133"/>
                  <a:pt x="275" y="62"/>
                  <a:pt x="284" y="62"/>
                </a:cubicBezTo>
                <a:cubicBezTo>
                  <a:pt x="293" y="62"/>
                  <a:pt x="337" y="106"/>
                  <a:pt x="364" y="177"/>
                </a:cubicBezTo>
                <a:cubicBezTo>
                  <a:pt x="400" y="248"/>
                  <a:pt x="390" y="302"/>
                  <a:pt x="390" y="31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anchor="ctr" bIns="17145" lIns="34290" rIns="34290" tIns="17145" wrap="none"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33" name="Freeform 101"/>
          <p:cNvSpPr>
            <a:spLocks noChangeArrowheads="1"/>
          </p:cNvSpPr>
          <p:nvPr/>
        </p:nvSpPr>
        <p:spPr bwMode="auto">
          <a:xfrm>
            <a:off x="4983163" y="3371850"/>
            <a:ext cx="817562" cy="625475"/>
          </a:xfrm>
          <a:custGeom>
            <a:gdLst>
              <a:gd fmla="*/ 80 w 497" name="T0"/>
              <a:gd fmla="*/ 248 h 382" name="T1"/>
              <a:gd fmla="*/ 80 w 497" name="T2"/>
              <a:gd fmla="*/ 248 h 382" name="T3"/>
              <a:gd fmla="*/ 159 w 497" name="T4"/>
              <a:gd fmla="*/ 328 h 382" name="T5"/>
              <a:gd fmla="*/ 248 w 497" name="T6"/>
              <a:gd fmla="*/ 381 h 382" name="T7"/>
              <a:gd fmla="*/ 337 w 497" name="T8"/>
              <a:gd fmla="*/ 337 h 382" name="T9"/>
              <a:gd fmla="*/ 390 w 497" name="T10"/>
              <a:gd fmla="*/ 258 h 382" name="T11"/>
              <a:gd fmla="*/ 248 w 497" name="T12"/>
              <a:gd fmla="*/ 328 h 382" name="T13"/>
              <a:gd fmla="*/ 80 w 497" name="T14"/>
              <a:gd fmla="*/ 248 h 382" name="T15"/>
              <a:gd fmla="*/ 487 w 497" name="T16"/>
              <a:gd fmla="*/ 124 h 382" name="T17"/>
              <a:gd fmla="*/ 487 w 497" name="T18"/>
              <a:gd fmla="*/ 124 h 382" name="T19"/>
              <a:gd fmla="*/ 274 w 497" name="T20"/>
              <a:gd fmla="*/ 9 h 382" name="T21"/>
              <a:gd fmla="*/ 221 w 497" name="T22"/>
              <a:gd fmla="*/ 9 h 382" name="T23"/>
              <a:gd fmla="*/ 9 w 497" name="T24"/>
              <a:gd fmla="*/ 124 h 382" name="T25"/>
              <a:gd fmla="*/ 9 w 497" name="T26"/>
              <a:gd fmla="*/ 160 h 382" name="T27"/>
              <a:gd fmla="*/ 221 w 497" name="T28"/>
              <a:gd fmla="*/ 275 h 382" name="T29"/>
              <a:gd fmla="*/ 274 w 497" name="T30"/>
              <a:gd fmla="*/ 275 h 382" name="T31"/>
              <a:gd fmla="*/ 408 w 497" name="T32"/>
              <a:gd fmla="*/ 195 h 382" name="T33"/>
              <a:gd fmla="*/ 266 w 497" name="T34"/>
              <a:gd fmla="*/ 160 h 382" name="T35"/>
              <a:gd fmla="*/ 248 w 497" name="T36"/>
              <a:gd fmla="*/ 168 h 382" name="T37"/>
              <a:gd fmla="*/ 203 w 497" name="T38"/>
              <a:gd fmla="*/ 133 h 382" name="T39"/>
              <a:gd fmla="*/ 248 w 497" name="T40"/>
              <a:gd fmla="*/ 107 h 382" name="T41"/>
              <a:gd fmla="*/ 293 w 497" name="T42"/>
              <a:gd fmla="*/ 124 h 382" name="T43"/>
              <a:gd fmla="*/ 443 w 497" name="T44"/>
              <a:gd fmla="*/ 177 h 382" name="T45"/>
              <a:gd fmla="*/ 487 w 497" name="T46"/>
              <a:gd fmla="*/ 160 h 382" name="T47"/>
              <a:gd fmla="*/ 487 w 497" name="T48"/>
              <a:gd fmla="*/ 124 h 382" name="T49"/>
              <a:gd fmla="*/ 425 w 497" name="T50"/>
              <a:gd fmla="*/ 346 h 382" name="T51"/>
              <a:gd fmla="*/ 425 w 497" name="T52"/>
              <a:gd fmla="*/ 346 h 382" name="T53"/>
              <a:gd fmla="*/ 461 w 497" name="T54"/>
              <a:gd fmla="*/ 337 h 382" name="T55"/>
              <a:gd fmla="*/ 443 w 497" name="T56"/>
              <a:gd fmla="*/ 177 h 382" name="T57"/>
              <a:gd fmla="*/ 408 w 497" name="T58"/>
              <a:gd fmla="*/ 195 h 382" name="T59"/>
              <a:gd fmla="*/ 425 w 497" name="T60"/>
              <a:gd fmla="*/ 346 h 382" name="T6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b="b" l="0" r="r" t="0"/>
            <a:pathLst>
              <a:path h="382" w="497">
                <a:moveTo>
                  <a:pt x="80" y="248"/>
                </a:moveTo>
                <a:lnTo>
                  <a:pt x="80" y="248"/>
                </a:lnTo>
                <a:cubicBezTo>
                  <a:pt x="97" y="293"/>
                  <a:pt x="106" y="311"/>
                  <a:pt x="159" y="328"/>
                </a:cubicBezTo>
                <a:cubicBezTo>
                  <a:pt x="203" y="355"/>
                  <a:pt x="230" y="381"/>
                  <a:pt x="248" y="381"/>
                </a:cubicBezTo>
                <a:cubicBezTo>
                  <a:pt x="266" y="381"/>
                  <a:pt x="293" y="355"/>
                  <a:pt x="337" y="337"/>
                </a:cubicBezTo>
                <a:cubicBezTo>
                  <a:pt x="390" y="311"/>
                  <a:pt x="372" y="311"/>
                  <a:pt x="390" y="258"/>
                </a:cubicBezTo>
                <a:cubicBezTo>
                  <a:pt x="248" y="328"/>
                  <a:pt x="248" y="328"/>
                  <a:pt x="248" y="328"/>
                </a:cubicBezTo>
                <a:lnTo>
                  <a:pt x="80" y="248"/>
                </a:lnTo>
                <a:close/>
                <a:moveTo>
                  <a:pt x="487" y="124"/>
                </a:moveTo>
                <a:lnTo>
                  <a:pt x="487" y="124"/>
                </a:lnTo>
                <a:cubicBezTo>
                  <a:pt x="274" y="9"/>
                  <a:pt x="274" y="9"/>
                  <a:pt x="274" y="9"/>
                </a:cubicBezTo>
                <a:cubicBezTo>
                  <a:pt x="266" y="0"/>
                  <a:pt x="239" y="0"/>
                  <a:pt x="221" y="9"/>
                </a:cubicBezTo>
                <a:cubicBezTo>
                  <a:pt x="9" y="124"/>
                  <a:pt x="9" y="124"/>
                  <a:pt x="9" y="124"/>
                </a:cubicBezTo>
                <a:cubicBezTo>
                  <a:pt x="0" y="133"/>
                  <a:pt x="0" y="142"/>
                  <a:pt x="9" y="160"/>
                </a:cubicBezTo>
                <a:cubicBezTo>
                  <a:pt x="221" y="275"/>
                  <a:pt x="221" y="275"/>
                  <a:pt x="221" y="275"/>
                </a:cubicBezTo>
                <a:cubicBezTo>
                  <a:pt x="239" y="284"/>
                  <a:pt x="266" y="284"/>
                  <a:pt x="274" y="275"/>
                </a:cubicBezTo>
                <a:cubicBezTo>
                  <a:pt x="408" y="195"/>
                  <a:pt x="408" y="195"/>
                  <a:pt x="408" y="195"/>
                </a:cubicBezTo>
                <a:cubicBezTo>
                  <a:pt x="266" y="160"/>
                  <a:pt x="266" y="160"/>
                  <a:pt x="266" y="160"/>
                </a:cubicBezTo>
                <a:cubicBezTo>
                  <a:pt x="257" y="160"/>
                  <a:pt x="257" y="168"/>
                  <a:pt x="248" y="168"/>
                </a:cubicBezTo>
                <a:cubicBezTo>
                  <a:pt x="221" y="168"/>
                  <a:pt x="203" y="151"/>
                  <a:pt x="203" y="133"/>
                </a:cubicBezTo>
                <a:cubicBezTo>
                  <a:pt x="203" y="124"/>
                  <a:pt x="221" y="107"/>
                  <a:pt x="248" y="107"/>
                </a:cubicBezTo>
                <a:cubicBezTo>
                  <a:pt x="266" y="107"/>
                  <a:pt x="284" y="115"/>
                  <a:pt x="293" y="124"/>
                </a:cubicBezTo>
                <a:cubicBezTo>
                  <a:pt x="443" y="177"/>
                  <a:pt x="443" y="177"/>
                  <a:pt x="443" y="177"/>
                </a:cubicBezTo>
                <a:cubicBezTo>
                  <a:pt x="487" y="160"/>
                  <a:pt x="487" y="160"/>
                  <a:pt x="487" y="160"/>
                </a:cubicBezTo>
                <a:cubicBezTo>
                  <a:pt x="496" y="142"/>
                  <a:pt x="496" y="133"/>
                  <a:pt x="487" y="124"/>
                </a:cubicBezTo>
                <a:close/>
                <a:moveTo>
                  <a:pt x="425" y="346"/>
                </a:moveTo>
                <a:lnTo>
                  <a:pt x="425" y="346"/>
                </a:lnTo>
                <a:cubicBezTo>
                  <a:pt x="416" y="355"/>
                  <a:pt x="452" y="364"/>
                  <a:pt x="461" y="337"/>
                </a:cubicBezTo>
                <a:cubicBezTo>
                  <a:pt x="469" y="213"/>
                  <a:pt x="443" y="177"/>
                  <a:pt x="443" y="177"/>
                </a:cubicBezTo>
                <a:cubicBezTo>
                  <a:pt x="408" y="195"/>
                  <a:pt x="408" y="195"/>
                  <a:pt x="408" y="195"/>
                </a:cubicBezTo>
                <a:cubicBezTo>
                  <a:pt x="408" y="195"/>
                  <a:pt x="443" y="222"/>
                  <a:pt x="425" y="34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anchor="ctr" bIns="17145" lIns="34290" rIns="34290" tIns="17145" wrap="none"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260" name="Rectangle 364"/>
          <p:cNvSpPr>
            <a:spLocks noChangeArrowheads="1"/>
          </p:cNvSpPr>
          <p:nvPr/>
        </p:nvSpPr>
        <p:spPr bwMode="auto">
          <a:xfrm>
            <a:off x="-1004888" y="500063"/>
            <a:ext cx="484188" cy="422275"/>
          </a:xfrm>
          <a:prstGeom prst="rect">
            <a:avLst/>
          </a:prstGeom>
          <a:solidFill>
            <a:srgbClr val="4BB3D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0261" name="Rectangle 369"/>
          <p:cNvSpPr>
            <a:spLocks noChangeArrowheads="1"/>
          </p:cNvSpPr>
          <p:nvPr/>
        </p:nvSpPr>
        <p:spPr bwMode="auto">
          <a:xfrm>
            <a:off x="-1004888" y="1343025"/>
            <a:ext cx="484188" cy="422275"/>
          </a:xfrm>
          <a:prstGeom prst="rect">
            <a:avLst/>
          </a:pr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0262" name="Rectangle 374"/>
          <p:cNvSpPr>
            <a:spLocks noChangeArrowheads="1"/>
          </p:cNvSpPr>
          <p:nvPr/>
        </p:nvSpPr>
        <p:spPr bwMode="auto">
          <a:xfrm>
            <a:off x="-1004888" y="2178050"/>
            <a:ext cx="484188" cy="422275"/>
          </a:xfrm>
          <a:prstGeom prst="rect">
            <a:avLst/>
          </a:prstGeom>
          <a:solidFill>
            <a:srgbClr val="EBA53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0263" name="Rectangle 379"/>
          <p:cNvSpPr>
            <a:spLocks noChangeArrowheads="1"/>
          </p:cNvSpPr>
          <p:nvPr/>
        </p:nvSpPr>
        <p:spPr bwMode="auto">
          <a:xfrm>
            <a:off x="-1004888" y="3014663"/>
            <a:ext cx="484188" cy="420687"/>
          </a:xfrm>
          <a:prstGeom prst="rect">
            <a:avLst/>
          </a:prstGeom>
          <a:solidFill>
            <a:srgbClr val="D94D4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266" name="组合 15"/>
          <p:cNvGrpSpPr/>
          <p:nvPr/>
        </p:nvGrpSpPr>
        <p:grpSpPr>
          <a:xfrm>
            <a:off x="2286000" y="-30163"/>
            <a:ext cx="4572000" cy="646113"/>
            <a:chOff x="2286000" y="-30678"/>
            <a:chExt cx="4572000" cy="646684"/>
          </a:xfrm>
        </p:grpSpPr>
        <p:sp>
          <p:nvSpPr>
            <p:cNvPr id="11290" name="Freeform 152"/>
            <p:cNvSpPr>
              <a:spLocks noChangeArrowheads="1"/>
            </p:cNvSpPr>
            <p:nvPr/>
          </p:nvSpPr>
          <p:spPr bwMode="auto">
            <a:xfrm>
              <a:off x="2286000" y="-30678"/>
              <a:ext cx="4572000" cy="646684"/>
            </a:xfrm>
            <a:custGeom>
              <a:gdLst>
                <a:gd fmla="*/ 0 w 1517" name="T0"/>
                <a:gd fmla="*/ 0 h 340" name="T1"/>
                <a:gd fmla="*/ 0 w 1517" name="T2"/>
                <a:gd fmla="*/ 2147483646 h 340" name="T3"/>
                <a:gd fmla="*/ 2147483646 w 1517" name="T4"/>
                <a:gd fmla="*/ 2147483646 h 340" name="T5"/>
                <a:gd fmla="*/ 2147483646 w 1517" name="T6"/>
                <a:gd fmla="*/ 2147483646 h 340" name="T7"/>
                <a:gd fmla="*/ 2147483646 w 1517" name="T8"/>
                <a:gd fmla="*/ 2147483646 h 340" name="T9"/>
                <a:gd fmla="*/ 2147483646 w 1517" name="T10"/>
                <a:gd fmla="*/ 0 h 340" name="T11"/>
                <a:gd fmla="*/ 2147483646 w 1517" name="T12"/>
                <a:gd fmla="*/ 0 h 340" name="T13"/>
                <a:gd fmla="*/ 0 w 1517" name="T14"/>
                <a:gd fmla="*/ 0 h 340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w 1517" name="T24"/>
                <a:gd fmla="*/ 0 h 340" name="T25"/>
                <a:gd fmla="*/ 1517 w 1517" name="T26"/>
                <a:gd fmla="*/ 340 h 340" name="T27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T27" l="T24" r="T26" t="T25"/>
              <a:pathLst>
                <a:path h="340" w="1517">
                  <a:moveTo>
                    <a:pt x="0" y="0"/>
                  </a:moveTo>
                  <a:cubicBezTo>
                    <a:pt x="0" y="231"/>
                    <a:pt x="0" y="231"/>
                    <a:pt x="0" y="231"/>
                  </a:cubicBezTo>
                  <a:cubicBezTo>
                    <a:pt x="0" y="291"/>
                    <a:pt x="49" y="340"/>
                    <a:pt x="110" y="340"/>
                  </a:cubicBezTo>
                  <a:cubicBezTo>
                    <a:pt x="1407" y="340"/>
                    <a:pt x="1407" y="340"/>
                    <a:pt x="1407" y="340"/>
                  </a:cubicBezTo>
                  <a:cubicBezTo>
                    <a:pt x="1468" y="340"/>
                    <a:pt x="1517" y="291"/>
                    <a:pt x="1517" y="231"/>
                  </a:cubicBezTo>
                  <a:cubicBezTo>
                    <a:pt x="1517" y="0"/>
                    <a:pt x="1517" y="0"/>
                    <a:pt x="1517" y="0"/>
                  </a:cubicBezTo>
                  <a:cubicBezTo>
                    <a:pt x="792" y="0"/>
                    <a:pt x="792" y="0"/>
                    <a:pt x="79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8EC31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1291" name="Freeform 153"/>
            <p:cNvSpPr>
              <a:spLocks noChangeArrowheads="1" noEditPoints="1"/>
            </p:cNvSpPr>
            <p:nvPr/>
          </p:nvSpPr>
          <p:spPr bwMode="auto">
            <a:xfrm>
              <a:off x="2343928" y="-1878"/>
              <a:ext cx="4460285" cy="591701"/>
            </a:xfrm>
            <a:custGeom>
              <a:gdLst>
                <a:gd fmla="*/ 2147483646 w 1480" name="T0"/>
                <a:gd fmla="*/ 0 h 311" name="T1"/>
                <a:gd fmla="*/ 0 w 1480" name="T2"/>
                <a:gd fmla="*/ 0 h 311" name="T3"/>
                <a:gd fmla="*/ 0 w 1480" name="T4"/>
                <a:gd fmla="*/ 2147483646 h 311" name="T5"/>
                <a:gd fmla="*/ 2147483646 w 1480" name="T6"/>
                <a:gd fmla="*/ 2147483646 h 311" name="T7"/>
                <a:gd fmla="*/ 2147483646 w 1480" name="T8"/>
                <a:gd fmla="*/ 2147483646 h 311" name="T9"/>
                <a:gd fmla="*/ 2147483646 w 1480" name="T10"/>
                <a:gd fmla="*/ 2147483646 h 311" name="T11"/>
                <a:gd fmla="*/ 2147483646 w 1480" name="T12"/>
                <a:gd fmla="*/ 0 h 311" name="T13"/>
                <a:gd fmla="*/ 2147483646 w 1480" name="T14"/>
                <a:gd fmla="*/ 0 h 311" name="T15"/>
                <a:gd fmla="*/ 2147483646 w 1480" name="T16"/>
                <a:gd fmla="*/ 2147483646 h 311" name="T17"/>
                <a:gd fmla="*/ 2147483646 w 1480" name="T18"/>
                <a:gd fmla="*/ 2147483646 h 311" name="T19"/>
                <a:gd fmla="*/ 2147483646 w 1480" name="T20"/>
                <a:gd fmla="*/ 2147483646 h 311" name="T21"/>
                <a:gd fmla="*/ 2147483646 w 1480" name="T22"/>
                <a:gd fmla="*/ 2147483646 h 311" name="T23"/>
                <a:gd fmla="*/ 2147483646 w 1480" name="T24"/>
                <a:gd fmla="*/ 2147483646 h 311" name="T25"/>
                <a:gd fmla="*/ 2147483646 w 1480" name="T26"/>
                <a:gd fmla="*/ 2147483646 h 311" name="T27"/>
                <a:gd fmla="*/ 2147483646 w 1480" name="T28"/>
                <a:gd fmla="*/ 2147483646 h 311" name="T29"/>
                <a:gd fmla="*/ 2147483646 w 1480" name="T30"/>
                <a:gd fmla="*/ 2147483646 h 311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w 1480" name="T48"/>
                <a:gd fmla="*/ 0 h 311" name="T49"/>
                <a:gd fmla="*/ 1480 w 1480" name="T50"/>
                <a:gd fmla="*/ 311 h 311" name="T51"/>
              </a:gdLst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b="T51" l="T48" r="T50" t="T49"/>
              <a:pathLst>
                <a:path h="311" w="1480">
                  <a:moveTo>
                    <a:pt x="77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11"/>
                    <a:pt x="0" y="211"/>
                    <a:pt x="0" y="211"/>
                  </a:cubicBezTo>
                  <a:cubicBezTo>
                    <a:pt x="0" y="266"/>
                    <a:pt x="48" y="311"/>
                    <a:pt x="107" y="311"/>
                  </a:cubicBezTo>
                  <a:cubicBezTo>
                    <a:pt x="1372" y="311"/>
                    <a:pt x="1372" y="311"/>
                    <a:pt x="1372" y="311"/>
                  </a:cubicBezTo>
                  <a:cubicBezTo>
                    <a:pt x="1432" y="311"/>
                    <a:pt x="1480" y="266"/>
                    <a:pt x="1480" y="211"/>
                  </a:cubicBezTo>
                  <a:cubicBezTo>
                    <a:pt x="1480" y="0"/>
                    <a:pt x="1480" y="0"/>
                    <a:pt x="1480" y="0"/>
                  </a:cubicBezTo>
                  <a:lnTo>
                    <a:pt x="772" y="0"/>
                  </a:lnTo>
                  <a:close/>
                  <a:moveTo>
                    <a:pt x="1462" y="206"/>
                  </a:moveTo>
                  <a:cubicBezTo>
                    <a:pt x="1462" y="256"/>
                    <a:pt x="1415" y="297"/>
                    <a:pt x="1358" y="297"/>
                  </a:cubicBezTo>
                  <a:cubicBezTo>
                    <a:pt x="122" y="297"/>
                    <a:pt x="122" y="297"/>
                    <a:pt x="122" y="297"/>
                  </a:cubicBezTo>
                  <a:cubicBezTo>
                    <a:pt x="64" y="297"/>
                    <a:pt x="17" y="256"/>
                    <a:pt x="17" y="206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771" y="14"/>
                    <a:pt x="771" y="14"/>
                    <a:pt x="771" y="14"/>
                  </a:cubicBezTo>
                  <a:cubicBezTo>
                    <a:pt x="1462" y="14"/>
                    <a:pt x="1462" y="14"/>
                    <a:pt x="1462" y="14"/>
                  </a:cubicBezTo>
                  <a:lnTo>
                    <a:pt x="1462" y="20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1292" name="Freeform 154"/>
            <p:cNvSpPr>
              <a:spLocks noChangeArrowheads="1"/>
            </p:cNvSpPr>
            <p:nvPr/>
          </p:nvSpPr>
          <p:spPr bwMode="auto">
            <a:xfrm>
              <a:off x="3005937" y="165681"/>
              <a:ext cx="277218" cy="264435"/>
            </a:xfrm>
            <a:custGeom>
              <a:gdLst>
                <a:gd fmla="*/ 2147483646 w 92" name="T0"/>
                <a:gd fmla="*/ 2147483646 h 139" name="T1"/>
                <a:gd fmla="*/ 2147483646 w 92" name="T2"/>
                <a:gd fmla="*/ 2147483646 h 139" name="T3"/>
                <a:gd fmla="*/ 2147483646 w 92" name="T4"/>
                <a:gd fmla="*/ 2147483646 h 139" name="T5"/>
                <a:gd fmla="*/ 2147483646 w 92" name="T6"/>
                <a:gd fmla="*/ 2147483646 h 139" name="T7"/>
                <a:gd fmla="*/ 2147483646 w 92" name="T8"/>
                <a:gd fmla="*/ 2147483646 h 139" name="T9"/>
                <a:gd fmla="*/ 2147483646 w 92" name="T10"/>
                <a:gd fmla="*/ 0 h 139" name="T11"/>
                <a:gd fmla="*/ 2147483646 w 92" name="T12"/>
                <a:gd fmla="*/ 2147483646 h 139" name="T13"/>
                <a:gd fmla="*/ 2147483646 w 92" name="T14"/>
                <a:gd fmla="*/ 2147483646 h 139" name="T15"/>
                <a:gd fmla="*/ 2147483646 w 92" name="T16"/>
                <a:gd fmla="*/ 2147483646 h 139" name="T17"/>
                <a:gd fmla="*/ 2147483646 w 92" name="T18"/>
                <a:gd fmla="*/ 2147483646 h 139" name="T19"/>
                <a:gd fmla="*/ 2147483646 w 92" name="T20"/>
                <a:gd fmla="*/ 2147483646 h 139" name="T21"/>
                <a:gd fmla="*/ 2147483646 w 92" name="T22"/>
                <a:gd fmla="*/ 2147483646 h 139" name="T23"/>
                <a:gd fmla="*/ 2147483646 w 92" name="T24"/>
                <a:gd fmla="*/ 2147483646 h 139" name="T25"/>
                <a:gd fmla="*/ 0 w 92" name="T26"/>
                <a:gd fmla="*/ 2147483646 h 139" name="T27"/>
                <a:gd fmla="*/ 2147483646 w 92" name="T28"/>
                <a:gd fmla="*/ 2147483646 h 139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w 92" name="T45"/>
                <a:gd fmla="*/ 0 h 139" name="T46"/>
                <a:gd fmla="*/ 92 w 92" name="T47"/>
                <a:gd fmla="*/ 139 h 139" name="T48"/>
              </a:gdLst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b="T48" l="T45" r="T47" t="T46"/>
              <a:pathLst>
                <a:path h="139" w="92">
                  <a:moveTo>
                    <a:pt x="6" y="105"/>
                  </a:moveTo>
                  <a:cubicBezTo>
                    <a:pt x="14" y="110"/>
                    <a:pt x="27" y="114"/>
                    <a:pt x="40" y="114"/>
                  </a:cubicBezTo>
                  <a:cubicBezTo>
                    <a:pt x="54" y="114"/>
                    <a:pt x="61" y="108"/>
                    <a:pt x="61" y="99"/>
                  </a:cubicBezTo>
                  <a:cubicBezTo>
                    <a:pt x="61" y="91"/>
                    <a:pt x="55" y="86"/>
                    <a:pt x="38" y="80"/>
                  </a:cubicBezTo>
                  <a:cubicBezTo>
                    <a:pt x="16" y="72"/>
                    <a:pt x="1" y="60"/>
                    <a:pt x="1" y="40"/>
                  </a:cubicBezTo>
                  <a:cubicBezTo>
                    <a:pt x="1" y="17"/>
                    <a:pt x="21" y="0"/>
                    <a:pt x="52" y="0"/>
                  </a:cubicBezTo>
                  <a:cubicBezTo>
                    <a:pt x="68" y="0"/>
                    <a:pt x="79" y="3"/>
                    <a:pt x="87" y="7"/>
                  </a:cubicBezTo>
                  <a:cubicBezTo>
                    <a:pt x="80" y="31"/>
                    <a:pt x="80" y="31"/>
                    <a:pt x="80" y="31"/>
                  </a:cubicBezTo>
                  <a:cubicBezTo>
                    <a:pt x="75" y="29"/>
                    <a:pt x="65" y="25"/>
                    <a:pt x="52" y="25"/>
                  </a:cubicBezTo>
                  <a:cubicBezTo>
                    <a:pt x="39" y="25"/>
                    <a:pt x="32" y="31"/>
                    <a:pt x="32" y="38"/>
                  </a:cubicBezTo>
                  <a:cubicBezTo>
                    <a:pt x="32" y="46"/>
                    <a:pt x="40" y="50"/>
                    <a:pt x="57" y="57"/>
                  </a:cubicBezTo>
                  <a:cubicBezTo>
                    <a:pt x="81" y="66"/>
                    <a:pt x="92" y="78"/>
                    <a:pt x="92" y="97"/>
                  </a:cubicBezTo>
                  <a:cubicBezTo>
                    <a:pt x="92" y="120"/>
                    <a:pt x="75" y="139"/>
                    <a:pt x="38" y="139"/>
                  </a:cubicBezTo>
                  <a:cubicBezTo>
                    <a:pt x="22" y="139"/>
                    <a:pt x="7" y="135"/>
                    <a:pt x="0" y="131"/>
                  </a:cubicBezTo>
                  <a:lnTo>
                    <a:pt x="6" y="10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1293" name="Rectangle 155"/>
            <p:cNvSpPr>
              <a:spLocks noChangeArrowheads="1"/>
            </p:cNvSpPr>
            <p:nvPr/>
          </p:nvSpPr>
          <p:spPr bwMode="auto">
            <a:xfrm>
              <a:off x="3345217" y="168302"/>
              <a:ext cx="91026" cy="2565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11294" name="Freeform 156"/>
            <p:cNvSpPr>
              <a:spLocks noChangeArrowheads="1"/>
            </p:cNvSpPr>
            <p:nvPr/>
          </p:nvSpPr>
          <p:spPr bwMode="auto">
            <a:xfrm>
              <a:off x="3518994" y="168302"/>
              <a:ext cx="339280" cy="256578"/>
            </a:xfrm>
            <a:custGeom>
              <a:gdLst>
                <a:gd fmla="*/ 0 w 112" name="T0"/>
                <a:gd fmla="*/ 2147483646 h 135" name="T1"/>
                <a:gd fmla="*/ 0 w 112" name="T2"/>
                <a:gd fmla="*/ 0 h 135" name="T3"/>
                <a:gd fmla="*/ 2147483646 w 112" name="T4"/>
                <a:gd fmla="*/ 0 h 135" name="T5"/>
                <a:gd fmla="*/ 2147483646 w 112" name="T6"/>
                <a:gd fmla="*/ 2147483646 h 135" name="T7"/>
                <a:gd fmla="*/ 2147483646 w 112" name="T8"/>
                <a:gd fmla="*/ 2147483646 h 135" name="T9"/>
                <a:gd fmla="*/ 2147483646 w 112" name="T10"/>
                <a:gd fmla="*/ 2147483646 h 135" name="T11"/>
                <a:gd fmla="*/ 2147483646 w 112" name="T12"/>
                <a:gd fmla="*/ 2147483646 h 135" name="T13"/>
                <a:gd fmla="*/ 2147483646 w 112" name="T14"/>
                <a:gd fmla="*/ 0 h 135" name="T15"/>
                <a:gd fmla="*/ 2147483646 w 112" name="T16"/>
                <a:gd fmla="*/ 0 h 135" name="T17"/>
                <a:gd fmla="*/ 2147483646 w 112" name="T18"/>
                <a:gd fmla="*/ 2147483646 h 135" name="T19"/>
                <a:gd fmla="*/ 2147483646 w 112" name="T20"/>
                <a:gd fmla="*/ 2147483646 h 135" name="T21"/>
                <a:gd fmla="*/ 2147483646 w 112" name="T22"/>
                <a:gd fmla="*/ 2147483646 h 135" name="T23"/>
                <a:gd fmla="*/ 2147483646 w 112" name="T24"/>
                <a:gd fmla="*/ 2147483646 h 135" name="T25"/>
                <a:gd fmla="*/ 2147483646 w 112" name="T26"/>
                <a:gd fmla="*/ 2147483646 h 135" name="T27"/>
                <a:gd fmla="*/ 2147483646 w 112" name="T28"/>
                <a:gd fmla="*/ 2147483646 h 135" name="T29"/>
                <a:gd fmla="*/ 2147483646 w 112" name="T30"/>
                <a:gd fmla="*/ 2147483646 h 135" name="T31"/>
                <a:gd fmla="*/ 0 w 112" name="T32"/>
                <a:gd fmla="*/ 2147483646 h 135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w 112" name="T51"/>
                <a:gd fmla="*/ 0 h 135" name="T52"/>
                <a:gd fmla="*/ 112 w 112" name="T53"/>
                <a:gd fmla="*/ 135 h 135" name="T54"/>
              </a:gdLst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b="T54" l="T51" r="T53" t="T52"/>
              <a:pathLst>
                <a:path h="135" w="112">
                  <a:moveTo>
                    <a:pt x="0" y="135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64" y="49"/>
                    <a:pt x="64" y="49"/>
                    <a:pt x="64" y="49"/>
                  </a:cubicBezTo>
                  <a:cubicBezTo>
                    <a:pt x="72" y="64"/>
                    <a:pt x="80" y="80"/>
                    <a:pt x="86" y="96"/>
                  </a:cubicBezTo>
                  <a:cubicBezTo>
                    <a:pt x="86" y="96"/>
                    <a:pt x="86" y="96"/>
                    <a:pt x="86" y="96"/>
                  </a:cubicBezTo>
                  <a:cubicBezTo>
                    <a:pt x="84" y="78"/>
                    <a:pt x="84" y="60"/>
                    <a:pt x="84" y="39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35"/>
                    <a:pt x="112" y="135"/>
                    <a:pt x="112" y="135"/>
                  </a:cubicBezTo>
                  <a:cubicBezTo>
                    <a:pt x="80" y="135"/>
                    <a:pt x="80" y="135"/>
                    <a:pt x="80" y="135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3" y="68"/>
                    <a:pt x="34" y="51"/>
                    <a:pt x="27" y="35"/>
                  </a:cubicBezTo>
                  <a:cubicBezTo>
                    <a:pt x="27" y="35"/>
                    <a:pt x="27" y="35"/>
                    <a:pt x="27" y="35"/>
                  </a:cubicBezTo>
                  <a:cubicBezTo>
                    <a:pt x="28" y="53"/>
                    <a:pt x="28" y="72"/>
                    <a:pt x="28" y="94"/>
                  </a:cubicBezTo>
                  <a:cubicBezTo>
                    <a:pt x="28" y="135"/>
                    <a:pt x="28" y="135"/>
                    <a:pt x="28" y="135"/>
                  </a:cubicBezTo>
                  <a:lnTo>
                    <a:pt x="0" y="1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1295" name="Freeform 157"/>
            <p:cNvSpPr>
              <a:spLocks noChangeArrowheads="1"/>
            </p:cNvSpPr>
            <p:nvPr/>
          </p:nvSpPr>
          <p:spPr bwMode="auto">
            <a:xfrm>
              <a:off x="3916199" y="165681"/>
              <a:ext cx="359969" cy="261816"/>
            </a:xfrm>
            <a:custGeom>
              <a:gdLst>
                <a:gd fmla="*/ 2147483646 w 119" name="T0"/>
                <a:gd fmla="*/ 2147483646 h 137" name="T1"/>
                <a:gd fmla="*/ 2147483646 w 119" name="T2"/>
                <a:gd fmla="*/ 2147483646 h 137" name="T3"/>
                <a:gd fmla="*/ 2147483646 w 119" name="T4"/>
                <a:gd fmla="*/ 2147483646 h 137" name="T5"/>
                <a:gd fmla="*/ 0 w 119" name="T6"/>
                <a:gd fmla="*/ 2147483646 h 137" name="T7"/>
                <a:gd fmla="*/ 2147483646 w 119" name="T8"/>
                <a:gd fmla="*/ 0 h 137" name="T9"/>
                <a:gd fmla="*/ 2147483646 w 119" name="T10"/>
                <a:gd fmla="*/ 2147483646 h 137" name="T11"/>
                <a:gd fmla="*/ 2147483646 w 119" name="T12"/>
                <a:gd fmla="*/ 2147483646 h 137" name="T13"/>
                <a:gd fmla="*/ 2147483646 w 119" name="T14"/>
                <a:gd fmla="*/ 2147483646 h 137" name="T15"/>
                <a:gd fmla="*/ 2147483646 w 119" name="T16"/>
                <a:gd fmla="*/ 2147483646 h 137" name="T17"/>
                <a:gd fmla="*/ 2147483646 w 119" name="T18"/>
                <a:gd fmla="*/ 2147483646 h 137" name="T19"/>
                <a:gd fmla="*/ 2147483646 w 119" name="T20"/>
                <a:gd fmla="*/ 2147483646 h 137" name="T21"/>
                <a:gd fmla="*/ 2147483646 w 119" name="T22"/>
                <a:gd fmla="*/ 2147483646 h 137" name="T23"/>
                <a:gd fmla="*/ 2147483646 w 119" name="T24"/>
                <a:gd fmla="*/ 2147483646 h 137" name="T25"/>
                <a:gd fmla="*/ 2147483646 w 119" name="T26"/>
                <a:gd fmla="*/ 2147483646 h 137" name="T27"/>
                <a:gd fmla="*/ 2147483646 w 119" name="T28"/>
                <a:gd fmla="*/ 2147483646 h 137" name="T29"/>
                <a:gd fmla="*/ 2147483646 w 119" name="T30"/>
                <a:gd fmla="*/ 2147483646 h 137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w 119" name="T48"/>
                <a:gd fmla="*/ 0 h 137" name="T49"/>
                <a:gd fmla="*/ 119 w 119" name="T50"/>
                <a:gd fmla="*/ 137 h 137" name="T51"/>
              </a:gdLst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b="T51" l="T48" r="T50" t="T49"/>
              <a:pathLst>
                <a:path h="137" w="119">
                  <a:moveTo>
                    <a:pt x="119" y="130"/>
                  </a:moveTo>
                  <a:cubicBezTo>
                    <a:pt x="109" y="133"/>
                    <a:pt x="91" y="137"/>
                    <a:pt x="74" y="137"/>
                  </a:cubicBezTo>
                  <a:cubicBezTo>
                    <a:pt x="49" y="137"/>
                    <a:pt x="31" y="131"/>
                    <a:pt x="19" y="119"/>
                  </a:cubicBezTo>
                  <a:cubicBezTo>
                    <a:pt x="6" y="107"/>
                    <a:pt x="0" y="90"/>
                    <a:pt x="0" y="70"/>
                  </a:cubicBezTo>
                  <a:cubicBezTo>
                    <a:pt x="0" y="25"/>
                    <a:pt x="33" y="0"/>
                    <a:pt x="77" y="0"/>
                  </a:cubicBezTo>
                  <a:cubicBezTo>
                    <a:pt x="94" y="0"/>
                    <a:pt x="108" y="3"/>
                    <a:pt x="114" y="6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0" y="27"/>
                    <a:pt x="91" y="25"/>
                    <a:pt x="76" y="25"/>
                  </a:cubicBezTo>
                  <a:cubicBezTo>
                    <a:pt x="51" y="25"/>
                    <a:pt x="32" y="39"/>
                    <a:pt x="32" y="68"/>
                  </a:cubicBezTo>
                  <a:cubicBezTo>
                    <a:pt x="32" y="96"/>
                    <a:pt x="49" y="113"/>
                    <a:pt x="74" y="113"/>
                  </a:cubicBezTo>
                  <a:cubicBezTo>
                    <a:pt x="81" y="113"/>
                    <a:pt x="87" y="112"/>
                    <a:pt x="89" y="111"/>
                  </a:cubicBezTo>
                  <a:cubicBezTo>
                    <a:pt x="89" y="82"/>
                    <a:pt x="89" y="82"/>
                    <a:pt x="89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8" y="59"/>
                    <a:pt x="68" y="59"/>
                    <a:pt x="68" y="59"/>
                  </a:cubicBezTo>
                  <a:cubicBezTo>
                    <a:pt x="119" y="59"/>
                    <a:pt x="119" y="59"/>
                    <a:pt x="119" y="59"/>
                  </a:cubicBezTo>
                  <a:lnTo>
                    <a:pt x="119" y="1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1296" name="Freeform 158"/>
            <p:cNvSpPr>
              <a:spLocks noChangeArrowheads="1" noEditPoints="1"/>
            </p:cNvSpPr>
            <p:nvPr/>
          </p:nvSpPr>
          <p:spPr bwMode="auto">
            <a:xfrm>
              <a:off x="4317544" y="168302"/>
              <a:ext cx="372380" cy="256578"/>
            </a:xfrm>
            <a:custGeom>
              <a:gdLst>
                <a:gd fmla="*/ 2147483646 w 123" name="T0"/>
                <a:gd fmla="*/ 2147483646 h 135" name="T1"/>
                <a:gd fmla="*/ 2147483646 w 123" name="T2"/>
                <a:gd fmla="*/ 2147483646 h 135" name="T3"/>
                <a:gd fmla="*/ 0 w 123" name="T4"/>
                <a:gd fmla="*/ 2147483646 h 135" name="T5"/>
                <a:gd fmla="*/ 2147483646 w 123" name="T6"/>
                <a:gd fmla="*/ 0 h 135" name="T7"/>
                <a:gd fmla="*/ 2147483646 w 123" name="T8"/>
                <a:gd fmla="*/ 0 h 135" name="T9"/>
                <a:gd fmla="*/ 2147483646 w 123" name="T10"/>
                <a:gd fmla="*/ 2147483646 h 135" name="T11"/>
                <a:gd fmla="*/ 2147483646 w 123" name="T12"/>
                <a:gd fmla="*/ 2147483646 h 135" name="T13"/>
                <a:gd fmla="*/ 2147483646 w 123" name="T14"/>
                <a:gd fmla="*/ 2147483646 h 135" name="T15"/>
                <a:gd fmla="*/ 2147483646 w 123" name="T16"/>
                <a:gd fmla="*/ 2147483646 h 135" name="T17"/>
                <a:gd fmla="*/ 2147483646 w 123" name="T18"/>
                <a:gd fmla="*/ 2147483646 h 135" name="T19"/>
                <a:gd fmla="*/ 2147483646 w 123" name="T20"/>
                <a:gd fmla="*/ 2147483646 h 135" name="T21"/>
                <a:gd fmla="*/ 2147483646 w 123" name="T22"/>
                <a:gd fmla="*/ 2147483646 h 135" name="T23"/>
                <a:gd fmla="*/ 2147483646 w 123" name="T24"/>
                <a:gd fmla="*/ 2147483646 h 135" name="T25"/>
                <a:gd fmla="*/ 2147483646 w 123" name="T26"/>
                <a:gd fmla="*/ 2147483646 h 135" name="T27"/>
                <a:gd fmla="*/ 2147483646 w 123" name="T28"/>
                <a:gd fmla="*/ 2147483646 h 135" name="T29"/>
                <a:gd fmla="*/ 2147483646 w 123" name="T30"/>
                <a:gd fmla="*/ 2147483646 h 135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w 123" name="T48"/>
                <a:gd fmla="*/ 0 h 135" name="T49"/>
                <a:gd fmla="*/ 123 w 123" name="T50"/>
                <a:gd fmla="*/ 135 h 135" name="T51"/>
              </a:gdLst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b="T51" l="T48" r="T50" t="T49"/>
              <a:pathLst>
                <a:path h="135" w="123">
                  <a:moveTo>
                    <a:pt x="41" y="100"/>
                  </a:moveTo>
                  <a:cubicBezTo>
                    <a:pt x="31" y="135"/>
                    <a:pt x="31" y="135"/>
                    <a:pt x="31" y="135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123" y="135"/>
                    <a:pt x="123" y="135"/>
                    <a:pt x="123" y="135"/>
                  </a:cubicBezTo>
                  <a:cubicBezTo>
                    <a:pt x="90" y="135"/>
                    <a:pt x="90" y="135"/>
                    <a:pt x="90" y="135"/>
                  </a:cubicBezTo>
                  <a:cubicBezTo>
                    <a:pt x="79" y="100"/>
                    <a:pt x="79" y="100"/>
                    <a:pt x="79" y="100"/>
                  </a:cubicBezTo>
                  <a:lnTo>
                    <a:pt x="41" y="100"/>
                  </a:lnTo>
                  <a:close/>
                  <a:moveTo>
                    <a:pt x="75" y="77"/>
                  </a:moveTo>
                  <a:cubicBezTo>
                    <a:pt x="67" y="49"/>
                    <a:pt x="67" y="49"/>
                    <a:pt x="67" y="49"/>
                  </a:cubicBezTo>
                  <a:cubicBezTo>
                    <a:pt x="64" y="41"/>
                    <a:pt x="62" y="31"/>
                    <a:pt x="60" y="23"/>
                  </a:cubicBezTo>
                  <a:cubicBezTo>
                    <a:pt x="59" y="23"/>
                    <a:pt x="59" y="23"/>
                    <a:pt x="59" y="23"/>
                  </a:cubicBezTo>
                  <a:cubicBezTo>
                    <a:pt x="57" y="31"/>
                    <a:pt x="55" y="41"/>
                    <a:pt x="53" y="49"/>
                  </a:cubicBezTo>
                  <a:cubicBezTo>
                    <a:pt x="45" y="77"/>
                    <a:pt x="45" y="77"/>
                    <a:pt x="45" y="77"/>
                  </a:cubicBezTo>
                  <a:lnTo>
                    <a:pt x="75" y="7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1297" name="Freeform 159"/>
            <p:cNvSpPr>
              <a:spLocks noChangeArrowheads="1" noEditPoints="1"/>
            </p:cNvSpPr>
            <p:nvPr/>
          </p:nvSpPr>
          <p:spPr bwMode="auto">
            <a:xfrm>
              <a:off x="4743711" y="165684"/>
              <a:ext cx="289629" cy="259197"/>
            </a:xfrm>
            <a:custGeom>
              <a:gdLst>
                <a:gd fmla="*/ 0 w 96" name="T0"/>
                <a:gd fmla="*/ 2147483646 h 136" name="T1"/>
                <a:gd fmla="*/ 2147483646 w 96" name="T2"/>
                <a:gd fmla="*/ 0 h 136" name="T3"/>
                <a:gd fmla="*/ 2147483646 w 96" name="T4"/>
                <a:gd fmla="*/ 2147483646 h 136" name="T5"/>
                <a:gd fmla="*/ 2147483646 w 96" name="T6"/>
                <a:gd fmla="*/ 2147483646 h 136" name="T7"/>
                <a:gd fmla="*/ 2147483646 w 96" name="T8"/>
                <a:gd fmla="*/ 2147483646 h 136" name="T9"/>
                <a:gd fmla="*/ 2147483646 w 96" name="T10"/>
                <a:gd fmla="*/ 2147483646 h 136" name="T11"/>
                <a:gd fmla="*/ 2147483646 w 96" name="T12"/>
                <a:gd fmla="*/ 2147483646 h 136" name="T13"/>
                <a:gd fmla="*/ 2147483646 w 96" name="T14"/>
                <a:gd fmla="*/ 2147483646 h 136" name="T15"/>
                <a:gd fmla="*/ 0 w 96" name="T16"/>
                <a:gd fmla="*/ 2147483646 h 136" name="T17"/>
                <a:gd fmla="*/ 0 w 96" name="T18"/>
                <a:gd fmla="*/ 2147483646 h 136" name="T19"/>
                <a:gd fmla="*/ 2147483646 w 96" name="T20"/>
                <a:gd fmla="*/ 2147483646 h 136" name="T21"/>
                <a:gd fmla="*/ 2147483646 w 96" name="T22"/>
                <a:gd fmla="*/ 2147483646 h 136" name="T23"/>
                <a:gd fmla="*/ 2147483646 w 96" name="T24"/>
                <a:gd fmla="*/ 2147483646 h 136" name="T25"/>
                <a:gd fmla="*/ 2147483646 w 96" name="T26"/>
                <a:gd fmla="*/ 2147483646 h 136" name="T27"/>
                <a:gd fmla="*/ 2147483646 w 96" name="T28"/>
                <a:gd fmla="*/ 2147483646 h 136" name="T29"/>
                <a:gd fmla="*/ 2147483646 w 96" name="T30"/>
                <a:gd fmla="*/ 2147483646 h 1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w 96" name="T48"/>
                <a:gd fmla="*/ 0 h 136" name="T49"/>
                <a:gd fmla="*/ 96 w 96" name="T50"/>
                <a:gd fmla="*/ 136 h 136" name="T51"/>
              </a:gdLst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b="T51" l="T48" r="T50" t="T49"/>
              <a:pathLst>
                <a:path h="136" w="96">
                  <a:moveTo>
                    <a:pt x="0" y="3"/>
                  </a:moveTo>
                  <a:cubicBezTo>
                    <a:pt x="9" y="1"/>
                    <a:pt x="22" y="0"/>
                    <a:pt x="41" y="0"/>
                  </a:cubicBezTo>
                  <a:cubicBezTo>
                    <a:pt x="60" y="0"/>
                    <a:pt x="73" y="4"/>
                    <a:pt x="82" y="11"/>
                  </a:cubicBezTo>
                  <a:cubicBezTo>
                    <a:pt x="91" y="18"/>
                    <a:pt x="96" y="29"/>
                    <a:pt x="96" y="42"/>
                  </a:cubicBezTo>
                  <a:cubicBezTo>
                    <a:pt x="96" y="55"/>
                    <a:pt x="92" y="66"/>
                    <a:pt x="84" y="74"/>
                  </a:cubicBezTo>
                  <a:cubicBezTo>
                    <a:pt x="74" y="84"/>
                    <a:pt x="58" y="88"/>
                    <a:pt x="40" y="88"/>
                  </a:cubicBezTo>
                  <a:cubicBezTo>
                    <a:pt x="36" y="88"/>
                    <a:pt x="33" y="88"/>
                    <a:pt x="30" y="88"/>
                  </a:cubicBezTo>
                  <a:cubicBezTo>
                    <a:pt x="30" y="136"/>
                    <a:pt x="30" y="136"/>
                    <a:pt x="30" y="136"/>
                  </a:cubicBezTo>
                  <a:cubicBezTo>
                    <a:pt x="0" y="136"/>
                    <a:pt x="0" y="136"/>
                    <a:pt x="0" y="136"/>
                  </a:cubicBezTo>
                  <a:lnTo>
                    <a:pt x="0" y="3"/>
                  </a:lnTo>
                  <a:close/>
                  <a:moveTo>
                    <a:pt x="30" y="64"/>
                  </a:moveTo>
                  <a:cubicBezTo>
                    <a:pt x="32" y="65"/>
                    <a:pt x="36" y="65"/>
                    <a:pt x="40" y="65"/>
                  </a:cubicBezTo>
                  <a:cubicBezTo>
                    <a:pt x="56" y="65"/>
                    <a:pt x="66" y="57"/>
                    <a:pt x="66" y="43"/>
                  </a:cubicBezTo>
                  <a:cubicBezTo>
                    <a:pt x="66" y="30"/>
                    <a:pt x="58" y="23"/>
                    <a:pt x="42" y="23"/>
                  </a:cubicBezTo>
                  <a:cubicBezTo>
                    <a:pt x="36" y="23"/>
                    <a:pt x="32" y="24"/>
                    <a:pt x="30" y="24"/>
                  </a:cubicBezTo>
                  <a:lnTo>
                    <a:pt x="30" y="6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1298" name="Freeform 160"/>
            <p:cNvSpPr>
              <a:spLocks noChangeArrowheads="1" noEditPoints="1"/>
            </p:cNvSpPr>
            <p:nvPr/>
          </p:nvSpPr>
          <p:spPr bwMode="auto">
            <a:xfrm>
              <a:off x="5074715" y="165681"/>
              <a:ext cx="388930" cy="264435"/>
            </a:xfrm>
            <a:custGeom>
              <a:gdLst>
                <a:gd fmla="*/ 2147483646 w 129" name="T0"/>
                <a:gd fmla="*/ 2147483646 h 139" name="T1"/>
                <a:gd fmla="*/ 2147483646 w 129" name="T2"/>
                <a:gd fmla="*/ 2147483646 h 139" name="T3"/>
                <a:gd fmla="*/ 0 w 129" name="T4"/>
                <a:gd fmla="*/ 2147483646 h 139" name="T5"/>
                <a:gd fmla="*/ 2147483646 w 129" name="T6"/>
                <a:gd fmla="*/ 0 h 139" name="T7"/>
                <a:gd fmla="*/ 2147483646 w 129" name="T8"/>
                <a:gd fmla="*/ 2147483646 h 139" name="T9"/>
                <a:gd fmla="*/ 2147483646 w 129" name="T10"/>
                <a:gd fmla="*/ 2147483646 h 139" name="T11"/>
                <a:gd fmla="*/ 2147483646 w 129" name="T12"/>
                <a:gd fmla="*/ 2147483646 h 139" name="T13"/>
                <a:gd fmla="*/ 2147483646 w 129" name="T14"/>
                <a:gd fmla="*/ 2147483646 h 139" name="T15"/>
                <a:gd fmla="*/ 2147483646 w 129" name="T16"/>
                <a:gd fmla="*/ 2147483646 h 139" name="T17"/>
                <a:gd fmla="*/ 2147483646 w 129" name="T18"/>
                <a:gd fmla="*/ 2147483646 h 139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w 129" name="T30"/>
                <a:gd fmla="*/ 0 h 139" name="T31"/>
                <a:gd fmla="*/ 129 w 129" name="T32"/>
                <a:gd fmla="*/ 139 h 139" name="T33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T33" l="T30" r="T32" t="T31"/>
              <a:pathLst>
                <a:path h="139" w="129">
                  <a:moveTo>
                    <a:pt x="129" y="68"/>
                  </a:moveTo>
                  <a:cubicBezTo>
                    <a:pt x="129" y="112"/>
                    <a:pt x="102" y="139"/>
                    <a:pt x="63" y="139"/>
                  </a:cubicBezTo>
                  <a:cubicBezTo>
                    <a:pt x="23" y="139"/>
                    <a:pt x="0" y="109"/>
                    <a:pt x="0" y="70"/>
                  </a:cubicBezTo>
                  <a:cubicBezTo>
                    <a:pt x="0" y="30"/>
                    <a:pt x="25" y="0"/>
                    <a:pt x="65" y="0"/>
                  </a:cubicBezTo>
                  <a:cubicBezTo>
                    <a:pt x="107" y="0"/>
                    <a:pt x="129" y="31"/>
                    <a:pt x="129" y="68"/>
                  </a:cubicBezTo>
                  <a:close/>
                  <a:moveTo>
                    <a:pt x="32" y="70"/>
                  </a:moveTo>
                  <a:cubicBezTo>
                    <a:pt x="32" y="96"/>
                    <a:pt x="44" y="115"/>
                    <a:pt x="65" y="115"/>
                  </a:cubicBezTo>
                  <a:cubicBezTo>
                    <a:pt x="85" y="115"/>
                    <a:pt x="97" y="95"/>
                    <a:pt x="97" y="69"/>
                  </a:cubicBezTo>
                  <a:cubicBezTo>
                    <a:pt x="97" y="45"/>
                    <a:pt x="85" y="24"/>
                    <a:pt x="64" y="24"/>
                  </a:cubicBezTo>
                  <a:cubicBezTo>
                    <a:pt x="44" y="24"/>
                    <a:pt x="32" y="44"/>
                    <a:pt x="32" y="7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1299" name="Freeform 161"/>
            <p:cNvSpPr>
              <a:spLocks noChangeArrowheads="1" noEditPoints="1"/>
            </p:cNvSpPr>
            <p:nvPr/>
          </p:nvSpPr>
          <p:spPr bwMode="auto">
            <a:xfrm>
              <a:off x="5521571" y="165684"/>
              <a:ext cx="310318" cy="259197"/>
            </a:xfrm>
            <a:custGeom>
              <a:gdLst>
                <a:gd fmla="*/ 0 w 102" name="T0"/>
                <a:gd fmla="*/ 2147483646 h 136" name="T1"/>
                <a:gd fmla="*/ 2147483646 w 102" name="T2"/>
                <a:gd fmla="*/ 0 h 136" name="T3"/>
                <a:gd fmla="*/ 2147483646 w 102" name="T4"/>
                <a:gd fmla="*/ 2147483646 h 136" name="T5"/>
                <a:gd fmla="*/ 2147483646 w 102" name="T6"/>
                <a:gd fmla="*/ 2147483646 h 136" name="T7"/>
                <a:gd fmla="*/ 2147483646 w 102" name="T8"/>
                <a:gd fmla="*/ 2147483646 h 136" name="T9"/>
                <a:gd fmla="*/ 2147483646 w 102" name="T10"/>
                <a:gd fmla="*/ 2147483646 h 136" name="T11"/>
                <a:gd fmla="*/ 2147483646 w 102" name="T12"/>
                <a:gd fmla="*/ 2147483646 h 136" name="T13"/>
                <a:gd fmla="*/ 2147483646 w 102" name="T14"/>
                <a:gd fmla="*/ 2147483646 h 136" name="T15"/>
                <a:gd fmla="*/ 2147483646 w 102" name="T16"/>
                <a:gd fmla="*/ 2147483646 h 136" name="T17"/>
                <a:gd fmla="*/ 2147483646 w 102" name="T18"/>
                <a:gd fmla="*/ 2147483646 h 136" name="T19"/>
                <a:gd fmla="*/ 2147483646 w 102" name="T20"/>
                <a:gd fmla="*/ 2147483646 h 136" name="T21"/>
                <a:gd fmla="*/ 2147483646 w 102" name="T22"/>
                <a:gd fmla="*/ 2147483646 h 136" name="T23"/>
                <a:gd fmla="*/ 2147483646 w 102" name="T24"/>
                <a:gd fmla="*/ 2147483646 h 136" name="T25"/>
                <a:gd fmla="*/ 0 w 102" name="T26"/>
                <a:gd fmla="*/ 2147483646 h 136" name="T27"/>
                <a:gd fmla="*/ 0 w 102" name="T28"/>
                <a:gd fmla="*/ 2147483646 h 136" name="T29"/>
                <a:gd fmla="*/ 2147483646 w 102" name="T30"/>
                <a:gd fmla="*/ 2147483646 h 136" name="T31"/>
                <a:gd fmla="*/ 2147483646 w 102" name="T32"/>
                <a:gd fmla="*/ 2147483646 h 136" name="T33"/>
                <a:gd fmla="*/ 2147483646 w 102" name="T34"/>
                <a:gd fmla="*/ 2147483646 h 136" name="T35"/>
                <a:gd fmla="*/ 2147483646 w 102" name="T36"/>
                <a:gd fmla="*/ 2147483646 h 136" name="T37"/>
                <a:gd fmla="*/ 2147483646 w 102" name="T38"/>
                <a:gd fmla="*/ 2147483646 h 136" name="T39"/>
                <a:gd fmla="*/ 2147483646 w 102" name="T40"/>
                <a:gd fmla="*/ 2147483646 h 1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  <a:gd fmla="*/ 0 w 102" name="T63"/>
                <a:gd fmla="*/ 0 h 136" name="T64"/>
                <a:gd fmla="*/ 102 w 102" name="T65"/>
                <a:gd fmla="*/ 136 h 136" name="T66"/>
              </a:gdLst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b="T66" l="T63" r="T65" t="T64"/>
              <a:pathLst>
                <a:path h="136" w="102">
                  <a:moveTo>
                    <a:pt x="0" y="3"/>
                  </a:moveTo>
                  <a:cubicBezTo>
                    <a:pt x="10" y="1"/>
                    <a:pt x="25" y="0"/>
                    <a:pt x="41" y="0"/>
                  </a:cubicBezTo>
                  <a:cubicBezTo>
                    <a:pt x="61" y="0"/>
                    <a:pt x="75" y="3"/>
                    <a:pt x="84" y="11"/>
                  </a:cubicBezTo>
                  <a:cubicBezTo>
                    <a:pt x="92" y="17"/>
                    <a:pt x="97" y="26"/>
                    <a:pt x="97" y="39"/>
                  </a:cubicBezTo>
                  <a:cubicBezTo>
                    <a:pt x="97" y="56"/>
                    <a:pt x="85" y="68"/>
                    <a:pt x="73" y="72"/>
                  </a:cubicBezTo>
                  <a:cubicBezTo>
                    <a:pt x="73" y="73"/>
                    <a:pt x="73" y="73"/>
                    <a:pt x="73" y="73"/>
                  </a:cubicBezTo>
                  <a:cubicBezTo>
                    <a:pt x="82" y="76"/>
                    <a:pt x="88" y="85"/>
                    <a:pt x="91" y="98"/>
                  </a:cubicBezTo>
                  <a:cubicBezTo>
                    <a:pt x="95" y="113"/>
                    <a:pt x="99" y="131"/>
                    <a:pt x="102" y="136"/>
                  </a:cubicBezTo>
                  <a:cubicBezTo>
                    <a:pt x="71" y="136"/>
                    <a:pt x="71" y="136"/>
                    <a:pt x="71" y="136"/>
                  </a:cubicBezTo>
                  <a:cubicBezTo>
                    <a:pt x="69" y="132"/>
                    <a:pt x="65" y="121"/>
                    <a:pt x="61" y="104"/>
                  </a:cubicBezTo>
                  <a:cubicBezTo>
                    <a:pt x="58" y="88"/>
                    <a:pt x="52" y="83"/>
                    <a:pt x="40" y="83"/>
                  </a:cubicBezTo>
                  <a:cubicBezTo>
                    <a:pt x="30" y="83"/>
                    <a:pt x="30" y="83"/>
                    <a:pt x="30" y="83"/>
                  </a:cubicBezTo>
                  <a:cubicBezTo>
                    <a:pt x="30" y="136"/>
                    <a:pt x="30" y="136"/>
                    <a:pt x="30" y="136"/>
                  </a:cubicBezTo>
                  <a:cubicBezTo>
                    <a:pt x="0" y="136"/>
                    <a:pt x="0" y="136"/>
                    <a:pt x="0" y="136"/>
                  </a:cubicBezTo>
                  <a:lnTo>
                    <a:pt x="0" y="3"/>
                  </a:lnTo>
                  <a:close/>
                  <a:moveTo>
                    <a:pt x="30" y="61"/>
                  </a:moveTo>
                  <a:cubicBezTo>
                    <a:pt x="42" y="61"/>
                    <a:pt x="42" y="61"/>
                    <a:pt x="42" y="61"/>
                  </a:cubicBezTo>
                  <a:cubicBezTo>
                    <a:pt x="58" y="61"/>
                    <a:pt x="67" y="53"/>
                    <a:pt x="67" y="41"/>
                  </a:cubicBezTo>
                  <a:cubicBezTo>
                    <a:pt x="67" y="29"/>
                    <a:pt x="58" y="23"/>
                    <a:pt x="44" y="23"/>
                  </a:cubicBezTo>
                  <a:cubicBezTo>
                    <a:pt x="37" y="23"/>
                    <a:pt x="33" y="23"/>
                    <a:pt x="30" y="24"/>
                  </a:cubicBezTo>
                  <a:lnTo>
                    <a:pt x="30" y="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1300" name="Freeform 162"/>
            <p:cNvSpPr>
              <a:spLocks noChangeArrowheads="1"/>
            </p:cNvSpPr>
            <p:nvPr/>
          </p:nvSpPr>
          <p:spPr bwMode="auto">
            <a:xfrm>
              <a:off x="5881540" y="168302"/>
              <a:ext cx="260667" cy="256578"/>
            </a:xfrm>
            <a:custGeom>
              <a:gdLst>
                <a:gd fmla="*/ 2147483646 w 63" name="T0"/>
                <a:gd fmla="*/ 2147483646 h 98" name="T1"/>
                <a:gd fmla="*/ 2147483646 w 63" name="T2"/>
                <a:gd fmla="*/ 2147483646 h 98" name="T3"/>
                <a:gd fmla="*/ 2147483646 w 63" name="T4"/>
                <a:gd fmla="*/ 2147483646 h 98" name="T5"/>
                <a:gd fmla="*/ 2147483646 w 63" name="T6"/>
                <a:gd fmla="*/ 2147483646 h 98" name="T7"/>
                <a:gd fmla="*/ 2147483646 w 63" name="T8"/>
                <a:gd fmla="*/ 2147483646 h 98" name="T9"/>
                <a:gd fmla="*/ 0 w 63" name="T10"/>
                <a:gd fmla="*/ 2147483646 h 98" name="T11"/>
                <a:gd fmla="*/ 0 w 63" name="T12"/>
                <a:gd fmla="*/ 0 h 98" name="T13"/>
                <a:gd fmla="*/ 2147483646 w 63" name="T14"/>
                <a:gd fmla="*/ 0 h 98" name="T15"/>
                <a:gd fmla="*/ 2147483646 w 63" name="T16"/>
                <a:gd fmla="*/ 2147483646 h 98" name="T17"/>
                <a:gd fmla="*/ 2147483646 w 63" name="T18"/>
                <a:gd fmla="*/ 2147483646 h 98" name="T19"/>
                <a:gd fmla="*/ 2147483646 w 63" name="T20"/>
                <a:gd fmla="*/ 2147483646 h 98" name="T21"/>
                <a:gd fmla="*/ 2147483646 w 63" name="T22"/>
                <a:gd fmla="*/ 2147483646 h 98" name="T23"/>
                <a:gd fmla="*/ 2147483646 w 63" name="T24"/>
                <a:gd fmla="*/ 2147483646 h 98" name="T25"/>
                <a:gd fmla="*/ 0 60000 65536" name="T26"/>
                <a:gd fmla="*/ 0 60000 65536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w 63" name="T39"/>
                <a:gd fmla="*/ 0 h 98" name="T40"/>
                <a:gd fmla="*/ 63 w 63" name="T41"/>
                <a:gd fmla="*/ 98 h 98" name="T42"/>
              </a:gdLst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b="T42" l="T39" r="T41" t="T40"/>
              <a:pathLst>
                <a:path h="98" w="62">
                  <a:moveTo>
                    <a:pt x="58" y="57"/>
                  </a:moveTo>
                  <a:lnTo>
                    <a:pt x="22" y="57"/>
                  </a:lnTo>
                  <a:lnTo>
                    <a:pt x="22" y="80"/>
                  </a:lnTo>
                  <a:lnTo>
                    <a:pt x="63" y="80"/>
                  </a:lnTo>
                  <a:lnTo>
                    <a:pt x="63" y="98"/>
                  </a:lnTo>
                  <a:lnTo>
                    <a:pt x="0" y="98"/>
                  </a:lnTo>
                  <a:lnTo>
                    <a:pt x="0" y="0"/>
                  </a:lnTo>
                  <a:lnTo>
                    <a:pt x="60" y="0"/>
                  </a:lnTo>
                  <a:lnTo>
                    <a:pt x="60" y="18"/>
                  </a:lnTo>
                  <a:lnTo>
                    <a:pt x="22" y="18"/>
                  </a:lnTo>
                  <a:lnTo>
                    <a:pt x="22" y="39"/>
                  </a:lnTo>
                  <a:lnTo>
                    <a:pt x="58" y="39"/>
                  </a:lnTo>
                  <a:lnTo>
                    <a:pt x="58" y="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11267" name="Rectangle 364"/>
          <p:cNvSpPr>
            <a:spLocks noChangeArrowheads="1"/>
          </p:cNvSpPr>
          <p:nvPr/>
        </p:nvSpPr>
        <p:spPr bwMode="auto">
          <a:xfrm>
            <a:off x="-1004888" y="500063"/>
            <a:ext cx="484188" cy="422275"/>
          </a:xfrm>
          <a:prstGeom prst="rect">
            <a:avLst/>
          </a:prstGeom>
          <a:solidFill>
            <a:srgbClr val="4BB3D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1268" name="Rectangle 369"/>
          <p:cNvSpPr>
            <a:spLocks noChangeArrowheads="1"/>
          </p:cNvSpPr>
          <p:nvPr/>
        </p:nvSpPr>
        <p:spPr bwMode="auto">
          <a:xfrm>
            <a:off x="-1004888" y="1343025"/>
            <a:ext cx="484188" cy="422275"/>
          </a:xfrm>
          <a:prstGeom prst="rect">
            <a:avLst/>
          </a:pr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1269" name="Rectangle 374"/>
          <p:cNvSpPr>
            <a:spLocks noChangeArrowheads="1"/>
          </p:cNvSpPr>
          <p:nvPr/>
        </p:nvSpPr>
        <p:spPr bwMode="auto">
          <a:xfrm>
            <a:off x="-1004888" y="2178050"/>
            <a:ext cx="484188" cy="422275"/>
          </a:xfrm>
          <a:prstGeom prst="rect">
            <a:avLst/>
          </a:prstGeom>
          <a:solidFill>
            <a:srgbClr val="EBA53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1270" name="Rectangle 379"/>
          <p:cNvSpPr>
            <a:spLocks noChangeArrowheads="1"/>
          </p:cNvSpPr>
          <p:nvPr/>
        </p:nvSpPr>
        <p:spPr bwMode="auto">
          <a:xfrm>
            <a:off x="-1004888" y="3014663"/>
            <a:ext cx="484188" cy="420687"/>
          </a:xfrm>
          <a:prstGeom prst="rect">
            <a:avLst/>
          </a:prstGeom>
          <a:solidFill>
            <a:srgbClr val="D94D4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39" name="TextBox 27"/>
          <p:cNvSpPr txBox="1"/>
          <p:nvPr/>
        </p:nvSpPr>
        <p:spPr>
          <a:xfrm>
            <a:off x="6434137" y="1230313"/>
            <a:ext cx="2251075" cy="792438"/>
          </a:xfrm>
          <a:prstGeom prst="rect">
            <a:avLst/>
          </a:prstGeom>
          <a:noFill/>
        </p:spPr>
        <p:txBody>
          <a:bodyPr bIns="121899" lIns="243797" rIns="243797" tIns="121899">
            <a:spAutoFit/>
          </a:bodyPr>
          <a:lstStyle/>
          <a:p>
            <a:pPr>
              <a:defRPr/>
            </a:pPr>
            <a:r>
              <a:rPr lang="en-US" sz="1200">
                <a:solidFill>
                  <a:schemeClr val="bg1">
                    <a:lumMod val="85000"/>
                  </a:schemeClr>
                </a:solidFill>
                <a:ea typeface="Lato Light"/>
                <a:cs typeface="Lato Light"/>
              </a:rPr>
              <a:t>Entrepreneurial activities differ substantially depending on the</a:t>
            </a:r>
          </a:p>
        </p:txBody>
      </p:sp>
      <p:sp>
        <p:nvSpPr>
          <p:cNvPr id="11272" name="Rectangle 28"/>
          <p:cNvSpPr>
            <a:spLocks noChangeArrowheads="1"/>
          </p:cNvSpPr>
          <p:nvPr/>
        </p:nvSpPr>
        <p:spPr bwMode="auto">
          <a:xfrm>
            <a:off x="6430732" y="973138"/>
            <a:ext cx="1660756" cy="457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121899" lIns="243797" rIns="243797" tIns="121899" wrap="non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altLang="zh-CN" b="1" lang="en-US" sz="1400">
                <a:solidFill>
                  <a:schemeClr val="bg1"/>
                </a:solidFill>
                <a:latin charset="0" panose="020b0604020202020204" pitchFamily="34" typeface="Arial"/>
                <a:ea typeface="Lato Light"/>
                <a:cs typeface="Lato Light"/>
              </a:rPr>
              <a:t>Feature Name</a:t>
            </a:r>
          </a:p>
        </p:txBody>
      </p:sp>
      <p:sp>
        <p:nvSpPr>
          <p:cNvPr id="41" name="TextBox 29"/>
          <p:cNvSpPr txBox="1"/>
          <p:nvPr/>
        </p:nvSpPr>
        <p:spPr>
          <a:xfrm>
            <a:off x="6429374" y="2519363"/>
            <a:ext cx="2251075" cy="792438"/>
          </a:xfrm>
          <a:prstGeom prst="rect">
            <a:avLst/>
          </a:prstGeom>
          <a:noFill/>
        </p:spPr>
        <p:txBody>
          <a:bodyPr bIns="121899" lIns="243797" rIns="243797" tIns="121899">
            <a:spAutoFit/>
          </a:bodyPr>
          <a:lstStyle/>
          <a:p>
            <a:pPr>
              <a:defRPr/>
            </a:pPr>
            <a:r>
              <a:rPr lang="en-US" sz="1200">
                <a:solidFill>
                  <a:schemeClr val="bg1">
                    <a:lumMod val="85000"/>
                  </a:schemeClr>
                </a:solidFill>
                <a:ea typeface="Lato Light"/>
                <a:cs typeface="Lato Light"/>
              </a:rPr>
              <a:t>Entrepreneurial activities differ substantially depending on the</a:t>
            </a:r>
          </a:p>
        </p:txBody>
      </p:sp>
      <p:sp>
        <p:nvSpPr>
          <p:cNvPr id="11274" name="Rectangle 30"/>
          <p:cNvSpPr>
            <a:spLocks noChangeArrowheads="1"/>
          </p:cNvSpPr>
          <p:nvPr/>
        </p:nvSpPr>
        <p:spPr bwMode="auto">
          <a:xfrm>
            <a:off x="6425969" y="2262188"/>
            <a:ext cx="1660756" cy="457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121899" lIns="243797" rIns="243797" tIns="121899" wrap="non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altLang="zh-CN" b="1" lang="en-US" sz="1400">
                <a:solidFill>
                  <a:schemeClr val="bg1"/>
                </a:solidFill>
                <a:latin charset="0" panose="020b0604020202020204" pitchFamily="34" typeface="Arial"/>
                <a:ea typeface="Lato Light"/>
                <a:cs typeface="Lato Light"/>
              </a:rPr>
              <a:t>Feature Name</a:t>
            </a:r>
          </a:p>
        </p:txBody>
      </p:sp>
      <p:sp>
        <p:nvSpPr>
          <p:cNvPr id="43" name="TextBox 31"/>
          <p:cNvSpPr txBox="1"/>
          <p:nvPr/>
        </p:nvSpPr>
        <p:spPr>
          <a:xfrm>
            <a:off x="6429374" y="3808412"/>
            <a:ext cx="2251075" cy="792438"/>
          </a:xfrm>
          <a:prstGeom prst="rect">
            <a:avLst/>
          </a:prstGeom>
          <a:noFill/>
        </p:spPr>
        <p:txBody>
          <a:bodyPr bIns="121899" lIns="243797" rIns="243797" tIns="121899">
            <a:spAutoFit/>
          </a:bodyPr>
          <a:lstStyle/>
          <a:p>
            <a:pPr>
              <a:defRPr/>
            </a:pPr>
            <a:r>
              <a:rPr lang="en-US" sz="1200">
                <a:solidFill>
                  <a:schemeClr val="bg1">
                    <a:lumMod val="85000"/>
                  </a:schemeClr>
                </a:solidFill>
                <a:ea typeface="Lato Light"/>
                <a:cs typeface="Lato Light"/>
              </a:rPr>
              <a:t>Entrepreneurial activities differ substantially depending on the</a:t>
            </a:r>
          </a:p>
        </p:txBody>
      </p:sp>
      <p:sp>
        <p:nvSpPr>
          <p:cNvPr id="11276" name="Rectangle 32"/>
          <p:cNvSpPr>
            <a:spLocks noChangeArrowheads="1"/>
          </p:cNvSpPr>
          <p:nvPr/>
        </p:nvSpPr>
        <p:spPr bwMode="auto">
          <a:xfrm>
            <a:off x="6425969" y="3551238"/>
            <a:ext cx="1660756" cy="457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121899" lIns="243797" rIns="243797" tIns="121899" wrap="non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altLang="zh-CN" b="1" lang="en-US" sz="1400">
                <a:solidFill>
                  <a:schemeClr val="bg1"/>
                </a:solidFill>
                <a:latin charset="0" panose="020b0604020202020204" pitchFamily="34" typeface="Arial"/>
                <a:ea typeface="Lato Light"/>
                <a:cs typeface="Lato Light"/>
              </a:rPr>
              <a:t>Feature Name</a:t>
            </a:r>
          </a:p>
        </p:txBody>
      </p:sp>
      <p:sp>
        <p:nvSpPr>
          <p:cNvPr id="11277" name="Freeform 128"/>
          <p:cNvSpPr>
            <a:spLocks noChangeArrowheads="1"/>
          </p:cNvSpPr>
          <p:nvPr/>
        </p:nvSpPr>
        <p:spPr bwMode="auto">
          <a:xfrm>
            <a:off x="6191250" y="1154113"/>
            <a:ext cx="287338" cy="249237"/>
          </a:xfrm>
          <a:custGeom>
            <a:gdLst>
              <a:gd fmla="*/ 2147483646 w 609" name="T0"/>
              <a:gd fmla="*/ 2147483646 h 524" name="T1"/>
              <a:gd fmla="*/ 2147483646 w 609" name="T2"/>
              <a:gd fmla="*/ 2147483646 h 524" name="T3"/>
              <a:gd fmla="*/ 2147483646 w 609" name="T4"/>
              <a:gd fmla="*/ 2147483646 h 524" name="T5"/>
              <a:gd fmla="*/ 2147483646 w 609" name="T6"/>
              <a:gd fmla="*/ 2147483646 h 524" name="T7"/>
              <a:gd fmla="*/ 2147483646 w 609" name="T8"/>
              <a:gd fmla="*/ 2147483646 h 524" name="T9"/>
              <a:gd fmla="*/ 2147483646 w 609" name="T10"/>
              <a:gd fmla="*/ 2147483646 h 524" name="T11"/>
              <a:gd fmla="*/ 2147483646 w 609" name="T12"/>
              <a:gd fmla="*/ 2147483646 h 524" name="T13"/>
              <a:gd fmla="*/ 2147483646 w 609" name="T14"/>
              <a:gd fmla="*/ 2147483646 h 524" name="T15"/>
              <a:gd fmla="*/ 2147483646 w 609" name="T16"/>
              <a:gd fmla="*/ 2147483646 h 524" name="T17"/>
              <a:gd fmla="*/ 2147483646 w 609" name="T18"/>
              <a:gd fmla="*/ 2147483646 h 524" name="T19"/>
              <a:gd fmla="*/ 2147483646 w 609" name="T20"/>
              <a:gd fmla="*/ 2147483646 h 524" name="T21"/>
              <a:gd fmla="*/ 2147483646 w 609" name="T22"/>
              <a:gd fmla="*/ 2147483646 h 524" name="T23"/>
              <a:gd fmla="*/ 2147483646 w 609" name="T24"/>
              <a:gd fmla="*/ 2147483646 h 524" name="T25"/>
              <a:gd fmla="*/ 2147483646 w 609" name="T26"/>
              <a:gd fmla="*/ 2147483646 h 524" name="T27"/>
              <a:gd fmla="*/ 2147483646 w 609" name="T28"/>
              <a:gd fmla="*/ 2147483646 h 524" name="T29"/>
              <a:gd fmla="*/ 2147483646 w 609" name="T30"/>
              <a:gd fmla="*/ 2147483646 h 524" name="T31"/>
              <a:gd fmla="*/ 2147483646 w 609" name="T32"/>
              <a:gd fmla="*/ 2147483646 h 524" name="T33"/>
              <a:gd fmla="*/ 2147483646 w 609" name="T34"/>
              <a:gd fmla="*/ 2147483646 h 524" name="T35"/>
              <a:gd fmla="*/ 2147483646 w 609" name="T36"/>
              <a:gd fmla="*/ 2147483646 h 524" name="T37"/>
              <a:gd fmla="*/ 2147483646 w 609" name="T38"/>
              <a:gd fmla="*/ 2147483646 h 524" name="T39"/>
              <a:gd fmla="*/ 2147483646 w 609" name="T40"/>
              <a:gd fmla="*/ 2147483646 h 524" name="T41"/>
              <a:gd fmla="*/ 2147483646 w 609" name="T42"/>
              <a:gd fmla="*/ 2147483646 h 524" name="T43"/>
              <a:gd fmla="*/ 2147483646 w 609" name="T44"/>
              <a:gd fmla="*/ 2147483646 h 524" name="T45"/>
              <a:gd fmla="*/ 2147483646 w 609" name="T46"/>
              <a:gd fmla="*/ 2147483646 h 524" name="T47"/>
              <a:gd fmla="*/ 2147483646 w 609" name="T48"/>
              <a:gd fmla="*/ 2147483646 h 524" name="T49"/>
              <a:gd fmla="*/ 2147483646 w 609" name="T50"/>
              <a:gd fmla="*/ 2147483646 h 524" name="T51"/>
              <a:gd fmla="*/ 2147483646 w 609" name="T52"/>
              <a:gd fmla="*/ 2147483646 h 524" name="T53"/>
              <a:gd fmla="*/ 2147483646 w 609" name="T54"/>
              <a:gd fmla="*/ 2147483646 h 524" name="T55"/>
              <a:gd fmla="*/ 2147483646 w 609" name="T56"/>
              <a:gd fmla="*/ 2147483646 h 524" name="T57"/>
              <a:gd fmla="*/ 2147483646 w 609" name="T58"/>
              <a:gd fmla="*/ 2147483646 h 524" name="T59"/>
              <a:gd fmla="*/ 2147483646 w 609" name="T60"/>
              <a:gd fmla="*/ 2147483646 h 524" name="T61"/>
              <a:gd fmla="*/ 2147483646 w 609" name="T62"/>
              <a:gd fmla="*/ 2147483646 h 524" name="T63"/>
              <a:gd fmla="*/ 2147483646 w 609" name="T64"/>
              <a:gd fmla="*/ 2147483646 h 524" name="T65"/>
              <a:gd fmla="*/ 2147483646 w 609" name="T66"/>
              <a:gd fmla="*/ 2147483646 h 524" name="T67"/>
              <a:gd fmla="*/ 2147483646 w 609" name="T68"/>
              <a:gd fmla="*/ 2147483646 h 524" name="T69"/>
              <a:gd fmla="*/ 2147483646 w 609" name="T70"/>
              <a:gd fmla="*/ 2147483646 h 524" name="T71"/>
              <a:gd fmla="*/ 2147483646 w 609" name="T72"/>
              <a:gd fmla="*/ 2147483646 h 524" name="T73"/>
              <a:gd fmla="*/ 2147483646 w 609" name="T74"/>
              <a:gd fmla="*/ 2147483646 h 524" name="T75"/>
              <a:gd fmla="*/ 2147483646 w 609" name="T76"/>
              <a:gd fmla="*/ 2147483646 h 524" name="T77"/>
              <a:gd fmla="*/ 2147483646 w 609" name="T78"/>
              <a:gd fmla="*/ 2147483646 h 524" name="T79"/>
              <a:gd fmla="*/ 2147483646 w 609" name="T80"/>
              <a:gd fmla="*/ 2147483646 h 524" name="T81"/>
              <a:gd fmla="*/ 2147483646 w 609" name="T82"/>
              <a:gd fmla="*/ 2147483646 h 524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</a:gdLst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b="b" l="0" r="r" t="0"/>
            <a:pathLst>
              <a:path h="524" w="609">
                <a:moveTo>
                  <a:pt x="467" y="417"/>
                </a:moveTo>
                <a:lnTo>
                  <a:pt x="467" y="417"/>
                </a:lnTo>
                <a:cubicBezTo>
                  <a:pt x="446" y="417"/>
                  <a:pt x="439" y="403"/>
                  <a:pt x="439" y="389"/>
                </a:cubicBezTo>
                <a:cubicBezTo>
                  <a:pt x="439" y="375"/>
                  <a:pt x="446" y="360"/>
                  <a:pt x="467" y="360"/>
                </a:cubicBezTo>
                <a:cubicBezTo>
                  <a:pt x="509" y="360"/>
                  <a:pt x="552" y="325"/>
                  <a:pt x="552" y="276"/>
                </a:cubicBezTo>
                <a:cubicBezTo>
                  <a:pt x="552" y="247"/>
                  <a:pt x="537" y="226"/>
                  <a:pt x="523" y="212"/>
                </a:cubicBezTo>
                <a:cubicBezTo>
                  <a:pt x="516" y="212"/>
                  <a:pt x="516" y="212"/>
                  <a:pt x="516" y="205"/>
                </a:cubicBezTo>
                <a:lnTo>
                  <a:pt x="509" y="205"/>
                </a:lnTo>
                <a:lnTo>
                  <a:pt x="502" y="198"/>
                </a:lnTo>
                <a:lnTo>
                  <a:pt x="495" y="198"/>
                </a:lnTo>
                <a:cubicBezTo>
                  <a:pt x="495" y="198"/>
                  <a:pt x="488" y="198"/>
                  <a:pt x="488" y="191"/>
                </a:cubicBezTo>
                <a:cubicBezTo>
                  <a:pt x="481" y="191"/>
                  <a:pt x="481" y="191"/>
                  <a:pt x="481" y="191"/>
                </a:cubicBezTo>
                <a:cubicBezTo>
                  <a:pt x="481" y="191"/>
                  <a:pt x="481" y="191"/>
                  <a:pt x="474" y="191"/>
                </a:cubicBezTo>
                <a:cubicBezTo>
                  <a:pt x="467" y="191"/>
                  <a:pt x="467" y="191"/>
                  <a:pt x="467" y="191"/>
                </a:cubicBezTo>
                <a:lnTo>
                  <a:pt x="460" y="191"/>
                </a:lnTo>
                <a:cubicBezTo>
                  <a:pt x="460" y="184"/>
                  <a:pt x="460" y="184"/>
                  <a:pt x="460" y="177"/>
                </a:cubicBezTo>
                <a:cubicBezTo>
                  <a:pt x="460" y="169"/>
                  <a:pt x="453" y="169"/>
                  <a:pt x="453" y="162"/>
                </a:cubicBezTo>
                <a:cubicBezTo>
                  <a:pt x="453" y="155"/>
                  <a:pt x="453" y="155"/>
                  <a:pt x="446" y="148"/>
                </a:cubicBezTo>
                <a:cubicBezTo>
                  <a:pt x="446" y="141"/>
                  <a:pt x="446" y="141"/>
                  <a:pt x="439" y="134"/>
                </a:cubicBezTo>
                <a:cubicBezTo>
                  <a:pt x="410" y="92"/>
                  <a:pt x="361" y="56"/>
                  <a:pt x="304" y="56"/>
                </a:cubicBezTo>
                <a:cubicBezTo>
                  <a:pt x="248" y="56"/>
                  <a:pt x="198" y="92"/>
                  <a:pt x="170" y="134"/>
                </a:cubicBezTo>
                <a:cubicBezTo>
                  <a:pt x="163" y="141"/>
                  <a:pt x="163" y="141"/>
                  <a:pt x="163" y="148"/>
                </a:cubicBezTo>
                <a:cubicBezTo>
                  <a:pt x="156" y="155"/>
                  <a:pt x="156" y="155"/>
                  <a:pt x="156" y="162"/>
                </a:cubicBezTo>
                <a:cubicBezTo>
                  <a:pt x="156" y="169"/>
                  <a:pt x="149" y="169"/>
                  <a:pt x="149" y="177"/>
                </a:cubicBezTo>
                <a:cubicBezTo>
                  <a:pt x="149" y="184"/>
                  <a:pt x="149" y="184"/>
                  <a:pt x="149" y="191"/>
                </a:cubicBezTo>
                <a:lnTo>
                  <a:pt x="142" y="191"/>
                </a:lnTo>
                <a:cubicBezTo>
                  <a:pt x="142" y="191"/>
                  <a:pt x="142" y="191"/>
                  <a:pt x="135" y="191"/>
                </a:cubicBezTo>
                <a:cubicBezTo>
                  <a:pt x="128" y="191"/>
                  <a:pt x="128" y="191"/>
                  <a:pt x="128" y="191"/>
                </a:cubicBezTo>
                <a:cubicBezTo>
                  <a:pt x="128" y="191"/>
                  <a:pt x="128" y="191"/>
                  <a:pt x="121" y="191"/>
                </a:cubicBezTo>
                <a:cubicBezTo>
                  <a:pt x="121" y="198"/>
                  <a:pt x="113" y="198"/>
                  <a:pt x="113" y="198"/>
                </a:cubicBezTo>
                <a:lnTo>
                  <a:pt x="106" y="198"/>
                </a:lnTo>
                <a:lnTo>
                  <a:pt x="99" y="205"/>
                </a:lnTo>
                <a:lnTo>
                  <a:pt x="92" y="205"/>
                </a:lnTo>
                <a:cubicBezTo>
                  <a:pt x="92" y="212"/>
                  <a:pt x="92" y="212"/>
                  <a:pt x="85" y="212"/>
                </a:cubicBezTo>
                <a:cubicBezTo>
                  <a:pt x="71" y="226"/>
                  <a:pt x="57" y="247"/>
                  <a:pt x="57" y="276"/>
                </a:cubicBezTo>
                <a:cubicBezTo>
                  <a:pt x="57" y="325"/>
                  <a:pt x="99" y="360"/>
                  <a:pt x="142" y="360"/>
                </a:cubicBezTo>
                <a:cubicBezTo>
                  <a:pt x="163" y="360"/>
                  <a:pt x="170" y="375"/>
                  <a:pt x="170" y="389"/>
                </a:cubicBezTo>
                <a:cubicBezTo>
                  <a:pt x="170" y="403"/>
                  <a:pt x="163" y="417"/>
                  <a:pt x="142" y="417"/>
                </a:cubicBezTo>
                <a:cubicBezTo>
                  <a:pt x="64" y="417"/>
                  <a:pt x="0" y="353"/>
                  <a:pt x="0" y="276"/>
                </a:cubicBezTo>
                <a:cubicBezTo>
                  <a:pt x="0" y="212"/>
                  <a:pt x="43" y="155"/>
                  <a:pt x="99" y="141"/>
                </a:cubicBezTo>
                <a:cubicBezTo>
                  <a:pt x="135" y="56"/>
                  <a:pt x="212" y="0"/>
                  <a:pt x="304" y="0"/>
                </a:cubicBezTo>
                <a:cubicBezTo>
                  <a:pt x="396" y="0"/>
                  <a:pt x="474" y="56"/>
                  <a:pt x="509" y="141"/>
                </a:cubicBezTo>
                <a:cubicBezTo>
                  <a:pt x="566" y="155"/>
                  <a:pt x="608" y="212"/>
                  <a:pt x="608" y="276"/>
                </a:cubicBezTo>
                <a:cubicBezTo>
                  <a:pt x="608" y="353"/>
                  <a:pt x="545" y="417"/>
                  <a:pt x="467" y="417"/>
                </a:cubicBezTo>
                <a:close/>
                <a:moveTo>
                  <a:pt x="198" y="353"/>
                </a:moveTo>
                <a:lnTo>
                  <a:pt x="198" y="353"/>
                </a:lnTo>
                <a:cubicBezTo>
                  <a:pt x="283" y="254"/>
                  <a:pt x="283" y="254"/>
                  <a:pt x="283" y="254"/>
                </a:cubicBezTo>
                <a:cubicBezTo>
                  <a:pt x="290" y="254"/>
                  <a:pt x="297" y="247"/>
                  <a:pt x="304" y="247"/>
                </a:cubicBezTo>
                <a:cubicBezTo>
                  <a:pt x="311" y="247"/>
                  <a:pt x="318" y="254"/>
                  <a:pt x="326" y="254"/>
                </a:cubicBezTo>
                <a:cubicBezTo>
                  <a:pt x="410" y="353"/>
                  <a:pt x="410" y="353"/>
                  <a:pt x="410" y="353"/>
                </a:cubicBezTo>
                <a:cubicBezTo>
                  <a:pt x="417" y="353"/>
                  <a:pt x="417" y="360"/>
                  <a:pt x="417" y="367"/>
                </a:cubicBezTo>
                <a:cubicBezTo>
                  <a:pt x="417" y="389"/>
                  <a:pt x="403" y="396"/>
                  <a:pt x="389" y="396"/>
                </a:cubicBezTo>
                <a:cubicBezTo>
                  <a:pt x="382" y="396"/>
                  <a:pt x="375" y="396"/>
                  <a:pt x="368" y="389"/>
                </a:cubicBezTo>
                <a:cubicBezTo>
                  <a:pt x="333" y="346"/>
                  <a:pt x="333" y="346"/>
                  <a:pt x="333" y="346"/>
                </a:cubicBezTo>
                <a:cubicBezTo>
                  <a:pt x="333" y="495"/>
                  <a:pt x="333" y="495"/>
                  <a:pt x="333" y="495"/>
                </a:cubicBezTo>
                <a:cubicBezTo>
                  <a:pt x="333" y="509"/>
                  <a:pt x="318" y="523"/>
                  <a:pt x="304" y="523"/>
                </a:cubicBezTo>
                <a:cubicBezTo>
                  <a:pt x="290" y="523"/>
                  <a:pt x="276" y="509"/>
                  <a:pt x="276" y="495"/>
                </a:cubicBezTo>
                <a:cubicBezTo>
                  <a:pt x="276" y="346"/>
                  <a:pt x="276" y="346"/>
                  <a:pt x="276" y="346"/>
                </a:cubicBezTo>
                <a:cubicBezTo>
                  <a:pt x="241" y="389"/>
                  <a:pt x="241" y="389"/>
                  <a:pt x="241" y="389"/>
                </a:cubicBezTo>
                <a:cubicBezTo>
                  <a:pt x="234" y="396"/>
                  <a:pt x="226" y="396"/>
                  <a:pt x="219" y="396"/>
                </a:cubicBezTo>
                <a:cubicBezTo>
                  <a:pt x="205" y="396"/>
                  <a:pt x="191" y="389"/>
                  <a:pt x="191" y="367"/>
                </a:cubicBezTo>
                <a:cubicBezTo>
                  <a:pt x="191" y="360"/>
                  <a:pt x="191" y="353"/>
                  <a:pt x="198" y="353"/>
                </a:cubicBezTo>
                <a:close/>
              </a:path>
            </a:pathLst>
          </a:cu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grpSp>
        <p:nvGrpSpPr>
          <p:cNvPr id="46" name="Group 34"/>
          <p:cNvGrpSpPr/>
          <p:nvPr/>
        </p:nvGrpSpPr>
        <p:grpSpPr>
          <a:xfrm>
            <a:off x="6191608" y="2436980"/>
            <a:ext cx="278353" cy="234013"/>
            <a:chOff x="4856163" y="2736851"/>
            <a:chExt cx="358775" cy="301625"/>
          </a:xfrm>
          <a:solidFill>
            <a:schemeClr val="accent5"/>
          </a:solidFill>
        </p:grpSpPr>
        <p:sp>
          <p:nvSpPr>
            <p:cNvPr id="47" name="Freeform 128"/>
            <p:cNvSpPr>
              <a:spLocks noEditPoints="1"/>
            </p:cNvSpPr>
            <p:nvPr/>
          </p:nvSpPr>
          <p:spPr bwMode="auto">
            <a:xfrm>
              <a:off x="4946650" y="2814638"/>
              <a:ext cx="177800" cy="179388"/>
            </a:xfrm>
            <a:custGeom>
              <a:cxnLst>
                <a:cxn ang="0">
                  <a:pos x="31" y="0"/>
                </a:cxn>
                <a:cxn ang="0">
                  <a:pos x="0" y="30"/>
                </a:cxn>
                <a:cxn ang="0">
                  <a:pos x="31" y="61"/>
                </a:cxn>
                <a:cxn ang="0">
                  <a:pos x="61" y="30"/>
                </a:cxn>
                <a:cxn ang="0">
                  <a:pos x="31" y="0"/>
                </a:cxn>
                <a:cxn ang="0">
                  <a:pos x="48" y="45"/>
                </a:cxn>
                <a:cxn ang="0">
                  <a:pos x="16" y="48"/>
                </a:cxn>
                <a:cxn ang="0">
                  <a:pos x="13" y="15"/>
                </a:cxn>
                <a:cxn ang="0">
                  <a:pos x="46" y="13"/>
                </a:cxn>
                <a:cxn ang="0">
                  <a:pos x="48" y="45"/>
                </a:cxn>
                <a:cxn ang="0">
                  <a:pos x="48" y="45"/>
                </a:cxn>
                <a:cxn ang="0">
                  <a:pos x="48" y="45"/>
                </a:cxn>
              </a:cxnLst>
              <a:rect b="b" l="0" r="r" t="0"/>
              <a:pathLst>
                <a:path h="61" w="61">
                  <a:moveTo>
                    <a:pt x="31" y="0"/>
                  </a:moveTo>
                  <a:cubicBezTo>
                    <a:pt x="14" y="0"/>
                    <a:pt x="0" y="13"/>
                    <a:pt x="0" y="30"/>
                  </a:cubicBezTo>
                  <a:cubicBezTo>
                    <a:pt x="0" y="47"/>
                    <a:pt x="14" y="61"/>
                    <a:pt x="31" y="61"/>
                  </a:cubicBezTo>
                  <a:cubicBezTo>
                    <a:pt x="48" y="61"/>
                    <a:pt x="61" y="47"/>
                    <a:pt x="61" y="30"/>
                  </a:cubicBezTo>
                  <a:cubicBezTo>
                    <a:pt x="61" y="13"/>
                    <a:pt x="48" y="0"/>
                    <a:pt x="31" y="0"/>
                  </a:cubicBezTo>
                  <a:close/>
                  <a:moveTo>
                    <a:pt x="48" y="45"/>
                  </a:moveTo>
                  <a:cubicBezTo>
                    <a:pt x="40" y="55"/>
                    <a:pt x="25" y="56"/>
                    <a:pt x="16" y="48"/>
                  </a:cubicBezTo>
                  <a:cubicBezTo>
                    <a:pt x="6" y="39"/>
                    <a:pt x="5" y="25"/>
                    <a:pt x="13" y="15"/>
                  </a:cubicBezTo>
                  <a:cubicBezTo>
                    <a:pt x="22" y="6"/>
                    <a:pt x="36" y="5"/>
                    <a:pt x="46" y="13"/>
                  </a:cubicBezTo>
                  <a:cubicBezTo>
                    <a:pt x="55" y="21"/>
                    <a:pt x="57" y="36"/>
                    <a:pt x="48" y="45"/>
                  </a:cubicBezTo>
                  <a:close/>
                  <a:moveTo>
                    <a:pt x="48" y="45"/>
                  </a:moveTo>
                  <a:cubicBezTo>
                    <a:pt x="48" y="45"/>
                    <a:pt x="48" y="45"/>
                    <a:pt x="48" y="45"/>
                  </a:cubicBezTo>
                </a:path>
              </a:pathLst>
            </a:custGeom>
            <a:solidFill>
              <a:srgbClr val="EBA53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buFont charset="0" panose="020b0604020202020204" pitchFamily="34" typeface="Arial"/>
                <a:buNone/>
                <a:defRPr/>
              </a:pPr>
              <a:endParaRPr b="1" i="1" lang="en-US">
                <a:solidFill>
                  <a:srgbClr val="000000"/>
                </a:solidFill>
                <a:latin charset="0" panose="020f0502020204030204" pitchFamily="34" typeface="Calibri"/>
              </a:endParaRPr>
            </a:p>
          </p:txBody>
        </p:sp>
        <p:sp>
          <p:nvSpPr>
            <p:cNvPr id="48" name="Freeform 129"/>
            <p:cNvSpPr>
              <a:spLocks noEditPoints="1"/>
            </p:cNvSpPr>
            <p:nvPr/>
          </p:nvSpPr>
          <p:spPr bwMode="auto">
            <a:xfrm>
              <a:off x="4989513" y="2859088"/>
              <a:ext cx="53975" cy="50800"/>
            </a:xfrm>
            <a:custGeom>
              <a:cxnLst>
                <a:cxn ang="0">
                  <a:pos x="16" y="0"/>
                </a:cxn>
                <a:cxn ang="0">
                  <a:pos x="0" y="15"/>
                </a:cxn>
                <a:cxn ang="0">
                  <a:pos x="2" y="17"/>
                </a:cxn>
                <a:cxn ang="0">
                  <a:pos x="4" y="15"/>
                </a:cxn>
                <a:cxn ang="0">
                  <a:pos x="16" y="4"/>
                </a:cxn>
                <a:cxn ang="0">
                  <a:pos x="18" y="2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6" y="0"/>
                </a:cxn>
              </a:cxnLst>
              <a:rect b="b" l="0" r="r" t="0"/>
              <a:pathLst>
                <a:path h="17" w="18">
                  <a:moveTo>
                    <a:pt x="16" y="0"/>
                  </a:moveTo>
                  <a:cubicBezTo>
                    <a:pt x="7" y="0"/>
                    <a:pt x="0" y="7"/>
                    <a:pt x="0" y="15"/>
                  </a:cubicBezTo>
                  <a:cubicBezTo>
                    <a:pt x="0" y="16"/>
                    <a:pt x="1" y="17"/>
                    <a:pt x="2" y="17"/>
                  </a:cubicBezTo>
                  <a:cubicBezTo>
                    <a:pt x="3" y="17"/>
                    <a:pt x="4" y="16"/>
                    <a:pt x="4" y="15"/>
                  </a:cubicBezTo>
                  <a:cubicBezTo>
                    <a:pt x="4" y="9"/>
                    <a:pt x="9" y="4"/>
                    <a:pt x="16" y="4"/>
                  </a:cubicBezTo>
                  <a:cubicBezTo>
                    <a:pt x="17" y="4"/>
                    <a:pt x="18" y="3"/>
                    <a:pt x="18" y="2"/>
                  </a:cubicBezTo>
                  <a:cubicBezTo>
                    <a:pt x="18" y="1"/>
                    <a:pt x="17" y="0"/>
                    <a:pt x="16" y="0"/>
                  </a:cubicBezTo>
                  <a:close/>
                  <a:moveTo>
                    <a:pt x="16" y="0"/>
                  </a:moveTo>
                  <a:cubicBezTo>
                    <a:pt x="16" y="0"/>
                    <a:pt x="16" y="0"/>
                    <a:pt x="16" y="0"/>
                  </a:cubicBezTo>
                </a:path>
              </a:pathLst>
            </a:custGeom>
            <a:solidFill>
              <a:srgbClr val="EBA53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buFont charset="0" panose="020b0604020202020204" pitchFamily="34" typeface="Arial"/>
                <a:buNone/>
                <a:defRPr/>
              </a:pPr>
              <a:endParaRPr b="1" i="1" lang="en-US">
                <a:solidFill>
                  <a:srgbClr val="000000"/>
                </a:solidFill>
                <a:latin charset="0" panose="020f0502020204030204" pitchFamily="34" typeface="Calibri"/>
              </a:endParaRPr>
            </a:p>
          </p:txBody>
        </p:sp>
        <p:sp>
          <p:nvSpPr>
            <p:cNvPr id="49" name="Freeform 130"/>
            <p:cNvSpPr>
              <a:spLocks noEditPoints="1"/>
            </p:cNvSpPr>
            <p:nvPr/>
          </p:nvSpPr>
          <p:spPr bwMode="auto">
            <a:xfrm>
              <a:off x="4856163" y="2736851"/>
              <a:ext cx="358775" cy="301625"/>
            </a:xfrm>
            <a:custGeom>
              <a:cxnLst>
                <a:cxn ang="0">
                  <a:pos x="114" y="23"/>
                </a:cxn>
                <a:cxn ang="0">
                  <a:pos x="97" y="20"/>
                </a:cxn>
                <a:cxn ang="0">
                  <a:pos x="92" y="7"/>
                </a:cxn>
                <a:cxn ang="0">
                  <a:pos x="81" y="0"/>
                </a:cxn>
                <a:cxn ang="0">
                  <a:pos x="43" y="0"/>
                </a:cxn>
                <a:cxn ang="0">
                  <a:pos x="32" y="7"/>
                </a:cxn>
                <a:cxn ang="0">
                  <a:pos x="27" y="20"/>
                </a:cxn>
                <a:cxn ang="0">
                  <a:pos x="10" y="23"/>
                </a:cxn>
                <a:cxn ang="0">
                  <a:pos x="0" y="34"/>
                </a:cxn>
                <a:cxn ang="0">
                  <a:pos x="0" y="92"/>
                </a:cxn>
                <a:cxn ang="0">
                  <a:pos x="12" y="103"/>
                </a:cxn>
                <a:cxn ang="0">
                  <a:pos x="112" y="103"/>
                </a:cxn>
                <a:cxn ang="0">
                  <a:pos x="123" y="92"/>
                </a:cxn>
                <a:cxn ang="0">
                  <a:pos x="123" y="34"/>
                </a:cxn>
                <a:cxn ang="0">
                  <a:pos x="114" y="23"/>
                </a:cxn>
                <a:cxn ang="0">
                  <a:pos x="115" y="92"/>
                </a:cxn>
                <a:cxn ang="0">
                  <a:pos x="112" y="96"/>
                </a:cxn>
                <a:cxn ang="0">
                  <a:pos x="12" y="96"/>
                </a:cxn>
                <a:cxn ang="0">
                  <a:pos x="8" y="92"/>
                </a:cxn>
                <a:cxn ang="0">
                  <a:pos x="8" y="34"/>
                </a:cxn>
                <a:cxn ang="0">
                  <a:pos x="11" y="30"/>
                </a:cxn>
                <a:cxn ang="0">
                  <a:pos x="32" y="27"/>
                </a:cxn>
                <a:cxn ang="0">
                  <a:pos x="39" y="10"/>
                </a:cxn>
                <a:cxn ang="0">
                  <a:pos x="43" y="7"/>
                </a:cxn>
                <a:cxn ang="0">
                  <a:pos x="81" y="7"/>
                </a:cxn>
                <a:cxn ang="0">
                  <a:pos x="85" y="10"/>
                </a:cxn>
                <a:cxn ang="0">
                  <a:pos x="91" y="27"/>
                </a:cxn>
                <a:cxn ang="0">
                  <a:pos x="112" y="30"/>
                </a:cxn>
                <a:cxn ang="0">
                  <a:pos x="115" y="34"/>
                </a:cxn>
                <a:cxn ang="0">
                  <a:pos x="115" y="92"/>
                </a:cxn>
                <a:cxn ang="0">
                  <a:pos x="115" y="92"/>
                </a:cxn>
                <a:cxn ang="0">
                  <a:pos x="115" y="92"/>
                </a:cxn>
              </a:cxnLst>
              <a:rect b="b" l="0" r="r" t="0"/>
              <a:pathLst>
                <a:path h="103" w="123">
                  <a:moveTo>
                    <a:pt x="114" y="23"/>
                  </a:moveTo>
                  <a:cubicBezTo>
                    <a:pt x="97" y="20"/>
                    <a:pt x="97" y="20"/>
                    <a:pt x="97" y="20"/>
                  </a:cubicBezTo>
                  <a:cubicBezTo>
                    <a:pt x="92" y="7"/>
                    <a:pt x="92" y="7"/>
                    <a:pt x="92" y="7"/>
                  </a:cubicBezTo>
                  <a:cubicBezTo>
                    <a:pt x="90" y="3"/>
                    <a:pt x="86" y="0"/>
                    <a:pt x="81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0"/>
                    <a:pt x="34" y="3"/>
                    <a:pt x="32" y="7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4" y="24"/>
                    <a:pt x="0" y="29"/>
                    <a:pt x="0" y="34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8"/>
                    <a:pt x="6" y="103"/>
                    <a:pt x="12" y="103"/>
                  </a:cubicBezTo>
                  <a:cubicBezTo>
                    <a:pt x="112" y="103"/>
                    <a:pt x="112" y="103"/>
                    <a:pt x="112" y="103"/>
                  </a:cubicBezTo>
                  <a:cubicBezTo>
                    <a:pt x="118" y="103"/>
                    <a:pt x="123" y="98"/>
                    <a:pt x="123" y="92"/>
                  </a:cubicBezTo>
                  <a:cubicBezTo>
                    <a:pt x="123" y="34"/>
                    <a:pt x="123" y="34"/>
                    <a:pt x="123" y="34"/>
                  </a:cubicBezTo>
                  <a:cubicBezTo>
                    <a:pt x="123" y="29"/>
                    <a:pt x="119" y="24"/>
                    <a:pt x="114" y="23"/>
                  </a:cubicBezTo>
                  <a:close/>
                  <a:moveTo>
                    <a:pt x="115" y="92"/>
                  </a:moveTo>
                  <a:cubicBezTo>
                    <a:pt x="115" y="94"/>
                    <a:pt x="114" y="96"/>
                    <a:pt x="112" y="96"/>
                  </a:cubicBezTo>
                  <a:cubicBezTo>
                    <a:pt x="12" y="96"/>
                    <a:pt x="12" y="96"/>
                    <a:pt x="12" y="96"/>
                  </a:cubicBezTo>
                  <a:cubicBezTo>
                    <a:pt x="10" y="96"/>
                    <a:pt x="8" y="94"/>
                    <a:pt x="8" y="92"/>
                  </a:cubicBezTo>
                  <a:cubicBezTo>
                    <a:pt x="8" y="34"/>
                    <a:pt x="8" y="34"/>
                    <a:pt x="8" y="34"/>
                  </a:cubicBezTo>
                  <a:cubicBezTo>
                    <a:pt x="8" y="32"/>
                    <a:pt x="9" y="31"/>
                    <a:pt x="11" y="30"/>
                  </a:cubicBezTo>
                  <a:cubicBezTo>
                    <a:pt x="32" y="27"/>
                    <a:pt x="32" y="27"/>
                    <a:pt x="32" y="27"/>
                  </a:cubicBezTo>
                  <a:cubicBezTo>
                    <a:pt x="39" y="10"/>
                    <a:pt x="39" y="10"/>
                    <a:pt x="39" y="10"/>
                  </a:cubicBezTo>
                  <a:cubicBezTo>
                    <a:pt x="40" y="8"/>
                    <a:pt x="41" y="7"/>
                    <a:pt x="43" y="7"/>
                  </a:cubicBezTo>
                  <a:cubicBezTo>
                    <a:pt x="81" y="7"/>
                    <a:pt x="81" y="7"/>
                    <a:pt x="81" y="7"/>
                  </a:cubicBezTo>
                  <a:cubicBezTo>
                    <a:pt x="83" y="7"/>
                    <a:pt x="84" y="8"/>
                    <a:pt x="85" y="10"/>
                  </a:cubicBezTo>
                  <a:cubicBezTo>
                    <a:pt x="91" y="27"/>
                    <a:pt x="91" y="27"/>
                    <a:pt x="91" y="27"/>
                  </a:cubicBezTo>
                  <a:cubicBezTo>
                    <a:pt x="112" y="30"/>
                    <a:pt x="112" y="30"/>
                    <a:pt x="112" y="30"/>
                  </a:cubicBezTo>
                  <a:cubicBezTo>
                    <a:pt x="114" y="31"/>
                    <a:pt x="115" y="32"/>
                    <a:pt x="115" y="34"/>
                  </a:cubicBezTo>
                  <a:lnTo>
                    <a:pt x="115" y="92"/>
                  </a:lnTo>
                  <a:close/>
                  <a:moveTo>
                    <a:pt x="115" y="92"/>
                  </a:moveTo>
                  <a:cubicBezTo>
                    <a:pt x="115" y="92"/>
                    <a:pt x="115" y="92"/>
                    <a:pt x="115" y="92"/>
                  </a:cubicBezTo>
                </a:path>
              </a:pathLst>
            </a:custGeom>
            <a:solidFill>
              <a:srgbClr val="EBA53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buFont charset="0" panose="020b0604020202020204" pitchFamily="34" typeface="Arial"/>
                <a:buNone/>
                <a:defRPr/>
              </a:pPr>
              <a:endParaRPr b="1" i="1" lang="en-US">
                <a:solidFill>
                  <a:srgbClr val="000000"/>
                </a:solidFill>
                <a:latin charset="0" panose="020f0502020204030204" pitchFamily="34" typeface="Calibri"/>
              </a:endParaRPr>
            </a:p>
          </p:txBody>
        </p:sp>
      </p:grpSp>
      <p:sp>
        <p:nvSpPr>
          <p:cNvPr id="11279" name="Freeform 48"/>
          <p:cNvSpPr>
            <a:spLocks noEditPoints="1"/>
          </p:cNvSpPr>
          <p:nvPr/>
        </p:nvSpPr>
        <p:spPr bwMode="auto">
          <a:xfrm>
            <a:off x="6226175" y="3725863"/>
            <a:ext cx="271463" cy="234950"/>
          </a:xfrm>
          <a:custGeom>
            <a:gdLst>
              <a:gd fmla="*/ 2147483646 w 123" name="T0"/>
              <a:gd fmla="*/ 2147483646 h 107" name="T1"/>
              <a:gd fmla="*/ 2147483646 w 123" name="T2"/>
              <a:gd fmla="*/ 2147483646 h 107" name="T3"/>
              <a:gd fmla="*/ 2147483646 w 123" name="T4"/>
              <a:gd fmla="*/ 2147483646 h 107" name="T5"/>
              <a:gd fmla="*/ 2147483646 w 123" name="T6"/>
              <a:gd fmla="*/ 2147483646 h 107" name="T7"/>
              <a:gd fmla="*/ 2147483646 w 123" name="T8"/>
              <a:gd fmla="*/ 2147483646 h 107" name="T9"/>
              <a:gd fmla="*/ 2147483646 w 123" name="T10"/>
              <a:gd fmla="*/ 2147483646 h 107" name="T11"/>
              <a:gd fmla="*/ 2147483646 w 123" name="T12"/>
              <a:gd fmla="*/ 2147483646 h 107" name="T13"/>
              <a:gd fmla="*/ 2147483646 w 123" name="T14"/>
              <a:gd fmla="*/ 2147483646 h 107" name="T15"/>
              <a:gd fmla="*/ 2147483646 w 123" name="T16"/>
              <a:gd fmla="*/ 2147483646 h 107" name="T17"/>
              <a:gd fmla="*/ 2147483646 w 123" name="T18"/>
              <a:gd fmla="*/ 2147483646 h 107" name="T19"/>
              <a:gd fmla="*/ 2147483646 w 123" name="T20"/>
              <a:gd fmla="*/ 2147483646 h 107" name="T21"/>
              <a:gd fmla="*/ 2147483646 w 123" name="T22"/>
              <a:gd fmla="*/ 2147483646 h 107" name="T23"/>
              <a:gd fmla="*/ 2147483646 w 123" name="T24"/>
              <a:gd fmla="*/ 2147483646 h 107" name="T25"/>
              <a:gd fmla="*/ 2147483646 w 123" name="T26"/>
              <a:gd fmla="*/ 2147483646 h 107" name="T27"/>
              <a:gd fmla="*/ 2147483646 w 123" name="T28"/>
              <a:gd fmla="*/ 2147483646 h 107" name="T29"/>
              <a:gd fmla="*/ 2147483646 w 123" name="T30"/>
              <a:gd fmla="*/ 2147483646 h 107" name="T31"/>
              <a:gd fmla="*/ 2147483646 w 123" name="T32"/>
              <a:gd fmla="*/ 2147483646 h 107" name="T33"/>
              <a:gd fmla="*/ 2147483646 w 123" name="T34"/>
              <a:gd fmla="*/ 2147483646 h 107" name="T35"/>
              <a:gd fmla="*/ 2147483646 w 123" name="T36"/>
              <a:gd fmla="*/ 2147483646 h 107" name="T37"/>
              <a:gd fmla="*/ 0 w 123" name="T38"/>
              <a:gd fmla="*/ 2147483646 h 107" name="T39"/>
              <a:gd fmla="*/ 2147483646 w 123" name="T40"/>
              <a:gd fmla="*/ 2147483646 h 107" name="T41"/>
              <a:gd fmla="*/ 2147483646 w 123" name="T42"/>
              <a:gd fmla="*/ 0 h 107" name="T43"/>
              <a:gd fmla="*/ 2147483646 w 123" name="T44"/>
              <a:gd fmla="*/ 0 h 107" name="T45"/>
              <a:gd fmla="*/ 2147483646 w 123" name="T46"/>
              <a:gd fmla="*/ 0 h 107" name="T47"/>
              <a:gd fmla="*/ 2147483646 w 123" name="T48"/>
              <a:gd fmla="*/ 2147483646 h 107" name="T49"/>
              <a:gd fmla="*/ 2147483646 w 123" name="T50"/>
              <a:gd fmla="*/ 2147483646 h 107" name="T51"/>
              <a:gd fmla="*/ 2147483646 w 123" name="T52"/>
              <a:gd fmla="*/ 2147483646 h 107" name="T53"/>
              <a:gd fmla="*/ 2147483646 w 123" name="T54"/>
              <a:gd fmla="*/ 2147483646 h 107" name="T55"/>
              <a:gd fmla="*/ 2147483646 w 123" name="T56"/>
              <a:gd fmla="*/ 2147483646 h 107" name="T57"/>
              <a:gd fmla="*/ 2147483646 w 123" name="T58"/>
              <a:gd fmla="*/ 2147483646 h 107" name="T59"/>
              <a:gd fmla="*/ 2147483646 w 123" name="T60"/>
              <a:gd fmla="*/ 2147483646 h 107" name="T61"/>
              <a:gd fmla="*/ 2147483646 w 123" name="T62"/>
              <a:gd fmla="*/ 2147483646 h 107" name="T63"/>
              <a:gd fmla="*/ 2147483646 w 123" name="T64"/>
              <a:gd fmla="*/ 2147483646 h 107" name="T65"/>
              <a:gd fmla="*/ 2147483646 w 123" name="T66"/>
              <a:gd fmla="*/ 2147483646 h 107" name="T67"/>
              <a:gd fmla="*/ 2147483646 w 123" name="T68"/>
              <a:gd fmla="*/ 2147483646 h 107" name="T69"/>
              <a:gd fmla="*/ 2147483646 w 123" name="T70"/>
              <a:gd fmla="*/ 2147483646 h 107" name="T71"/>
              <a:gd fmla="*/ 2147483646 w 123" name="T72"/>
              <a:gd fmla="*/ 2147483646 h 107" name="T73"/>
              <a:gd fmla="*/ 2147483646 w 123" name="T74"/>
              <a:gd fmla="*/ 2147483646 h 107" name="T75"/>
              <a:gd fmla="*/ 2147483646 w 123" name="T76"/>
              <a:gd fmla="*/ 2147483646 h 107" name="T77"/>
              <a:gd fmla="*/ 2147483646 w 123" name="T78"/>
              <a:gd fmla="*/ 2147483646 h 107" name="T79"/>
              <a:gd fmla="*/ 2147483646 w 123" name="T80"/>
              <a:gd fmla="*/ 2147483646 h 107" name="T81"/>
              <a:gd fmla="*/ 2147483646 w 123" name="T82"/>
              <a:gd fmla="*/ 2147483646 h 107" name="T83"/>
              <a:gd fmla="*/ 2147483646 w 123" name="T84"/>
              <a:gd fmla="*/ 2147483646 h 107" name="T85"/>
              <a:gd fmla="*/ 2147483646 w 123" name="T86"/>
              <a:gd fmla="*/ 2147483646 h 107" name="T87"/>
              <a:gd fmla="*/ 2147483646 w 123" name="T88"/>
              <a:gd fmla="*/ 2147483646 h 107" name="T89"/>
              <a:gd fmla="*/ 2147483646 w 123" name="T90"/>
              <a:gd fmla="*/ 2147483646 h 107" name="T91"/>
              <a:gd fmla="*/ 2147483646 w 123" name="T92"/>
              <a:gd fmla="*/ 2147483646 h 107" name="T93"/>
              <a:gd fmla="*/ 2147483646 w 123" name="T94"/>
              <a:gd fmla="*/ 2147483646 h 107" name="T95"/>
              <a:gd fmla="*/ 2147483646 w 123" name="T96"/>
              <a:gd fmla="*/ 2147483646 h 107" name="T97"/>
              <a:gd fmla="*/ 2147483646 w 123" name="T98"/>
              <a:gd fmla="*/ 2147483646 h 107" name="T99"/>
              <a:gd fmla="*/ 2147483646 w 123" name="T100"/>
              <a:gd fmla="*/ 2147483646 h 107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</a:gdLst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b="b" l="0" r="r" t="0"/>
            <a:pathLst>
              <a:path h="107" w="123">
                <a:moveTo>
                  <a:pt x="123" y="100"/>
                </a:moveTo>
                <a:cubicBezTo>
                  <a:pt x="123" y="104"/>
                  <a:pt x="119" y="107"/>
                  <a:pt x="115" y="107"/>
                </a:cubicBezTo>
                <a:cubicBezTo>
                  <a:pt x="111" y="107"/>
                  <a:pt x="107" y="104"/>
                  <a:pt x="107" y="100"/>
                </a:cubicBezTo>
                <a:cubicBezTo>
                  <a:pt x="107" y="95"/>
                  <a:pt x="111" y="84"/>
                  <a:pt x="115" y="84"/>
                </a:cubicBezTo>
                <a:cubicBezTo>
                  <a:pt x="119" y="84"/>
                  <a:pt x="123" y="95"/>
                  <a:pt x="123" y="100"/>
                </a:cubicBezTo>
                <a:close/>
                <a:moveTo>
                  <a:pt x="111" y="42"/>
                </a:moveTo>
                <a:cubicBezTo>
                  <a:pt x="111" y="77"/>
                  <a:pt x="111" y="77"/>
                  <a:pt x="111" y="77"/>
                </a:cubicBezTo>
                <a:cubicBezTo>
                  <a:pt x="111" y="79"/>
                  <a:pt x="113" y="80"/>
                  <a:pt x="115" y="80"/>
                </a:cubicBezTo>
                <a:cubicBezTo>
                  <a:pt x="117" y="80"/>
                  <a:pt x="119" y="79"/>
                  <a:pt x="119" y="77"/>
                </a:cubicBezTo>
                <a:cubicBezTo>
                  <a:pt x="119" y="42"/>
                  <a:pt x="119" y="42"/>
                  <a:pt x="119" y="42"/>
                </a:cubicBezTo>
                <a:cubicBezTo>
                  <a:pt x="119" y="40"/>
                  <a:pt x="117" y="38"/>
                  <a:pt x="115" y="38"/>
                </a:cubicBezTo>
                <a:cubicBezTo>
                  <a:pt x="113" y="38"/>
                  <a:pt x="111" y="40"/>
                  <a:pt x="111" y="42"/>
                </a:cubicBezTo>
                <a:close/>
                <a:moveTo>
                  <a:pt x="114" y="34"/>
                </a:moveTo>
                <a:cubicBezTo>
                  <a:pt x="104" y="36"/>
                  <a:pt x="104" y="36"/>
                  <a:pt x="104" y="36"/>
                </a:cubicBezTo>
                <a:cubicBezTo>
                  <a:pt x="104" y="69"/>
                  <a:pt x="104" y="69"/>
                  <a:pt x="104" y="69"/>
                </a:cubicBezTo>
                <a:cubicBezTo>
                  <a:pt x="104" y="79"/>
                  <a:pt x="92" y="88"/>
                  <a:pt x="61" y="88"/>
                </a:cubicBezTo>
                <a:cubicBezTo>
                  <a:pt x="31" y="88"/>
                  <a:pt x="19" y="79"/>
                  <a:pt x="19" y="69"/>
                </a:cubicBezTo>
                <a:cubicBezTo>
                  <a:pt x="19" y="36"/>
                  <a:pt x="19" y="36"/>
                  <a:pt x="19" y="36"/>
                </a:cubicBezTo>
                <a:cubicBezTo>
                  <a:pt x="9" y="34"/>
                  <a:pt x="9" y="34"/>
                  <a:pt x="9" y="34"/>
                </a:cubicBezTo>
                <a:cubicBezTo>
                  <a:pt x="4" y="33"/>
                  <a:pt x="0" y="28"/>
                  <a:pt x="0" y="23"/>
                </a:cubicBezTo>
                <a:cubicBezTo>
                  <a:pt x="0" y="17"/>
                  <a:pt x="4" y="13"/>
                  <a:pt x="9" y="12"/>
                </a:cubicBezTo>
                <a:cubicBezTo>
                  <a:pt x="59" y="0"/>
                  <a:pt x="59" y="0"/>
                  <a:pt x="59" y="0"/>
                </a:cubicBezTo>
                <a:cubicBezTo>
                  <a:pt x="60" y="0"/>
                  <a:pt x="61" y="0"/>
                  <a:pt x="61" y="0"/>
                </a:cubicBezTo>
                <a:cubicBezTo>
                  <a:pt x="62" y="0"/>
                  <a:pt x="63" y="0"/>
                  <a:pt x="64" y="0"/>
                </a:cubicBezTo>
                <a:cubicBezTo>
                  <a:pt x="114" y="12"/>
                  <a:pt x="114" y="12"/>
                  <a:pt x="114" y="12"/>
                </a:cubicBezTo>
                <a:cubicBezTo>
                  <a:pt x="119" y="13"/>
                  <a:pt x="123" y="17"/>
                  <a:pt x="123" y="23"/>
                </a:cubicBezTo>
                <a:cubicBezTo>
                  <a:pt x="123" y="28"/>
                  <a:pt x="119" y="33"/>
                  <a:pt x="114" y="34"/>
                </a:cubicBezTo>
                <a:close/>
                <a:moveTo>
                  <a:pt x="96" y="38"/>
                </a:moveTo>
                <a:cubicBezTo>
                  <a:pt x="64" y="46"/>
                  <a:pt x="64" y="46"/>
                  <a:pt x="64" y="46"/>
                </a:cubicBezTo>
                <a:cubicBezTo>
                  <a:pt x="63" y="46"/>
                  <a:pt x="62" y="46"/>
                  <a:pt x="61" y="46"/>
                </a:cubicBezTo>
                <a:cubicBezTo>
                  <a:pt x="61" y="46"/>
                  <a:pt x="60" y="46"/>
                  <a:pt x="59" y="46"/>
                </a:cubicBezTo>
                <a:cubicBezTo>
                  <a:pt x="27" y="38"/>
                  <a:pt x="27" y="38"/>
                  <a:pt x="27" y="38"/>
                </a:cubicBezTo>
                <a:cubicBezTo>
                  <a:pt x="27" y="69"/>
                  <a:pt x="27" y="69"/>
                  <a:pt x="27" y="69"/>
                </a:cubicBezTo>
                <a:cubicBezTo>
                  <a:pt x="27" y="73"/>
                  <a:pt x="38" y="80"/>
                  <a:pt x="61" y="80"/>
                </a:cubicBezTo>
                <a:cubicBezTo>
                  <a:pt x="84" y="80"/>
                  <a:pt x="96" y="73"/>
                  <a:pt x="96" y="69"/>
                </a:cubicBezTo>
                <a:lnTo>
                  <a:pt x="96" y="38"/>
                </a:lnTo>
                <a:close/>
                <a:moveTo>
                  <a:pt x="112" y="27"/>
                </a:moveTo>
                <a:cubicBezTo>
                  <a:pt x="114" y="26"/>
                  <a:pt x="115" y="25"/>
                  <a:pt x="115" y="23"/>
                </a:cubicBezTo>
                <a:cubicBezTo>
                  <a:pt x="115" y="21"/>
                  <a:pt x="114" y="19"/>
                  <a:pt x="112" y="19"/>
                </a:cubicBezTo>
                <a:cubicBezTo>
                  <a:pt x="62" y="8"/>
                  <a:pt x="62" y="8"/>
                  <a:pt x="62" y="8"/>
                </a:cubicBezTo>
                <a:cubicBezTo>
                  <a:pt x="61" y="7"/>
                  <a:pt x="61" y="7"/>
                  <a:pt x="61" y="7"/>
                </a:cubicBezTo>
                <a:cubicBezTo>
                  <a:pt x="61" y="8"/>
                  <a:pt x="61" y="8"/>
                  <a:pt x="61" y="8"/>
                </a:cubicBezTo>
                <a:cubicBezTo>
                  <a:pt x="11" y="19"/>
                  <a:pt x="11" y="19"/>
                  <a:pt x="11" y="19"/>
                </a:cubicBezTo>
                <a:cubicBezTo>
                  <a:pt x="9" y="19"/>
                  <a:pt x="8" y="21"/>
                  <a:pt x="8" y="23"/>
                </a:cubicBezTo>
                <a:cubicBezTo>
                  <a:pt x="8" y="25"/>
                  <a:pt x="9" y="26"/>
                  <a:pt x="11" y="27"/>
                </a:cubicBezTo>
                <a:cubicBezTo>
                  <a:pt x="61" y="38"/>
                  <a:pt x="61" y="38"/>
                  <a:pt x="61" y="38"/>
                </a:cubicBezTo>
                <a:cubicBezTo>
                  <a:pt x="61" y="38"/>
                  <a:pt x="61" y="38"/>
                  <a:pt x="61" y="38"/>
                </a:cubicBezTo>
                <a:cubicBezTo>
                  <a:pt x="62" y="38"/>
                  <a:pt x="62" y="38"/>
                  <a:pt x="62" y="38"/>
                </a:cubicBezTo>
                <a:lnTo>
                  <a:pt x="112" y="27"/>
                </a:lnTo>
                <a:close/>
                <a:moveTo>
                  <a:pt x="112" y="27"/>
                </a:moveTo>
                <a:cubicBezTo>
                  <a:pt x="112" y="27"/>
                  <a:pt x="112" y="27"/>
                  <a:pt x="112" y="27"/>
                </a:cubicBezTo>
              </a:path>
            </a:pathLst>
          </a:custGeom>
          <a:solidFill>
            <a:srgbClr val="4BB3D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1" name="TextBox 39"/>
          <p:cNvSpPr txBox="1"/>
          <p:nvPr/>
        </p:nvSpPr>
        <p:spPr>
          <a:xfrm>
            <a:off x="371475" y="1225550"/>
            <a:ext cx="2252663" cy="792438"/>
          </a:xfrm>
          <a:prstGeom prst="rect">
            <a:avLst/>
          </a:prstGeom>
          <a:noFill/>
        </p:spPr>
        <p:txBody>
          <a:bodyPr bIns="121899" lIns="243797" rIns="243797" tIns="121899">
            <a:spAutoFit/>
          </a:bodyPr>
          <a:lstStyle/>
          <a:p>
            <a:pPr algn="r">
              <a:defRPr/>
            </a:pPr>
            <a:r>
              <a:rPr lang="en-US" sz="1200">
                <a:solidFill>
                  <a:schemeClr val="bg1">
                    <a:lumMod val="85000"/>
                  </a:schemeClr>
                </a:solidFill>
                <a:ea typeface="Lato Light"/>
                <a:cs typeface="Lato Light"/>
              </a:rPr>
              <a:t>Entrepreneurial activities differ substantially depending on the</a:t>
            </a:r>
          </a:p>
        </p:txBody>
      </p:sp>
      <p:sp>
        <p:nvSpPr>
          <p:cNvPr id="11281" name="Rectangle 41"/>
          <p:cNvSpPr>
            <a:spLocks noChangeArrowheads="1"/>
          </p:cNvSpPr>
          <p:nvPr/>
        </p:nvSpPr>
        <p:spPr bwMode="auto">
          <a:xfrm>
            <a:off x="963381" y="968375"/>
            <a:ext cx="1660756" cy="457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121899" lIns="243797" rIns="243797" tIns="121899" wrap="non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altLang="zh-CN" b="1" lang="en-US" sz="1400">
                <a:solidFill>
                  <a:schemeClr val="bg1"/>
                </a:solidFill>
                <a:latin charset="0" panose="020b0604020202020204" pitchFamily="34" typeface="Arial"/>
                <a:ea typeface="Lato Light"/>
                <a:cs typeface="Lato Light"/>
              </a:rPr>
              <a:t>Feature Name</a:t>
            </a:r>
          </a:p>
        </p:txBody>
      </p:sp>
      <p:sp>
        <p:nvSpPr>
          <p:cNvPr id="53" name="TextBox 45"/>
          <p:cNvSpPr txBox="1"/>
          <p:nvPr/>
        </p:nvSpPr>
        <p:spPr>
          <a:xfrm>
            <a:off x="366713" y="2514600"/>
            <a:ext cx="2252662" cy="792438"/>
          </a:xfrm>
          <a:prstGeom prst="rect">
            <a:avLst/>
          </a:prstGeom>
          <a:noFill/>
        </p:spPr>
        <p:txBody>
          <a:bodyPr bIns="121899" lIns="243797" rIns="243797" tIns="121899">
            <a:spAutoFit/>
          </a:bodyPr>
          <a:lstStyle/>
          <a:p>
            <a:pPr algn="r">
              <a:defRPr/>
            </a:pPr>
            <a:r>
              <a:rPr lang="en-US" sz="1200">
                <a:solidFill>
                  <a:schemeClr val="bg1">
                    <a:lumMod val="85000"/>
                  </a:schemeClr>
                </a:solidFill>
                <a:ea typeface="Lato Light"/>
                <a:cs typeface="Lato Light"/>
              </a:rPr>
              <a:t>Entrepreneurial activities differ substantially depending on the</a:t>
            </a:r>
          </a:p>
        </p:txBody>
      </p:sp>
      <p:sp>
        <p:nvSpPr>
          <p:cNvPr id="11283" name="Rectangle 46"/>
          <p:cNvSpPr>
            <a:spLocks noChangeArrowheads="1"/>
          </p:cNvSpPr>
          <p:nvPr/>
        </p:nvSpPr>
        <p:spPr bwMode="auto">
          <a:xfrm>
            <a:off x="958619" y="2257425"/>
            <a:ext cx="1660756" cy="457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121899" lIns="243797" rIns="243797" tIns="121899" wrap="non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altLang="zh-CN" b="1" lang="en-US" sz="1400">
                <a:solidFill>
                  <a:schemeClr val="bg1"/>
                </a:solidFill>
                <a:latin charset="0" panose="020b0604020202020204" pitchFamily="34" typeface="Arial"/>
                <a:ea typeface="Lato Light"/>
                <a:cs typeface="Lato Light"/>
              </a:rPr>
              <a:t>Feature Name</a:t>
            </a:r>
          </a:p>
        </p:txBody>
      </p:sp>
      <p:sp>
        <p:nvSpPr>
          <p:cNvPr id="55" name="TextBox 47"/>
          <p:cNvSpPr txBox="1"/>
          <p:nvPr/>
        </p:nvSpPr>
        <p:spPr>
          <a:xfrm>
            <a:off x="366713" y="3803650"/>
            <a:ext cx="2252662" cy="792438"/>
          </a:xfrm>
          <a:prstGeom prst="rect">
            <a:avLst/>
          </a:prstGeom>
          <a:noFill/>
        </p:spPr>
        <p:txBody>
          <a:bodyPr bIns="121899" lIns="243797" rIns="243797" tIns="121899">
            <a:spAutoFit/>
          </a:bodyPr>
          <a:lstStyle/>
          <a:p>
            <a:pPr algn="r">
              <a:defRPr/>
            </a:pPr>
            <a:r>
              <a:rPr lang="en-US" sz="1200">
                <a:solidFill>
                  <a:schemeClr val="bg1">
                    <a:lumMod val="85000"/>
                  </a:schemeClr>
                </a:solidFill>
                <a:ea typeface="Lato Light"/>
                <a:cs typeface="Lato Light"/>
              </a:rPr>
              <a:t>Entrepreneurial activities differ substantially depending on the</a:t>
            </a:r>
          </a:p>
        </p:txBody>
      </p:sp>
      <p:sp>
        <p:nvSpPr>
          <p:cNvPr id="11285" name="Rectangle 48"/>
          <p:cNvSpPr>
            <a:spLocks noChangeArrowheads="1"/>
          </p:cNvSpPr>
          <p:nvPr/>
        </p:nvSpPr>
        <p:spPr bwMode="auto">
          <a:xfrm>
            <a:off x="958619" y="3546475"/>
            <a:ext cx="1660756" cy="457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121899" lIns="243797" rIns="243797" tIns="121899" wrap="none"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altLang="zh-CN" b="1" lang="en-US" sz="1400">
                <a:solidFill>
                  <a:schemeClr val="bg1"/>
                </a:solidFill>
                <a:latin charset="0" panose="020b0604020202020204" pitchFamily="34" typeface="Arial"/>
                <a:ea typeface="Lato Light"/>
                <a:cs typeface="Lato Light"/>
              </a:rPr>
              <a:t>Feature Name</a:t>
            </a:r>
          </a:p>
        </p:txBody>
      </p:sp>
      <p:sp>
        <p:nvSpPr>
          <p:cNvPr id="11286" name="Freeform 179"/>
          <p:cNvSpPr>
            <a:spLocks noChangeArrowheads="1"/>
          </p:cNvSpPr>
          <p:nvPr/>
        </p:nvSpPr>
        <p:spPr bwMode="auto">
          <a:xfrm>
            <a:off x="2554288" y="1203325"/>
            <a:ext cx="266700" cy="247650"/>
          </a:xfrm>
          <a:custGeom>
            <a:gdLst>
              <a:gd fmla="*/ 104125317 w 634" name="T0"/>
              <a:gd fmla="*/ 0 h 590" name="T1"/>
              <a:gd fmla="*/ 104125317 w 634" name="T2"/>
              <a:gd fmla="*/ 0 h 590" name="T3"/>
              <a:gd fmla="*/ 72834760 w 634" name="T4"/>
              <a:gd fmla="*/ 20613295 h 590" name="T5"/>
              <a:gd fmla="*/ 28638700 w 634" name="T6"/>
              <a:gd fmla="*/ 20613295 h 590" name="T7"/>
              <a:gd fmla="*/ 0 w 634" name="T8"/>
              <a:gd fmla="*/ 46687901 h 590" name="T9"/>
              <a:gd fmla="*/ 20860231 w 634" name="T10"/>
              <a:gd fmla="*/ 69943915 h 590" name="T11"/>
              <a:gd fmla="*/ 20860231 w 634" name="T12"/>
              <a:gd fmla="*/ 98485368 h 590" name="T13"/>
              <a:gd fmla="*/ 28638700 w 634" name="T14"/>
              <a:gd fmla="*/ 103770807 h 590" name="T15"/>
              <a:gd fmla="*/ 39069026 w 634" name="T16"/>
              <a:gd fmla="*/ 103770807 h 590" name="T17"/>
              <a:gd fmla="*/ 46847496 w 634" name="T18"/>
              <a:gd fmla="*/ 98485368 h 590" name="T19"/>
              <a:gd fmla="*/ 46847496 w 634" name="T20"/>
              <a:gd fmla="*/ 69943915 h 590" name="T21"/>
              <a:gd fmla="*/ 72834760 w 634" name="T22"/>
              <a:gd fmla="*/ 69943915 h 590" name="T23"/>
              <a:gd fmla="*/ 104125317 w 634" name="T24"/>
              <a:gd fmla="*/ 90733503 h 590" name="T25"/>
              <a:gd fmla="*/ 111903786 w 634" name="T26"/>
              <a:gd fmla="*/ 82981639 h 590" name="T27"/>
              <a:gd fmla="*/ 111903786 w 634" name="T28"/>
              <a:gd fmla="*/ 7751865 h 590" name="T29"/>
              <a:gd fmla="*/ 104125317 w 634" name="T30"/>
              <a:gd fmla="*/ 0 h 590" name="T31"/>
              <a:gd fmla="*/ 39069026 w 634" name="T32"/>
              <a:gd fmla="*/ 93376223 h 590" name="T33"/>
              <a:gd fmla="*/ 39069026 w 634" name="T34"/>
              <a:gd fmla="*/ 93376223 h 590" name="T35"/>
              <a:gd fmla="*/ 36594269 w 634" name="T36"/>
              <a:gd fmla="*/ 98485368 h 590" name="T37"/>
              <a:gd fmla="*/ 31290556 w 634" name="T38"/>
              <a:gd fmla="*/ 98485368 h 590" name="T39"/>
              <a:gd fmla="*/ 28638700 w 634" name="T40"/>
              <a:gd fmla="*/ 93376223 h 590" name="T41"/>
              <a:gd fmla="*/ 28638700 w 634" name="T42"/>
              <a:gd fmla="*/ 69943915 h 590" name="T43"/>
              <a:gd fmla="*/ 39069026 w 634" name="T44"/>
              <a:gd fmla="*/ 69943915 h 590" name="T45"/>
              <a:gd fmla="*/ 39069026 w 634" name="T46"/>
              <a:gd fmla="*/ 93376223 h 590" name="T47"/>
              <a:gd fmla="*/ 57277821 w 634" name="T48"/>
              <a:gd fmla="*/ 62192051 h 590" name="T49"/>
              <a:gd fmla="*/ 57277821 w 634" name="T50"/>
              <a:gd fmla="*/ 62192051 h 590" name="T51"/>
              <a:gd fmla="*/ 28638700 w 634" name="T52"/>
              <a:gd fmla="*/ 62192051 h 590" name="T53"/>
              <a:gd fmla="*/ 7778470 w 634" name="T54"/>
              <a:gd fmla="*/ 46687901 h 590" name="T55"/>
              <a:gd fmla="*/ 28638700 w 634" name="T56"/>
              <a:gd fmla="*/ 28541453 h 590" name="T57"/>
              <a:gd fmla="*/ 57277821 w 634" name="T58"/>
              <a:gd fmla="*/ 28541453 h 590" name="T59"/>
              <a:gd fmla="*/ 57277821 w 634" name="T60"/>
              <a:gd fmla="*/ 62192051 h 590" name="T61"/>
              <a:gd fmla="*/ 72834760 w 634" name="T62"/>
              <a:gd fmla="*/ 62192051 h 590" name="T63"/>
              <a:gd fmla="*/ 72834760 w 634" name="T64"/>
              <a:gd fmla="*/ 62192051 h 590" name="T65"/>
              <a:gd fmla="*/ 62581113 w 634" name="T66"/>
              <a:gd fmla="*/ 62192051 h 590" name="T67"/>
              <a:gd fmla="*/ 62581113 w 634" name="T68"/>
              <a:gd fmla="*/ 28541453 h 590" name="T69"/>
              <a:gd fmla="*/ 72834760 w 634" name="T70"/>
              <a:gd fmla="*/ 28541453 h 590" name="T71"/>
              <a:gd fmla="*/ 72834760 w 634" name="T72"/>
              <a:gd fmla="*/ 62192051 h 590" name="T73"/>
              <a:gd fmla="*/ 104125317 w 634" name="T74"/>
              <a:gd fmla="*/ 82981639 h 590" name="T75"/>
              <a:gd fmla="*/ 104125317 w 634" name="T76"/>
              <a:gd fmla="*/ 82981639 h 590" name="T77"/>
              <a:gd fmla="*/ 80789908 w 634" name="T78"/>
              <a:gd fmla="*/ 67477489 h 590" name="T79"/>
              <a:gd fmla="*/ 80789908 w 634" name="T80"/>
              <a:gd fmla="*/ 25898733 h 590" name="T81"/>
              <a:gd fmla="*/ 104125317 w 634" name="T82"/>
              <a:gd fmla="*/ 7751865 h 590" name="T83"/>
              <a:gd fmla="*/ 104125317 w 634" name="T84"/>
              <a:gd fmla="*/ 82981639 h 590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</a:gdLst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b="b" l="0" r="r" t="0"/>
            <a:pathLst>
              <a:path h="590" w="634">
                <a:moveTo>
                  <a:pt x="589" y="0"/>
                </a:moveTo>
                <a:lnTo>
                  <a:pt x="589" y="0"/>
                </a:lnTo>
                <a:cubicBezTo>
                  <a:pt x="412" y="117"/>
                  <a:pt x="412" y="117"/>
                  <a:pt x="412" y="117"/>
                </a:cubicBezTo>
                <a:cubicBezTo>
                  <a:pt x="162" y="117"/>
                  <a:pt x="162" y="117"/>
                  <a:pt x="162" y="117"/>
                </a:cubicBezTo>
                <a:cubicBezTo>
                  <a:pt x="74" y="117"/>
                  <a:pt x="0" y="176"/>
                  <a:pt x="0" y="265"/>
                </a:cubicBezTo>
                <a:cubicBezTo>
                  <a:pt x="0" y="338"/>
                  <a:pt x="59" y="383"/>
                  <a:pt x="118" y="397"/>
                </a:cubicBezTo>
                <a:lnTo>
                  <a:pt x="118" y="559"/>
                </a:lnTo>
                <a:cubicBezTo>
                  <a:pt x="118" y="574"/>
                  <a:pt x="148" y="589"/>
                  <a:pt x="162" y="589"/>
                </a:cubicBezTo>
                <a:cubicBezTo>
                  <a:pt x="221" y="589"/>
                  <a:pt x="221" y="589"/>
                  <a:pt x="221" y="589"/>
                </a:cubicBezTo>
                <a:cubicBezTo>
                  <a:pt x="236" y="589"/>
                  <a:pt x="265" y="574"/>
                  <a:pt x="265" y="559"/>
                </a:cubicBezTo>
                <a:cubicBezTo>
                  <a:pt x="265" y="397"/>
                  <a:pt x="265" y="397"/>
                  <a:pt x="265" y="397"/>
                </a:cubicBezTo>
                <a:cubicBezTo>
                  <a:pt x="412" y="397"/>
                  <a:pt x="412" y="397"/>
                  <a:pt x="412" y="397"/>
                </a:cubicBezTo>
                <a:cubicBezTo>
                  <a:pt x="589" y="515"/>
                  <a:pt x="589" y="515"/>
                  <a:pt x="589" y="515"/>
                </a:cubicBezTo>
                <a:cubicBezTo>
                  <a:pt x="619" y="515"/>
                  <a:pt x="633" y="500"/>
                  <a:pt x="633" y="471"/>
                </a:cubicBezTo>
                <a:cubicBezTo>
                  <a:pt x="633" y="44"/>
                  <a:pt x="633" y="44"/>
                  <a:pt x="633" y="44"/>
                </a:cubicBezTo>
                <a:cubicBezTo>
                  <a:pt x="633" y="29"/>
                  <a:pt x="619" y="0"/>
                  <a:pt x="589" y="0"/>
                </a:cubicBezTo>
                <a:close/>
                <a:moveTo>
                  <a:pt x="221" y="530"/>
                </a:moveTo>
                <a:lnTo>
                  <a:pt x="221" y="530"/>
                </a:lnTo>
                <a:cubicBezTo>
                  <a:pt x="221" y="545"/>
                  <a:pt x="207" y="559"/>
                  <a:pt x="207" y="559"/>
                </a:cubicBezTo>
                <a:cubicBezTo>
                  <a:pt x="177" y="559"/>
                  <a:pt x="177" y="559"/>
                  <a:pt x="177" y="559"/>
                </a:cubicBezTo>
                <a:cubicBezTo>
                  <a:pt x="177" y="559"/>
                  <a:pt x="162" y="545"/>
                  <a:pt x="162" y="530"/>
                </a:cubicBezTo>
                <a:cubicBezTo>
                  <a:pt x="162" y="397"/>
                  <a:pt x="162" y="397"/>
                  <a:pt x="162" y="397"/>
                </a:cubicBezTo>
                <a:cubicBezTo>
                  <a:pt x="162" y="397"/>
                  <a:pt x="207" y="397"/>
                  <a:pt x="221" y="397"/>
                </a:cubicBezTo>
                <a:lnTo>
                  <a:pt x="221" y="530"/>
                </a:lnTo>
                <a:close/>
                <a:moveTo>
                  <a:pt x="324" y="353"/>
                </a:moveTo>
                <a:lnTo>
                  <a:pt x="324" y="353"/>
                </a:lnTo>
                <a:cubicBezTo>
                  <a:pt x="162" y="353"/>
                  <a:pt x="162" y="353"/>
                  <a:pt x="162" y="353"/>
                </a:cubicBezTo>
                <a:cubicBezTo>
                  <a:pt x="118" y="353"/>
                  <a:pt x="44" y="353"/>
                  <a:pt x="44" y="265"/>
                </a:cubicBezTo>
                <a:cubicBezTo>
                  <a:pt x="44" y="176"/>
                  <a:pt x="118" y="162"/>
                  <a:pt x="162" y="162"/>
                </a:cubicBezTo>
                <a:cubicBezTo>
                  <a:pt x="324" y="162"/>
                  <a:pt x="324" y="162"/>
                  <a:pt x="324" y="162"/>
                </a:cubicBezTo>
                <a:lnTo>
                  <a:pt x="324" y="353"/>
                </a:lnTo>
                <a:close/>
                <a:moveTo>
                  <a:pt x="412" y="353"/>
                </a:moveTo>
                <a:lnTo>
                  <a:pt x="412" y="353"/>
                </a:lnTo>
                <a:cubicBezTo>
                  <a:pt x="354" y="353"/>
                  <a:pt x="354" y="353"/>
                  <a:pt x="354" y="353"/>
                </a:cubicBezTo>
                <a:cubicBezTo>
                  <a:pt x="354" y="162"/>
                  <a:pt x="354" y="162"/>
                  <a:pt x="354" y="162"/>
                </a:cubicBezTo>
                <a:cubicBezTo>
                  <a:pt x="412" y="162"/>
                  <a:pt x="412" y="162"/>
                  <a:pt x="412" y="162"/>
                </a:cubicBezTo>
                <a:cubicBezTo>
                  <a:pt x="412" y="162"/>
                  <a:pt x="412" y="338"/>
                  <a:pt x="412" y="353"/>
                </a:cubicBezTo>
                <a:close/>
                <a:moveTo>
                  <a:pt x="589" y="471"/>
                </a:moveTo>
                <a:lnTo>
                  <a:pt x="589" y="471"/>
                </a:lnTo>
                <a:cubicBezTo>
                  <a:pt x="457" y="383"/>
                  <a:pt x="457" y="383"/>
                  <a:pt x="457" y="383"/>
                </a:cubicBezTo>
                <a:cubicBezTo>
                  <a:pt x="457" y="353"/>
                  <a:pt x="457" y="162"/>
                  <a:pt x="457" y="147"/>
                </a:cubicBezTo>
                <a:cubicBezTo>
                  <a:pt x="589" y="44"/>
                  <a:pt x="589" y="44"/>
                  <a:pt x="589" y="44"/>
                </a:cubicBezTo>
                <a:cubicBezTo>
                  <a:pt x="589" y="74"/>
                  <a:pt x="589" y="456"/>
                  <a:pt x="589" y="471"/>
                </a:cubicBezTo>
                <a:close/>
              </a:path>
            </a:pathLst>
          </a:custGeom>
          <a:solidFill>
            <a:srgbClr val="4BB3D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58" name="Freeform 182"/>
          <p:cNvSpPr>
            <a:spLocks noChangeArrowheads="1"/>
          </p:cNvSpPr>
          <p:nvPr/>
        </p:nvSpPr>
        <p:spPr bwMode="auto">
          <a:xfrm>
            <a:off x="2568575" y="2498725"/>
            <a:ext cx="266700" cy="266700"/>
          </a:xfrm>
          <a:custGeom>
            <a:gdLst>
              <a:gd fmla="*/ 603 w 634" name="T0"/>
              <a:gd fmla="*/ 14 h 633" name="T1"/>
              <a:gd fmla="*/ 603 w 634" name="T2"/>
              <a:gd fmla="*/ 14 h 633" name="T3"/>
              <a:gd fmla="*/ 0 w 634" name="T4"/>
              <a:gd fmla="*/ 309 h 633" name="T5"/>
              <a:gd fmla="*/ 191 w 634" name="T6"/>
              <a:gd fmla="*/ 427 h 633" name="T7"/>
              <a:gd fmla="*/ 309 w 634" name="T8"/>
              <a:gd fmla="*/ 632 h 633" name="T9"/>
              <a:gd fmla="*/ 618 w 634" name="T10"/>
              <a:gd fmla="*/ 29 h 633" name="T11"/>
              <a:gd fmla="*/ 603 w 634" name="T12"/>
              <a:gd fmla="*/ 14 h 633" name="T13"/>
              <a:gd fmla="*/ 74 w 634" name="T14"/>
              <a:gd fmla="*/ 309 h 633" name="T15"/>
              <a:gd fmla="*/ 74 w 634" name="T16"/>
              <a:gd fmla="*/ 309 h 633" name="T17"/>
              <a:gd fmla="*/ 530 w 634" name="T18"/>
              <a:gd fmla="*/ 88 h 633" name="T19"/>
              <a:gd fmla="*/ 206 w 634" name="T20"/>
              <a:gd fmla="*/ 382 h 633" name="T21"/>
              <a:gd fmla="*/ 74 w 634" name="T22"/>
              <a:gd fmla="*/ 309 h 633" name="T23"/>
              <a:gd fmla="*/ 309 w 634" name="T24"/>
              <a:gd fmla="*/ 559 h 633" name="T25"/>
              <a:gd fmla="*/ 309 w 634" name="T26"/>
              <a:gd fmla="*/ 559 h 633" name="T27"/>
              <a:gd fmla="*/ 236 w 634" name="T28"/>
              <a:gd fmla="*/ 397 h 633" name="T29"/>
              <a:gd fmla="*/ 545 w 634" name="T30"/>
              <a:gd fmla="*/ 102 h 633" name="T31"/>
              <a:gd fmla="*/ 309 w 634" name="T32"/>
              <a:gd fmla="*/ 559 h 633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633" w="634">
                <a:moveTo>
                  <a:pt x="603" y="14"/>
                </a:moveTo>
                <a:lnTo>
                  <a:pt x="603" y="14"/>
                </a:lnTo>
                <a:cubicBezTo>
                  <a:pt x="574" y="14"/>
                  <a:pt x="0" y="309"/>
                  <a:pt x="0" y="309"/>
                </a:cubicBezTo>
                <a:lnTo>
                  <a:pt x="191" y="427"/>
                </a:lnTo>
                <a:lnTo>
                  <a:pt x="309" y="632"/>
                </a:lnTo>
                <a:cubicBezTo>
                  <a:pt x="309" y="632"/>
                  <a:pt x="618" y="44"/>
                  <a:pt x="618" y="29"/>
                </a:cubicBezTo>
                <a:cubicBezTo>
                  <a:pt x="633" y="14"/>
                  <a:pt x="618" y="0"/>
                  <a:pt x="603" y="14"/>
                </a:cubicBezTo>
                <a:close/>
                <a:moveTo>
                  <a:pt x="74" y="309"/>
                </a:moveTo>
                <a:lnTo>
                  <a:pt x="74" y="309"/>
                </a:lnTo>
                <a:cubicBezTo>
                  <a:pt x="530" y="88"/>
                  <a:pt x="530" y="88"/>
                  <a:pt x="530" y="88"/>
                </a:cubicBezTo>
                <a:cubicBezTo>
                  <a:pt x="206" y="382"/>
                  <a:pt x="206" y="382"/>
                  <a:pt x="206" y="382"/>
                </a:cubicBezTo>
                <a:lnTo>
                  <a:pt x="74" y="309"/>
                </a:lnTo>
                <a:close/>
                <a:moveTo>
                  <a:pt x="309" y="559"/>
                </a:moveTo>
                <a:lnTo>
                  <a:pt x="309" y="559"/>
                </a:lnTo>
                <a:cubicBezTo>
                  <a:pt x="309" y="559"/>
                  <a:pt x="250" y="441"/>
                  <a:pt x="236" y="397"/>
                </a:cubicBezTo>
                <a:cubicBezTo>
                  <a:pt x="545" y="102"/>
                  <a:pt x="545" y="102"/>
                  <a:pt x="545" y="102"/>
                </a:cubicBezTo>
                <a:lnTo>
                  <a:pt x="309" y="55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/>
        </p:spPr>
        <p:txBody>
          <a:bodyPr anchor="ctr" bIns="45716" lIns="91431" rIns="91431" tIns="45716" wrap="none"/>
          <a:lstStyle/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1288" name="Freeform 177"/>
          <p:cNvSpPr>
            <a:spLocks noChangeArrowheads="1"/>
          </p:cNvSpPr>
          <p:nvPr/>
        </p:nvSpPr>
        <p:spPr bwMode="auto">
          <a:xfrm>
            <a:off x="2587625" y="3756025"/>
            <a:ext cx="247650" cy="246063"/>
          </a:xfrm>
          <a:custGeom>
            <a:gdLst>
              <a:gd fmla="*/ 92018574 w 649" name="T0"/>
              <a:gd fmla="*/ 4333211 h 649" name="T1"/>
              <a:gd fmla="*/ 92018574 w 649" name="T2"/>
              <a:gd fmla="*/ 4333211 h 649" name="T3"/>
              <a:gd fmla="*/ 77045480 w 649" name="T4"/>
              <a:gd fmla="*/ 4333211 h 649" name="T5"/>
              <a:gd fmla="*/ 59891997 w 649" name="T6"/>
              <a:gd fmla="*/ 23543187 h 649" name="T7"/>
              <a:gd fmla="*/ 25730415 w 649" name="T8"/>
              <a:gd fmla="*/ 10688385 h 649" name="T9"/>
              <a:gd fmla="*/ 14973095 w 649" name="T10"/>
              <a:gd fmla="*/ 12854801 h 649" name="T11"/>
              <a:gd fmla="*/ 14973095 w 649" name="T12"/>
              <a:gd fmla="*/ 25565529 h 649" name="T13"/>
              <a:gd fmla="*/ 38522740 w 649" name="T14"/>
              <a:gd fmla="*/ 44775504 h 649" name="T15"/>
              <a:gd fmla="*/ 23549645 w 649" name="T16"/>
              <a:gd fmla="*/ 59652647 h 649" name="T17"/>
              <a:gd fmla="*/ 8576932 w 649" name="T18"/>
              <a:gd fmla="*/ 55319436 h 649" name="T19"/>
              <a:gd fmla="*/ 4215774 w 649" name="T20"/>
              <a:gd fmla="*/ 57485852 h 649" name="T21"/>
              <a:gd fmla="*/ 2180388 w 649" name="T22"/>
              <a:gd fmla="*/ 63841406 h 649" name="T23"/>
              <a:gd fmla="*/ 19188868 w 649" name="T24"/>
              <a:gd fmla="*/ 76551754 h 649" name="T25"/>
              <a:gd fmla="*/ 32126578 w 649" name="T26"/>
              <a:gd fmla="*/ 91573350 h 649" name="T27"/>
              <a:gd fmla="*/ 38522740 w 649" name="T28"/>
              <a:gd fmla="*/ 89406555 h 649" name="T29"/>
              <a:gd fmla="*/ 38522740 w 649" name="T30"/>
              <a:gd fmla="*/ 85073344 h 649" name="T31"/>
              <a:gd fmla="*/ 36342351 w 649" name="T32"/>
              <a:gd fmla="*/ 72362996 h 649" name="T33"/>
              <a:gd fmla="*/ 51315064 w 649" name="T34"/>
              <a:gd fmla="*/ 57485852 h 649" name="T35"/>
              <a:gd fmla="*/ 70649317 w 649" name="T36"/>
              <a:gd fmla="*/ 80884965 h 649" name="T37"/>
              <a:gd fmla="*/ 83441642 w 649" name="T38"/>
              <a:gd fmla="*/ 80884965 h 649" name="T39"/>
              <a:gd fmla="*/ 85622030 w 649" name="T40"/>
              <a:gd fmla="*/ 70196580 h 649" name="T41"/>
              <a:gd fmla="*/ 72684321 w 649" name="T42"/>
              <a:gd fmla="*/ 36253914 h 649" name="T43"/>
              <a:gd fmla="*/ 89837804 w 649" name="T44"/>
              <a:gd fmla="*/ 17043559 h 649" name="T45"/>
              <a:gd fmla="*/ 92018574 w 649" name="T46"/>
              <a:gd fmla="*/ 4333211 h 649" name="T47"/>
              <a:gd fmla="*/ 87657416 w 649" name="T48"/>
              <a:gd fmla="*/ 15021596 h 649" name="T49"/>
              <a:gd fmla="*/ 87657416 w 649" name="T50"/>
              <a:gd fmla="*/ 15021596 h 649" name="T51"/>
              <a:gd fmla="*/ 66288159 w 649" name="T52"/>
              <a:gd fmla="*/ 36253914 h 649" name="T53"/>
              <a:gd fmla="*/ 79225868 w 649" name="T54"/>
              <a:gd fmla="*/ 70196580 h 649" name="T55"/>
              <a:gd fmla="*/ 79225868 w 649" name="T56"/>
              <a:gd fmla="*/ 76551754 h 649" name="T57"/>
              <a:gd fmla="*/ 72684321 w 649" name="T58"/>
              <a:gd fmla="*/ 76551754 h 649" name="T59"/>
              <a:gd fmla="*/ 53495834 w 649" name="T60"/>
              <a:gd fmla="*/ 48964262 h 649" name="T61"/>
              <a:gd fmla="*/ 29945807 w 649" name="T62"/>
              <a:gd fmla="*/ 70196580 h 649" name="T63"/>
              <a:gd fmla="*/ 34306966 w 649" name="T64"/>
              <a:gd fmla="*/ 85073344 h 649" name="T65"/>
              <a:gd fmla="*/ 23549645 w 649" name="T66"/>
              <a:gd fmla="*/ 72362996 h 649" name="T67"/>
              <a:gd fmla="*/ 8576932 w 649" name="T68"/>
              <a:gd fmla="*/ 61674610 h 649" name="T69"/>
              <a:gd fmla="*/ 23549645 w 649" name="T70"/>
              <a:gd fmla="*/ 66007822 h 649" name="T71"/>
              <a:gd fmla="*/ 47099672 w 649" name="T72"/>
              <a:gd fmla="*/ 42609088 h 649" name="T73"/>
              <a:gd fmla="*/ 19188868 w 649" name="T74"/>
              <a:gd fmla="*/ 21232318 h 649" name="T75"/>
              <a:gd fmla="*/ 19188868 w 649" name="T76"/>
              <a:gd fmla="*/ 17043559 h 649" name="T77"/>
              <a:gd fmla="*/ 25730415 w 649" name="T78"/>
              <a:gd fmla="*/ 17043559 h 649" name="T79"/>
              <a:gd fmla="*/ 59891997 w 649" name="T80"/>
              <a:gd fmla="*/ 29753908 h 649" name="T81"/>
              <a:gd fmla="*/ 81261253 w 649" name="T82"/>
              <a:gd fmla="*/ 8521969 h 649" name="T83"/>
              <a:gd fmla="*/ 87657416 w 649" name="T84"/>
              <a:gd fmla="*/ 8521969 h 649" name="T85"/>
              <a:gd fmla="*/ 87657416 w 649" name="T86"/>
              <a:gd fmla="*/ 15021596 h 649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60000 65536" name="T96"/>
              <a:gd fmla="*/ 0 60000 65536" name="T97"/>
              <a:gd fmla="*/ 0 60000 65536" name="T98"/>
              <a:gd fmla="*/ 0 60000 65536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</a:gdLst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b="b" l="0" r="r" t="0"/>
            <a:pathLst>
              <a:path h="649" w="649">
                <a:moveTo>
                  <a:pt x="633" y="30"/>
                </a:moveTo>
                <a:lnTo>
                  <a:pt x="633" y="30"/>
                </a:lnTo>
                <a:cubicBezTo>
                  <a:pt x="603" y="0"/>
                  <a:pt x="559" y="15"/>
                  <a:pt x="530" y="30"/>
                </a:cubicBezTo>
                <a:cubicBezTo>
                  <a:pt x="412" y="163"/>
                  <a:pt x="412" y="163"/>
                  <a:pt x="412" y="163"/>
                </a:cubicBezTo>
                <a:cubicBezTo>
                  <a:pt x="177" y="74"/>
                  <a:pt x="177" y="74"/>
                  <a:pt x="177" y="74"/>
                </a:cubicBezTo>
                <a:cubicBezTo>
                  <a:pt x="162" y="74"/>
                  <a:pt x="132" y="59"/>
                  <a:pt x="103" y="89"/>
                </a:cubicBezTo>
                <a:cubicBezTo>
                  <a:pt x="88" y="104"/>
                  <a:pt x="59" y="133"/>
                  <a:pt x="103" y="177"/>
                </a:cubicBezTo>
                <a:cubicBezTo>
                  <a:pt x="265" y="310"/>
                  <a:pt x="265" y="310"/>
                  <a:pt x="265" y="310"/>
                </a:cubicBezTo>
                <a:cubicBezTo>
                  <a:pt x="162" y="413"/>
                  <a:pt x="162" y="413"/>
                  <a:pt x="162" y="413"/>
                </a:cubicBezTo>
                <a:cubicBezTo>
                  <a:pt x="59" y="383"/>
                  <a:pt x="59" y="383"/>
                  <a:pt x="59" y="383"/>
                </a:cubicBezTo>
                <a:cubicBezTo>
                  <a:pt x="44" y="383"/>
                  <a:pt x="44" y="383"/>
                  <a:pt x="29" y="398"/>
                </a:cubicBezTo>
                <a:cubicBezTo>
                  <a:pt x="29" y="398"/>
                  <a:pt x="0" y="413"/>
                  <a:pt x="15" y="442"/>
                </a:cubicBezTo>
                <a:cubicBezTo>
                  <a:pt x="132" y="530"/>
                  <a:pt x="132" y="530"/>
                  <a:pt x="132" y="530"/>
                </a:cubicBezTo>
                <a:cubicBezTo>
                  <a:pt x="221" y="634"/>
                  <a:pt x="221" y="634"/>
                  <a:pt x="221" y="634"/>
                </a:cubicBezTo>
                <a:cubicBezTo>
                  <a:pt x="236" y="648"/>
                  <a:pt x="250" y="648"/>
                  <a:pt x="265" y="619"/>
                </a:cubicBezTo>
                <a:cubicBezTo>
                  <a:pt x="280" y="619"/>
                  <a:pt x="280" y="604"/>
                  <a:pt x="265" y="589"/>
                </a:cubicBezTo>
                <a:cubicBezTo>
                  <a:pt x="250" y="501"/>
                  <a:pt x="250" y="501"/>
                  <a:pt x="250" y="501"/>
                </a:cubicBezTo>
                <a:cubicBezTo>
                  <a:pt x="353" y="398"/>
                  <a:pt x="353" y="398"/>
                  <a:pt x="353" y="398"/>
                </a:cubicBezTo>
                <a:cubicBezTo>
                  <a:pt x="486" y="560"/>
                  <a:pt x="486" y="560"/>
                  <a:pt x="486" y="560"/>
                </a:cubicBezTo>
                <a:cubicBezTo>
                  <a:pt x="530" y="589"/>
                  <a:pt x="559" y="560"/>
                  <a:pt x="574" y="560"/>
                </a:cubicBezTo>
                <a:cubicBezTo>
                  <a:pt x="589" y="530"/>
                  <a:pt x="589" y="501"/>
                  <a:pt x="589" y="486"/>
                </a:cubicBezTo>
                <a:cubicBezTo>
                  <a:pt x="500" y="251"/>
                  <a:pt x="500" y="251"/>
                  <a:pt x="500" y="251"/>
                </a:cubicBezTo>
                <a:cubicBezTo>
                  <a:pt x="618" y="118"/>
                  <a:pt x="618" y="118"/>
                  <a:pt x="618" y="118"/>
                </a:cubicBezTo>
                <a:cubicBezTo>
                  <a:pt x="648" y="104"/>
                  <a:pt x="648" y="59"/>
                  <a:pt x="633" y="30"/>
                </a:cubicBezTo>
                <a:close/>
                <a:moveTo>
                  <a:pt x="603" y="104"/>
                </a:moveTo>
                <a:lnTo>
                  <a:pt x="603" y="104"/>
                </a:lnTo>
                <a:cubicBezTo>
                  <a:pt x="456" y="251"/>
                  <a:pt x="456" y="251"/>
                  <a:pt x="456" y="251"/>
                </a:cubicBezTo>
                <a:cubicBezTo>
                  <a:pt x="545" y="486"/>
                  <a:pt x="545" y="486"/>
                  <a:pt x="545" y="486"/>
                </a:cubicBezTo>
                <a:cubicBezTo>
                  <a:pt x="545" y="501"/>
                  <a:pt x="545" y="516"/>
                  <a:pt x="545" y="530"/>
                </a:cubicBezTo>
                <a:cubicBezTo>
                  <a:pt x="530" y="545"/>
                  <a:pt x="515" y="530"/>
                  <a:pt x="500" y="530"/>
                </a:cubicBezTo>
                <a:cubicBezTo>
                  <a:pt x="368" y="339"/>
                  <a:pt x="368" y="339"/>
                  <a:pt x="368" y="339"/>
                </a:cubicBezTo>
                <a:cubicBezTo>
                  <a:pt x="206" y="486"/>
                  <a:pt x="206" y="486"/>
                  <a:pt x="206" y="486"/>
                </a:cubicBezTo>
                <a:cubicBezTo>
                  <a:pt x="236" y="589"/>
                  <a:pt x="236" y="589"/>
                  <a:pt x="236" y="589"/>
                </a:cubicBezTo>
                <a:cubicBezTo>
                  <a:pt x="221" y="589"/>
                  <a:pt x="162" y="501"/>
                  <a:pt x="162" y="501"/>
                </a:cubicBezTo>
                <a:cubicBezTo>
                  <a:pt x="162" y="501"/>
                  <a:pt x="73" y="427"/>
                  <a:pt x="59" y="427"/>
                </a:cubicBezTo>
                <a:cubicBezTo>
                  <a:pt x="162" y="457"/>
                  <a:pt x="162" y="457"/>
                  <a:pt x="162" y="457"/>
                </a:cubicBezTo>
                <a:cubicBezTo>
                  <a:pt x="324" y="295"/>
                  <a:pt x="324" y="295"/>
                  <a:pt x="324" y="295"/>
                </a:cubicBezTo>
                <a:cubicBezTo>
                  <a:pt x="132" y="147"/>
                  <a:pt x="132" y="147"/>
                  <a:pt x="132" y="147"/>
                </a:cubicBezTo>
                <a:cubicBezTo>
                  <a:pt x="132" y="147"/>
                  <a:pt x="118" y="133"/>
                  <a:pt x="132" y="118"/>
                </a:cubicBezTo>
                <a:cubicBezTo>
                  <a:pt x="147" y="118"/>
                  <a:pt x="162" y="118"/>
                  <a:pt x="177" y="118"/>
                </a:cubicBezTo>
                <a:cubicBezTo>
                  <a:pt x="412" y="206"/>
                  <a:pt x="412" y="206"/>
                  <a:pt x="412" y="206"/>
                </a:cubicBezTo>
                <a:cubicBezTo>
                  <a:pt x="559" y="59"/>
                  <a:pt x="559" y="59"/>
                  <a:pt x="559" y="59"/>
                </a:cubicBezTo>
                <a:cubicBezTo>
                  <a:pt x="574" y="45"/>
                  <a:pt x="589" y="45"/>
                  <a:pt x="603" y="59"/>
                </a:cubicBezTo>
                <a:cubicBezTo>
                  <a:pt x="603" y="74"/>
                  <a:pt x="618" y="89"/>
                  <a:pt x="603" y="104"/>
                </a:cubicBezTo>
                <a:close/>
              </a:path>
            </a:pathLst>
          </a:cu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pic>
        <p:nvPicPr>
          <p:cNvPr descr="iPhone6_mockup_front_white.png" id="11289" name="Picture 4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l="12411" r="12411"/>
          <a:stretch>
            <a:fillRect/>
          </a:stretch>
        </p:blipFill>
        <p:spPr bwMode="auto">
          <a:xfrm>
            <a:off x="3621088" y="922338"/>
            <a:ext cx="1906587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290" name="矩形 95"/>
          <p:cNvSpPr>
            <a:spLocks noChangeArrowheads="1"/>
          </p:cNvSpPr>
          <p:nvPr/>
        </p:nvSpPr>
        <p:spPr bwMode="auto">
          <a:xfrm>
            <a:off x="0" y="-160338"/>
            <a:ext cx="9144000" cy="5338763"/>
          </a:xfrm>
          <a:prstGeom prst="rect">
            <a:avLst/>
          </a:prstGeom>
          <a:solidFill>
            <a:srgbClr val="595959"/>
          </a:solidFill>
          <a:ln w="6350">
            <a:solidFill>
              <a:srgbClr val="595959"/>
            </a:solidFill>
            <a:miter lim="800000"/>
          </a:ln>
        </p:spPr>
        <p:txBody>
          <a:bodyPr anchor="ctr"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lang="zh-CN" sz="1800">
              <a:solidFill>
                <a:srgbClr val="FFFFFF"/>
              </a:solidFill>
              <a:latin charset="-122" panose="02010600030101010101" pitchFamily="2" typeface="宋体"/>
              <a:sym charset="-122" panose="02010600030101010101" pitchFamily="2" typeface="宋体"/>
            </a:endParaRPr>
          </a:p>
        </p:txBody>
      </p:sp>
      <p:sp>
        <p:nvSpPr>
          <p:cNvPr id="12291" name="Freeform 114"/>
          <p:cNvSpPr>
            <a:spLocks noChangeArrowheads="1"/>
          </p:cNvSpPr>
          <p:nvPr/>
        </p:nvSpPr>
        <p:spPr bwMode="auto">
          <a:xfrm>
            <a:off x="0" y="4479925"/>
            <a:ext cx="4572000" cy="715963"/>
          </a:xfrm>
          <a:custGeom>
            <a:gdLst>
              <a:gd fmla="*/ 0 w 1517" name="T0"/>
              <a:gd fmla="*/ 0 h 341" name="T1"/>
              <a:gd fmla="*/ 0 w 1517" name="T2"/>
              <a:gd fmla="*/ 2147483646 h 341" name="T3"/>
              <a:gd fmla="*/ 2147483646 w 1517" name="T4"/>
              <a:gd fmla="*/ 2147483646 h 341" name="T5"/>
              <a:gd fmla="*/ 2147483646 w 1517" name="T6"/>
              <a:gd fmla="*/ 2147483646 h 341" name="T7"/>
              <a:gd fmla="*/ 2147483646 w 1517" name="T8"/>
              <a:gd fmla="*/ 2147483646 h 341" name="T9"/>
              <a:gd fmla="*/ 2147483646 w 1517" name="T10"/>
              <a:gd fmla="*/ 0 h 341" name="T11"/>
              <a:gd fmla="*/ 2147483646 w 1517" name="T12"/>
              <a:gd fmla="*/ 0 h 341" name="T13"/>
              <a:gd fmla="*/ 0 w 1517" name="T14"/>
              <a:gd fmla="*/ 0 h 341" name="T15"/>
              <a:gd fmla="*/ 0 60000 65536" name="T16"/>
              <a:gd fmla="*/ 0 60000 65536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w 1517" name="T24"/>
              <a:gd fmla="*/ 0 h 341" name="T25"/>
              <a:gd fmla="*/ 1517 w 1517" name="T26"/>
              <a:gd fmla="*/ 341 h 341" name="T27"/>
            </a:gdLst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b="T27" l="T24" r="T26" t="T25"/>
            <a:pathLst>
              <a:path h="341" w="1517">
                <a:moveTo>
                  <a:pt x="0" y="0"/>
                </a:moveTo>
                <a:cubicBezTo>
                  <a:pt x="0" y="231"/>
                  <a:pt x="0" y="231"/>
                  <a:pt x="0" y="231"/>
                </a:cubicBezTo>
                <a:cubicBezTo>
                  <a:pt x="0" y="291"/>
                  <a:pt x="49" y="341"/>
                  <a:pt x="110" y="341"/>
                </a:cubicBezTo>
                <a:cubicBezTo>
                  <a:pt x="1407" y="341"/>
                  <a:pt x="1407" y="341"/>
                  <a:pt x="1407" y="341"/>
                </a:cubicBezTo>
                <a:cubicBezTo>
                  <a:pt x="1468" y="341"/>
                  <a:pt x="1517" y="291"/>
                  <a:pt x="1517" y="231"/>
                </a:cubicBezTo>
                <a:cubicBezTo>
                  <a:pt x="1517" y="0"/>
                  <a:pt x="1517" y="0"/>
                  <a:pt x="1517" y="0"/>
                </a:cubicBezTo>
                <a:cubicBezTo>
                  <a:pt x="791" y="0"/>
                  <a:pt x="791" y="0"/>
                  <a:pt x="791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70C8E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292" name="Freeform 115"/>
          <p:cNvSpPr>
            <a:spLocks noChangeArrowheads="1" noEditPoints="1"/>
          </p:cNvSpPr>
          <p:nvPr/>
        </p:nvSpPr>
        <p:spPr bwMode="auto">
          <a:xfrm>
            <a:off x="53975" y="4514850"/>
            <a:ext cx="4460875" cy="649288"/>
          </a:xfrm>
          <a:custGeom>
            <a:gdLst>
              <a:gd fmla="*/ 2147483646 w 1480" name="T0"/>
              <a:gd fmla="*/ 0 h 310" name="T1"/>
              <a:gd fmla="*/ 0 w 1480" name="T2"/>
              <a:gd fmla="*/ 0 h 310" name="T3"/>
              <a:gd fmla="*/ 0 w 1480" name="T4"/>
              <a:gd fmla="*/ 2147483646 h 310" name="T5"/>
              <a:gd fmla="*/ 2147483646 w 1480" name="T6"/>
              <a:gd fmla="*/ 2147483646 h 310" name="T7"/>
              <a:gd fmla="*/ 2147483646 w 1480" name="T8"/>
              <a:gd fmla="*/ 2147483646 h 310" name="T9"/>
              <a:gd fmla="*/ 2147483646 w 1480" name="T10"/>
              <a:gd fmla="*/ 2147483646 h 310" name="T11"/>
              <a:gd fmla="*/ 2147483646 w 1480" name="T12"/>
              <a:gd fmla="*/ 0 h 310" name="T13"/>
              <a:gd fmla="*/ 2147483646 w 1480" name="T14"/>
              <a:gd fmla="*/ 0 h 310" name="T15"/>
              <a:gd fmla="*/ 2147483646 w 1480" name="T16"/>
              <a:gd fmla="*/ 2147483646 h 310" name="T17"/>
              <a:gd fmla="*/ 2147483646 w 1480" name="T18"/>
              <a:gd fmla="*/ 2147483646 h 310" name="T19"/>
              <a:gd fmla="*/ 2147483646 w 1480" name="T20"/>
              <a:gd fmla="*/ 2147483646 h 310" name="T21"/>
              <a:gd fmla="*/ 2147483646 w 1480" name="T22"/>
              <a:gd fmla="*/ 2147483646 h 310" name="T23"/>
              <a:gd fmla="*/ 2147483646 w 1480" name="T24"/>
              <a:gd fmla="*/ 2147483646 h 310" name="T25"/>
              <a:gd fmla="*/ 2147483646 w 1480" name="T26"/>
              <a:gd fmla="*/ 2147483646 h 310" name="T27"/>
              <a:gd fmla="*/ 2147483646 w 1480" name="T28"/>
              <a:gd fmla="*/ 2147483646 h 310" name="T29"/>
              <a:gd fmla="*/ 2147483646 w 1480" name="T30"/>
              <a:gd fmla="*/ 2147483646 h 310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w 1480" name="T48"/>
              <a:gd fmla="*/ 0 h 310" name="T49"/>
              <a:gd fmla="*/ 1480 w 1480" name="T50"/>
              <a:gd fmla="*/ 310 h 310" name="T51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T51" l="T48" r="T50" t="T49"/>
            <a:pathLst>
              <a:path h="310" w="1480">
                <a:moveTo>
                  <a:pt x="773" y="0"/>
                </a:moveTo>
                <a:cubicBezTo>
                  <a:pt x="0" y="0"/>
                  <a:pt x="0" y="0"/>
                  <a:pt x="0" y="0"/>
                </a:cubicBezTo>
                <a:cubicBezTo>
                  <a:pt x="0" y="210"/>
                  <a:pt x="0" y="210"/>
                  <a:pt x="0" y="210"/>
                </a:cubicBezTo>
                <a:cubicBezTo>
                  <a:pt x="0" y="265"/>
                  <a:pt x="48" y="310"/>
                  <a:pt x="108" y="310"/>
                </a:cubicBezTo>
                <a:cubicBezTo>
                  <a:pt x="1373" y="310"/>
                  <a:pt x="1373" y="310"/>
                  <a:pt x="1373" y="310"/>
                </a:cubicBezTo>
                <a:cubicBezTo>
                  <a:pt x="1432" y="310"/>
                  <a:pt x="1480" y="265"/>
                  <a:pt x="1480" y="210"/>
                </a:cubicBezTo>
                <a:cubicBezTo>
                  <a:pt x="1480" y="0"/>
                  <a:pt x="1480" y="0"/>
                  <a:pt x="1480" y="0"/>
                </a:cubicBezTo>
                <a:lnTo>
                  <a:pt x="773" y="0"/>
                </a:lnTo>
                <a:close/>
                <a:moveTo>
                  <a:pt x="1463" y="205"/>
                </a:moveTo>
                <a:cubicBezTo>
                  <a:pt x="1463" y="255"/>
                  <a:pt x="1416" y="296"/>
                  <a:pt x="1358" y="296"/>
                </a:cubicBezTo>
                <a:cubicBezTo>
                  <a:pt x="123" y="296"/>
                  <a:pt x="123" y="296"/>
                  <a:pt x="123" y="296"/>
                </a:cubicBezTo>
                <a:cubicBezTo>
                  <a:pt x="65" y="296"/>
                  <a:pt x="18" y="255"/>
                  <a:pt x="18" y="205"/>
                </a:cubicBezTo>
                <a:cubicBezTo>
                  <a:pt x="18" y="13"/>
                  <a:pt x="18" y="13"/>
                  <a:pt x="18" y="13"/>
                </a:cubicBezTo>
                <a:cubicBezTo>
                  <a:pt x="772" y="13"/>
                  <a:pt x="772" y="13"/>
                  <a:pt x="772" y="13"/>
                </a:cubicBezTo>
                <a:cubicBezTo>
                  <a:pt x="1463" y="13"/>
                  <a:pt x="1463" y="13"/>
                  <a:pt x="1463" y="13"/>
                </a:cubicBezTo>
                <a:lnTo>
                  <a:pt x="1463" y="20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293" name="Freeform 116"/>
          <p:cNvSpPr>
            <a:spLocks noChangeArrowheads="1" noEditPoints="1"/>
          </p:cNvSpPr>
          <p:nvPr/>
        </p:nvSpPr>
        <p:spPr bwMode="auto">
          <a:xfrm>
            <a:off x="1635125" y="4727575"/>
            <a:ext cx="317500" cy="241300"/>
          </a:xfrm>
          <a:custGeom>
            <a:gdLst>
              <a:gd fmla="*/ 2147483646 w 105" name="T0"/>
              <a:gd fmla="*/ 2147483646 h 115" name="T1"/>
              <a:gd fmla="*/ 2147483646 w 105" name="T2"/>
              <a:gd fmla="*/ 2147483646 h 115" name="T3"/>
              <a:gd fmla="*/ 0 w 105" name="T4"/>
              <a:gd fmla="*/ 2147483646 h 115" name="T5"/>
              <a:gd fmla="*/ 2147483646 w 105" name="T6"/>
              <a:gd fmla="*/ 0 h 115" name="T7"/>
              <a:gd fmla="*/ 2147483646 w 105" name="T8"/>
              <a:gd fmla="*/ 0 h 115" name="T9"/>
              <a:gd fmla="*/ 2147483646 w 105" name="T10"/>
              <a:gd fmla="*/ 2147483646 h 115" name="T11"/>
              <a:gd fmla="*/ 2147483646 w 105" name="T12"/>
              <a:gd fmla="*/ 2147483646 h 115" name="T13"/>
              <a:gd fmla="*/ 2147483646 w 105" name="T14"/>
              <a:gd fmla="*/ 2147483646 h 115" name="T15"/>
              <a:gd fmla="*/ 2147483646 w 105" name="T16"/>
              <a:gd fmla="*/ 2147483646 h 115" name="T17"/>
              <a:gd fmla="*/ 2147483646 w 105" name="T18"/>
              <a:gd fmla="*/ 2147483646 h 115" name="T19"/>
              <a:gd fmla="*/ 2147483646 w 105" name="T20"/>
              <a:gd fmla="*/ 2147483646 h 115" name="T21"/>
              <a:gd fmla="*/ 2147483646 w 105" name="T22"/>
              <a:gd fmla="*/ 2147483646 h 115" name="T23"/>
              <a:gd fmla="*/ 2147483646 w 105" name="T24"/>
              <a:gd fmla="*/ 2147483646 h 115" name="T25"/>
              <a:gd fmla="*/ 2147483646 w 105" name="T26"/>
              <a:gd fmla="*/ 2147483646 h 115" name="T27"/>
              <a:gd fmla="*/ 2147483646 w 105" name="T28"/>
              <a:gd fmla="*/ 2147483646 h 115" name="T29"/>
              <a:gd fmla="*/ 2147483646 w 105" name="T30"/>
              <a:gd fmla="*/ 2147483646 h 115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w 105" name="T48"/>
              <a:gd fmla="*/ 0 h 115" name="T49"/>
              <a:gd fmla="*/ 105 w 105" name="T50"/>
              <a:gd fmla="*/ 115 h 115" name="T51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T51" l="T48" r="T50" t="T49"/>
            <a:pathLst>
              <a:path h="115" w="105">
                <a:moveTo>
                  <a:pt x="35" y="85"/>
                </a:moveTo>
                <a:cubicBezTo>
                  <a:pt x="27" y="115"/>
                  <a:pt x="27" y="115"/>
                  <a:pt x="27" y="115"/>
                </a:cubicBezTo>
                <a:cubicBezTo>
                  <a:pt x="0" y="115"/>
                  <a:pt x="0" y="115"/>
                  <a:pt x="0" y="115"/>
                </a:cubicBezTo>
                <a:cubicBezTo>
                  <a:pt x="35" y="0"/>
                  <a:pt x="35" y="0"/>
                  <a:pt x="35" y="0"/>
                </a:cubicBezTo>
                <a:cubicBezTo>
                  <a:pt x="69" y="0"/>
                  <a:pt x="69" y="0"/>
                  <a:pt x="69" y="0"/>
                </a:cubicBezTo>
                <a:cubicBezTo>
                  <a:pt x="105" y="115"/>
                  <a:pt x="105" y="115"/>
                  <a:pt x="105" y="115"/>
                </a:cubicBezTo>
                <a:cubicBezTo>
                  <a:pt x="77" y="115"/>
                  <a:pt x="77" y="115"/>
                  <a:pt x="77" y="115"/>
                </a:cubicBezTo>
                <a:cubicBezTo>
                  <a:pt x="68" y="85"/>
                  <a:pt x="68" y="85"/>
                  <a:pt x="68" y="85"/>
                </a:cubicBezTo>
                <a:lnTo>
                  <a:pt x="35" y="85"/>
                </a:lnTo>
                <a:close/>
                <a:moveTo>
                  <a:pt x="64" y="66"/>
                </a:moveTo>
                <a:cubicBezTo>
                  <a:pt x="57" y="42"/>
                  <a:pt x="57" y="42"/>
                  <a:pt x="57" y="42"/>
                </a:cubicBezTo>
                <a:cubicBezTo>
                  <a:pt x="55" y="35"/>
                  <a:pt x="53" y="26"/>
                  <a:pt x="52" y="20"/>
                </a:cubicBezTo>
                <a:cubicBezTo>
                  <a:pt x="51" y="20"/>
                  <a:pt x="51" y="20"/>
                  <a:pt x="51" y="20"/>
                </a:cubicBezTo>
                <a:cubicBezTo>
                  <a:pt x="49" y="26"/>
                  <a:pt x="48" y="35"/>
                  <a:pt x="46" y="42"/>
                </a:cubicBezTo>
                <a:cubicBezTo>
                  <a:pt x="39" y="66"/>
                  <a:pt x="39" y="66"/>
                  <a:pt x="39" y="66"/>
                </a:cubicBezTo>
                <a:lnTo>
                  <a:pt x="64" y="6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294" name="Freeform 117"/>
          <p:cNvSpPr>
            <a:spLocks noChangeArrowheads="1"/>
          </p:cNvSpPr>
          <p:nvPr/>
        </p:nvSpPr>
        <p:spPr bwMode="auto">
          <a:xfrm>
            <a:off x="1970088" y="4724400"/>
            <a:ext cx="304800" cy="247650"/>
          </a:xfrm>
          <a:custGeom>
            <a:gdLst>
              <a:gd fmla="*/ 2147483646 w 101" name="T0"/>
              <a:gd fmla="*/ 2147483646 h 117" name="T1"/>
              <a:gd fmla="*/ 2147483646 w 101" name="T2"/>
              <a:gd fmla="*/ 2147483646 h 117" name="T3"/>
              <a:gd fmla="*/ 2147483646 w 101" name="T4"/>
              <a:gd fmla="*/ 2147483646 h 117" name="T5"/>
              <a:gd fmla="*/ 0 w 101" name="T6"/>
              <a:gd fmla="*/ 2147483646 h 117" name="T7"/>
              <a:gd fmla="*/ 2147483646 w 101" name="T8"/>
              <a:gd fmla="*/ 0 h 117" name="T9"/>
              <a:gd fmla="*/ 2147483646 w 101" name="T10"/>
              <a:gd fmla="*/ 2147483646 h 117" name="T11"/>
              <a:gd fmla="*/ 2147483646 w 101" name="T12"/>
              <a:gd fmla="*/ 2147483646 h 117" name="T13"/>
              <a:gd fmla="*/ 2147483646 w 101" name="T14"/>
              <a:gd fmla="*/ 2147483646 h 117" name="T15"/>
              <a:gd fmla="*/ 2147483646 w 101" name="T16"/>
              <a:gd fmla="*/ 2147483646 h 117" name="T17"/>
              <a:gd fmla="*/ 2147483646 w 101" name="T18"/>
              <a:gd fmla="*/ 2147483646 h 117" name="T19"/>
              <a:gd fmla="*/ 2147483646 w 101" name="T20"/>
              <a:gd fmla="*/ 2147483646 h 117" name="T21"/>
              <a:gd fmla="*/ 2147483646 w 101" name="T22"/>
              <a:gd fmla="*/ 2147483646 h 117" name="T23"/>
              <a:gd fmla="*/ 2147483646 w 101" name="T24"/>
              <a:gd fmla="*/ 2147483646 h 117" name="T25"/>
              <a:gd fmla="*/ 2147483646 w 101" name="T26"/>
              <a:gd fmla="*/ 2147483646 h 117" name="T27"/>
              <a:gd fmla="*/ 2147483646 w 101" name="T28"/>
              <a:gd fmla="*/ 2147483646 h 117" name="T29"/>
              <a:gd fmla="*/ 2147483646 w 101" name="T30"/>
              <a:gd fmla="*/ 2147483646 h 117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w 101" name="T48"/>
              <a:gd fmla="*/ 0 h 117" name="T49"/>
              <a:gd fmla="*/ 101 w 101" name="T50"/>
              <a:gd fmla="*/ 117 h 117" name="T51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T51" l="T48" r="T50" t="T49"/>
            <a:pathLst>
              <a:path h="117" w="100">
                <a:moveTo>
                  <a:pt x="101" y="110"/>
                </a:moveTo>
                <a:cubicBezTo>
                  <a:pt x="93" y="113"/>
                  <a:pt x="78" y="117"/>
                  <a:pt x="62" y="117"/>
                </a:cubicBezTo>
                <a:cubicBezTo>
                  <a:pt x="41" y="117"/>
                  <a:pt x="26" y="112"/>
                  <a:pt x="16" y="101"/>
                </a:cubicBezTo>
                <a:cubicBezTo>
                  <a:pt x="5" y="92"/>
                  <a:pt x="0" y="77"/>
                  <a:pt x="0" y="60"/>
                </a:cubicBezTo>
                <a:cubicBezTo>
                  <a:pt x="0" y="22"/>
                  <a:pt x="28" y="0"/>
                  <a:pt x="65" y="0"/>
                </a:cubicBezTo>
                <a:cubicBezTo>
                  <a:pt x="80" y="0"/>
                  <a:pt x="91" y="3"/>
                  <a:pt x="97" y="6"/>
                </a:cubicBezTo>
                <a:cubicBezTo>
                  <a:pt x="91" y="26"/>
                  <a:pt x="91" y="26"/>
                  <a:pt x="91" y="26"/>
                </a:cubicBezTo>
                <a:cubicBezTo>
                  <a:pt x="85" y="24"/>
                  <a:pt x="77" y="21"/>
                  <a:pt x="65" y="21"/>
                </a:cubicBezTo>
                <a:cubicBezTo>
                  <a:pt x="43" y="21"/>
                  <a:pt x="27" y="34"/>
                  <a:pt x="27" y="58"/>
                </a:cubicBezTo>
                <a:cubicBezTo>
                  <a:pt x="27" y="82"/>
                  <a:pt x="42" y="96"/>
                  <a:pt x="63" y="96"/>
                </a:cubicBezTo>
                <a:cubicBezTo>
                  <a:pt x="69" y="96"/>
                  <a:pt x="74" y="95"/>
                  <a:pt x="76" y="94"/>
                </a:cubicBezTo>
                <a:cubicBezTo>
                  <a:pt x="76" y="70"/>
                  <a:pt x="76" y="70"/>
                  <a:pt x="76" y="70"/>
                </a:cubicBezTo>
                <a:cubicBezTo>
                  <a:pt x="58" y="70"/>
                  <a:pt x="58" y="70"/>
                  <a:pt x="58" y="70"/>
                </a:cubicBezTo>
                <a:cubicBezTo>
                  <a:pt x="58" y="50"/>
                  <a:pt x="58" y="50"/>
                  <a:pt x="58" y="50"/>
                </a:cubicBezTo>
                <a:cubicBezTo>
                  <a:pt x="101" y="50"/>
                  <a:pt x="101" y="50"/>
                  <a:pt x="101" y="50"/>
                </a:cubicBezTo>
                <a:lnTo>
                  <a:pt x="101" y="11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295" name="Freeform 118"/>
          <p:cNvSpPr>
            <a:spLocks noChangeArrowheads="1" noEditPoints="1"/>
          </p:cNvSpPr>
          <p:nvPr/>
        </p:nvSpPr>
        <p:spPr bwMode="auto">
          <a:xfrm>
            <a:off x="2333625" y="4724400"/>
            <a:ext cx="260350" cy="244475"/>
          </a:xfrm>
          <a:custGeom>
            <a:gdLst>
              <a:gd fmla="*/ 0 w 86" name="T0"/>
              <a:gd fmla="*/ 2147483646 h 116" name="T1"/>
              <a:gd fmla="*/ 2147483646 w 86" name="T2"/>
              <a:gd fmla="*/ 0 h 116" name="T3"/>
              <a:gd fmla="*/ 2147483646 w 86" name="T4"/>
              <a:gd fmla="*/ 2147483646 h 116" name="T5"/>
              <a:gd fmla="*/ 2147483646 w 86" name="T6"/>
              <a:gd fmla="*/ 2147483646 h 116" name="T7"/>
              <a:gd fmla="*/ 2147483646 w 86" name="T8"/>
              <a:gd fmla="*/ 2147483646 h 116" name="T9"/>
              <a:gd fmla="*/ 2147483646 w 86" name="T10"/>
              <a:gd fmla="*/ 2147483646 h 116" name="T11"/>
              <a:gd fmla="*/ 2147483646 w 86" name="T12"/>
              <a:gd fmla="*/ 2147483646 h 116" name="T13"/>
              <a:gd fmla="*/ 2147483646 w 86" name="T14"/>
              <a:gd fmla="*/ 2147483646 h 116" name="T15"/>
              <a:gd fmla="*/ 2147483646 w 86" name="T16"/>
              <a:gd fmla="*/ 2147483646 h 116" name="T17"/>
              <a:gd fmla="*/ 2147483646 w 86" name="T18"/>
              <a:gd fmla="*/ 2147483646 h 116" name="T19"/>
              <a:gd fmla="*/ 2147483646 w 86" name="T20"/>
              <a:gd fmla="*/ 2147483646 h 116" name="T21"/>
              <a:gd fmla="*/ 2147483646 w 86" name="T22"/>
              <a:gd fmla="*/ 2147483646 h 116" name="T23"/>
              <a:gd fmla="*/ 2147483646 w 86" name="T24"/>
              <a:gd fmla="*/ 2147483646 h 116" name="T25"/>
              <a:gd fmla="*/ 0 w 86" name="T26"/>
              <a:gd fmla="*/ 2147483646 h 116" name="T27"/>
              <a:gd fmla="*/ 0 w 86" name="T28"/>
              <a:gd fmla="*/ 2147483646 h 116" name="T29"/>
              <a:gd fmla="*/ 2147483646 w 86" name="T30"/>
              <a:gd fmla="*/ 2147483646 h 116" name="T31"/>
              <a:gd fmla="*/ 2147483646 w 86" name="T32"/>
              <a:gd fmla="*/ 2147483646 h 116" name="T33"/>
              <a:gd fmla="*/ 2147483646 w 86" name="T34"/>
              <a:gd fmla="*/ 2147483646 h 116" name="T35"/>
              <a:gd fmla="*/ 2147483646 w 86" name="T36"/>
              <a:gd fmla="*/ 2147483646 h 116" name="T37"/>
              <a:gd fmla="*/ 2147483646 w 86" name="T38"/>
              <a:gd fmla="*/ 2147483646 h 116" name="T39"/>
              <a:gd fmla="*/ 2147483646 w 86" name="T40"/>
              <a:gd fmla="*/ 2147483646 h 11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w 86" name="T63"/>
              <a:gd fmla="*/ 0 h 116" name="T64"/>
              <a:gd fmla="*/ 86 w 86" name="T65"/>
              <a:gd fmla="*/ 116 h 116" name="T66"/>
            </a:gdLst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b="T66" l="T63" r="T65" t="T64"/>
            <a:pathLst>
              <a:path h="115" w="86">
                <a:moveTo>
                  <a:pt x="0" y="3"/>
                </a:moveTo>
                <a:cubicBezTo>
                  <a:pt x="8" y="1"/>
                  <a:pt x="21" y="0"/>
                  <a:pt x="34" y="0"/>
                </a:cubicBezTo>
                <a:cubicBezTo>
                  <a:pt x="51" y="0"/>
                  <a:pt x="63" y="3"/>
                  <a:pt x="71" y="9"/>
                </a:cubicBezTo>
                <a:cubicBezTo>
                  <a:pt x="78" y="15"/>
                  <a:pt x="82" y="23"/>
                  <a:pt x="82" y="33"/>
                </a:cubicBezTo>
                <a:cubicBezTo>
                  <a:pt x="82" y="48"/>
                  <a:pt x="72" y="58"/>
                  <a:pt x="62" y="61"/>
                </a:cubicBezTo>
                <a:cubicBezTo>
                  <a:pt x="62" y="62"/>
                  <a:pt x="62" y="62"/>
                  <a:pt x="62" y="62"/>
                </a:cubicBezTo>
                <a:cubicBezTo>
                  <a:pt x="70" y="65"/>
                  <a:pt x="74" y="73"/>
                  <a:pt x="77" y="83"/>
                </a:cubicBezTo>
                <a:cubicBezTo>
                  <a:pt x="81" y="96"/>
                  <a:pt x="84" y="111"/>
                  <a:pt x="86" y="116"/>
                </a:cubicBezTo>
                <a:cubicBezTo>
                  <a:pt x="60" y="116"/>
                  <a:pt x="60" y="116"/>
                  <a:pt x="60" y="116"/>
                </a:cubicBezTo>
                <a:cubicBezTo>
                  <a:pt x="58" y="112"/>
                  <a:pt x="55" y="103"/>
                  <a:pt x="52" y="89"/>
                </a:cubicBezTo>
                <a:cubicBezTo>
                  <a:pt x="49" y="75"/>
                  <a:pt x="44" y="71"/>
                  <a:pt x="33" y="71"/>
                </a:cubicBezTo>
                <a:cubicBezTo>
                  <a:pt x="26" y="71"/>
                  <a:pt x="26" y="71"/>
                  <a:pt x="26" y="71"/>
                </a:cubicBezTo>
                <a:cubicBezTo>
                  <a:pt x="26" y="116"/>
                  <a:pt x="26" y="116"/>
                  <a:pt x="26" y="116"/>
                </a:cubicBezTo>
                <a:cubicBezTo>
                  <a:pt x="0" y="116"/>
                  <a:pt x="0" y="116"/>
                  <a:pt x="0" y="116"/>
                </a:cubicBezTo>
                <a:lnTo>
                  <a:pt x="0" y="3"/>
                </a:lnTo>
                <a:close/>
                <a:moveTo>
                  <a:pt x="26" y="52"/>
                </a:moveTo>
                <a:cubicBezTo>
                  <a:pt x="36" y="52"/>
                  <a:pt x="36" y="52"/>
                  <a:pt x="36" y="52"/>
                </a:cubicBezTo>
                <a:cubicBezTo>
                  <a:pt x="49" y="52"/>
                  <a:pt x="56" y="46"/>
                  <a:pt x="56" y="35"/>
                </a:cubicBezTo>
                <a:cubicBezTo>
                  <a:pt x="56" y="25"/>
                  <a:pt x="49" y="20"/>
                  <a:pt x="37" y="20"/>
                </a:cubicBezTo>
                <a:cubicBezTo>
                  <a:pt x="31" y="20"/>
                  <a:pt x="27" y="20"/>
                  <a:pt x="26" y="20"/>
                </a:cubicBezTo>
                <a:lnTo>
                  <a:pt x="26" y="5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296" name="Freeform 119"/>
          <p:cNvSpPr>
            <a:spLocks noChangeArrowheads="1" noEditPoints="1"/>
          </p:cNvSpPr>
          <p:nvPr/>
        </p:nvSpPr>
        <p:spPr bwMode="auto">
          <a:xfrm>
            <a:off x="2619375" y="4727575"/>
            <a:ext cx="309563" cy="241300"/>
          </a:xfrm>
          <a:custGeom>
            <a:gdLst>
              <a:gd fmla="*/ 2147483646 w 104" name="T0"/>
              <a:gd fmla="*/ 2147483646 h 115" name="T1"/>
              <a:gd fmla="*/ 2147483646 w 104" name="T2"/>
              <a:gd fmla="*/ 2147483646 h 115" name="T3"/>
              <a:gd fmla="*/ 0 w 104" name="T4"/>
              <a:gd fmla="*/ 2147483646 h 115" name="T5"/>
              <a:gd fmla="*/ 2147483646 w 104" name="T6"/>
              <a:gd fmla="*/ 0 h 115" name="T7"/>
              <a:gd fmla="*/ 2147483646 w 104" name="T8"/>
              <a:gd fmla="*/ 0 h 115" name="T9"/>
              <a:gd fmla="*/ 2147483646 w 104" name="T10"/>
              <a:gd fmla="*/ 2147483646 h 115" name="T11"/>
              <a:gd fmla="*/ 2147483646 w 104" name="T12"/>
              <a:gd fmla="*/ 2147483646 h 115" name="T13"/>
              <a:gd fmla="*/ 2147483646 w 104" name="T14"/>
              <a:gd fmla="*/ 2147483646 h 115" name="T15"/>
              <a:gd fmla="*/ 2147483646 w 104" name="T16"/>
              <a:gd fmla="*/ 2147483646 h 115" name="T17"/>
              <a:gd fmla="*/ 2147483646 w 104" name="T18"/>
              <a:gd fmla="*/ 2147483646 h 115" name="T19"/>
              <a:gd fmla="*/ 2147483646 w 104" name="T20"/>
              <a:gd fmla="*/ 2147483646 h 115" name="T21"/>
              <a:gd fmla="*/ 2147483646 w 104" name="T22"/>
              <a:gd fmla="*/ 2147483646 h 115" name="T23"/>
              <a:gd fmla="*/ 2147483646 w 104" name="T24"/>
              <a:gd fmla="*/ 2147483646 h 115" name="T25"/>
              <a:gd fmla="*/ 2147483646 w 104" name="T26"/>
              <a:gd fmla="*/ 2147483646 h 115" name="T27"/>
              <a:gd fmla="*/ 2147483646 w 104" name="T28"/>
              <a:gd fmla="*/ 2147483646 h 115" name="T29"/>
              <a:gd fmla="*/ 2147483646 w 104" name="T30"/>
              <a:gd fmla="*/ 2147483646 h 115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w 104" name="T48"/>
              <a:gd fmla="*/ 0 h 115" name="T49"/>
              <a:gd fmla="*/ 104 w 104" name="T50"/>
              <a:gd fmla="*/ 115 h 115" name="T51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T51" l="T48" r="T50" t="T49"/>
            <a:pathLst>
              <a:path h="115" w="104">
                <a:moveTo>
                  <a:pt x="35" y="85"/>
                </a:moveTo>
                <a:cubicBezTo>
                  <a:pt x="27" y="115"/>
                  <a:pt x="27" y="115"/>
                  <a:pt x="27" y="115"/>
                </a:cubicBezTo>
                <a:cubicBezTo>
                  <a:pt x="0" y="115"/>
                  <a:pt x="0" y="115"/>
                  <a:pt x="0" y="115"/>
                </a:cubicBezTo>
                <a:cubicBezTo>
                  <a:pt x="35" y="0"/>
                  <a:pt x="35" y="0"/>
                  <a:pt x="35" y="0"/>
                </a:cubicBezTo>
                <a:cubicBezTo>
                  <a:pt x="69" y="0"/>
                  <a:pt x="69" y="0"/>
                  <a:pt x="69" y="0"/>
                </a:cubicBezTo>
                <a:cubicBezTo>
                  <a:pt x="104" y="115"/>
                  <a:pt x="104" y="115"/>
                  <a:pt x="104" y="115"/>
                </a:cubicBezTo>
                <a:cubicBezTo>
                  <a:pt x="77" y="115"/>
                  <a:pt x="77" y="115"/>
                  <a:pt x="77" y="115"/>
                </a:cubicBezTo>
                <a:cubicBezTo>
                  <a:pt x="68" y="85"/>
                  <a:pt x="68" y="85"/>
                  <a:pt x="68" y="85"/>
                </a:cubicBezTo>
                <a:lnTo>
                  <a:pt x="35" y="85"/>
                </a:lnTo>
                <a:close/>
                <a:moveTo>
                  <a:pt x="64" y="66"/>
                </a:moveTo>
                <a:cubicBezTo>
                  <a:pt x="57" y="42"/>
                  <a:pt x="57" y="42"/>
                  <a:pt x="57" y="42"/>
                </a:cubicBezTo>
                <a:cubicBezTo>
                  <a:pt x="55" y="35"/>
                  <a:pt x="53" y="26"/>
                  <a:pt x="51" y="20"/>
                </a:cubicBezTo>
                <a:cubicBezTo>
                  <a:pt x="51" y="20"/>
                  <a:pt x="51" y="20"/>
                  <a:pt x="51" y="20"/>
                </a:cubicBezTo>
                <a:cubicBezTo>
                  <a:pt x="49" y="26"/>
                  <a:pt x="47" y="35"/>
                  <a:pt x="45" y="42"/>
                </a:cubicBezTo>
                <a:cubicBezTo>
                  <a:pt x="39" y="66"/>
                  <a:pt x="39" y="66"/>
                  <a:pt x="39" y="66"/>
                </a:cubicBezTo>
                <a:lnTo>
                  <a:pt x="64" y="6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297" name="Freeform 120"/>
          <p:cNvSpPr>
            <a:spLocks noChangeArrowheads="1"/>
          </p:cNvSpPr>
          <p:nvPr/>
        </p:nvSpPr>
        <p:spPr bwMode="auto">
          <a:xfrm>
            <a:off x="2714625" y="3502025"/>
            <a:ext cx="28575" cy="103188"/>
          </a:xfrm>
          <a:custGeom>
            <a:gdLst>
              <a:gd fmla="*/ 2147483646 w 9" name="T0"/>
              <a:gd fmla="*/ 2147483646 h 50" name="T1"/>
              <a:gd fmla="*/ 2147483646 w 9" name="T2"/>
              <a:gd fmla="*/ 2147483646 h 50" name="T3"/>
              <a:gd fmla="*/ 2147483646 w 9" name="T4"/>
              <a:gd fmla="*/ 2147483646 h 50" name="T5"/>
              <a:gd fmla="*/ 2147483646 w 9" name="T6"/>
              <a:gd fmla="*/ 2147483646 h 50" name="T7"/>
              <a:gd fmla="*/ 2147483646 w 9" name="T8"/>
              <a:gd fmla="*/ 2147483646 h 50" name="T9"/>
              <a:gd fmla="*/ 2147483646 w 9" name="T10"/>
              <a:gd fmla="*/ 2147483646 h 50" name="T11"/>
              <a:gd fmla="*/ 2147483646 w 9" name="T12"/>
              <a:gd fmla="*/ 2147483646 h 50" name="T13"/>
              <a:gd fmla="*/ 2147483646 w 9" name="T14"/>
              <a:gd fmla="*/ 2147483646 h 50" name="T15"/>
              <a:gd fmla="*/ 2147483646 w 9" name="T16"/>
              <a:gd fmla="*/ 2147483646 h 50" name="T17"/>
              <a:gd fmla="*/ 2147483646 w 9" name="T18"/>
              <a:gd fmla="*/ 2147483646 h 50" name="T19"/>
              <a:gd fmla="*/ 2147483646 w 9" name="T20"/>
              <a:gd fmla="*/ 2147483646 h 50" name="T21"/>
              <a:gd fmla="*/ 2147483646 w 9" name="T22"/>
              <a:gd fmla="*/ 2147483646 h 50" name="T23"/>
              <a:gd fmla="*/ 2147483646 w 9" name="T24"/>
              <a:gd fmla="*/ 2147483646 h 50" name="T25"/>
              <a:gd fmla="*/ 2147483646 w 9" name="T26"/>
              <a:gd fmla="*/ 0 h 50" name="T27"/>
              <a:gd fmla="*/ 2147483646 w 9" name="T28"/>
              <a:gd fmla="*/ 0 h 50" name="T29"/>
              <a:gd fmla="*/ 2147483646 w 9" name="T30"/>
              <a:gd fmla="*/ 2147483646 h 50" name="T31"/>
              <a:gd fmla="*/ 2147483646 w 9" name="T32"/>
              <a:gd fmla="*/ 2147483646 h 50" name="T33"/>
              <a:gd fmla="*/ 2147483646 w 9" name="T34"/>
              <a:gd fmla="*/ 2147483646 h 50" name="T35"/>
              <a:gd fmla="*/ 2147483646 w 9" name="T36"/>
              <a:gd fmla="*/ 2147483646 h 50" name="T37"/>
              <a:gd fmla="*/ 0 w 9" name="T38"/>
              <a:gd fmla="*/ 2147483646 h 50" name="T39"/>
              <a:gd fmla="*/ 2147483646 w 9" name="T40"/>
              <a:gd fmla="*/ 2147483646 h 50" name="T41"/>
              <a:gd fmla="*/ 2147483646 w 9" name="T42"/>
              <a:gd fmla="*/ 2147483646 h 50" name="T43"/>
              <a:gd fmla="*/ 0 w 9" name="T44"/>
              <a:gd fmla="*/ 2147483646 h 50" name="T45"/>
              <a:gd fmla="*/ 2147483646 w 9" name="T46"/>
              <a:gd fmla="*/ 2147483646 h 50" name="T47"/>
              <a:gd fmla="*/ 2147483646 w 9" name="T48"/>
              <a:gd fmla="*/ 2147483646 h 50" name="T49"/>
              <a:gd fmla="*/ 2147483646 w 9" name="T50"/>
              <a:gd fmla="*/ 2147483646 h 50" name="T51"/>
              <a:gd fmla="*/ 2147483646 w 9" name="T52"/>
              <a:gd fmla="*/ 2147483646 h 50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w 9" name="T81"/>
              <a:gd fmla="*/ 0 h 50" name="T82"/>
              <a:gd fmla="*/ 9 w 9" name="T83"/>
              <a:gd fmla="*/ 50 h 50" name="T84"/>
            </a:gdLst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b="T84" l="T81" r="T83" t="T82"/>
            <a:pathLst>
              <a:path h="50" w="9">
                <a:moveTo>
                  <a:pt x="4" y="49"/>
                </a:moveTo>
                <a:cubicBezTo>
                  <a:pt x="5" y="49"/>
                  <a:pt x="5" y="49"/>
                  <a:pt x="5" y="49"/>
                </a:cubicBezTo>
                <a:cubicBezTo>
                  <a:pt x="5" y="49"/>
                  <a:pt x="5" y="49"/>
                  <a:pt x="6" y="50"/>
                </a:cubicBezTo>
                <a:cubicBezTo>
                  <a:pt x="6" y="50"/>
                  <a:pt x="6" y="50"/>
                  <a:pt x="6" y="50"/>
                </a:cubicBezTo>
                <a:cubicBezTo>
                  <a:pt x="6" y="49"/>
                  <a:pt x="6" y="49"/>
                  <a:pt x="6" y="49"/>
                </a:cubicBezTo>
                <a:cubicBezTo>
                  <a:pt x="8" y="48"/>
                  <a:pt x="9" y="47"/>
                  <a:pt x="9" y="45"/>
                </a:cubicBezTo>
                <a:cubicBezTo>
                  <a:pt x="9" y="43"/>
                  <a:pt x="8" y="41"/>
                  <a:pt x="6" y="40"/>
                </a:cubicBezTo>
                <a:cubicBezTo>
                  <a:pt x="6" y="40"/>
                  <a:pt x="6" y="40"/>
                  <a:pt x="6" y="40"/>
                </a:cubicBezTo>
                <a:cubicBezTo>
                  <a:pt x="8" y="39"/>
                  <a:pt x="9" y="37"/>
                  <a:pt x="9" y="35"/>
                </a:cubicBezTo>
                <a:cubicBezTo>
                  <a:pt x="9" y="33"/>
                  <a:pt x="8" y="28"/>
                  <a:pt x="6" y="27"/>
                </a:cubicBezTo>
                <a:cubicBezTo>
                  <a:pt x="6" y="21"/>
                  <a:pt x="6" y="21"/>
                  <a:pt x="6" y="21"/>
                </a:cubicBezTo>
                <a:cubicBezTo>
                  <a:pt x="7" y="21"/>
                  <a:pt x="8" y="20"/>
                  <a:pt x="8" y="18"/>
                </a:cubicBezTo>
                <a:cubicBezTo>
                  <a:pt x="8" y="16"/>
                  <a:pt x="7" y="15"/>
                  <a:pt x="6" y="15"/>
                </a:cubicBezTo>
                <a:cubicBezTo>
                  <a:pt x="6" y="0"/>
                  <a:pt x="6" y="0"/>
                  <a:pt x="6" y="0"/>
                </a:cubicBezTo>
                <a:cubicBezTo>
                  <a:pt x="4" y="0"/>
                  <a:pt x="4" y="0"/>
                  <a:pt x="4" y="0"/>
                </a:cubicBezTo>
                <a:cubicBezTo>
                  <a:pt x="4" y="15"/>
                  <a:pt x="4" y="15"/>
                  <a:pt x="4" y="15"/>
                </a:cubicBezTo>
                <a:cubicBezTo>
                  <a:pt x="2" y="15"/>
                  <a:pt x="1" y="16"/>
                  <a:pt x="1" y="18"/>
                </a:cubicBezTo>
                <a:cubicBezTo>
                  <a:pt x="1" y="20"/>
                  <a:pt x="2" y="21"/>
                  <a:pt x="4" y="21"/>
                </a:cubicBezTo>
                <a:cubicBezTo>
                  <a:pt x="4" y="27"/>
                  <a:pt x="4" y="27"/>
                  <a:pt x="4" y="27"/>
                </a:cubicBezTo>
                <a:cubicBezTo>
                  <a:pt x="2" y="28"/>
                  <a:pt x="0" y="33"/>
                  <a:pt x="0" y="35"/>
                </a:cubicBezTo>
                <a:cubicBezTo>
                  <a:pt x="0" y="37"/>
                  <a:pt x="2" y="39"/>
                  <a:pt x="4" y="40"/>
                </a:cubicBezTo>
                <a:cubicBezTo>
                  <a:pt x="4" y="40"/>
                  <a:pt x="4" y="40"/>
                  <a:pt x="4" y="40"/>
                </a:cubicBezTo>
                <a:cubicBezTo>
                  <a:pt x="2" y="41"/>
                  <a:pt x="0" y="43"/>
                  <a:pt x="0" y="45"/>
                </a:cubicBezTo>
                <a:cubicBezTo>
                  <a:pt x="0" y="47"/>
                  <a:pt x="2" y="48"/>
                  <a:pt x="4" y="49"/>
                </a:cubicBezTo>
                <a:cubicBezTo>
                  <a:pt x="4" y="49"/>
                  <a:pt x="4" y="49"/>
                  <a:pt x="4" y="49"/>
                </a:cubicBezTo>
                <a:cubicBezTo>
                  <a:pt x="4" y="49"/>
                  <a:pt x="4" y="49"/>
                  <a:pt x="4" y="49"/>
                </a:cubicBezTo>
                <a:cubicBezTo>
                  <a:pt x="4" y="49"/>
                  <a:pt x="4" y="49"/>
                  <a:pt x="4" y="49"/>
                </a:cubicBezTo>
                <a:close/>
              </a:path>
            </a:pathLst>
          </a:custGeom>
          <a:solidFill>
            <a:srgbClr val="70C8E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298" name="Freeform 121"/>
          <p:cNvSpPr>
            <a:spLocks noChangeArrowheads="1"/>
          </p:cNvSpPr>
          <p:nvPr/>
        </p:nvSpPr>
        <p:spPr bwMode="auto">
          <a:xfrm>
            <a:off x="1800225" y="3505200"/>
            <a:ext cx="20638" cy="100013"/>
          </a:xfrm>
          <a:custGeom>
            <a:gdLst>
              <a:gd fmla="*/ 2147483646 w 8" name="T0"/>
              <a:gd fmla="*/ 2147483646 h 49" name="T1"/>
              <a:gd fmla="*/ 2147483646 w 8" name="T2"/>
              <a:gd fmla="*/ 2147483646 h 49" name="T3"/>
              <a:gd fmla="*/ 2147483646 w 8" name="T4"/>
              <a:gd fmla="*/ 2147483646 h 49" name="T5"/>
              <a:gd fmla="*/ 2147483646 w 8" name="T6"/>
              <a:gd fmla="*/ 2147483646 h 49" name="T7"/>
              <a:gd fmla="*/ 2147483646 w 8" name="T8"/>
              <a:gd fmla="*/ 2147483646 h 49" name="T9"/>
              <a:gd fmla="*/ 2147483646 w 8" name="T10"/>
              <a:gd fmla="*/ 2147483646 h 49" name="T11"/>
              <a:gd fmla="*/ 2147483646 w 8" name="T12"/>
              <a:gd fmla="*/ 2147483646 h 49" name="T13"/>
              <a:gd fmla="*/ 2147483646 w 8" name="T14"/>
              <a:gd fmla="*/ 2147483646 h 49" name="T15"/>
              <a:gd fmla="*/ 2147483646 w 8" name="T16"/>
              <a:gd fmla="*/ 2147483646 h 49" name="T17"/>
              <a:gd fmla="*/ 2147483646 w 8" name="T18"/>
              <a:gd fmla="*/ 2147483646 h 49" name="T19"/>
              <a:gd fmla="*/ 2147483646 w 8" name="T20"/>
              <a:gd fmla="*/ 2147483646 h 49" name="T21"/>
              <a:gd fmla="*/ 2147483646 w 8" name="T22"/>
              <a:gd fmla="*/ 2147483646 h 49" name="T23"/>
              <a:gd fmla="*/ 2147483646 w 8" name="T24"/>
              <a:gd fmla="*/ 0 h 49" name="T25"/>
              <a:gd fmla="*/ 2147483646 w 8" name="T26"/>
              <a:gd fmla="*/ 0 h 49" name="T27"/>
              <a:gd fmla="*/ 2147483646 w 8" name="T28"/>
              <a:gd fmla="*/ 2147483646 h 49" name="T29"/>
              <a:gd fmla="*/ 2147483646 w 8" name="T30"/>
              <a:gd fmla="*/ 2147483646 h 49" name="T31"/>
              <a:gd fmla="*/ 2147483646 w 8" name="T32"/>
              <a:gd fmla="*/ 2147483646 h 49" name="T33"/>
              <a:gd fmla="*/ 2147483646 w 8" name="T34"/>
              <a:gd fmla="*/ 2147483646 h 49" name="T35"/>
              <a:gd fmla="*/ 0 w 8" name="T36"/>
              <a:gd fmla="*/ 2147483646 h 49" name="T37"/>
              <a:gd fmla="*/ 2147483646 w 8" name="T38"/>
              <a:gd fmla="*/ 2147483646 h 49" name="T39"/>
              <a:gd fmla="*/ 2147483646 w 8" name="T40"/>
              <a:gd fmla="*/ 2147483646 h 49" name="T41"/>
              <a:gd fmla="*/ 0 w 8" name="T42"/>
              <a:gd fmla="*/ 2147483646 h 49" name="T43"/>
              <a:gd fmla="*/ 2147483646 w 8" name="T44"/>
              <a:gd fmla="*/ 2147483646 h 49" name="T45"/>
              <a:gd fmla="*/ 2147483646 w 8" name="T46"/>
              <a:gd fmla="*/ 2147483646 h 49" name="T47"/>
              <a:gd fmla="*/ 2147483646 w 8" name="T48"/>
              <a:gd fmla="*/ 2147483646 h 49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w 8" name="T75"/>
              <a:gd fmla="*/ 0 h 49" name="T76"/>
              <a:gd fmla="*/ 8 w 8" name="T77"/>
              <a:gd fmla="*/ 49 h 49" name="T78"/>
            </a:gdLst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b="T78" l="T75" r="T77" t="T76"/>
            <a:pathLst>
              <a:path h="49" w="8">
                <a:moveTo>
                  <a:pt x="4" y="48"/>
                </a:moveTo>
                <a:cubicBezTo>
                  <a:pt x="4" y="48"/>
                  <a:pt x="4" y="48"/>
                  <a:pt x="4" y="48"/>
                </a:cubicBezTo>
                <a:cubicBezTo>
                  <a:pt x="5" y="48"/>
                  <a:pt x="5" y="49"/>
                  <a:pt x="5" y="49"/>
                </a:cubicBezTo>
                <a:cubicBezTo>
                  <a:pt x="5" y="48"/>
                  <a:pt x="5" y="48"/>
                  <a:pt x="5" y="48"/>
                </a:cubicBezTo>
                <a:cubicBezTo>
                  <a:pt x="7" y="48"/>
                  <a:pt x="8" y="46"/>
                  <a:pt x="8" y="44"/>
                </a:cubicBezTo>
                <a:cubicBezTo>
                  <a:pt x="8" y="42"/>
                  <a:pt x="7" y="40"/>
                  <a:pt x="5" y="40"/>
                </a:cubicBezTo>
                <a:cubicBezTo>
                  <a:pt x="5" y="39"/>
                  <a:pt x="5" y="39"/>
                  <a:pt x="5" y="39"/>
                </a:cubicBezTo>
                <a:cubicBezTo>
                  <a:pt x="7" y="39"/>
                  <a:pt x="8" y="37"/>
                  <a:pt x="8" y="35"/>
                </a:cubicBezTo>
                <a:cubicBezTo>
                  <a:pt x="8" y="33"/>
                  <a:pt x="7" y="28"/>
                  <a:pt x="5" y="26"/>
                </a:cubicBezTo>
                <a:cubicBezTo>
                  <a:pt x="5" y="21"/>
                  <a:pt x="5" y="21"/>
                  <a:pt x="5" y="21"/>
                </a:cubicBezTo>
                <a:cubicBezTo>
                  <a:pt x="6" y="20"/>
                  <a:pt x="7" y="19"/>
                  <a:pt x="7" y="18"/>
                </a:cubicBezTo>
                <a:cubicBezTo>
                  <a:pt x="7" y="16"/>
                  <a:pt x="6" y="15"/>
                  <a:pt x="5" y="14"/>
                </a:cubicBezTo>
                <a:cubicBezTo>
                  <a:pt x="5" y="0"/>
                  <a:pt x="5" y="0"/>
                  <a:pt x="5" y="0"/>
                </a:cubicBezTo>
                <a:cubicBezTo>
                  <a:pt x="3" y="0"/>
                  <a:pt x="3" y="0"/>
                  <a:pt x="3" y="0"/>
                </a:cubicBezTo>
                <a:cubicBezTo>
                  <a:pt x="3" y="14"/>
                  <a:pt x="3" y="14"/>
                  <a:pt x="3" y="14"/>
                </a:cubicBezTo>
                <a:cubicBezTo>
                  <a:pt x="2" y="15"/>
                  <a:pt x="1" y="16"/>
                  <a:pt x="1" y="18"/>
                </a:cubicBezTo>
                <a:cubicBezTo>
                  <a:pt x="1" y="19"/>
                  <a:pt x="2" y="20"/>
                  <a:pt x="3" y="21"/>
                </a:cubicBezTo>
                <a:cubicBezTo>
                  <a:pt x="3" y="26"/>
                  <a:pt x="3" y="26"/>
                  <a:pt x="3" y="26"/>
                </a:cubicBezTo>
                <a:cubicBezTo>
                  <a:pt x="1" y="28"/>
                  <a:pt x="0" y="33"/>
                  <a:pt x="0" y="35"/>
                </a:cubicBezTo>
                <a:cubicBezTo>
                  <a:pt x="0" y="37"/>
                  <a:pt x="1" y="39"/>
                  <a:pt x="3" y="39"/>
                </a:cubicBezTo>
                <a:cubicBezTo>
                  <a:pt x="3" y="40"/>
                  <a:pt x="3" y="40"/>
                  <a:pt x="3" y="40"/>
                </a:cubicBezTo>
                <a:cubicBezTo>
                  <a:pt x="1" y="40"/>
                  <a:pt x="0" y="42"/>
                  <a:pt x="0" y="44"/>
                </a:cubicBezTo>
                <a:cubicBezTo>
                  <a:pt x="0" y="46"/>
                  <a:pt x="1" y="48"/>
                  <a:pt x="3" y="48"/>
                </a:cubicBezTo>
                <a:cubicBezTo>
                  <a:pt x="3" y="48"/>
                  <a:pt x="3" y="48"/>
                  <a:pt x="3" y="48"/>
                </a:cubicBezTo>
                <a:cubicBezTo>
                  <a:pt x="3" y="48"/>
                  <a:pt x="3" y="48"/>
                  <a:pt x="4" y="48"/>
                </a:cubicBezTo>
                <a:close/>
              </a:path>
            </a:pathLst>
          </a:custGeom>
          <a:solidFill>
            <a:srgbClr val="70C8E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299" name="Freeform 122"/>
          <p:cNvSpPr>
            <a:spLocks noChangeArrowheads="1"/>
          </p:cNvSpPr>
          <p:nvPr/>
        </p:nvSpPr>
        <p:spPr bwMode="auto">
          <a:xfrm>
            <a:off x="2243138" y="3076575"/>
            <a:ext cx="41275" cy="138113"/>
          </a:xfrm>
          <a:custGeom>
            <a:gdLst>
              <a:gd fmla="*/ 2147483646 w 13" name="T0"/>
              <a:gd fmla="*/ 2147483646 h 66" name="T1"/>
              <a:gd fmla="*/ 2147483646 w 13" name="T2"/>
              <a:gd fmla="*/ 2147483646 h 66" name="T3"/>
              <a:gd fmla="*/ 2147483646 w 13" name="T4"/>
              <a:gd fmla="*/ 2147483646 h 66" name="T5"/>
              <a:gd fmla="*/ 2147483646 w 13" name="T6"/>
              <a:gd fmla="*/ 2147483646 h 66" name="T7"/>
              <a:gd fmla="*/ 2147483646 w 13" name="T8"/>
              <a:gd fmla="*/ 2147483646 h 66" name="T9"/>
              <a:gd fmla="*/ 2147483646 w 13" name="T10"/>
              <a:gd fmla="*/ 2147483646 h 66" name="T11"/>
              <a:gd fmla="*/ 2147483646 w 13" name="T12"/>
              <a:gd fmla="*/ 2147483646 h 66" name="T13"/>
              <a:gd fmla="*/ 2147483646 w 13" name="T14"/>
              <a:gd fmla="*/ 2147483646 h 66" name="T15"/>
              <a:gd fmla="*/ 2147483646 w 13" name="T16"/>
              <a:gd fmla="*/ 2147483646 h 66" name="T17"/>
              <a:gd fmla="*/ 2147483646 w 13" name="T18"/>
              <a:gd fmla="*/ 2147483646 h 66" name="T19"/>
              <a:gd fmla="*/ 2147483646 w 13" name="T20"/>
              <a:gd fmla="*/ 2147483646 h 66" name="T21"/>
              <a:gd fmla="*/ 2147483646 w 13" name="T22"/>
              <a:gd fmla="*/ 2147483646 h 66" name="T23"/>
              <a:gd fmla="*/ 2147483646 w 13" name="T24"/>
              <a:gd fmla="*/ 2147483646 h 66" name="T25"/>
              <a:gd fmla="*/ 2147483646 w 13" name="T26"/>
              <a:gd fmla="*/ 2147483646 h 66" name="T27"/>
              <a:gd fmla="*/ 2147483646 w 13" name="T28"/>
              <a:gd fmla="*/ 0 h 66" name="T29"/>
              <a:gd fmla="*/ 2147483646 w 13" name="T30"/>
              <a:gd fmla="*/ 0 h 66" name="T31"/>
              <a:gd fmla="*/ 2147483646 w 13" name="T32"/>
              <a:gd fmla="*/ 2147483646 h 66" name="T33"/>
              <a:gd fmla="*/ 0 w 13" name="T34"/>
              <a:gd fmla="*/ 2147483646 h 66" name="T35"/>
              <a:gd fmla="*/ 0 w 13" name="T36"/>
              <a:gd fmla="*/ 2147483646 h 66" name="T37"/>
              <a:gd fmla="*/ 2147483646 w 13" name="T38"/>
              <a:gd fmla="*/ 2147483646 h 66" name="T39"/>
              <a:gd fmla="*/ 2147483646 w 13" name="T40"/>
              <a:gd fmla="*/ 2147483646 h 66" name="T41"/>
              <a:gd fmla="*/ 2147483646 w 13" name="T42"/>
              <a:gd fmla="*/ 2147483646 h 66" name="T43"/>
              <a:gd fmla="*/ 2147483646 w 13" name="T44"/>
              <a:gd fmla="*/ 2147483646 h 66" name="T45"/>
              <a:gd fmla="*/ 2147483646 w 13" name="T46"/>
              <a:gd fmla="*/ 2147483646 h 66" name="T47"/>
              <a:gd fmla="*/ 2147483646 w 13" name="T48"/>
              <a:gd fmla="*/ 2147483646 h 66" name="T49"/>
              <a:gd fmla="*/ 2147483646 w 13" name="T50"/>
              <a:gd fmla="*/ 2147483646 h 66" name="T51"/>
              <a:gd fmla="*/ 2147483646 w 13" name="T52"/>
              <a:gd fmla="*/ 2147483646 h 66" name="T53"/>
              <a:gd fmla="*/ 2147483646 w 13" name="T54"/>
              <a:gd fmla="*/ 2147483646 h 66" name="T55"/>
              <a:gd fmla="*/ 2147483646 w 13" name="T56"/>
              <a:gd fmla="*/ 2147483646 h 66" name="T57"/>
              <a:gd fmla="*/ 2147483646 w 13" name="T58"/>
              <a:gd fmla="*/ 2147483646 h 66" name="T59"/>
              <a:gd fmla="*/ 2147483646 w 13" name="T60"/>
              <a:gd fmla="*/ 2147483646 h 66" name="T61"/>
              <a:gd fmla="*/ 2147483646 w 13" name="T62"/>
              <a:gd fmla="*/ 2147483646 h 6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  <a:gd fmla="*/ 0 60000 65536" name="T69"/>
              <a:gd fmla="*/ 0 60000 65536" name="T70"/>
              <a:gd fmla="*/ 0 60000 65536" name="T71"/>
              <a:gd fmla="*/ 0 60000 65536" name="T72"/>
              <a:gd fmla="*/ 0 60000 65536" name="T73"/>
              <a:gd fmla="*/ 0 60000 65536" name="T74"/>
              <a:gd fmla="*/ 0 60000 65536" name="T75"/>
              <a:gd fmla="*/ 0 60000 65536" name="T76"/>
              <a:gd fmla="*/ 0 60000 65536" name="T77"/>
              <a:gd fmla="*/ 0 60000 65536" name="T78"/>
              <a:gd fmla="*/ 0 60000 65536" name="T79"/>
              <a:gd fmla="*/ 0 60000 65536" name="T80"/>
              <a:gd fmla="*/ 0 60000 65536" name="T81"/>
              <a:gd fmla="*/ 0 60000 65536" name="T82"/>
              <a:gd fmla="*/ 0 60000 65536" name="T83"/>
              <a:gd fmla="*/ 0 60000 65536" name="T84"/>
              <a:gd fmla="*/ 0 60000 65536" name="T85"/>
              <a:gd fmla="*/ 0 60000 65536" name="T86"/>
              <a:gd fmla="*/ 0 60000 65536" name="T87"/>
              <a:gd fmla="*/ 0 60000 65536" name="T88"/>
              <a:gd fmla="*/ 0 60000 65536" name="T89"/>
              <a:gd fmla="*/ 0 60000 65536" name="T90"/>
              <a:gd fmla="*/ 0 60000 65536" name="T91"/>
              <a:gd fmla="*/ 0 60000 65536" name="T92"/>
              <a:gd fmla="*/ 0 60000 65536" name="T93"/>
              <a:gd fmla="*/ 0 60000 65536" name="T94"/>
              <a:gd fmla="*/ 0 60000 65536" name="T95"/>
              <a:gd fmla="*/ 0 w 13" name="T96"/>
              <a:gd fmla="*/ 0 h 66" name="T97"/>
              <a:gd fmla="*/ 13 w 13" name="T98"/>
              <a:gd fmla="*/ 66 h 66" name="T99"/>
            </a:gdLst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b="T99" l="T96" r="T98" t="T97"/>
            <a:pathLst>
              <a:path h="66" w="13">
                <a:moveTo>
                  <a:pt x="8" y="66"/>
                </a:moveTo>
                <a:cubicBezTo>
                  <a:pt x="8" y="66"/>
                  <a:pt x="8" y="66"/>
                  <a:pt x="8" y="66"/>
                </a:cubicBezTo>
                <a:cubicBezTo>
                  <a:pt x="10" y="65"/>
                  <a:pt x="12" y="63"/>
                  <a:pt x="12" y="60"/>
                </a:cubicBezTo>
                <a:cubicBezTo>
                  <a:pt x="12" y="57"/>
                  <a:pt x="10" y="55"/>
                  <a:pt x="8" y="54"/>
                </a:cubicBezTo>
                <a:cubicBezTo>
                  <a:pt x="8" y="53"/>
                  <a:pt x="8" y="53"/>
                  <a:pt x="8" y="53"/>
                </a:cubicBezTo>
                <a:cubicBezTo>
                  <a:pt x="10" y="53"/>
                  <a:pt x="12" y="50"/>
                  <a:pt x="12" y="48"/>
                </a:cubicBezTo>
                <a:cubicBezTo>
                  <a:pt x="12" y="45"/>
                  <a:pt x="10" y="38"/>
                  <a:pt x="8" y="36"/>
                </a:cubicBezTo>
                <a:cubicBezTo>
                  <a:pt x="8" y="28"/>
                  <a:pt x="8" y="28"/>
                  <a:pt x="8" y="28"/>
                </a:cubicBezTo>
                <a:cubicBezTo>
                  <a:pt x="10" y="28"/>
                  <a:pt x="11" y="26"/>
                  <a:pt x="11" y="24"/>
                </a:cubicBezTo>
                <a:cubicBezTo>
                  <a:pt x="11" y="22"/>
                  <a:pt x="10" y="20"/>
                  <a:pt x="8" y="19"/>
                </a:cubicBezTo>
                <a:cubicBezTo>
                  <a:pt x="8" y="12"/>
                  <a:pt x="8" y="12"/>
                  <a:pt x="8" y="12"/>
                </a:cubicBezTo>
                <a:cubicBezTo>
                  <a:pt x="11" y="11"/>
                  <a:pt x="13" y="9"/>
                  <a:pt x="13" y="6"/>
                </a:cubicBezTo>
                <a:cubicBezTo>
                  <a:pt x="13" y="5"/>
                  <a:pt x="13" y="5"/>
                  <a:pt x="13" y="5"/>
                </a:cubicBezTo>
                <a:cubicBezTo>
                  <a:pt x="13" y="7"/>
                  <a:pt x="11" y="9"/>
                  <a:pt x="8" y="10"/>
                </a:cubicBezTo>
                <a:cubicBezTo>
                  <a:pt x="8" y="0"/>
                  <a:pt x="8" y="0"/>
                  <a:pt x="8" y="0"/>
                </a:cubicBezTo>
                <a:cubicBezTo>
                  <a:pt x="5" y="0"/>
                  <a:pt x="5" y="0"/>
                  <a:pt x="5" y="0"/>
                </a:cubicBezTo>
                <a:cubicBezTo>
                  <a:pt x="5" y="10"/>
                  <a:pt x="5" y="10"/>
                  <a:pt x="5" y="10"/>
                </a:cubicBezTo>
                <a:cubicBezTo>
                  <a:pt x="2" y="9"/>
                  <a:pt x="0" y="7"/>
                  <a:pt x="0" y="5"/>
                </a:cubicBezTo>
                <a:cubicBezTo>
                  <a:pt x="0" y="5"/>
                  <a:pt x="0" y="5"/>
                  <a:pt x="0" y="6"/>
                </a:cubicBezTo>
                <a:cubicBezTo>
                  <a:pt x="0" y="9"/>
                  <a:pt x="2" y="11"/>
                  <a:pt x="5" y="12"/>
                </a:cubicBezTo>
                <a:cubicBezTo>
                  <a:pt x="5" y="19"/>
                  <a:pt x="5" y="19"/>
                  <a:pt x="5" y="19"/>
                </a:cubicBezTo>
                <a:cubicBezTo>
                  <a:pt x="3" y="20"/>
                  <a:pt x="2" y="22"/>
                  <a:pt x="2" y="24"/>
                </a:cubicBezTo>
                <a:cubicBezTo>
                  <a:pt x="2" y="26"/>
                  <a:pt x="3" y="28"/>
                  <a:pt x="5" y="28"/>
                </a:cubicBezTo>
                <a:cubicBezTo>
                  <a:pt x="5" y="35"/>
                  <a:pt x="5" y="35"/>
                  <a:pt x="5" y="35"/>
                </a:cubicBezTo>
                <a:cubicBezTo>
                  <a:pt x="3" y="37"/>
                  <a:pt x="1" y="45"/>
                  <a:pt x="1" y="48"/>
                </a:cubicBezTo>
                <a:cubicBezTo>
                  <a:pt x="1" y="50"/>
                  <a:pt x="3" y="53"/>
                  <a:pt x="5" y="53"/>
                </a:cubicBezTo>
                <a:cubicBezTo>
                  <a:pt x="5" y="54"/>
                  <a:pt x="5" y="54"/>
                  <a:pt x="5" y="54"/>
                </a:cubicBezTo>
                <a:cubicBezTo>
                  <a:pt x="3" y="55"/>
                  <a:pt x="1" y="57"/>
                  <a:pt x="1" y="60"/>
                </a:cubicBezTo>
                <a:cubicBezTo>
                  <a:pt x="1" y="63"/>
                  <a:pt x="3" y="65"/>
                  <a:pt x="5" y="66"/>
                </a:cubicBezTo>
                <a:cubicBezTo>
                  <a:pt x="5" y="66"/>
                  <a:pt x="5" y="66"/>
                  <a:pt x="5" y="66"/>
                </a:cubicBezTo>
                <a:cubicBezTo>
                  <a:pt x="6" y="66"/>
                  <a:pt x="6" y="66"/>
                  <a:pt x="7" y="66"/>
                </a:cubicBezTo>
                <a:cubicBezTo>
                  <a:pt x="7" y="66"/>
                  <a:pt x="7" y="66"/>
                  <a:pt x="8" y="66"/>
                </a:cubicBezTo>
                <a:close/>
              </a:path>
            </a:pathLst>
          </a:custGeom>
          <a:solidFill>
            <a:srgbClr val="70C8E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00" name="Freeform 123"/>
          <p:cNvSpPr>
            <a:spLocks noChangeArrowheads="1"/>
          </p:cNvSpPr>
          <p:nvPr/>
        </p:nvSpPr>
        <p:spPr bwMode="auto">
          <a:xfrm>
            <a:off x="666750" y="3214688"/>
            <a:ext cx="3235325" cy="1258887"/>
          </a:xfrm>
          <a:custGeom>
            <a:gdLst>
              <a:gd fmla="*/ 2147483646 w 1074" name="T0"/>
              <a:gd fmla="*/ 2147483646 h 601" name="T1"/>
              <a:gd fmla="*/ 2147483646 w 1074" name="T2"/>
              <a:gd fmla="*/ 2147483646 h 601" name="T3"/>
              <a:gd fmla="*/ 2147483646 w 1074" name="T4"/>
              <a:gd fmla="*/ 2147483646 h 601" name="T5"/>
              <a:gd fmla="*/ 2147483646 w 1074" name="T6"/>
              <a:gd fmla="*/ 2147483646 h 601" name="T7"/>
              <a:gd fmla="*/ 2147483646 w 1074" name="T8"/>
              <a:gd fmla="*/ 2147483646 h 601" name="T9"/>
              <a:gd fmla="*/ 2147483646 w 1074" name="T10"/>
              <a:gd fmla="*/ 2147483646 h 601" name="T11"/>
              <a:gd fmla="*/ 2147483646 w 1074" name="T12"/>
              <a:gd fmla="*/ 2147483646 h 601" name="T13"/>
              <a:gd fmla="*/ 2147483646 w 1074" name="T14"/>
              <a:gd fmla="*/ 2147483646 h 601" name="T15"/>
              <a:gd fmla="*/ 2147483646 w 1074" name="T16"/>
              <a:gd fmla="*/ 2147483646 h 601" name="T17"/>
              <a:gd fmla="*/ 2147483646 w 1074" name="T18"/>
              <a:gd fmla="*/ 2147483646 h 601" name="T19"/>
              <a:gd fmla="*/ 2147483646 w 1074" name="T20"/>
              <a:gd fmla="*/ 2147483646 h 601" name="T21"/>
              <a:gd fmla="*/ 2147483646 w 1074" name="T22"/>
              <a:gd fmla="*/ 2147483646 h 601" name="T23"/>
              <a:gd fmla="*/ 2147483646 w 1074" name="T24"/>
              <a:gd fmla="*/ 2147483646 h 601" name="T25"/>
              <a:gd fmla="*/ 2147483646 w 1074" name="T26"/>
              <a:gd fmla="*/ 2147483646 h 601" name="T27"/>
              <a:gd fmla="*/ 2147483646 w 1074" name="T28"/>
              <a:gd fmla="*/ 2147483646 h 601" name="T29"/>
              <a:gd fmla="*/ 2147483646 w 1074" name="T30"/>
              <a:gd fmla="*/ 2147483646 h 601" name="T31"/>
              <a:gd fmla="*/ 2147483646 w 1074" name="T32"/>
              <a:gd fmla="*/ 2147483646 h 601" name="T33"/>
              <a:gd fmla="*/ 2147483646 w 1074" name="T34"/>
              <a:gd fmla="*/ 2147483646 h 601" name="T35"/>
              <a:gd fmla="*/ 2147483646 w 1074" name="T36"/>
              <a:gd fmla="*/ 2147483646 h 601" name="T37"/>
              <a:gd fmla="*/ 2147483646 w 1074" name="T38"/>
              <a:gd fmla="*/ 2147483646 h 601" name="T39"/>
              <a:gd fmla="*/ 2147483646 w 1074" name="T40"/>
              <a:gd fmla="*/ 2147483646 h 601" name="T41"/>
              <a:gd fmla="*/ 2147483646 w 1074" name="T42"/>
              <a:gd fmla="*/ 2147483646 h 601" name="T43"/>
              <a:gd fmla="*/ 2147483646 w 1074" name="T44"/>
              <a:gd fmla="*/ 2147483646 h 601" name="T45"/>
              <a:gd fmla="*/ 2147483646 w 1074" name="T46"/>
              <a:gd fmla="*/ 2147483646 h 601" name="T47"/>
              <a:gd fmla="*/ 2147483646 w 1074" name="T48"/>
              <a:gd fmla="*/ 2147483646 h 601" name="T49"/>
              <a:gd fmla="*/ 2147483646 w 1074" name="T50"/>
              <a:gd fmla="*/ 0 h 601" name="T51"/>
              <a:gd fmla="*/ 2147483646 w 1074" name="T52"/>
              <a:gd fmla="*/ 2147483646 h 601" name="T53"/>
              <a:gd fmla="*/ 2147483646 w 1074" name="T54"/>
              <a:gd fmla="*/ 2147483646 h 601" name="T55"/>
              <a:gd fmla="*/ 2147483646 w 1074" name="T56"/>
              <a:gd fmla="*/ 2147483646 h 601" name="T57"/>
              <a:gd fmla="*/ 2147483646 w 1074" name="T58"/>
              <a:gd fmla="*/ 2147483646 h 601" name="T59"/>
              <a:gd fmla="*/ 2147483646 w 1074" name="T60"/>
              <a:gd fmla="*/ 2147483646 h 601" name="T61"/>
              <a:gd fmla="*/ 2147483646 w 1074" name="T62"/>
              <a:gd fmla="*/ 2147483646 h 601" name="T63"/>
              <a:gd fmla="*/ 2147483646 w 1074" name="T64"/>
              <a:gd fmla="*/ 2147483646 h 601" name="T65"/>
              <a:gd fmla="*/ 2147483646 w 1074" name="T66"/>
              <a:gd fmla="*/ 2147483646 h 601" name="T67"/>
              <a:gd fmla="*/ 2147483646 w 1074" name="T68"/>
              <a:gd fmla="*/ 2147483646 h 601" name="T69"/>
              <a:gd fmla="*/ 2147483646 w 1074" name="T70"/>
              <a:gd fmla="*/ 2147483646 h 601" name="T71"/>
              <a:gd fmla="*/ 2147483646 w 1074" name="T72"/>
              <a:gd fmla="*/ 2147483646 h 601" name="T73"/>
              <a:gd fmla="*/ 2147483646 w 1074" name="T74"/>
              <a:gd fmla="*/ 2147483646 h 601" name="T75"/>
              <a:gd fmla="*/ 2147483646 w 1074" name="T76"/>
              <a:gd fmla="*/ 2147483646 h 601" name="T77"/>
              <a:gd fmla="*/ 2147483646 w 1074" name="T78"/>
              <a:gd fmla="*/ 2147483646 h 601" name="T79"/>
              <a:gd fmla="*/ 2147483646 w 1074" name="T80"/>
              <a:gd fmla="*/ 2147483646 h 601" name="T81"/>
              <a:gd fmla="*/ 2147483646 w 1074" name="T82"/>
              <a:gd fmla="*/ 2147483646 h 601" name="T83"/>
              <a:gd fmla="*/ 2147483646 w 1074" name="T84"/>
              <a:gd fmla="*/ 2147483646 h 601" name="T85"/>
              <a:gd fmla="*/ 2147483646 w 1074" name="T86"/>
              <a:gd fmla="*/ 2147483646 h 601" name="T87"/>
              <a:gd fmla="*/ 2147483646 w 1074" name="T88"/>
              <a:gd fmla="*/ 2147483646 h 601" name="T89"/>
              <a:gd fmla="*/ 2147483646 w 1074" name="T90"/>
              <a:gd fmla="*/ 2147483646 h 601" name="T91"/>
              <a:gd fmla="*/ 2147483646 w 1074" name="T92"/>
              <a:gd fmla="*/ 2147483646 h 601" name="T93"/>
              <a:gd fmla="*/ 2147483646 w 1074" name="T94"/>
              <a:gd fmla="*/ 2147483646 h 601" name="T95"/>
              <a:gd fmla="*/ 2147483646 w 1074" name="T96"/>
              <a:gd fmla="*/ 2147483646 h 601" name="T97"/>
              <a:gd fmla="*/ 2147483646 w 1074" name="T98"/>
              <a:gd fmla="*/ 2147483646 h 601" name="T99"/>
              <a:gd fmla="*/ 2147483646 w 1074" name="T100"/>
              <a:gd fmla="*/ 2147483646 h 601" name="T101"/>
              <a:gd fmla="*/ 2147483646 w 1074" name="T102"/>
              <a:gd fmla="*/ 2147483646 h 601" name="T103"/>
              <a:gd fmla="*/ 2147483646 w 1074" name="T104"/>
              <a:gd fmla="*/ 2147483646 h 601" name="T105"/>
              <a:gd fmla="*/ 2147483646 w 1074" name="T106"/>
              <a:gd fmla="*/ 2147483646 h 601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60000 65536" name="T150"/>
              <a:gd fmla="*/ 0 60000 65536" name="T151"/>
              <a:gd fmla="*/ 0 60000 65536" name="T152"/>
              <a:gd fmla="*/ 0 60000 65536" name="T153"/>
              <a:gd fmla="*/ 0 60000 65536" name="T154"/>
              <a:gd fmla="*/ 0 60000 65536" name="T155"/>
              <a:gd fmla="*/ 0 60000 65536" name="T156"/>
              <a:gd fmla="*/ 0 60000 65536" name="T157"/>
              <a:gd fmla="*/ 0 60000 65536" name="T158"/>
              <a:gd fmla="*/ 0 60000 65536" name="T159"/>
              <a:gd fmla="*/ 0 60000 65536" name="T160"/>
              <a:gd fmla="*/ 0 60000 65536" name="T161"/>
              <a:gd fmla="*/ 0 w 1074" name="T162"/>
              <a:gd fmla="*/ 0 h 601" name="T163"/>
              <a:gd fmla="*/ 1074 w 1074" name="T164"/>
              <a:gd fmla="*/ 601 h 601" name="T165"/>
            </a:gdLst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b="T165" l="T162" r="T164" t="T163"/>
            <a:pathLst>
              <a:path h="601" w="1074">
                <a:moveTo>
                  <a:pt x="1063" y="528"/>
                </a:moveTo>
                <a:cubicBezTo>
                  <a:pt x="1060" y="450"/>
                  <a:pt x="1060" y="450"/>
                  <a:pt x="1060" y="450"/>
                </a:cubicBezTo>
                <a:cubicBezTo>
                  <a:pt x="1064" y="449"/>
                  <a:pt x="1064" y="449"/>
                  <a:pt x="1064" y="449"/>
                </a:cubicBezTo>
                <a:cubicBezTo>
                  <a:pt x="1064" y="446"/>
                  <a:pt x="1063" y="444"/>
                  <a:pt x="1060" y="442"/>
                </a:cubicBezTo>
                <a:cubicBezTo>
                  <a:pt x="1055" y="327"/>
                  <a:pt x="1055" y="327"/>
                  <a:pt x="1055" y="327"/>
                </a:cubicBezTo>
                <a:cubicBezTo>
                  <a:pt x="1058" y="326"/>
                  <a:pt x="1058" y="326"/>
                  <a:pt x="1058" y="326"/>
                </a:cubicBezTo>
                <a:cubicBezTo>
                  <a:pt x="1058" y="324"/>
                  <a:pt x="1057" y="322"/>
                  <a:pt x="1055" y="321"/>
                </a:cubicBezTo>
                <a:cubicBezTo>
                  <a:pt x="1050" y="204"/>
                  <a:pt x="1050" y="204"/>
                  <a:pt x="1050" y="204"/>
                </a:cubicBezTo>
                <a:cubicBezTo>
                  <a:pt x="1050" y="196"/>
                  <a:pt x="1050" y="190"/>
                  <a:pt x="1048" y="185"/>
                </a:cubicBezTo>
                <a:cubicBezTo>
                  <a:pt x="1049" y="185"/>
                  <a:pt x="1049" y="185"/>
                  <a:pt x="1049" y="185"/>
                </a:cubicBezTo>
                <a:cubicBezTo>
                  <a:pt x="1049" y="181"/>
                  <a:pt x="1046" y="178"/>
                  <a:pt x="1043" y="177"/>
                </a:cubicBezTo>
                <a:cubicBezTo>
                  <a:pt x="1043" y="144"/>
                  <a:pt x="1043" y="144"/>
                  <a:pt x="1043" y="144"/>
                </a:cubicBezTo>
                <a:cubicBezTo>
                  <a:pt x="1046" y="144"/>
                  <a:pt x="1046" y="144"/>
                  <a:pt x="1046" y="144"/>
                </a:cubicBezTo>
                <a:cubicBezTo>
                  <a:pt x="1046" y="143"/>
                  <a:pt x="1046" y="143"/>
                  <a:pt x="1045" y="142"/>
                </a:cubicBezTo>
                <a:cubicBezTo>
                  <a:pt x="1046" y="140"/>
                  <a:pt x="1046" y="137"/>
                  <a:pt x="1046" y="134"/>
                </a:cubicBezTo>
                <a:cubicBezTo>
                  <a:pt x="1046" y="122"/>
                  <a:pt x="1040" y="111"/>
                  <a:pt x="1031" y="108"/>
                </a:cubicBezTo>
                <a:cubicBezTo>
                  <a:pt x="1032" y="107"/>
                  <a:pt x="1032" y="106"/>
                  <a:pt x="1032" y="106"/>
                </a:cubicBezTo>
                <a:cubicBezTo>
                  <a:pt x="1032" y="103"/>
                  <a:pt x="1031" y="101"/>
                  <a:pt x="1029" y="100"/>
                </a:cubicBezTo>
                <a:cubicBezTo>
                  <a:pt x="1030" y="100"/>
                  <a:pt x="1030" y="98"/>
                  <a:pt x="1030" y="97"/>
                </a:cubicBezTo>
                <a:cubicBezTo>
                  <a:pt x="1030" y="96"/>
                  <a:pt x="1029" y="94"/>
                  <a:pt x="1028" y="93"/>
                </a:cubicBezTo>
                <a:cubicBezTo>
                  <a:pt x="1029" y="93"/>
                  <a:pt x="1029" y="92"/>
                  <a:pt x="1029" y="91"/>
                </a:cubicBezTo>
                <a:cubicBezTo>
                  <a:pt x="1029" y="90"/>
                  <a:pt x="1028" y="89"/>
                  <a:pt x="1027" y="88"/>
                </a:cubicBezTo>
                <a:cubicBezTo>
                  <a:pt x="1028" y="88"/>
                  <a:pt x="1028" y="87"/>
                  <a:pt x="1028" y="87"/>
                </a:cubicBezTo>
                <a:cubicBezTo>
                  <a:pt x="1028" y="85"/>
                  <a:pt x="1027" y="84"/>
                  <a:pt x="1025" y="84"/>
                </a:cubicBezTo>
                <a:cubicBezTo>
                  <a:pt x="1024" y="84"/>
                  <a:pt x="1023" y="85"/>
                  <a:pt x="1023" y="87"/>
                </a:cubicBezTo>
                <a:cubicBezTo>
                  <a:pt x="1023" y="87"/>
                  <a:pt x="1023" y="88"/>
                  <a:pt x="1023" y="88"/>
                </a:cubicBezTo>
                <a:cubicBezTo>
                  <a:pt x="1022" y="89"/>
                  <a:pt x="1022" y="90"/>
                  <a:pt x="1022" y="91"/>
                </a:cubicBezTo>
                <a:cubicBezTo>
                  <a:pt x="1022" y="92"/>
                  <a:pt x="1022" y="93"/>
                  <a:pt x="1023" y="93"/>
                </a:cubicBezTo>
                <a:cubicBezTo>
                  <a:pt x="1021" y="94"/>
                  <a:pt x="1021" y="96"/>
                  <a:pt x="1021" y="97"/>
                </a:cubicBezTo>
                <a:cubicBezTo>
                  <a:pt x="1021" y="98"/>
                  <a:pt x="1021" y="100"/>
                  <a:pt x="1022" y="100"/>
                </a:cubicBezTo>
                <a:cubicBezTo>
                  <a:pt x="1020" y="101"/>
                  <a:pt x="1019" y="103"/>
                  <a:pt x="1019" y="106"/>
                </a:cubicBezTo>
                <a:cubicBezTo>
                  <a:pt x="1019" y="106"/>
                  <a:pt x="1019" y="107"/>
                  <a:pt x="1019" y="108"/>
                </a:cubicBezTo>
                <a:cubicBezTo>
                  <a:pt x="1011" y="111"/>
                  <a:pt x="1004" y="122"/>
                  <a:pt x="1004" y="134"/>
                </a:cubicBezTo>
                <a:cubicBezTo>
                  <a:pt x="1004" y="137"/>
                  <a:pt x="1005" y="140"/>
                  <a:pt x="1005" y="142"/>
                </a:cubicBezTo>
                <a:cubicBezTo>
                  <a:pt x="1005" y="143"/>
                  <a:pt x="1005" y="143"/>
                  <a:pt x="1005" y="144"/>
                </a:cubicBezTo>
                <a:cubicBezTo>
                  <a:pt x="1008" y="144"/>
                  <a:pt x="1008" y="144"/>
                  <a:pt x="1008" y="144"/>
                </a:cubicBezTo>
                <a:cubicBezTo>
                  <a:pt x="1008" y="177"/>
                  <a:pt x="1008" y="177"/>
                  <a:pt x="1008" y="177"/>
                </a:cubicBezTo>
                <a:cubicBezTo>
                  <a:pt x="1004" y="178"/>
                  <a:pt x="1002" y="181"/>
                  <a:pt x="1002" y="185"/>
                </a:cubicBezTo>
                <a:cubicBezTo>
                  <a:pt x="1003" y="185"/>
                  <a:pt x="1003" y="185"/>
                  <a:pt x="1003" y="185"/>
                </a:cubicBezTo>
                <a:cubicBezTo>
                  <a:pt x="1001" y="190"/>
                  <a:pt x="1001" y="196"/>
                  <a:pt x="1001" y="204"/>
                </a:cubicBezTo>
                <a:cubicBezTo>
                  <a:pt x="996" y="321"/>
                  <a:pt x="996" y="321"/>
                  <a:pt x="996" y="321"/>
                </a:cubicBezTo>
                <a:cubicBezTo>
                  <a:pt x="994" y="322"/>
                  <a:pt x="993" y="324"/>
                  <a:pt x="993" y="326"/>
                </a:cubicBezTo>
                <a:cubicBezTo>
                  <a:pt x="996" y="327"/>
                  <a:pt x="996" y="327"/>
                  <a:pt x="996" y="327"/>
                </a:cubicBezTo>
                <a:cubicBezTo>
                  <a:pt x="991" y="442"/>
                  <a:pt x="991" y="442"/>
                  <a:pt x="991" y="442"/>
                </a:cubicBezTo>
                <a:cubicBezTo>
                  <a:pt x="988" y="444"/>
                  <a:pt x="986" y="446"/>
                  <a:pt x="986" y="449"/>
                </a:cubicBezTo>
                <a:cubicBezTo>
                  <a:pt x="991" y="450"/>
                  <a:pt x="991" y="450"/>
                  <a:pt x="991" y="450"/>
                </a:cubicBezTo>
                <a:cubicBezTo>
                  <a:pt x="987" y="528"/>
                  <a:pt x="987" y="528"/>
                  <a:pt x="987" y="528"/>
                </a:cubicBezTo>
                <a:cubicBezTo>
                  <a:pt x="932" y="528"/>
                  <a:pt x="932" y="528"/>
                  <a:pt x="932" y="528"/>
                </a:cubicBezTo>
                <a:cubicBezTo>
                  <a:pt x="930" y="462"/>
                  <a:pt x="930" y="462"/>
                  <a:pt x="930" y="462"/>
                </a:cubicBezTo>
                <a:cubicBezTo>
                  <a:pt x="933" y="461"/>
                  <a:pt x="933" y="461"/>
                  <a:pt x="933" y="461"/>
                </a:cubicBezTo>
                <a:cubicBezTo>
                  <a:pt x="933" y="459"/>
                  <a:pt x="931" y="457"/>
                  <a:pt x="929" y="456"/>
                </a:cubicBezTo>
                <a:cubicBezTo>
                  <a:pt x="926" y="376"/>
                  <a:pt x="926" y="376"/>
                  <a:pt x="926" y="376"/>
                </a:cubicBezTo>
                <a:cubicBezTo>
                  <a:pt x="928" y="376"/>
                  <a:pt x="928" y="376"/>
                  <a:pt x="928" y="376"/>
                </a:cubicBezTo>
                <a:cubicBezTo>
                  <a:pt x="928" y="374"/>
                  <a:pt x="927" y="373"/>
                  <a:pt x="926" y="372"/>
                </a:cubicBezTo>
                <a:cubicBezTo>
                  <a:pt x="923" y="292"/>
                  <a:pt x="923" y="292"/>
                  <a:pt x="923" y="292"/>
                </a:cubicBezTo>
                <a:cubicBezTo>
                  <a:pt x="923" y="286"/>
                  <a:pt x="922" y="282"/>
                  <a:pt x="921" y="278"/>
                </a:cubicBezTo>
                <a:cubicBezTo>
                  <a:pt x="922" y="278"/>
                  <a:pt x="922" y="278"/>
                  <a:pt x="922" y="278"/>
                </a:cubicBezTo>
                <a:cubicBezTo>
                  <a:pt x="922" y="276"/>
                  <a:pt x="920" y="273"/>
                  <a:pt x="918" y="273"/>
                </a:cubicBezTo>
                <a:cubicBezTo>
                  <a:pt x="918" y="250"/>
                  <a:pt x="918" y="250"/>
                  <a:pt x="918" y="250"/>
                </a:cubicBezTo>
                <a:cubicBezTo>
                  <a:pt x="920" y="250"/>
                  <a:pt x="920" y="250"/>
                  <a:pt x="920" y="250"/>
                </a:cubicBezTo>
                <a:cubicBezTo>
                  <a:pt x="920" y="249"/>
                  <a:pt x="920" y="249"/>
                  <a:pt x="919" y="248"/>
                </a:cubicBezTo>
                <a:cubicBezTo>
                  <a:pt x="920" y="247"/>
                  <a:pt x="920" y="245"/>
                  <a:pt x="920" y="243"/>
                </a:cubicBezTo>
                <a:cubicBezTo>
                  <a:pt x="920" y="234"/>
                  <a:pt x="916" y="227"/>
                  <a:pt x="910" y="225"/>
                </a:cubicBezTo>
                <a:cubicBezTo>
                  <a:pt x="910" y="224"/>
                  <a:pt x="910" y="224"/>
                  <a:pt x="910" y="223"/>
                </a:cubicBezTo>
                <a:cubicBezTo>
                  <a:pt x="910" y="222"/>
                  <a:pt x="909" y="220"/>
                  <a:pt x="908" y="219"/>
                </a:cubicBezTo>
                <a:cubicBezTo>
                  <a:pt x="909" y="219"/>
                  <a:pt x="909" y="218"/>
                  <a:pt x="909" y="217"/>
                </a:cubicBezTo>
                <a:cubicBezTo>
                  <a:pt x="909" y="216"/>
                  <a:pt x="908" y="215"/>
                  <a:pt x="907" y="215"/>
                </a:cubicBezTo>
                <a:cubicBezTo>
                  <a:pt x="908" y="214"/>
                  <a:pt x="908" y="214"/>
                  <a:pt x="908" y="213"/>
                </a:cubicBezTo>
                <a:cubicBezTo>
                  <a:pt x="908" y="212"/>
                  <a:pt x="908" y="211"/>
                  <a:pt x="907" y="211"/>
                </a:cubicBezTo>
                <a:cubicBezTo>
                  <a:pt x="907" y="211"/>
                  <a:pt x="907" y="210"/>
                  <a:pt x="907" y="210"/>
                </a:cubicBezTo>
                <a:cubicBezTo>
                  <a:pt x="907" y="209"/>
                  <a:pt x="906" y="208"/>
                  <a:pt x="906" y="208"/>
                </a:cubicBezTo>
                <a:cubicBezTo>
                  <a:pt x="905" y="208"/>
                  <a:pt x="904" y="209"/>
                  <a:pt x="904" y="210"/>
                </a:cubicBezTo>
                <a:cubicBezTo>
                  <a:pt x="904" y="210"/>
                  <a:pt x="904" y="211"/>
                  <a:pt x="904" y="211"/>
                </a:cubicBezTo>
                <a:cubicBezTo>
                  <a:pt x="903" y="211"/>
                  <a:pt x="903" y="212"/>
                  <a:pt x="903" y="213"/>
                </a:cubicBezTo>
                <a:cubicBezTo>
                  <a:pt x="903" y="214"/>
                  <a:pt x="903" y="214"/>
                  <a:pt x="904" y="215"/>
                </a:cubicBezTo>
                <a:cubicBezTo>
                  <a:pt x="903" y="215"/>
                  <a:pt x="902" y="216"/>
                  <a:pt x="902" y="217"/>
                </a:cubicBezTo>
                <a:cubicBezTo>
                  <a:pt x="902" y="218"/>
                  <a:pt x="902" y="219"/>
                  <a:pt x="903" y="219"/>
                </a:cubicBezTo>
                <a:cubicBezTo>
                  <a:pt x="902" y="220"/>
                  <a:pt x="901" y="222"/>
                  <a:pt x="901" y="223"/>
                </a:cubicBezTo>
                <a:cubicBezTo>
                  <a:pt x="901" y="224"/>
                  <a:pt x="901" y="224"/>
                  <a:pt x="901" y="225"/>
                </a:cubicBezTo>
                <a:cubicBezTo>
                  <a:pt x="895" y="227"/>
                  <a:pt x="891" y="234"/>
                  <a:pt x="891" y="243"/>
                </a:cubicBezTo>
                <a:cubicBezTo>
                  <a:pt x="891" y="245"/>
                  <a:pt x="891" y="247"/>
                  <a:pt x="892" y="248"/>
                </a:cubicBezTo>
                <a:cubicBezTo>
                  <a:pt x="891" y="249"/>
                  <a:pt x="891" y="249"/>
                  <a:pt x="891" y="250"/>
                </a:cubicBezTo>
                <a:cubicBezTo>
                  <a:pt x="893" y="250"/>
                  <a:pt x="893" y="250"/>
                  <a:pt x="893" y="250"/>
                </a:cubicBezTo>
                <a:cubicBezTo>
                  <a:pt x="893" y="273"/>
                  <a:pt x="893" y="273"/>
                  <a:pt x="893" y="273"/>
                </a:cubicBezTo>
                <a:cubicBezTo>
                  <a:pt x="891" y="273"/>
                  <a:pt x="889" y="276"/>
                  <a:pt x="889" y="278"/>
                </a:cubicBezTo>
                <a:cubicBezTo>
                  <a:pt x="890" y="278"/>
                  <a:pt x="890" y="278"/>
                  <a:pt x="890" y="278"/>
                </a:cubicBezTo>
                <a:cubicBezTo>
                  <a:pt x="889" y="282"/>
                  <a:pt x="888" y="286"/>
                  <a:pt x="888" y="292"/>
                </a:cubicBezTo>
                <a:cubicBezTo>
                  <a:pt x="885" y="372"/>
                  <a:pt x="885" y="372"/>
                  <a:pt x="885" y="372"/>
                </a:cubicBezTo>
                <a:cubicBezTo>
                  <a:pt x="884" y="373"/>
                  <a:pt x="883" y="374"/>
                  <a:pt x="883" y="376"/>
                </a:cubicBezTo>
                <a:cubicBezTo>
                  <a:pt x="885" y="376"/>
                  <a:pt x="885" y="376"/>
                  <a:pt x="885" y="376"/>
                </a:cubicBezTo>
                <a:cubicBezTo>
                  <a:pt x="882" y="456"/>
                  <a:pt x="882" y="456"/>
                  <a:pt x="882" y="456"/>
                </a:cubicBezTo>
                <a:cubicBezTo>
                  <a:pt x="880" y="457"/>
                  <a:pt x="878" y="459"/>
                  <a:pt x="878" y="461"/>
                </a:cubicBezTo>
                <a:cubicBezTo>
                  <a:pt x="881" y="462"/>
                  <a:pt x="881" y="462"/>
                  <a:pt x="881" y="462"/>
                </a:cubicBezTo>
                <a:cubicBezTo>
                  <a:pt x="879" y="528"/>
                  <a:pt x="879" y="528"/>
                  <a:pt x="879" y="528"/>
                </a:cubicBezTo>
                <a:cubicBezTo>
                  <a:pt x="806" y="528"/>
                  <a:pt x="806" y="528"/>
                  <a:pt x="806" y="528"/>
                </a:cubicBezTo>
                <a:cubicBezTo>
                  <a:pt x="806" y="312"/>
                  <a:pt x="806" y="312"/>
                  <a:pt x="806" y="312"/>
                </a:cubicBezTo>
                <a:cubicBezTo>
                  <a:pt x="807" y="311"/>
                  <a:pt x="808" y="309"/>
                  <a:pt x="808" y="308"/>
                </a:cubicBezTo>
                <a:cubicBezTo>
                  <a:pt x="808" y="305"/>
                  <a:pt x="806" y="303"/>
                  <a:pt x="803" y="302"/>
                </a:cubicBezTo>
                <a:cubicBezTo>
                  <a:pt x="803" y="301"/>
                  <a:pt x="803" y="301"/>
                  <a:pt x="803" y="301"/>
                </a:cubicBezTo>
                <a:cubicBezTo>
                  <a:pt x="806" y="300"/>
                  <a:pt x="808" y="298"/>
                  <a:pt x="808" y="295"/>
                </a:cubicBezTo>
                <a:cubicBezTo>
                  <a:pt x="808" y="292"/>
                  <a:pt x="806" y="285"/>
                  <a:pt x="803" y="283"/>
                </a:cubicBezTo>
                <a:cubicBezTo>
                  <a:pt x="803" y="276"/>
                  <a:pt x="803" y="276"/>
                  <a:pt x="803" y="276"/>
                </a:cubicBezTo>
                <a:cubicBezTo>
                  <a:pt x="805" y="275"/>
                  <a:pt x="806" y="273"/>
                  <a:pt x="806" y="271"/>
                </a:cubicBezTo>
                <a:cubicBezTo>
                  <a:pt x="806" y="269"/>
                  <a:pt x="805" y="267"/>
                  <a:pt x="803" y="267"/>
                </a:cubicBezTo>
                <a:cubicBezTo>
                  <a:pt x="803" y="247"/>
                  <a:pt x="803" y="247"/>
                  <a:pt x="803" y="247"/>
                </a:cubicBezTo>
                <a:cubicBezTo>
                  <a:pt x="800" y="247"/>
                  <a:pt x="800" y="247"/>
                  <a:pt x="800" y="247"/>
                </a:cubicBezTo>
                <a:cubicBezTo>
                  <a:pt x="800" y="267"/>
                  <a:pt x="800" y="267"/>
                  <a:pt x="800" y="267"/>
                </a:cubicBezTo>
                <a:cubicBezTo>
                  <a:pt x="799" y="267"/>
                  <a:pt x="797" y="269"/>
                  <a:pt x="797" y="271"/>
                </a:cubicBezTo>
                <a:cubicBezTo>
                  <a:pt x="797" y="271"/>
                  <a:pt x="797" y="271"/>
                  <a:pt x="797" y="271"/>
                </a:cubicBezTo>
                <a:cubicBezTo>
                  <a:pt x="778" y="271"/>
                  <a:pt x="778" y="271"/>
                  <a:pt x="778" y="271"/>
                </a:cubicBezTo>
                <a:cubicBezTo>
                  <a:pt x="765" y="291"/>
                  <a:pt x="765" y="291"/>
                  <a:pt x="765" y="291"/>
                </a:cubicBezTo>
                <a:cubicBezTo>
                  <a:pt x="765" y="306"/>
                  <a:pt x="765" y="306"/>
                  <a:pt x="765" y="306"/>
                </a:cubicBezTo>
                <a:cubicBezTo>
                  <a:pt x="740" y="304"/>
                  <a:pt x="740" y="304"/>
                  <a:pt x="740" y="304"/>
                </a:cubicBezTo>
                <a:cubicBezTo>
                  <a:pt x="726" y="304"/>
                  <a:pt x="726" y="304"/>
                  <a:pt x="726" y="304"/>
                </a:cubicBezTo>
                <a:cubicBezTo>
                  <a:pt x="726" y="255"/>
                  <a:pt x="726" y="255"/>
                  <a:pt x="726" y="255"/>
                </a:cubicBezTo>
                <a:cubicBezTo>
                  <a:pt x="722" y="255"/>
                  <a:pt x="722" y="255"/>
                  <a:pt x="722" y="255"/>
                </a:cubicBezTo>
                <a:cubicBezTo>
                  <a:pt x="728" y="250"/>
                  <a:pt x="736" y="235"/>
                  <a:pt x="706" y="211"/>
                </a:cubicBezTo>
                <a:cubicBezTo>
                  <a:pt x="706" y="211"/>
                  <a:pt x="691" y="200"/>
                  <a:pt x="686" y="187"/>
                </a:cubicBezTo>
                <a:cubicBezTo>
                  <a:pt x="685" y="186"/>
                  <a:pt x="685" y="186"/>
                  <a:pt x="685" y="186"/>
                </a:cubicBezTo>
                <a:cubicBezTo>
                  <a:pt x="685" y="186"/>
                  <a:pt x="685" y="186"/>
                  <a:pt x="684" y="186"/>
                </a:cubicBezTo>
                <a:cubicBezTo>
                  <a:pt x="684" y="186"/>
                  <a:pt x="684" y="186"/>
                  <a:pt x="684" y="186"/>
                </a:cubicBezTo>
                <a:cubicBezTo>
                  <a:pt x="684" y="186"/>
                  <a:pt x="684" y="186"/>
                  <a:pt x="684" y="186"/>
                </a:cubicBezTo>
                <a:cubicBezTo>
                  <a:pt x="679" y="200"/>
                  <a:pt x="663" y="211"/>
                  <a:pt x="663" y="211"/>
                </a:cubicBezTo>
                <a:cubicBezTo>
                  <a:pt x="656" y="217"/>
                  <a:pt x="651" y="222"/>
                  <a:pt x="648" y="227"/>
                </a:cubicBezTo>
                <a:cubicBezTo>
                  <a:pt x="648" y="219"/>
                  <a:pt x="648" y="219"/>
                  <a:pt x="648" y="219"/>
                </a:cubicBezTo>
                <a:cubicBezTo>
                  <a:pt x="646" y="219"/>
                  <a:pt x="646" y="219"/>
                  <a:pt x="646" y="219"/>
                </a:cubicBezTo>
                <a:cubicBezTo>
                  <a:pt x="664" y="202"/>
                  <a:pt x="695" y="155"/>
                  <a:pt x="597" y="79"/>
                </a:cubicBezTo>
                <a:cubicBezTo>
                  <a:pt x="597" y="79"/>
                  <a:pt x="548" y="44"/>
                  <a:pt x="533" y="0"/>
                </a:cubicBezTo>
                <a:cubicBezTo>
                  <a:pt x="532" y="0"/>
                  <a:pt x="532" y="0"/>
                  <a:pt x="532" y="0"/>
                </a:cubicBezTo>
                <a:cubicBezTo>
                  <a:pt x="531" y="0"/>
                  <a:pt x="531" y="0"/>
                  <a:pt x="531" y="0"/>
                </a:cubicBezTo>
                <a:cubicBezTo>
                  <a:pt x="530" y="0"/>
                  <a:pt x="530" y="0"/>
                  <a:pt x="529" y="0"/>
                </a:cubicBezTo>
                <a:cubicBezTo>
                  <a:pt x="529" y="0"/>
                  <a:pt x="529" y="0"/>
                  <a:pt x="528" y="0"/>
                </a:cubicBezTo>
                <a:cubicBezTo>
                  <a:pt x="513" y="44"/>
                  <a:pt x="464" y="79"/>
                  <a:pt x="464" y="79"/>
                </a:cubicBezTo>
                <a:cubicBezTo>
                  <a:pt x="357" y="162"/>
                  <a:pt x="404" y="211"/>
                  <a:pt x="420" y="223"/>
                </a:cubicBezTo>
                <a:cubicBezTo>
                  <a:pt x="420" y="231"/>
                  <a:pt x="420" y="231"/>
                  <a:pt x="420" y="231"/>
                </a:cubicBezTo>
                <a:cubicBezTo>
                  <a:pt x="417" y="226"/>
                  <a:pt x="411" y="219"/>
                  <a:pt x="401" y="211"/>
                </a:cubicBezTo>
                <a:cubicBezTo>
                  <a:pt x="401" y="211"/>
                  <a:pt x="386" y="201"/>
                  <a:pt x="381" y="187"/>
                </a:cubicBezTo>
                <a:cubicBezTo>
                  <a:pt x="381" y="187"/>
                  <a:pt x="381" y="186"/>
                  <a:pt x="380" y="186"/>
                </a:cubicBezTo>
                <a:cubicBezTo>
                  <a:pt x="380" y="186"/>
                  <a:pt x="380" y="186"/>
                  <a:pt x="380" y="186"/>
                </a:cubicBezTo>
                <a:cubicBezTo>
                  <a:pt x="379" y="186"/>
                  <a:pt x="379" y="186"/>
                  <a:pt x="379" y="186"/>
                </a:cubicBezTo>
                <a:cubicBezTo>
                  <a:pt x="379" y="186"/>
                  <a:pt x="379" y="186"/>
                  <a:pt x="379" y="186"/>
                </a:cubicBezTo>
                <a:cubicBezTo>
                  <a:pt x="374" y="200"/>
                  <a:pt x="359" y="211"/>
                  <a:pt x="359" y="211"/>
                </a:cubicBezTo>
                <a:cubicBezTo>
                  <a:pt x="333" y="231"/>
                  <a:pt x="335" y="245"/>
                  <a:pt x="340" y="252"/>
                </a:cubicBezTo>
                <a:cubicBezTo>
                  <a:pt x="336" y="252"/>
                  <a:pt x="336" y="252"/>
                  <a:pt x="336" y="252"/>
                </a:cubicBezTo>
                <a:cubicBezTo>
                  <a:pt x="336" y="304"/>
                  <a:pt x="336" y="304"/>
                  <a:pt x="336" y="304"/>
                </a:cubicBezTo>
                <a:cubicBezTo>
                  <a:pt x="322" y="304"/>
                  <a:pt x="322" y="304"/>
                  <a:pt x="322" y="304"/>
                </a:cubicBezTo>
                <a:cubicBezTo>
                  <a:pt x="300" y="306"/>
                  <a:pt x="300" y="306"/>
                  <a:pt x="300" y="306"/>
                </a:cubicBezTo>
                <a:cubicBezTo>
                  <a:pt x="300" y="291"/>
                  <a:pt x="300" y="291"/>
                  <a:pt x="300" y="291"/>
                </a:cubicBezTo>
                <a:cubicBezTo>
                  <a:pt x="287" y="271"/>
                  <a:pt x="287" y="271"/>
                  <a:pt x="287" y="271"/>
                </a:cubicBezTo>
                <a:cubicBezTo>
                  <a:pt x="267" y="271"/>
                  <a:pt x="267" y="271"/>
                  <a:pt x="267" y="271"/>
                </a:cubicBezTo>
                <a:cubicBezTo>
                  <a:pt x="267" y="310"/>
                  <a:pt x="267" y="310"/>
                  <a:pt x="267" y="310"/>
                </a:cubicBezTo>
                <a:cubicBezTo>
                  <a:pt x="267" y="310"/>
                  <a:pt x="267" y="310"/>
                  <a:pt x="267" y="310"/>
                </a:cubicBezTo>
                <a:cubicBezTo>
                  <a:pt x="267" y="310"/>
                  <a:pt x="267" y="309"/>
                  <a:pt x="267" y="309"/>
                </a:cubicBezTo>
                <a:cubicBezTo>
                  <a:pt x="267" y="306"/>
                  <a:pt x="265" y="304"/>
                  <a:pt x="263" y="304"/>
                </a:cubicBezTo>
                <a:cubicBezTo>
                  <a:pt x="263" y="302"/>
                  <a:pt x="263" y="302"/>
                  <a:pt x="263" y="302"/>
                </a:cubicBezTo>
                <a:cubicBezTo>
                  <a:pt x="265" y="302"/>
                  <a:pt x="267" y="299"/>
                  <a:pt x="267" y="297"/>
                </a:cubicBezTo>
                <a:cubicBezTo>
                  <a:pt x="267" y="294"/>
                  <a:pt x="265" y="287"/>
                  <a:pt x="263" y="285"/>
                </a:cubicBezTo>
                <a:cubicBezTo>
                  <a:pt x="263" y="277"/>
                  <a:pt x="263" y="277"/>
                  <a:pt x="263" y="277"/>
                </a:cubicBezTo>
                <a:cubicBezTo>
                  <a:pt x="265" y="277"/>
                  <a:pt x="266" y="275"/>
                  <a:pt x="266" y="273"/>
                </a:cubicBezTo>
                <a:cubicBezTo>
                  <a:pt x="266" y="271"/>
                  <a:pt x="265" y="269"/>
                  <a:pt x="263" y="269"/>
                </a:cubicBezTo>
                <a:cubicBezTo>
                  <a:pt x="263" y="249"/>
                  <a:pt x="263" y="249"/>
                  <a:pt x="263" y="249"/>
                </a:cubicBezTo>
                <a:cubicBezTo>
                  <a:pt x="260" y="249"/>
                  <a:pt x="260" y="249"/>
                  <a:pt x="260" y="249"/>
                </a:cubicBezTo>
                <a:cubicBezTo>
                  <a:pt x="260" y="269"/>
                  <a:pt x="260" y="269"/>
                  <a:pt x="260" y="269"/>
                </a:cubicBezTo>
                <a:cubicBezTo>
                  <a:pt x="258" y="269"/>
                  <a:pt x="257" y="271"/>
                  <a:pt x="257" y="273"/>
                </a:cubicBezTo>
                <a:cubicBezTo>
                  <a:pt x="257" y="275"/>
                  <a:pt x="258" y="277"/>
                  <a:pt x="260" y="277"/>
                </a:cubicBezTo>
                <a:cubicBezTo>
                  <a:pt x="260" y="285"/>
                  <a:pt x="260" y="285"/>
                  <a:pt x="260" y="285"/>
                </a:cubicBezTo>
                <a:cubicBezTo>
                  <a:pt x="257" y="287"/>
                  <a:pt x="255" y="294"/>
                  <a:pt x="255" y="297"/>
                </a:cubicBezTo>
                <a:cubicBezTo>
                  <a:pt x="255" y="299"/>
                  <a:pt x="257" y="302"/>
                  <a:pt x="260" y="302"/>
                </a:cubicBezTo>
                <a:cubicBezTo>
                  <a:pt x="260" y="304"/>
                  <a:pt x="260" y="304"/>
                  <a:pt x="260" y="304"/>
                </a:cubicBezTo>
                <a:cubicBezTo>
                  <a:pt x="257" y="304"/>
                  <a:pt x="255" y="306"/>
                  <a:pt x="255" y="309"/>
                </a:cubicBezTo>
                <a:cubicBezTo>
                  <a:pt x="255" y="310"/>
                  <a:pt x="256" y="311"/>
                  <a:pt x="256" y="312"/>
                </a:cubicBezTo>
                <a:cubicBezTo>
                  <a:pt x="256" y="528"/>
                  <a:pt x="256" y="528"/>
                  <a:pt x="256" y="528"/>
                </a:cubicBezTo>
                <a:cubicBezTo>
                  <a:pt x="192" y="528"/>
                  <a:pt x="192" y="528"/>
                  <a:pt x="192" y="528"/>
                </a:cubicBezTo>
                <a:cubicBezTo>
                  <a:pt x="190" y="462"/>
                  <a:pt x="190" y="462"/>
                  <a:pt x="190" y="462"/>
                </a:cubicBezTo>
                <a:cubicBezTo>
                  <a:pt x="193" y="461"/>
                  <a:pt x="193" y="461"/>
                  <a:pt x="193" y="461"/>
                </a:cubicBezTo>
                <a:cubicBezTo>
                  <a:pt x="193" y="459"/>
                  <a:pt x="191" y="457"/>
                  <a:pt x="189" y="456"/>
                </a:cubicBezTo>
                <a:cubicBezTo>
                  <a:pt x="186" y="376"/>
                  <a:pt x="186" y="376"/>
                  <a:pt x="186" y="376"/>
                </a:cubicBezTo>
                <a:cubicBezTo>
                  <a:pt x="188" y="376"/>
                  <a:pt x="188" y="376"/>
                  <a:pt x="188" y="376"/>
                </a:cubicBezTo>
                <a:cubicBezTo>
                  <a:pt x="188" y="374"/>
                  <a:pt x="187" y="373"/>
                  <a:pt x="186" y="372"/>
                </a:cubicBezTo>
                <a:cubicBezTo>
                  <a:pt x="183" y="292"/>
                  <a:pt x="183" y="292"/>
                  <a:pt x="183" y="292"/>
                </a:cubicBezTo>
                <a:cubicBezTo>
                  <a:pt x="183" y="286"/>
                  <a:pt x="182" y="282"/>
                  <a:pt x="181" y="278"/>
                </a:cubicBezTo>
                <a:cubicBezTo>
                  <a:pt x="182" y="278"/>
                  <a:pt x="182" y="278"/>
                  <a:pt x="182" y="278"/>
                </a:cubicBezTo>
                <a:cubicBezTo>
                  <a:pt x="182" y="276"/>
                  <a:pt x="180" y="273"/>
                  <a:pt x="178" y="273"/>
                </a:cubicBezTo>
                <a:cubicBezTo>
                  <a:pt x="178" y="250"/>
                  <a:pt x="178" y="250"/>
                  <a:pt x="178" y="250"/>
                </a:cubicBezTo>
                <a:cubicBezTo>
                  <a:pt x="180" y="250"/>
                  <a:pt x="180" y="250"/>
                  <a:pt x="180" y="250"/>
                </a:cubicBezTo>
                <a:cubicBezTo>
                  <a:pt x="180" y="249"/>
                  <a:pt x="180" y="249"/>
                  <a:pt x="179" y="248"/>
                </a:cubicBezTo>
                <a:cubicBezTo>
                  <a:pt x="180" y="247"/>
                  <a:pt x="180" y="245"/>
                  <a:pt x="180" y="243"/>
                </a:cubicBezTo>
                <a:cubicBezTo>
                  <a:pt x="180" y="234"/>
                  <a:pt x="176" y="227"/>
                  <a:pt x="170" y="225"/>
                </a:cubicBezTo>
                <a:cubicBezTo>
                  <a:pt x="170" y="224"/>
                  <a:pt x="170" y="224"/>
                  <a:pt x="170" y="223"/>
                </a:cubicBezTo>
                <a:cubicBezTo>
                  <a:pt x="170" y="222"/>
                  <a:pt x="169" y="220"/>
                  <a:pt x="168" y="219"/>
                </a:cubicBezTo>
                <a:cubicBezTo>
                  <a:pt x="169" y="219"/>
                  <a:pt x="169" y="218"/>
                  <a:pt x="169" y="217"/>
                </a:cubicBezTo>
                <a:cubicBezTo>
                  <a:pt x="169" y="216"/>
                  <a:pt x="168" y="215"/>
                  <a:pt x="167" y="215"/>
                </a:cubicBezTo>
                <a:cubicBezTo>
                  <a:pt x="168" y="214"/>
                  <a:pt x="168" y="214"/>
                  <a:pt x="168" y="213"/>
                </a:cubicBezTo>
                <a:cubicBezTo>
                  <a:pt x="168" y="212"/>
                  <a:pt x="168" y="211"/>
                  <a:pt x="167" y="211"/>
                </a:cubicBezTo>
                <a:cubicBezTo>
                  <a:pt x="167" y="211"/>
                  <a:pt x="167" y="210"/>
                  <a:pt x="167" y="210"/>
                </a:cubicBezTo>
                <a:cubicBezTo>
                  <a:pt x="167" y="209"/>
                  <a:pt x="166" y="208"/>
                  <a:pt x="165" y="208"/>
                </a:cubicBezTo>
                <a:cubicBezTo>
                  <a:pt x="165" y="208"/>
                  <a:pt x="164" y="209"/>
                  <a:pt x="164" y="210"/>
                </a:cubicBezTo>
                <a:cubicBezTo>
                  <a:pt x="164" y="210"/>
                  <a:pt x="164" y="211"/>
                  <a:pt x="164" y="211"/>
                </a:cubicBezTo>
                <a:cubicBezTo>
                  <a:pt x="163" y="211"/>
                  <a:pt x="163" y="212"/>
                  <a:pt x="163" y="213"/>
                </a:cubicBezTo>
                <a:cubicBezTo>
                  <a:pt x="163" y="214"/>
                  <a:pt x="163" y="214"/>
                  <a:pt x="164" y="215"/>
                </a:cubicBezTo>
                <a:cubicBezTo>
                  <a:pt x="163" y="215"/>
                  <a:pt x="162" y="216"/>
                  <a:pt x="162" y="217"/>
                </a:cubicBezTo>
                <a:cubicBezTo>
                  <a:pt x="162" y="218"/>
                  <a:pt x="162" y="219"/>
                  <a:pt x="163" y="219"/>
                </a:cubicBezTo>
                <a:cubicBezTo>
                  <a:pt x="162" y="220"/>
                  <a:pt x="161" y="222"/>
                  <a:pt x="161" y="223"/>
                </a:cubicBezTo>
                <a:cubicBezTo>
                  <a:pt x="161" y="224"/>
                  <a:pt x="161" y="224"/>
                  <a:pt x="161" y="225"/>
                </a:cubicBezTo>
                <a:cubicBezTo>
                  <a:pt x="155" y="227"/>
                  <a:pt x="151" y="234"/>
                  <a:pt x="151" y="243"/>
                </a:cubicBezTo>
                <a:cubicBezTo>
                  <a:pt x="151" y="245"/>
                  <a:pt x="151" y="247"/>
                  <a:pt x="152" y="248"/>
                </a:cubicBezTo>
                <a:cubicBezTo>
                  <a:pt x="151" y="249"/>
                  <a:pt x="151" y="249"/>
                  <a:pt x="151" y="250"/>
                </a:cubicBezTo>
                <a:cubicBezTo>
                  <a:pt x="153" y="250"/>
                  <a:pt x="153" y="250"/>
                  <a:pt x="153" y="250"/>
                </a:cubicBezTo>
                <a:cubicBezTo>
                  <a:pt x="153" y="273"/>
                  <a:pt x="153" y="273"/>
                  <a:pt x="153" y="273"/>
                </a:cubicBezTo>
                <a:cubicBezTo>
                  <a:pt x="151" y="273"/>
                  <a:pt x="149" y="276"/>
                  <a:pt x="149" y="278"/>
                </a:cubicBezTo>
                <a:cubicBezTo>
                  <a:pt x="150" y="278"/>
                  <a:pt x="150" y="278"/>
                  <a:pt x="150" y="278"/>
                </a:cubicBezTo>
                <a:cubicBezTo>
                  <a:pt x="149" y="282"/>
                  <a:pt x="148" y="286"/>
                  <a:pt x="148" y="292"/>
                </a:cubicBezTo>
                <a:cubicBezTo>
                  <a:pt x="145" y="372"/>
                  <a:pt x="145" y="372"/>
                  <a:pt x="145" y="372"/>
                </a:cubicBezTo>
                <a:cubicBezTo>
                  <a:pt x="144" y="373"/>
                  <a:pt x="143" y="374"/>
                  <a:pt x="143" y="376"/>
                </a:cubicBezTo>
                <a:cubicBezTo>
                  <a:pt x="145" y="376"/>
                  <a:pt x="145" y="376"/>
                  <a:pt x="145" y="376"/>
                </a:cubicBezTo>
                <a:cubicBezTo>
                  <a:pt x="142" y="456"/>
                  <a:pt x="142" y="456"/>
                  <a:pt x="142" y="456"/>
                </a:cubicBezTo>
                <a:cubicBezTo>
                  <a:pt x="140" y="457"/>
                  <a:pt x="138" y="459"/>
                  <a:pt x="138" y="461"/>
                </a:cubicBezTo>
                <a:cubicBezTo>
                  <a:pt x="141" y="462"/>
                  <a:pt x="141" y="462"/>
                  <a:pt x="141" y="462"/>
                </a:cubicBezTo>
                <a:cubicBezTo>
                  <a:pt x="139" y="528"/>
                  <a:pt x="139" y="528"/>
                  <a:pt x="139" y="528"/>
                </a:cubicBezTo>
                <a:cubicBezTo>
                  <a:pt x="84" y="528"/>
                  <a:pt x="84" y="528"/>
                  <a:pt x="84" y="528"/>
                </a:cubicBezTo>
                <a:cubicBezTo>
                  <a:pt x="80" y="450"/>
                  <a:pt x="80" y="450"/>
                  <a:pt x="80" y="450"/>
                </a:cubicBezTo>
                <a:cubicBezTo>
                  <a:pt x="85" y="449"/>
                  <a:pt x="85" y="449"/>
                  <a:pt x="85" y="449"/>
                </a:cubicBezTo>
                <a:cubicBezTo>
                  <a:pt x="85" y="446"/>
                  <a:pt x="83" y="444"/>
                  <a:pt x="80" y="442"/>
                </a:cubicBezTo>
                <a:cubicBezTo>
                  <a:pt x="75" y="327"/>
                  <a:pt x="75" y="327"/>
                  <a:pt x="75" y="327"/>
                </a:cubicBezTo>
                <a:cubicBezTo>
                  <a:pt x="78" y="326"/>
                  <a:pt x="78" y="326"/>
                  <a:pt x="78" y="326"/>
                </a:cubicBezTo>
                <a:cubicBezTo>
                  <a:pt x="78" y="324"/>
                  <a:pt x="77" y="322"/>
                  <a:pt x="75" y="321"/>
                </a:cubicBezTo>
                <a:cubicBezTo>
                  <a:pt x="70" y="204"/>
                  <a:pt x="70" y="204"/>
                  <a:pt x="70" y="204"/>
                </a:cubicBezTo>
                <a:cubicBezTo>
                  <a:pt x="70" y="196"/>
                  <a:pt x="70" y="190"/>
                  <a:pt x="68" y="185"/>
                </a:cubicBezTo>
                <a:cubicBezTo>
                  <a:pt x="69" y="185"/>
                  <a:pt x="69" y="185"/>
                  <a:pt x="69" y="185"/>
                </a:cubicBezTo>
                <a:cubicBezTo>
                  <a:pt x="69" y="181"/>
                  <a:pt x="67" y="178"/>
                  <a:pt x="63" y="177"/>
                </a:cubicBezTo>
                <a:cubicBezTo>
                  <a:pt x="63" y="144"/>
                  <a:pt x="63" y="144"/>
                  <a:pt x="63" y="144"/>
                </a:cubicBezTo>
                <a:cubicBezTo>
                  <a:pt x="66" y="144"/>
                  <a:pt x="66" y="144"/>
                  <a:pt x="66" y="144"/>
                </a:cubicBezTo>
                <a:cubicBezTo>
                  <a:pt x="66" y="143"/>
                  <a:pt x="66" y="143"/>
                  <a:pt x="66" y="142"/>
                </a:cubicBezTo>
                <a:cubicBezTo>
                  <a:pt x="66" y="140"/>
                  <a:pt x="67" y="137"/>
                  <a:pt x="67" y="134"/>
                </a:cubicBezTo>
                <a:cubicBezTo>
                  <a:pt x="67" y="122"/>
                  <a:pt x="60" y="111"/>
                  <a:pt x="52" y="108"/>
                </a:cubicBezTo>
                <a:cubicBezTo>
                  <a:pt x="52" y="107"/>
                  <a:pt x="52" y="106"/>
                  <a:pt x="52" y="106"/>
                </a:cubicBezTo>
                <a:cubicBezTo>
                  <a:pt x="52" y="103"/>
                  <a:pt x="51" y="101"/>
                  <a:pt x="49" y="100"/>
                </a:cubicBezTo>
                <a:cubicBezTo>
                  <a:pt x="50" y="100"/>
                  <a:pt x="50" y="98"/>
                  <a:pt x="50" y="97"/>
                </a:cubicBezTo>
                <a:cubicBezTo>
                  <a:pt x="50" y="96"/>
                  <a:pt x="50" y="94"/>
                  <a:pt x="48" y="93"/>
                </a:cubicBezTo>
                <a:cubicBezTo>
                  <a:pt x="49" y="93"/>
                  <a:pt x="49" y="92"/>
                  <a:pt x="49" y="91"/>
                </a:cubicBezTo>
                <a:cubicBezTo>
                  <a:pt x="49" y="90"/>
                  <a:pt x="49" y="89"/>
                  <a:pt x="48" y="88"/>
                </a:cubicBezTo>
                <a:cubicBezTo>
                  <a:pt x="48" y="88"/>
                  <a:pt x="48" y="87"/>
                  <a:pt x="48" y="87"/>
                </a:cubicBezTo>
                <a:cubicBezTo>
                  <a:pt x="48" y="85"/>
                  <a:pt x="47" y="84"/>
                  <a:pt x="46" y="84"/>
                </a:cubicBezTo>
                <a:cubicBezTo>
                  <a:pt x="44" y="84"/>
                  <a:pt x="43" y="85"/>
                  <a:pt x="43" y="87"/>
                </a:cubicBezTo>
                <a:cubicBezTo>
                  <a:pt x="43" y="87"/>
                  <a:pt x="43" y="88"/>
                  <a:pt x="44" y="88"/>
                </a:cubicBezTo>
                <a:cubicBezTo>
                  <a:pt x="43" y="89"/>
                  <a:pt x="42" y="90"/>
                  <a:pt x="42" y="91"/>
                </a:cubicBezTo>
                <a:cubicBezTo>
                  <a:pt x="42" y="92"/>
                  <a:pt x="42" y="93"/>
                  <a:pt x="43" y="93"/>
                </a:cubicBezTo>
                <a:cubicBezTo>
                  <a:pt x="42" y="94"/>
                  <a:pt x="41" y="96"/>
                  <a:pt x="41" y="97"/>
                </a:cubicBezTo>
                <a:cubicBezTo>
                  <a:pt x="41" y="98"/>
                  <a:pt x="41" y="100"/>
                  <a:pt x="42" y="100"/>
                </a:cubicBezTo>
                <a:cubicBezTo>
                  <a:pt x="40" y="101"/>
                  <a:pt x="39" y="103"/>
                  <a:pt x="39" y="106"/>
                </a:cubicBezTo>
                <a:cubicBezTo>
                  <a:pt x="39" y="106"/>
                  <a:pt x="39" y="107"/>
                  <a:pt x="40" y="108"/>
                </a:cubicBezTo>
                <a:cubicBezTo>
                  <a:pt x="31" y="111"/>
                  <a:pt x="25" y="122"/>
                  <a:pt x="25" y="134"/>
                </a:cubicBezTo>
                <a:cubicBezTo>
                  <a:pt x="25" y="137"/>
                  <a:pt x="25" y="140"/>
                  <a:pt x="26" y="142"/>
                </a:cubicBezTo>
                <a:cubicBezTo>
                  <a:pt x="25" y="143"/>
                  <a:pt x="25" y="143"/>
                  <a:pt x="25" y="144"/>
                </a:cubicBezTo>
                <a:cubicBezTo>
                  <a:pt x="28" y="144"/>
                  <a:pt x="28" y="144"/>
                  <a:pt x="28" y="144"/>
                </a:cubicBezTo>
                <a:cubicBezTo>
                  <a:pt x="28" y="177"/>
                  <a:pt x="28" y="177"/>
                  <a:pt x="28" y="177"/>
                </a:cubicBezTo>
                <a:cubicBezTo>
                  <a:pt x="25" y="178"/>
                  <a:pt x="22" y="181"/>
                  <a:pt x="22" y="185"/>
                </a:cubicBezTo>
                <a:cubicBezTo>
                  <a:pt x="23" y="185"/>
                  <a:pt x="23" y="185"/>
                  <a:pt x="23" y="185"/>
                </a:cubicBezTo>
                <a:cubicBezTo>
                  <a:pt x="22" y="190"/>
                  <a:pt x="21" y="196"/>
                  <a:pt x="21" y="204"/>
                </a:cubicBezTo>
                <a:cubicBezTo>
                  <a:pt x="16" y="321"/>
                  <a:pt x="16" y="321"/>
                  <a:pt x="16" y="321"/>
                </a:cubicBezTo>
                <a:cubicBezTo>
                  <a:pt x="14" y="322"/>
                  <a:pt x="13" y="324"/>
                  <a:pt x="13" y="326"/>
                </a:cubicBezTo>
                <a:cubicBezTo>
                  <a:pt x="16" y="327"/>
                  <a:pt x="16" y="327"/>
                  <a:pt x="16" y="327"/>
                </a:cubicBezTo>
                <a:cubicBezTo>
                  <a:pt x="11" y="442"/>
                  <a:pt x="11" y="442"/>
                  <a:pt x="11" y="442"/>
                </a:cubicBezTo>
                <a:cubicBezTo>
                  <a:pt x="8" y="444"/>
                  <a:pt x="7" y="446"/>
                  <a:pt x="7" y="449"/>
                </a:cubicBezTo>
                <a:cubicBezTo>
                  <a:pt x="11" y="450"/>
                  <a:pt x="11" y="450"/>
                  <a:pt x="11" y="450"/>
                </a:cubicBezTo>
                <a:cubicBezTo>
                  <a:pt x="8" y="528"/>
                  <a:pt x="8" y="528"/>
                  <a:pt x="8" y="528"/>
                </a:cubicBezTo>
                <a:cubicBezTo>
                  <a:pt x="0" y="528"/>
                  <a:pt x="0" y="528"/>
                  <a:pt x="0" y="528"/>
                </a:cubicBezTo>
                <a:cubicBezTo>
                  <a:pt x="0" y="601"/>
                  <a:pt x="0" y="601"/>
                  <a:pt x="0" y="601"/>
                </a:cubicBezTo>
                <a:cubicBezTo>
                  <a:pt x="1074" y="601"/>
                  <a:pt x="1074" y="601"/>
                  <a:pt x="1074" y="601"/>
                </a:cubicBezTo>
                <a:cubicBezTo>
                  <a:pt x="1074" y="528"/>
                  <a:pt x="1074" y="528"/>
                  <a:pt x="1074" y="528"/>
                </a:cubicBezTo>
                <a:lnTo>
                  <a:pt x="1063" y="528"/>
                </a:lnTo>
                <a:close/>
              </a:path>
            </a:pathLst>
          </a:custGeom>
          <a:solidFill>
            <a:srgbClr val="70C8E5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01" name="Freeform 124"/>
          <p:cNvSpPr>
            <a:spLocks noChangeArrowheads="1"/>
          </p:cNvSpPr>
          <p:nvPr/>
        </p:nvSpPr>
        <p:spPr bwMode="auto">
          <a:xfrm>
            <a:off x="3409950" y="3746500"/>
            <a:ext cx="11113" cy="17463"/>
          </a:xfrm>
          <a:custGeom>
            <a:gdLst>
              <a:gd fmla="*/ 2147483646 w 5" name="T0"/>
              <a:gd fmla="*/ 2147483646 h 8" name="T1"/>
              <a:gd fmla="*/ 2147483646 w 5" name="T2"/>
              <a:gd fmla="*/ 0 h 8" name="T3"/>
              <a:gd fmla="*/ 0 w 5" name="T4"/>
              <a:gd fmla="*/ 2147483646 h 8" name="T5"/>
              <a:gd fmla="*/ 0 w 5" name="T6"/>
              <a:gd fmla="*/ 2147483646 h 8" name="T7"/>
              <a:gd fmla="*/ 2147483646 w 5" name="T8"/>
              <a:gd fmla="*/ 2147483646 h 8" name="T9"/>
              <a:gd fmla="*/ 2147483646 w 5" name="T10"/>
              <a:gd fmla="*/ 2147483646 h 8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5" name="T18"/>
              <a:gd fmla="*/ 0 h 8" name="T19"/>
              <a:gd fmla="*/ 5 w 5" name="T20"/>
              <a:gd fmla="*/ 8 h 8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8" w="5">
                <a:moveTo>
                  <a:pt x="5" y="3"/>
                </a:moveTo>
                <a:cubicBezTo>
                  <a:pt x="5" y="2"/>
                  <a:pt x="4" y="0"/>
                  <a:pt x="3" y="0"/>
                </a:cubicBezTo>
                <a:cubicBezTo>
                  <a:pt x="1" y="0"/>
                  <a:pt x="0" y="2"/>
                  <a:pt x="0" y="3"/>
                </a:cubicBezTo>
                <a:cubicBezTo>
                  <a:pt x="0" y="8"/>
                  <a:pt x="0" y="8"/>
                  <a:pt x="0" y="8"/>
                </a:cubicBezTo>
                <a:cubicBezTo>
                  <a:pt x="5" y="8"/>
                  <a:pt x="5" y="8"/>
                  <a:pt x="5" y="8"/>
                </a:cubicBezTo>
                <a:lnTo>
                  <a:pt x="5" y="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02" name="Freeform 125"/>
          <p:cNvSpPr>
            <a:spLocks noChangeArrowheads="1"/>
          </p:cNvSpPr>
          <p:nvPr/>
        </p:nvSpPr>
        <p:spPr bwMode="auto">
          <a:xfrm>
            <a:off x="3719513" y="3530600"/>
            <a:ext cx="20637" cy="23813"/>
          </a:xfrm>
          <a:custGeom>
            <a:gdLst>
              <a:gd fmla="*/ 2147483646 w 7" name="T0"/>
              <a:gd fmla="*/ 2147483646 h 11" name="T1"/>
              <a:gd fmla="*/ 2147483646 w 7" name="T2"/>
              <a:gd fmla="*/ 0 h 11" name="T3"/>
              <a:gd fmla="*/ 0 w 7" name="T4"/>
              <a:gd fmla="*/ 2147483646 h 11" name="T5"/>
              <a:gd fmla="*/ 0 w 7" name="T6"/>
              <a:gd fmla="*/ 2147483646 h 11" name="T7"/>
              <a:gd fmla="*/ 2147483646 w 7" name="T8"/>
              <a:gd fmla="*/ 2147483646 h 11" name="T9"/>
              <a:gd fmla="*/ 2147483646 w 7" name="T10"/>
              <a:gd fmla="*/ 2147483646 h 11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7" name="T18"/>
              <a:gd fmla="*/ 0 h 11" name="T19"/>
              <a:gd fmla="*/ 7 w 7" name="T20"/>
              <a:gd fmla="*/ 11 h 11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11" w="7">
                <a:moveTo>
                  <a:pt x="7" y="3"/>
                </a:moveTo>
                <a:cubicBezTo>
                  <a:pt x="7" y="1"/>
                  <a:pt x="5" y="0"/>
                  <a:pt x="4" y="0"/>
                </a:cubicBezTo>
                <a:cubicBezTo>
                  <a:pt x="2" y="0"/>
                  <a:pt x="0" y="1"/>
                  <a:pt x="0" y="3"/>
                </a:cubicBezTo>
                <a:cubicBezTo>
                  <a:pt x="0" y="11"/>
                  <a:pt x="0" y="11"/>
                  <a:pt x="0" y="11"/>
                </a:cubicBezTo>
                <a:cubicBezTo>
                  <a:pt x="7" y="11"/>
                  <a:pt x="7" y="11"/>
                  <a:pt x="7" y="11"/>
                </a:cubicBezTo>
                <a:lnTo>
                  <a:pt x="7" y="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03" name="Freeform 126"/>
          <p:cNvSpPr>
            <a:spLocks noChangeArrowheads="1"/>
          </p:cNvSpPr>
          <p:nvPr/>
        </p:nvSpPr>
        <p:spPr bwMode="auto">
          <a:xfrm>
            <a:off x="3389313" y="3746500"/>
            <a:ext cx="15875" cy="17463"/>
          </a:xfrm>
          <a:custGeom>
            <a:gdLst>
              <a:gd fmla="*/ 2147483646 w 5" name="T0"/>
              <a:gd fmla="*/ 2147483646 h 8" name="T1"/>
              <a:gd fmla="*/ 2147483646 w 5" name="T2"/>
              <a:gd fmla="*/ 0 h 8" name="T3"/>
              <a:gd fmla="*/ 0 w 5" name="T4"/>
              <a:gd fmla="*/ 2147483646 h 8" name="T5"/>
              <a:gd fmla="*/ 0 w 5" name="T6"/>
              <a:gd fmla="*/ 2147483646 h 8" name="T7"/>
              <a:gd fmla="*/ 2147483646 w 5" name="T8"/>
              <a:gd fmla="*/ 2147483646 h 8" name="T9"/>
              <a:gd fmla="*/ 2147483646 w 5" name="T10"/>
              <a:gd fmla="*/ 2147483646 h 8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5" name="T18"/>
              <a:gd fmla="*/ 0 h 8" name="T19"/>
              <a:gd fmla="*/ 5 w 5" name="T20"/>
              <a:gd fmla="*/ 8 h 8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8" w="5">
                <a:moveTo>
                  <a:pt x="5" y="3"/>
                </a:moveTo>
                <a:cubicBezTo>
                  <a:pt x="5" y="2"/>
                  <a:pt x="3" y="0"/>
                  <a:pt x="2" y="0"/>
                </a:cubicBezTo>
                <a:cubicBezTo>
                  <a:pt x="1" y="0"/>
                  <a:pt x="0" y="2"/>
                  <a:pt x="0" y="3"/>
                </a:cubicBezTo>
                <a:cubicBezTo>
                  <a:pt x="0" y="8"/>
                  <a:pt x="0" y="8"/>
                  <a:pt x="0" y="8"/>
                </a:cubicBezTo>
                <a:cubicBezTo>
                  <a:pt x="5" y="8"/>
                  <a:pt x="5" y="8"/>
                  <a:pt x="5" y="8"/>
                </a:cubicBezTo>
                <a:lnTo>
                  <a:pt x="5" y="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04" name="Freeform 127"/>
          <p:cNvSpPr>
            <a:spLocks noChangeArrowheads="1"/>
          </p:cNvSpPr>
          <p:nvPr/>
        </p:nvSpPr>
        <p:spPr bwMode="auto">
          <a:xfrm>
            <a:off x="3748088" y="3530600"/>
            <a:ext cx="20637" cy="23813"/>
          </a:xfrm>
          <a:custGeom>
            <a:gdLst>
              <a:gd fmla="*/ 2147483646 w 7" name="T0"/>
              <a:gd fmla="*/ 2147483646 h 11" name="T1"/>
              <a:gd fmla="*/ 2147483646 w 7" name="T2"/>
              <a:gd fmla="*/ 0 h 11" name="T3"/>
              <a:gd fmla="*/ 0 w 7" name="T4"/>
              <a:gd fmla="*/ 2147483646 h 11" name="T5"/>
              <a:gd fmla="*/ 0 w 7" name="T6"/>
              <a:gd fmla="*/ 2147483646 h 11" name="T7"/>
              <a:gd fmla="*/ 2147483646 w 7" name="T8"/>
              <a:gd fmla="*/ 2147483646 h 11" name="T9"/>
              <a:gd fmla="*/ 2147483646 w 7" name="T10"/>
              <a:gd fmla="*/ 2147483646 h 11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7" name="T18"/>
              <a:gd fmla="*/ 0 h 11" name="T19"/>
              <a:gd fmla="*/ 7 w 7" name="T20"/>
              <a:gd fmla="*/ 11 h 11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11" w="7">
                <a:moveTo>
                  <a:pt x="7" y="3"/>
                </a:moveTo>
                <a:cubicBezTo>
                  <a:pt x="7" y="1"/>
                  <a:pt x="5" y="0"/>
                  <a:pt x="3" y="0"/>
                </a:cubicBezTo>
                <a:cubicBezTo>
                  <a:pt x="1" y="0"/>
                  <a:pt x="0" y="1"/>
                  <a:pt x="0" y="3"/>
                </a:cubicBezTo>
                <a:cubicBezTo>
                  <a:pt x="0" y="11"/>
                  <a:pt x="0" y="11"/>
                  <a:pt x="0" y="11"/>
                </a:cubicBezTo>
                <a:cubicBezTo>
                  <a:pt x="7" y="11"/>
                  <a:pt x="7" y="11"/>
                  <a:pt x="7" y="11"/>
                </a:cubicBezTo>
                <a:lnTo>
                  <a:pt x="7" y="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05" name="Freeform 128"/>
          <p:cNvSpPr>
            <a:spLocks noChangeArrowheads="1"/>
          </p:cNvSpPr>
          <p:nvPr/>
        </p:nvSpPr>
        <p:spPr bwMode="auto">
          <a:xfrm>
            <a:off x="3773488" y="3530600"/>
            <a:ext cx="20637" cy="23813"/>
          </a:xfrm>
          <a:custGeom>
            <a:gdLst>
              <a:gd fmla="*/ 2147483646 w 7" name="T0"/>
              <a:gd fmla="*/ 2147483646 h 11" name="T1"/>
              <a:gd fmla="*/ 2147483646 w 7" name="T2"/>
              <a:gd fmla="*/ 0 h 11" name="T3"/>
              <a:gd fmla="*/ 0 w 7" name="T4"/>
              <a:gd fmla="*/ 2147483646 h 11" name="T5"/>
              <a:gd fmla="*/ 0 w 7" name="T6"/>
              <a:gd fmla="*/ 2147483646 h 11" name="T7"/>
              <a:gd fmla="*/ 2147483646 w 7" name="T8"/>
              <a:gd fmla="*/ 2147483646 h 11" name="T9"/>
              <a:gd fmla="*/ 2147483646 w 7" name="T10"/>
              <a:gd fmla="*/ 2147483646 h 11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7" name="T18"/>
              <a:gd fmla="*/ 0 h 11" name="T19"/>
              <a:gd fmla="*/ 7 w 7" name="T20"/>
              <a:gd fmla="*/ 11 h 11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11" w="7">
                <a:moveTo>
                  <a:pt x="7" y="3"/>
                </a:moveTo>
                <a:cubicBezTo>
                  <a:pt x="7" y="1"/>
                  <a:pt x="6" y="0"/>
                  <a:pt x="4" y="0"/>
                </a:cubicBezTo>
                <a:cubicBezTo>
                  <a:pt x="2" y="0"/>
                  <a:pt x="0" y="1"/>
                  <a:pt x="0" y="3"/>
                </a:cubicBezTo>
                <a:cubicBezTo>
                  <a:pt x="0" y="11"/>
                  <a:pt x="0" y="11"/>
                  <a:pt x="0" y="11"/>
                </a:cubicBezTo>
                <a:cubicBezTo>
                  <a:pt x="7" y="11"/>
                  <a:pt x="7" y="11"/>
                  <a:pt x="7" y="11"/>
                </a:cubicBezTo>
                <a:lnTo>
                  <a:pt x="7" y="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06" name="Freeform 129"/>
          <p:cNvSpPr>
            <a:spLocks noChangeArrowheads="1"/>
          </p:cNvSpPr>
          <p:nvPr/>
        </p:nvSpPr>
        <p:spPr bwMode="auto">
          <a:xfrm>
            <a:off x="3368675" y="3746500"/>
            <a:ext cx="15875" cy="17463"/>
          </a:xfrm>
          <a:custGeom>
            <a:gdLst>
              <a:gd fmla="*/ 2147483646 w 5" name="T0"/>
              <a:gd fmla="*/ 2147483646 h 8" name="T1"/>
              <a:gd fmla="*/ 2147483646 w 5" name="T2"/>
              <a:gd fmla="*/ 0 h 8" name="T3"/>
              <a:gd fmla="*/ 0 w 5" name="T4"/>
              <a:gd fmla="*/ 2147483646 h 8" name="T5"/>
              <a:gd fmla="*/ 0 w 5" name="T6"/>
              <a:gd fmla="*/ 2147483646 h 8" name="T7"/>
              <a:gd fmla="*/ 2147483646 w 5" name="T8"/>
              <a:gd fmla="*/ 2147483646 h 8" name="T9"/>
              <a:gd fmla="*/ 2147483646 w 5" name="T10"/>
              <a:gd fmla="*/ 2147483646 h 8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5" name="T18"/>
              <a:gd fmla="*/ 0 h 8" name="T19"/>
              <a:gd fmla="*/ 5 w 5" name="T20"/>
              <a:gd fmla="*/ 8 h 8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8" w="5">
                <a:moveTo>
                  <a:pt x="5" y="3"/>
                </a:moveTo>
                <a:cubicBezTo>
                  <a:pt x="5" y="2"/>
                  <a:pt x="4" y="0"/>
                  <a:pt x="2" y="0"/>
                </a:cubicBezTo>
                <a:cubicBezTo>
                  <a:pt x="1" y="0"/>
                  <a:pt x="0" y="2"/>
                  <a:pt x="0" y="3"/>
                </a:cubicBezTo>
                <a:cubicBezTo>
                  <a:pt x="0" y="8"/>
                  <a:pt x="0" y="8"/>
                  <a:pt x="0" y="8"/>
                </a:cubicBezTo>
                <a:cubicBezTo>
                  <a:pt x="5" y="8"/>
                  <a:pt x="5" y="8"/>
                  <a:pt x="5" y="8"/>
                </a:cubicBezTo>
                <a:lnTo>
                  <a:pt x="5" y="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07" name="Freeform 130"/>
          <p:cNvSpPr>
            <a:spLocks noChangeArrowheads="1"/>
          </p:cNvSpPr>
          <p:nvPr/>
        </p:nvSpPr>
        <p:spPr bwMode="auto">
          <a:xfrm>
            <a:off x="2085975" y="3859213"/>
            <a:ext cx="396875" cy="401637"/>
          </a:xfrm>
          <a:custGeom>
            <a:gdLst>
              <a:gd fmla="*/ 2147483646 w 132" name="T0"/>
              <a:gd fmla="*/ 2147483646 h 193" name="T1"/>
              <a:gd fmla="*/ 2147483646 w 132" name="T2"/>
              <a:gd fmla="*/ 0 h 193" name="T3"/>
              <a:gd fmla="*/ 2147483646 w 132" name="T4"/>
              <a:gd fmla="*/ 0 h 193" name="T5"/>
              <a:gd fmla="*/ 2147483646 w 132" name="T6"/>
              <a:gd fmla="*/ 0 h 193" name="T7"/>
              <a:gd fmla="*/ 2147483646 w 132" name="T8"/>
              <a:gd fmla="*/ 2147483646 h 193" name="T9"/>
              <a:gd fmla="*/ 2147483646 w 132" name="T10"/>
              <a:gd fmla="*/ 2147483646 h 193" name="T11"/>
              <a:gd fmla="*/ 2147483646 w 132" name="T12"/>
              <a:gd fmla="*/ 2147483646 h 193" name="T13"/>
              <a:gd fmla="*/ 2147483646 w 132" name="T14"/>
              <a:gd fmla="*/ 2147483646 h 193" name="T15"/>
              <a:gd fmla="*/ 2147483646 w 132" name="T16"/>
              <a:gd fmla="*/ 2147483646 h 193" name="T17"/>
              <a:gd fmla="*/ 2147483646 w 132" name="T18"/>
              <a:gd fmla="*/ 2147483646 h 193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w 132" name="T30"/>
              <a:gd fmla="*/ 0 h 193" name="T31"/>
              <a:gd fmla="*/ 132 w 132" name="T32"/>
              <a:gd fmla="*/ 193 h 193" name="T33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T33" l="T30" r="T32" t="T31"/>
            <a:pathLst>
              <a:path h="193" w="132">
                <a:moveTo>
                  <a:pt x="97" y="17"/>
                </a:moveTo>
                <a:cubicBezTo>
                  <a:pt x="97" y="17"/>
                  <a:pt x="74" y="10"/>
                  <a:pt x="67" y="0"/>
                </a:cubicBezTo>
                <a:cubicBezTo>
                  <a:pt x="66" y="0"/>
                  <a:pt x="66" y="0"/>
                  <a:pt x="66" y="0"/>
                </a:cubicBezTo>
                <a:cubicBezTo>
                  <a:pt x="65" y="0"/>
                  <a:pt x="65" y="0"/>
                  <a:pt x="65" y="0"/>
                </a:cubicBezTo>
                <a:cubicBezTo>
                  <a:pt x="57" y="10"/>
                  <a:pt x="34" y="17"/>
                  <a:pt x="34" y="17"/>
                </a:cubicBezTo>
                <a:cubicBezTo>
                  <a:pt x="4" y="28"/>
                  <a:pt x="0" y="36"/>
                  <a:pt x="3" y="41"/>
                </a:cubicBezTo>
                <a:cubicBezTo>
                  <a:pt x="3" y="193"/>
                  <a:pt x="3" y="193"/>
                  <a:pt x="3" y="193"/>
                </a:cubicBezTo>
                <a:cubicBezTo>
                  <a:pt x="129" y="193"/>
                  <a:pt x="129" y="193"/>
                  <a:pt x="129" y="193"/>
                </a:cubicBezTo>
                <a:cubicBezTo>
                  <a:pt x="129" y="41"/>
                  <a:pt x="129" y="41"/>
                  <a:pt x="129" y="41"/>
                </a:cubicBezTo>
                <a:cubicBezTo>
                  <a:pt x="132" y="36"/>
                  <a:pt x="127" y="28"/>
                  <a:pt x="97" y="1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08" name="Freeform 131"/>
          <p:cNvSpPr>
            <a:spLocks noChangeArrowheads="1"/>
          </p:cNvSpPr>
          <p:nvPr/>
        </p:nvSpPr>
        <p:spPr bwMode="auto">
          <a:xfrm>
            <a:off x="1717675" y="3884613"/>
            <a:ext cx="177800" cy="163512"/>
          </a:xfrm>
          <a:custGeom>
            <a:gdLst>
              <a:gd fmla="*/ 2147483646 w 59" name="T0"/>
              <a:gd fmla="*/ 2147483646 h 79" name="T1"/>
              <a:gd fmla="*/ 2147483646 w 59" name="T2"/>
              <a:gd fmla="*/ 0 h 79" name="T3"/>
              <a:gd fmla="*/ 2147483646 w 59" name="T4"/>
              <a:gd fmla="*/ 0 h 79" name="T5"/>
              <a:gd fmla="*/ 2147483646 w 59" name="T6"/>
              <a:gd fmla="*/ 0 h 79" name="T7"/>
              <a:gd fmla="*/ 2147483646 w 59" name="T8"/>
              <a:gd fmla="*/ 2147483646 h 79" name="T9"/>
              <a:gd fmla="*/ 2147483646 w 59" name="T10"/>
              <a:gd fmla="*/ 2147483646 h 79" name="T11"/>
              <a:gd fmla="*/ 2147483646 w 59" name="T12"/>
              <a:gd fmla="*/ 2147483646 h 79" name="T13"/>
              <a:gd fmla="*/ 2147483646 w 59" name="T14"/>
              <a:gd fmla="*/ 2147483646 h 79" name="T15"/>
              <a:gd fmla="*/ 2147483646 w 59" name="T16"/>
              <a:gd fmla="*/ 2147483646 h 79" name="T17"/>
              <a:gd fmla="*/ 2147483646 w 59" name="T18"/>
              <a:gd fmla="*/ 2147483646 h 79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w 59" name="T30"/>
              <a:gd fmla="*/ 0 h 79" name="T31"/>
              <a:gd fmla="*/ 59 w 59" name="T32"/>
              <a:gd fmla="*/ 79 h 79" name="T33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T33" l="T30" r="T32" t="T31"/>
            <a:pathLst>
              <a:path h="79" w="59">
                <a:moveTo>
                  <a:pt x="44" y="7"/>
                </a:moveTo>
                <a:cubicBezTo>
                  <a:pt x="44" y="7"/>
                  <a:pt x="33" y="4"/>
                  <a:pt x="30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29" y="0"/>
                  <a:pt x="29" y="0"/>
                  <a:pt x="29" y="0"/>
                </a:cubicBezTo>
                <a:cubicBezTo>
                  <a:pt x="26" y="4"/>
                  <a:pt x="16" y="7"/>
                  <a:pt x="16" y="7"/>
                </a:cubicBezTo>
                <a:cubicBezTo>
                  <a:pt x="2" y="11"/>
                  <a:pt x="0" y="15"/>
                  <a:pt x="1" y="17"/>
                </a:cubicBezTo>
                <a:cubicBezTo>
                  <a:pt x="1" y="79"/>
                  <a:pt x="1" y="79"/>
                  <a:pt x="1" y="79"/>
                </a:cubicBezTo>
                <a:cubicBezTo>
                  <a:pt x="58" y="79"/>
                  <a:pt x="58" y="79"/>
                  <a:pt x="58" y="79"/>
                </a:cubicBezTo>
                <a:cubicBezTo>
                  <a:pt x="58" y="17"/>
                  <a:pt x="58" y="17"/>
                  <a:pt x="58" y="17"/>
                </a:cubicBezTo>
                <a:cubicBezTo>
                  <a:pt x="59" y="15"/>
                  <a:pt x="57" y="11"/>
                  <a:pt x="44" y="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09" name="Freeform 132"/>
          <p:cNvSpPr>
            <a:spLocks noChangeArrowheads="1"/>
          </p:cNvSpPr>
          <p:nvPr/>
        </p:nvSpPr>
        <p:spPr bwMode="auto">
          <a:xfrm>
            <a:off x="1717675" y="4094163"/>
            <a:ext cx="177800" cy="166687"/>
          </a:xfrm>
          <a:custGeom>
            <a:gdLst>
              <a:gd fmla="*/ 2147483646 w 59" name="T0"/>
              <a:gd fmla="*/ 2147483646 h 79" name="T1"/>
              <a:gd fmla="*/ 2147483646 w 59" name="T2"/>
              <a:gd fmla="*/ 0 h 79" name="T3"/>
              <a:gd fmla="*/ 2147483646 w 59" name="T4"/>
              <a:gd fmla="*/ 0 h 79" name="T5"/>
              <a:gd fmla="*/ 2147483646 w 59" name="T6"/>
              <a:gd fmla="*/ 0 h 79" name="T7"/>
              <a:gd fmla="*/ 2147483646 w 59" name="T8"/>
              <a:gd fmla="*/ 2147483646 h 79" name="T9"/>
              <a:gd fmla="*/ 2147483646 w 59" name="T10"/>
              <a:gd fmla="*/ 2147483646 h 79" name="T11"/>
              <a:gd fmla="*/ 2147483646 w 59" name="T12"/>
              <a:gd fmla="*/ 2147483646 h 79" name="T13"/>
              <a:gd fmla="*/ 2147483646 w 59" name="T14"/>
              <a:gd fmla="*/ 2147483646 h 79" name="T15"/>
              <a:gd fmla="*/ 2147483646 w 59" name="T16"/>
              <a:gd fmla="*/ 2147483646 h 79" name="T17"/>
              <a:gd fmla="*/ 2147483646 w 59" name="T18"/>
              <a:gd fmla="*/ 2147483646 h 79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w 59" name="T30"/>
              <a:gd fmla="*/ 0 h 79" name="T31"/>
              <a:gd fmla="*/ 59 w 59" name="T32"/>
              <a:gd fmla="*/ 79 h 79" name="T33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T33" l="T30" r="T32" t="T31"/>
            <a:pathLst>
              <a:path h="79" w="59">
                <a:moveTo>
                  <a:pt x="44" y="7"/>
                </a:moveTo>
                <a:cubicBezTo>
                  <a:pt x="44" y="7"/>
                  <a:pt x="33" y="4"/>
                  <a:pt x="30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29" y="0"/>
                  <a:pt x="29" y="0"/>
                  <a:pt x="29" y="0"/>
                </a:cubicBezTo>
                <a:cubicBezTo>
                  <a:pt x="26" y="4"/>
                  <a:pt x="16" y="7"/>
                  <a:pt x="16" y="7"/>
                </a:cubicBezTo>
                <a:cubicBezTo>
                  <a:pt x="2" y="12"/>
                  <a:pt x="0" y="15"/>
                  <a:pt x="1" y="17"/>
                </a:cubicBezTo>
                <a:cubicBezTo>
                  <a:pt x="1" y="79"/>
                  <a:pt x="1" y="79"/>
                  <a:pt x="1" y="79"/>
                </a:cubicBezTo>
                <a:cubicBezTo>
                  <a:pt x="58" y="79"/>
                  <a:pt x="58" y="79"/>
                  <a:pt x="58" y="79"/>
                </a:cubicBezTo>
                <a:cubicBezTo>
                  <a:pt x="58" y="17"/>
                  <a:pt x="58" y="17"/>
                  <a:pt x="58" y="17"/>
                </a:cubicBezTo>
                <a:cubicBezTo>
                  <a:pt x="59" y="15"/>
                  <a:pt x="57" y="12"/>
                  <a:pt x="44" y="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10" name="Freeform 133"/>
          <p:cNvSpPr>
            <a:spLocks noChangeArrowheads="1"/>
          </p:cNvSpPr>
          <p:nvPr/>
        </p:nvSpPr>
        <p:spPr bwMode="auto">
          <a:xfrm>
            <a:off x="2673350" y="3884613"/>
            <a:ext cx="177800" cy="163512"/>
          </a:xfrm>
          <a:custGeom>
            <a:gdLst>
              <a:gd fmla="*/ 2147483646 w 59" name="T0"/>
              <a:gd fmla="*/ 2147483646 h 79" name="T1"/>
              <a:gd fmla="*/ 2147483646 w 59" name="T2"/>
              <a:gd fmla="*/ 0 h 79" name="T3"/>
              <a:gd fmla="*/ 2147483646 w 59" name="T4"/>
              <a:gd fmla="*/ 0 h 79" name="T5"/>
              <a:gd fmla="*/ 2147483646 w 59" name="T6"/>
              <a:gd fmla="*/ 0 h 79" name="T7"/>
              <a:gd fmla="*/ 2147483646 w 59" name="T8"/>
              <a:gd fmla="*/ 2147483646 h 79" name="T9"/>
              <a:gd fmla="*/ 2147483646 w 59" name="T10"/>
              <a:gd fmla="*/ 2147483646 h 79" name="T11"/>
              <a:gd fmla="*/ 2147483646 w 59" name="T12"/>
              <a:gd fmla="*/ 2147483646 h 79" name="T13"/>
              <a:gd fmla="*/ 2147483646 w 59" name="T14"/>
              <a:gd fmla="*/ 2147483646 h 79" name="T15"/>
              <a:gd fmla="*/ 2147483646 w 59" name="T16"/>
              <a:gd fmla="*/ 2147483646 h 79" name="T17"/>
              <a:gd fmla="*/ 2147483646 w 59" name="T18"/>
              <a:gd fmla="*/ 2147483646 h 79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w 59" name="T30"/>
              <a:gd fmla="*/ 0 h 79" name="T31"/>
              <a:gd fmla="*/ 59 w 59" name="T32"/>
              <a:gd fmla="*/ 79 h 79" name="T33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T33" l="T30" r="T32" t="T31"/>
            <a:pathLst>
              <a:path h="79" w="59">
                <a:moveTo>
                  <a:pt x="44" y="7"/>
                </a:moveTo>
                <a:cubicBezTo>
                  <a:pt x="44" y="7"/>
                  <a:pt x="34" y="4"/>
                  <a:pt x="30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30" y="0"/>
                  <a:pt x="30" y="0"/>
                  <a:pt x="29" y="0"/>
                </a:cubicBezTo>
                <a:cubicBezTo>
                  <a:pt x="26" y="4"/>
                  <a:pt x="16" y="7"/>
                  <a:pt x="16" y="7"/>
                </a:cubicBezTo>
                <a:cubicBezTo>
                  <a:pt x="2" y="11"/>
                  <a:pt x="0" y="15"/>
                  <a:pt x="2" y="17"/>
                </a:cubicBezTo>
                <a:cubicBezTo>
                  <a:pt x="2" y="79"/>
                  <a:pt x="2" y="79"/>
                  <a:pt x="2" y="79"/>
                </a:cubicBezTo>
                <a:cubicBezTo>
                  <a:pt x="58" y="79"/>
                  <a:pt x="58" y="79"/>
                  <a:pt x="58" y="79"/>
                </a:cubicBezTo>
                <a:cubicBezTo>
                  <a:pt x="58" y="17"/>
                  <a:pt x="58" y="17"/>
                  <a:pt x="58" y="17"/>
                </a:cubicBezTo>
                <a:cubicBezTo>
                  <a:pt x="59" y="15"/>
                  <a:pt x="57" y="11"/>
                  <a:pt x="44" y="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11" name="Freeform 134"/>
          <p:cNvSpPr>
            <a:spLocks noChangeArrowheads="1"/>
          </p:cNvSpPr>
          <p:nvPr/>
        </p:nvSpPr>
        <p:spPr bwMode="auto">
          <a:xfrm>
            <a:off x="2673350" y="4094163"/>
            <a:ext cx="177800" cy="166687"/>
          </a:xfrm>
          <a:custGeom>
            <a:gdLst>
              <a:gd fmla="*/ 2147483646 w 59" name="T0"/>
              <a:gd fmla="*/ 2147483646 h 79" name="T1"/>
              <a:gd fmla="*/ 2147483646 w 59" name="T2"/>
              <a:gd fmla="*/ 0 h 79" name="T3"/>
              <a:gd fmla="*/ 2147483646 w 59" name="T4"/>
              <a:gd fmla="*/ 0 h 79" name="T5"/>
              <a:gd fmla="*/ 2147483646 w 59" name="T6"/>
              <a:gd fmla="*/ 0 h 79" name="T7"/>
              <a:gd fmla="*/ 2147483646 w 59" name="T8"/>
              <a:gd fmla="*/ 2147483646 h 79" name="T9"/>
              <a:gd fmla="*/ 2147483646 w 59" name="T10"/>
              <a:gd fmla="*/ 2147483646 h 79" name="T11"/>
              <a:gd fmla="*/ 2147483646 w 59" name="T12"/>
              <a:gd fmla="*/ 2147483646 h 79" name="T13"/>
              <a:gd fmla="*/ 2147483646 w 59" name="T14"/>
              <a:gd fmla="*/ 2147483646 h 79" name="T15"/>
              <a:gd fmla="*/ 2147483646 w 59" name="T16"/>
              <a:gd fmla="*/ 2147483646 h 79" name="T17"/>
              <a:gd fmla="*/ 2147483646 w 59" name="T18"/>
              <a:gd fmla="*/ 2147483646 h 79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w 59" name="T30"/>
              <a:gd fmla="*/ 0 h 79" name="T31"/>
              <a:gd fmla="*/ 59 w 59" name="T32"/>
              <a:gd fmla="*/ 79 h 79" name="T33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T33" l="T30" r="T32" t="T31"/>
            <a:pathLst>
              <a:path h="79" w="59">
                <a:moveTo>
                  <a:pt x="44" y="7"/>
                </a:moveTo>
                <a:cubicBezTo>
                  <a:pt x="44" y="7"/>
                  <a:pt x="34" y="4"/>
                  <a:pt x="30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30" y="0"/>
                  <a:pt x="30" y="0"/>
                  <a:pt x="29" y="0"/>
                </a:cubicBezTo>
                <a:cubicBezTo>
                  <a:pt x="26" y="4"/>
                  <a:pt x="16" y="7"/>
                  <a:pt x="16" y="7"/>
                </a:cubicBezTo>
                <a:cubicBezTo>
                  <a:pt x="2" y="12"/>
                  <a:pt x="0" y="15"/>
                  <a:pt x="2" y="17"/>
                </a:cubicBezTo>
                <a:cubicBezTo>
                  <a:pt x="2" y="79"/>
                  <a:pt x="2" y="79"/>
                  <a:pt x="2" y="79"/>
                </a:cubicBezTo>
                <a:cubicBezTo>
                  <a:pt x="58" y="79"/>
                  <a:pt x="58" y="79"/>
                  <a:pt x="58" y="79"/>
                </a:cubicBezTo>
                <a:cubicBezTo>
                  <a:pt x="58" y="17"/>
                  <a:pt x="58" y="17"/>
                  <a:pt x="58" y="17"/>
                </a:cubicBezTo>
                <a:cubicBezTo>
                  <a:pt x="59" y="15"/>
                  <a:pt x="57" y="12"/>
                  <a:pt x="44" y="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12" name="Freeform 135"/>
          <p:cNvSpPr>
            <a:spLocks noChangeArrowheads="1"/>
          </p:cNvSpPr>
          <p:nvPr/>
        </p:nvSpPr>
        <p:spPr bwMode="auto">
          <a:xfrm>
            <a:off x="2954338" y="3890963"/>
            <a:ext cx="107950" cy="163512"/>
          </a:xfrm>
          <a:custGeom>
            <a:gdLst>
              <a:gd fmla="*/ 2147483646 w 36" name="T0"/>
              <a:gd fmla="*/ 2147483646 h 79" name="T1"/>
              <a:gd fmla="*/ 2147483646 w 36" name="T2"/>
              <a:gd fmla="*/ 0 h 79" name="T3"/>
              <a:gd fmla="*/ 2147483646 w 36" name="T4"/>
              <a:gd fmla="*/ 0 h 79" name="T5"/>
              <a:gd fmla="*/ 2147483646 w 36" name="T6"/>
              <a:gd fmla="*/ 0 h 79" name="T7"/>
              <a:gd fmla="*/ 2147483646 w 36" name="T8"/>
              <a:gd fmla="*/ 2147483646 h 79" name="T9"/>
              <a:gd fmla="*/ 2147483646 w 36" name="T10"/>
              <a:gd fmla="*/ 2147483646 h 79" name="T11"/>
              <a:gd fmla="*/ 2147483646 w 36" name="T12"/>
              <a:gd fmla="*/ 2147483646 h 79" name="T13"/>
              <a:gd fmla="*/ 2147483646 w 36" name="T14"/>
              <a:gd fmla="*/ 2147483646 h 79" name="T15"/>
              <a:gd fmla="*/ 2147483646 w 36" name="T16"/>
              <a:gd fmla="*/ 2147483646 h 79" name="T17"/>
              <a:gd fmla="*/ 2147483646 w 36" name="T18"/>
              <a:gd fmla="*/ 2147483646 h 79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w 36" name="T30"/>
              <a:gd fmla="*/ 0 h 79" name="T31"/>
              <a:gd fmla="*/ 36 w 36" name="T32"/>
              <a:gd fmla="*/ 79 h 79" name="T33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T33" l="T30" r="T32" t="T31"/>
            <a:pathLst>
              <a:path h="79" w="36">
                <a:moveTo>
                  <a:pt x="27" y="7"/>
                </a:moveTo>
                <a:cubicBezTo>
                  <a:pt x="27" y="7"/>
                  <a:pt x="21" y="4"/>
                  <a:pt x="18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16" y="4"/>
                  <a:pt x="10" y="7"/>
                  <a:pt x="10" y="7"/>
                </a:cubicBezTo>
                <a:cubicBezTo>
                  <a:pt x="1" y="11"/>
                  <a:pt x="0" y="15"/>
                  <a:pt x="1" y="17"/>
                </a:cubicBezTo>
                <a:cubicBezTo>
                  <a:pt x="1" y="79"/>
                  <a:pt x="1" y="79"/>
                  <a:pt x="1" y="79"/>
                </a:cubicBezTo>
                <a:cubicBezTo>
                  <a:pt x="36" y="79"/>
                  <a:pt x="36" y="79"/>
                  <a:pt x="36" y="79"/>
                </a:cubicBezTo>
                <a:cubicBezTo>
                  <a:pt x="36" y="17"/>
                  <a:pt x="36" y="17"/>
                  <a:pt x="36" y="17"/>
                </a:cubicBezTo>
                <a:cubicBezTo>
                  <a:pt x="36" y="15"/>
                  <a:pt x="35" y="11"/>
                  <a:pt x="27" y="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13" name="Freeform 136"/>
          <p:cNvSpPr>
            <a:spLocks noChangeArrowheads="1"/>
          </p:cNvSpPr>
          <p:nvPr/>
        </p:nvSpPr>
        <p:spPr bwMode="auto">
          <a:xfrm>
            <a:off x="2954338" y="4100513"/>
            <a:ext cx="107950" cy="166687"/>
          </a:xfrm>
          <a:custGeom>
            <a:gdLst>
              <a:gd fmla="*/ 2147483646 w 36" name="T0"/>
              <a:gd fmla="*/ 2147483646 h 79" name="T1"/>
              <a:gd fmla="*/ 2147483646 w 36" name="T2"/>
              <a:gd fmla="*/ 0 h 79" name="T3"/>
              <a:gd fmla="*/ 2147483646 w 36" name="T4"/>
              <a:gd fmla="*/ 0 h 79" name="T5"/>
              <a:gd fmla="*/ 2147483646 w 36" name="T6"/>
              <a:gd fmla="*/ 0 h 79" name="T7"/>
              <a:gd fmla="*/ 2147483646 w 36" name="T8"/>
              <a:gd fmla="*/ 2147483646 h 79" name="T9"/>
              <a:gd fmla="*/ 2147483646 w 36" name="T10"/>
              <a:gd fmla="*/ 2147483646 h 79" name="T11"/>
              <a:gd fmla="*/ 2147483646 w 36" name="T12"/>
              <a:gd fmla="*/ 2147483646 h 79" name="T13"/>
              <a:gd fmla="*/ 2147483646 w 36" name="T14"/>
              <a:gd fmla="*/ 2147483646 h 79" name="T15"/>
              <a:gd fmla="*/ 2147483646 w 36" name="T16"/>
              <a:gd fmla="*/ 2147483646 h 79" name="T17"/>
              <a:gd fmla="*/ 2147483646 w 36" name="T18"/>
              <a:gd fmla="*/ 2147483646 h 79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w 36" name="T30"/>
              <a:gd fmla="*/ 0 h 79" name="T31"/>
              <a:gd fmla="*/ 36 w 36" name="T32"/>
              <a:gd fmla="*/ 79 h 79" name="T33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T33" l="T30" r="T32" t="T31"/>
            <a:pathLst>
              <a:path h="79" w="36">
                <a:moveTo>
                  <a:pt x="27" y="7"/>
                </a:moveTo>
                <a:cubicBezTo>
                  <a:pt x="27" y="7"/>
                  <a:pt x="21" y="4"/>
                  <a:pt x="18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16" y="4"/>
                  <a:pt x="10" y="7"/>
                  <a:pt x="10" y="7"/>
                </a:cubicBezTo>
                <a:cubicBezTo>
                  <a:pt x="1" y="11"/>
                  <a:pt x="0" y="15"/>
                  <a:pt x="1" y="17"/>
                </a:cubicBezTo>
                <a:cubicBezTo>
                  <a:pt x="1" y="79"/>
                  <a:pt x="1" y="79"/>
                  <a:pt x="1" y="79"/>
                </a:cubicBezTo>
                <a:cubicBezTo>
                  <a:pt x="36" y="79"/>
                  <a:pt x="36" y="79"/>
                  <a:pt x="36" y="79"/>
                </a:cubicBezTo>
                <a:cubicBezTo>
                  <a:pt x="36" y="17"/>
                  <a:pt x="36" y="17"/>
                  <a:pt x="36" y="17"/>
                </a:cubicBezTo>
                <a:cubicBezTo>
                  <a:pt x="36" y="15"/>
                  <a:pt x="35" y="11"/>
                  <a:pt x="27" y="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14" name="Freeform 137"/>
          <p:cNvSpPr>
            <a:spLocks noChangeArrowheads="1"/>
          </p:cNvSpPr>
          <p:nvPr/>
        </p:nvSpPr>
        <p:spPr bwMode="auto">
          <a:xfrm>
            <a:off x="1493838" y="3890963"/>
            <a:ext cx="107950" cy="163512"/>
          </a:xfrm>
          <a:custGeom>
            <a:gdLst>
              <a:gd fmla="*/ 2147483646 w 36" name="T0"/>
              <a:gd fmla="*/ 2147483646 h 79" name="T1"/>
              <a:gd fmla="*/ 2147483646 w 36" name="T2"/>
              <a:gd fmla="*/ 0 h 79" name="T3"/>
              <a:gd fmla="*/ 2147483646 w 36" name="T4"/>
              <a:gd fmla="*/ 0 h 79" name="T5"/>
              <a:gd fmla="*/ 2147483646 w 36" name="T6"/>
              <a:gd fmla="*/ 0 h 79" name="T7"/>
              <a:gd fmla="*/ 2147483646 w 36" name="T8"/>
              <a:gd fmla="*/ 2147483646 h 79" name="T9"/>
              <a:gd fmla="*/ 2147483646 w 36" name="T10"/>
              <a:gd fmla="*/ 2147483646 h 79" name="T11"/>
              <a:gd fmla="*/ 2147483646 w 36" name="T12"/>
              <a:gd fmla="*/ 2147483646 h 79" name="T13"/>
              <a:gd fmla="*/ 2147483646 w 36" name="T14"/>
              <a:gd fmla="*/ 2147483646 h 79" name="T15"/>
              <a:gd fmla="*/ 2147483646 w 36" name="T16"/>
              <a:gd fmla="*/ 2147483646 h 79" name="T17"/>
              <a:gd fmla="*/ 2147483646 w 36" name="T18"/>
              <a:gd fmla="*/ 2147483646 h 79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w 36" name="T30"/>
              <a:gd fmla="*/ 0 h 79" name="T31"/>
              <a:gd fmla="*/ 36 w 36" name="T32"/>
              <a:gd fmla="*/ 79 h 79" name="T33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T33" l="T30" r="T32" t="T31"/>
            <a:pathLst>
              <a:path h="79" w="36">
                <a:moveTo>
                  <a:pt x="27" y="7"/>
                </a:moveTo>
                <a:cubicBezTo>
                  <a:pt x="27" y="7"/>
                  <a:pt x="21" y="4"/>
                  <a:pt x="19" y="0"/>
                </a:cubicBezTo>
                <a:cubicBezTo>
                  <a:pt x="19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16" y="4"/>
                  <a:pt x="10" y="7"/>
                  <a:pt x="10" y="7"/>
                </a:cubicBezTo>
                <a:cubicBezTo>
                  <a:pt x="1" y="11"/>
                  <a:pt x="0" y="15"/>
                  <a:pt x="1" y="17"/>
                </a:cubicBezTo>
                <a:cubicBezTo>
                  <a:pt x="1" y="79"/>
                  <a:pt x="1" y="79"/>
                  <a:pt x="1" y="79"/>
                </a:cubicBezTo>
                <a:cubicBezTo>
                  <a:pt x="36" y="79"/>
                  <a:pt x="36" y="79"/>
                  <a:pt x="36" y="79"/>
                </a:cubicBezTo>
                <a:cubicBezTo>
                  <a:pt x="36" y="17"/>
                  <a:pt x="36" y="17"/>
                  <a:pt x="36" y="17"/>
                </a:cubicBezTo>
                <a:cubicBezTo>
                  <a:pt x="36" y="15"/>
                  <a:pt x="35" y="11"/>
                  <a:pt x="27" y="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15" name="Freeform 138"/>
          <p:cNvSpPr>
            <a:spLocks noChangeArrowheads="1"/>
          </p:cNvSpPr>
          <p:nvPr/>
        </p:nvSpPr>
        <p:spPr bwMode="auto">
          <a:xfrm>
            <a:off x="1493838" y="4100513"/>
            <a:ext cx="107950" cy="166687"/>
          </a:xfrm>
          <a:custGeom>
            <a:gdLst>
              <a:gd fmla="*/ 2147483646 w 36" name="T0"/>
              <a:gd fmla="*/ 2147483646 h 79" name="T1"/>
              <a:gd fmla="*/ 2147483646 w 36" name="T2"/>
              <a:gd fmla="*/ 0 h 79" name="T3"/>
              <a:gd fmla="*/ 2147483646 w 36" name="T4"/>
              <a:gd fmla="*/ 0 h 79" name="T5"/>
              <a:gd fmla="*/ 2147483646 w 36" name="T6"/>
              <a:gd fmla="*/ 0 h 79" name="T7"/>
              <a:gd fmla="*/ 2147483646 w 36" name="T8"/>
              <a:gd fmla="*/ 2147483646 h 79" name="T9"/>
              <a:gd fmla="*/ 2147483646 w 36" name="T10"/>
              <a:gd fmla="*/ 2147483646 h 79" name="T11"/>
              <a:gd fmla="*/ 2147483646 w 36" name="T12"/>
              <a:gd fmla="*/ 2147483646 h 79" name="T13"/>
              <a:gd fmla="*/ 2147483646 w 36" name="T14"/>
              <a:gd fmla="*/ 2147483646 h 79" name="T15"/>
              <a:gd fmla="*/ 2147483646 w 36" name="T16"/>
              <a:gd fmla="*/ 2147483646 h 79" name="T17"/>
              <a:gd fmla="*/ 2147483646 w 36" name="T18"/>
              <a:gd fmla="*/ 2147483646 h 79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w 36" name="T30"/>
              <a:gd fmla="*/ 0 h 79" name="T31"/>
              <a:gd fmla="*/ 36 w 36" name="T32"/>
              <a:gd fmla="*/ 79 h 79" name="T33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T33" l="T30" r="T32" t="T31"/>
            <a:pathLst>
              <a:path h="79" w="36">
                <a:moveTo>
                  <a:pt x="27" y="7"/>
                </a:moveTo>
                <a:cubicBezTo>
                  <a:pt x="27" y="7"/>
                  <a:pt x="21" y="4"/>
                  <a:pt x="19" y="0"/>
                </a:cubicBezTo>
                <a:cubicBezTo>
                  <a:pt x="19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  <a:cubicBezTo>
                  <a:pt x="16" y="4"/>
                  <a:pt x="10" y="7"/>
                  <a:pt x="10" y="7"/>
                </a:cubicBezTo>
                <a:cubicBezTo>
                  <a:pt x="1" y="11"/>
                  <a:pt x="0" y="15"/>
                  <a:pt x="1" y="17"/>
                </a:cubicBezTo>
                <a:cubicBezTo>
                  <a:pt x="1" y="79"/>
                  <a:pt x="1" y="79"/>
                  <a:pt x="1" y="79"/>
                </a:cubicBezTo>
                <a:cubicBezTo>
                  <a:pt x="36" y="79"/>
                  <a:pt x="36" y="79"/>
                  <a:pt x="36" y="79"/>
                </a:cubicBezTo>
                <a:cubicBezTo>
                  <a:pt x="36" y="17"/>
                  <a:pt x="36" y="17"/>
                  <a:pt x="36" y="17"/>
                </a:cubicBezTo>
                <a:cubicBezTo>
                  <a:pt x="36" y="15"/>
                  <a:pt x="35" y="11"/>
                  <a:pt x="27" y="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16" name="Freeform 139"/>
          <p:cNvSpPr>
            <a:spLocks noChangeArrowheads="1"/>
          </p:cNvSpPr>
          <p:nvPr/>
        </p:nvSpPr>
        <p:spPr bwMode="auto">
          <a:xfrm>
            <a:off x="1725613" y="3760788"/>
            <a:ext cx="41275" cy="39687"/>
          </a:xfrm>
          <a:custGeom>
            <a:gdLst>
              <a:gd fmla="*/ 2147483646 w 13" name="T0"/>
              <a:gd fmla="*/ 2147483646 h 20" name="T1"/>
              <a:gd fmla="*/ 0 w 13" name="T2"/>
              <a:gd fmla="*/ 2147483646 h 20" name="T3"/>
              <a:gd fmla="*/ 0 w 13" name="T4"/>
              <a:gd fmla="*/ 2147483646 h 20" name="T5"/>
              <a:gd fmla="*/ 2147483646 w 13" name="T6"/>
              <a:gd fmla="*/ 0 h 20" name="T7"/>
              <a:gd fmla="*/ 2147483646 w 13" name="T8"/>
              <a:gd fmla="*/ 2147483646 h 20" name="T9"/>
              <a:gd fmla="*/ 2147483646 w 13" name="T10"/>
              <a:gd fmla="*/ 2147483646 h 20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3" name="T18"/>
              <a:gd fmla="*/ 0 h 20" name="T19"/>
              <a:gd fmla="*/ 13 w 13" name="T20"/>
              <a:gd fmla="*/ 20 h 20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20" w="13">
                <a:moveTo>
                  <a:pt x="13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6"/>
                  <a:pt x="0" y="6"/>
                  <a:pt x="0" y="6"/>
                </a:cubicBezTo>
                <a:cubicBezTo>
                  <a:pt x="0" y="2"/>
                  <a:pt x="3" y="0"/>
                  <a:pt x="7" y="0"/>
                </a:cubicBezTo>
                <a:cubicBezTo>
                  <a:pt x="10" y="0"/>
                  <a:pt x="13" y="2"/>
                  <a:pt x="13" y="6"/>
                </a:cubicBezTo>
                <a:lnTo>
                  <a:pt x="13" y="2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17" name="Freeform 140"/>
          <p:cNvSpPr>
            <a:spLocks noChangeArrowheads="1"/>
          </p:cNvSpPr>
          <p:nvPr/>
        </p:nvSpPr>
        <p:spPr bwMode="auto">
          <a:xfrm>
            <a:off x="1779588" y="3760788"/>
            <a:ext cx="41275" cy="39687"/>
          </a:xfrm>
          <a:custGeom>
            <a:gdLst>
              <a:gd fmla="*/ 2147483646 w 13" name="T0"/>
              <a:gd fmla="*/ 2147483646 h 20" name="T1"/>
              <a:gd fmla="*/ 0 w 13" name="T2"/>
              <a:gd fmla="*/ 2147483646 h 20" name="T3"/>
              <a:gd fmla="*/ 0 w 13" name="T4"/>
              <a:gd fmla="*/ 2147483646 h 20" name="T5"/>
              <a:gd fmla="*/ 2147483646 w 13" name="T6"/>
              <a:gd fmla="*/ 0 h 20" name="T7"/>
              <a:gd fmla="*/ 2147483646 w 13" name="T8"/>
              <a:gd fmla="*/ 2147483646 h 20" name="T9"/>
              <a:gd fmla="*/ 2147483646 w 13" name="T10"/>
              <a:gd fmla="*/ 2147483646 h 20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3" name="T18"/>
              <a:gd fmla="*/ 0 h 20" name="T19"/>
              <a:gd fmla="*/ 13 w 13" name="T20"/>
              <a:gd fmla="*/ 20 h 20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20" w="13">
                <a:moveTo>
                  <a:pt x="13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6"/>
                  <a:pt x="0" y="6"/>
                  <a:pt x="0" y="6"/>
                </a:cubicBezTo>
                <a:cubicBezTo>
                  <a:pt x="0" y="2"/>
                  <a:pt x="2" y="0"/>
                  <a:pt x="6" y="0"/>
                </a:cubicBezTo>
                <a:cubicBezTo>
                  <a:pt x="10" y="0"/>
                  <a:pt x="13" y="2"/>
                  <a:pt x="13" y="6"/>
                </a:cubicBezTo>
                <a:lnTo>
                  <a:pt x="13" y="2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18" name="Freeform 141"/>
          <p:cNvSpPr>
            <a:spLocks noChangeArrowheads="1"/>
          </p:cNvSpPr>
          <p:nvPr/>
        </p:nvSpPr>
        <p:spPr bwMode="auto">
          <a:xfrm>
            <a:off x="1833563" y="3760788"/>
            <a:ext cx="36512" cy="39687"/>
          </a:xfrm>
          <a:custGeom>
            <a:gdLst>
              <a:gd fmla="*/ 2147483646 w 13" name="T0"/>
              <a:gd fmla="*/ 2147483646 h 20" name="T1"/>
              <a:gd fmla="*/ 0 w 13" name="T2"/>
              <a:gd fmla="*/ 2147483646 h 20" name="T3"/>
              <a:gd fmla="*/ 0 w 13" name="T4"/>
              <a:gd fmla="*/ 2147483646 h 20" name="T5"/>
              <a:gd fmla="*/ 2147483646 w 13" name="T6"/>
              <a:gd fmla="*/ 0 h 20" name="T7"/>
              <a:gd fmla="*/ 2147483646 w 13" name="T8"/>
              <a:gd fmla="*/ 2147483646 h 20" name="T9"/>
              <a:gd fmla="*/ 2147483646 w 13" name="T10"/>
              <a:gd fmla="*/ 2147483646 h 20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3" name="T18"/>
              <a:gd fmla="*/ 0 h 20" name="T19"/>
              <a:gd fmla="*/ 13 w 13" name="T20"/>
              <a:gd fmla="*/ 20 h 20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20" w="13">
                <a:moveTo>
                  <a:pt x="13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6"/>
                  <a:pt x="0" y="6"/>
                  <a:pt x="0" y="6"/>
                </a:cubicBezTo>
                <a:cubicBezTo>
                  <a:pt x="0" y="2"/>
                  <a:pt x="3" y="0"/>
                  <a:pt x="6" y="0"/>
                </a:cubicBezTo>
                <a:cubicBezTo>
                  <a:pt x="10" y="0"/>
                  <a:pt x="13" y="2"/>
                  <a:pt x="13" y="6"/>
                </a:cubicBezTo>
                <a:lnTo>
                  <a:pt x="13" y="2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19" name="Freeform 142"/>
          <p:cNvSpPr>
            <a:spLocks noChangeArrowheads="1"/>
          </p:cNvSpPr>
          <p:nvPr/>
        </p:nvSpPr>
        <p:spPr bwMode="auto">
          <a:xfrm>
            <a:off x="2668588" y="3760788"/>
            <a:ext cx="41275" cy="39687"/>
          </a:xfrm>
          <a:custGeom>
            <a:gdLst>
              <a:gd fmla="*/ 2147483646 w 13" name="T0"/>
              <a:gd fmla="*/ 2147483646 h 20" name="T1"/>
              <a:gd fmla="*/ 0 w 13" name="T2"/>
              <a:gd fmla="*/ 2147483646 h 20" name="T3"/>
              <a:gd fmla="*/ 0 w 13" name="T4"/>
              <a:gd fmla="*/ 2147483646 h 20" name="T5"/>
              <a:gd fmla="*/ 2147483646 w 13" name="T6"/>
              <a:gd fmla="*/ 0 h 20" name="T7"/>
              <a:gd fmla="*/ 2147483646 w 13" name="T8"/>
              <a:gd fmla="*/ 2147483646 h 20" name="T9"/>
              <a:gd fmla="*/ 2147483646 w 13" name="T10"/>
              <a:gd fmla="*/ 2147483646 h 20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3" name="T18"/>
              <a:gd fmla="*/ 0 h 20" name="T19"/>
              <a:gd fmla="*/ 13 w 13" name="T20"/>
              <a:gd fmla="*/ 20 h 20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20" w="13">
                <a:moveTo>
                  <a:pt x="13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6"/>
                  <a:pt x="0" y="6"/>
                  <a:pt x="0" y="6"/>
                </a:cubicBezTo>
                <a:cubicBezTo>
                  <a:pt x="0" y="2"/>
                  <a:pt x="3" y="0"/>
                  <a:pt x="6" y="0"/>
                </a:cubicBezTo>
                <a:cubicBezTo>
                  <a:pt x="10" y="0"/>
                  <a:pt x="13" y="2"/>
                  <a:pt x="13" y="6"/>
                </a:cubicBezTo>
                <a:lnTo>
                  <a:pt x="13" y="2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20" name="Freeform 143"/>
          <p:cNvSpPr>
            <a:spLocks noChangeArrowheads="1"/>
          </p:cNvSpPr>
          <p:nvPr/>
        </p:nvSpPr>
        <p:spPr bwMode="auto">
          <a:xfrm>
            <a:off x="2717800" y="3760788"/>
            <a:ext cx="41275" cy="39687"/>
          </a:xfrm>
          <a:custGeom>
            <a:gdLst>
              <a:gd fmla="*/ 2147483646 w 13" name="T0"/>
              <a:gd fmla="*/ 2147483646 h 20" name="T1"/>
              <a:gd fmla="*/ 0 w 13" name="T2"/>
              <a:gd fmla="*/ 2147483646 h 20" name="T3"/>
              <a:gd fmla="*/ 0 w 13" name="T4"/>
              <a:gd fmla="*/ 2147483646 h 20" name="T5"/>
              <a:gd fmla="*/ 2147483646 w 13" name="T6"/>
              <a:gd fmla="*/ 0 h 20" name="T7"/>
              <a:gd fmla="*/ 2147483646 w 13" name="T8"/>
              <a:gd fmla="*/ 2147483646 h 20" name="T9"/>
              <a:gd fmla="*/ 2147483646 w 13" name="T10"/>
              <a:gd fmla="*/ 2147483646 h 20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3" name="T18"/>
              <a:gd fmla="*/ 0 h 20" name="T19"/>
              <a:gd fmla="*/ 13 w 13" name="T20"/>
              <a:gd fmla="*/ 20 h 20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20" w="13">
                <a:moveTo>
                  <a:pt x="13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6"/>
                  <a:pt x="0" y="6"/>
                  <a:pt x="0" y="6"/>
                </a:cubicBezTo>
                <a:cubicBezTo>
                  <a:pt x="0" y="2"/>
                  <a:pt x="3" y="0"/>
                  <a:pt x="7" y="0"/>
                </a:cubicBezTo>
                <a:cubicBezTo>
                  <a:pt x="10" y="0"/>
                  <a:pt x="13" y="2"/>
                  <a:pt x="13" y="6"/>
                </a:cubicBezTo>
                <a:lnTo>
                  <a:pt x="13" y="2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21" name="Freeform 144"/>
          <p:cNvSpPr>
            <a:spLocks noChangeArrowheads="1"/>
          </p:cNvSpPr>
          <p:nvPr/>
        </p:nvSpPr>
        <p:spPr bwMode="auto">
          <a:xfrm>
            <a:off x="2776538" y="3760788"/>
            <a:ext cx="36512" cy="39687"/>
          </a:xfrm>
          <a:custGeom>
            <a:gdLst>
              <a:gd fmla="*/ 2147483646 w 13" name="T0"/>
              <a:gd fmla="*/ 2147483646 h 20" name="T1"/>
              <a:gd fmla="*/ 0 w 13" name="T2"/>
              <a:gd fmla="*/ 2147483646 h 20" name="T3"/>
              <a:gd fmla="*/ 0 w 13" name="T4"/>
              <a:gd fmla="*/ 2147483646 h 20" name="T5"/>
              <a:gd fmla="*/ 2147483646 w 13" name="T6"/>
              <a:gd fmla="*/ 0 h 20" name="T7"/>
              <a:gd fmla="*/ 2147483646 w 13" name="T8"/>
              <a:gd fmla="*/ 2147483646 h 20" name="T9"/>
              <a:gd fmla="*/ 2147483646 w 13" name="T10"/>
              <a:gd fmla="*/ 2147483646 h 20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13" name="T18"/>
              <a:gd fmla="*/ 0 h 20" name="T19"/>
              <a:gd fmla="*/ 13 w 13" name="T20"/>
              <a:gd fmla="*/ 20 h 20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20" w="13">
                <a:moveTo>
                  <a:pt x="13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6"/>
                  <a:pt x="0" y="6"/>
                  <a:pt x="0" y="6"/>
                </a:cubicBezTo>
                <a:cubicBezTo>
                  <a:pt x="0" y="2"/>
                  <a:pt x="3" y="0"/>
                  <a:pt x="6" y="0"/>
                </a:cubicBezTo>
                <a:cubicBezTo>
                  <a:pt x="10" y="0"/>
                  <a:pt x="13" y="2"/>
                  <a:pt x="13" y="6"/>
                </a:cubicBezTo>
                <a:lnTo>
                  <a:pt x="13" y="2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22" name="Freeform 145"/>
          <p:cNvSpPr>
            <a:spLocks noChangeArrowheads="1"/>
          </p:cNvSpPr>
          <p:nvPr/>
        </p:nvSpPr>
        <p:spPr bwMode="auto">
          <a:xfrm>
            <a:off x="793750" y="3530600"/>
            <a:ext cx="20638" cy="23813"/>
          </a:xfrm>
          <a:custGeom>
            <a:gdLst>
              <a:gd fmla="*/ 2147483646 w 7" name="T0"/>
              <a:gd fmla="*/ 2147483646 h 11" name="T1"/>
              <a:gd fmla="*/ 2147483646 w 7" name="T2"/>
              <a:gd fmla="*/ 0 h 11" name="T3"/>
              <a:gd fmla="*/ 0 w 7" name="T4"/>
              <a:gd fmla="*/ 2147483646 h 11" name="T5"/>
              <a:gd fmla="*/ 0 w 7" name="T6"/>
              <a:gd fmla="*/ 2147483646 h 11" name="T7"/>
              <a:gd fmla="*/ 2147483646 w 7" name="T8"/>
              <a:gd fmla="*/ 2147483646 h 11" name="T9"/>
              <a:gd fmla="*/ 2147483646 w 7" name="T10"/>
              <a:gd fmla="*/ 2147483646 h 11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7" name="T18"/>
              <a:gd fmla="*/ 0 h 11" name="T19"/>
              <a:gd fmla="*/ 7 w 7" name="T20"/>
              <a:gd fmla="*/ 11 h 11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11" w="7">
                <a:moveTo>
                  <a:pt x="7" y="3"/>
                </a:moveTo>
                <a:cubicBezTo>
                  <a:pt x="7" y="1"/>
                  <a:pt x="5" y="0"/>
                  <a:pt x="3" y="0"/>
                </a:cubicBezTo>
                <a:cubicBezTo>
                  <a:pt x="1" y="0"/>
                  <a:pt x="0" y="1"/>
                  <a:pt x="0" y="3"/>
                </a:cubicBezTo>
                <a:cubicBezTo>
                  <a:pt x="0" y="11"/>
                  <a:pt x="0" y="11"/>
                  <a:pt x="0" y="11"/>
                </a:cubicBezTo>
                <a:cubicBezTo>
                  <a:pt x="7" y="11"/>
                  <a:pt x="7" y="11"/>
                  <a:pt x="7" y="11"/>
                </a:cubicBezTo>
                <a:lnTo>
                  <a:pt x="7" y="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23" name="Freeform 146"/>
          <p:cNvSpPr>
            <a:spLocks noChangeArrowheads="1"/>
          </p:cNvSpPr>
          <p:nvPr/>
        </p:nvSpPr>
        <p:spPr bwMode="auto">
          <a:xfrm>
            <a:off x="765175" y="3530600"/>
            <a:ext cx="20638" cy="23813"/>
          </a:xfrm>
          <a:custGeom>
            <a:gdLst>
              <a:gd fmla="*/ 2147483646 w 7" name="T0"/>
              <a:gd fmla="*/ 2147483646 h 11" name="T1"/>
              <a:gd fmla="*/ 2147483646 w 7" name="T2"/>
              <a:gd fmla="*/ 0 h 11" name="T3"/>
              <a:gd fmla="*/ 0 w 7" name="T4"/>
              <a:gd fmla="*/ 2147483646 h 11" name="T5"/>
              <a:gd fmla="*/ 0 w 7" name="T6"/>
              <a:gd fmla="*/ 2147483646 h 11" name="T7"/>
              <a:gd fmla="*/ 2147483646 w 7" name="T8"/>
              <a:gd fmla="*/ 2147483646 h 11" name="T9"/>
              <a:gd fmla="*/ 2147483646 w 7" name="T10"/>
              <a:gd fmla="*/ 2147483646 h 11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7" name="T18"/>
              <a:gd fmla="*/ 0 h 11" name="T19"/>
              <a:gd fmla="*/ 7 w 7" name="T20"/>
              <a:gd fmla="*/ 11 h 11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11" w="7">
                <a:moveTo>
                  <a:pt x="7" y="3"/>
                </a:moveTo>
                <a:cubicBezTo>
                  <a:pt x="7" y="1"/>
                  <a:pt x="6" y="0"/>
                  <a:pt x="4" y="0"/>
                </a:cubicBezTo>
                <a:cubicBezTo>
                  <a:pt x="2" y="0"/>
                  <a:pt x="0" y="1"/>
                  <a:pt x="0" y="3"/>
                </a:cubicBezTo>
                <a:cubicBezTo>
                  <a:pt x="0" y="11"/>
                  <a:pt x="0" y="11"/>
                  <a:pt x="0" y="11"/>
                </a:cubicBezTo>
                <a:cubicBezTo>
                  <a:pt x="7" y="11"/>
                  <a:pt x="7" y="11"/>
                  <a:pt x="7" y="11"/>
                </a:cubicBezTo>
                <a:lnTo>
                  <a:pt x="7" y="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24" name="Freeform 147"/>
          <p:cNvSpPr>
            <a:spLocks noChangeArrowheads="1"/>
          </p:cNvSpPr>
          <p:nvPr/>
        </p:nvSpPr>
        <p:spPr bwMode="auto">
          <a:xfrm>
            <a:off x="823913" y="3530600"/>
            <a:ext cx="20637" cy="23813"/>
          </a:xfrm>
          <a:custGeom>
            <a:gdLst>
              <a:gd fmla="*/ 2147483646 w 8" name="T0"/>
              <a:gd fmla="*/ 2147483646 h 11" name="T1"/>
              <a:gd fmla="*/ 2147483646 w 8" name="T2"/>
              <a:gd fmla="*/ 0 h 11" name="T3"/>
              <a:gd fmla="*/ 0 w 8" name="T4"/>
              <a:gd fmla="*/ 2147483646 h 11" name="T5"/>
              <a:gd fmla="*/ 0 w 8" name="T6"/>
              <a:gd fmla="*/ 2147483646 h 11" name="T7"/>
              <a:gd fmla="*/ 2147483646 w 8" name="T8"/>
              <a:gd fmla="*/ 2147483646 h 11" name="T9"/>
              <a:gd fmla="*/ 2147483646 w 8" name="T10"/>
              <a:gd fmla="*/ 2147483646 h 11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8" name="T18"/>
              <a:gd fmla="*/ 0 h 11" name="T19"/>
              <a:gd fmla="*/ 8 w 8" name="T20"/>
              <a:gd fmla="*/ 11 h 11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11" w="8">
                <a:moveTo>
                  <a:pt x="8" y="3"/>
                </a:moveTo>
                <a:cubicBezTo>
                  <a:pt x="8" y="1"/>
                  <a:pt x="6" y="0"/>
                  <a:pt x="4" y="0"/>
                </a:cubicBezTo>
                <a:cubicBezTo>
                  <a:pt x="2" y="0"/>
                  <a:pt x="0" y="1"/>
                  <a:pt x="0" y="3"/>
                </a:cubicBezTo>
                <a:cubicBezTo>
                  <a:pt x="0" y="11"/>
                  <a:pt x="0" y="11"/>
                  <a:pt x="0" y="11"/>
                </a:cubicBezTo>
                <a:cubicBezTo>
                  <a:pt x="8" y="11"/>
                  <a:pt x="8" y="11"/>
                  <a:pt x="8" y="11"/>
                </a:cubicBezTo>
                <a:lnTo>
                  <a:pt x="8" y="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25" name="Freeform 148"/>
          <p:cNvSpPr>
            <a:spLocks noChangeArrowheads="1"/>
          </p:cNvSpPr>
          <p:nvPr/>
        </p:nvSpPr>
        <p:spPr bwMode="auto">
          <a:xfrm>
            <a:off x="1179513" y="3746500"/>
            <a:ext cx="12700" cy="17463"/>
          </a:xfrm>
          <a:custGeom>
            <a:gdLst>
              <a:gd fmla="*/ 2147483646 w 5" name="T0"/>
              <a:gd fmla="*/ 2147483646 h 8" name="T1"/>
              <a:gd fmla="*/ 2147483646 w 5" name="T2"/>
              <a:gd fmla="*/ 0 h 8" name="T3"/>
              <a:gd fmla="*/ 0 w 5" name="T4"/>
              <a:gd fmla="*/ 2147483646 h 8" name="T5"/>
              <a:gd fmla="*/ 0 w 5" name="T6"/>
              <a:gd fmla="*/ 2147483646 h 8" name="T7"/>
              <a:gd fmla="*/ 2147483646 w 5" name="T8"/>
              <a:gd fmla="*/ 2147483646 h 8" name="T9"/>
              <a:gd fmla="*/ 2147483646 w 5" name="T10"/>
              <a:gd fmla="*/ 2147483646 h 8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5" name="T18"/>
              <a:gd fmla="*/ 0 h 8" name="T19"/>
              <a:gd fmla="*/ 5 w 5" name="T20"/>
              <a:gd fmla="*/ 8 h 8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8" w="5">
                <a:moveTo>
                  <a:pt x="5" y="3"/>
                </a:moveTo>
                <a:cubicBezTo>
                  <a:pt x="5" y="2"/>
                  <a:pt x="4" y="0"/>
                  <a:pt x="3" y="0"/>
                </a:cubicBezTo>
                <a:cubicBezTo>
                  <a:pt x="1" y="0"/>
                  <a:pt x="0" y="2"/>
                  <a:pt x="0" y="3"/>
                </a:cubicBezTo>
                <a:cubicBezTo>
                  <a:pt x="0" y="8"/>
                  <a:pt x="0" y="8"/>
                  <a:pt x="0" y="8"/>
                </a:cubicBezTo>
                <a:cubicBezTo>
                  <a:pt x="5" y="8"/>
                  <a:pt x="5" y="8"/>
                  <a:pt x="5" y="8"/>
                </a:cubicBezTo>
                <a:lnTo>
                  <a:pt x="5" y="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26" name="Freeform 149"/>
          <p:cNvSpPr>
            <a:spLocks noChangeArrowheads="1"/>
          </p:cNvSpPr>
          <p:nvPr/>
        </p:nvSpPr>
        <p:spPr bwMode="auto">
          <a:xfrm>
            <a:off x="1158875" y="3746500"/>
            <a:ext cx="12700" cy="17463"/>
          </a:xfrm>
          <a:custGeom>
            <a:gdLst>
              <a:gd fmla="*/ 2147483646 w 4" name="T0"/>
              <a:gd fmla="*/ 2147483646 h 8" name="T1"/>
              <a:gd fmla="*/ 2147483646 w 4" name="T2"/>
              <a:gd fmla="*/ 0 h 8" name="T3"/>
              <a:gd fmla="*/ 0 w 4" name="T4"/>
              <a:gd fmla="*/ 2147483646 h 8" name="T5"/>
              <a:gd fmla="*/ 0 w 4" name="T6"/>
              <a:gd fmla="*/ 2147483646 h 8" name="T7"/>
              <a:gd fmla="*/ 2147483646 w 4" name="T8"/>
              <a:gd fmla="*/ 2147483646 h 8" name="T9"/>
              <a:gd fmla="*/ 2147483646 w 4" name="T10"/>
              <a:gd fmla="*/ 2147483646 h 8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4" name="T18"/>
              <a:gd fmla="*/ 0 h 8" name="T19"/>
              <a:gd fmla="*/ 4 w 4" name="T20"/>
              <a:gd fmla="*/ 8 h 8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8" w="4">
                <a:moveTo>
                  <a:pt x="4" y="3"/>
                </a:moveTo>
                <a:cubicBezTo>
                  <a:pt x="4" y="2"/>
                  <a:pt x="3" y="0"/>
                  <a:pt x="2" y="0"/>
                </a:cubicBezTo>
                <a:cubicBezTo>
                  <a:pt x="1" y="0"/>
                  <a:pt x="0" y="2"/>
                  <a:pt x="0" y="3"/>
                </a:cubicBezTo>
                <a:cubicBezTo>
                  <a:pt x="0" y="8"/>
                  <a:pt x="0" y="8"/>
                  <a:pt x="0" y="8"/>
                </a:cubicBezTo>
                <a:cubicBezTo>
                  <a:pt x="4" y="8"/>
                  <a:pt x="4" y="8"/>
                  <a:pt x="4" y="8"/>
                </a:cubicBezTo>
                <a:lnTo>
                  <a:pt x="4" y="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27" name="Freeform 150"/>
          <p:cNvSpPr>
            <a:spLocks noChangeArrowheads="1"/>
          </p:cNvSpPr>
          <p:nvPr/>
        </p:nvSpPr>
        <p:spPr bwMode="auto">
          <a:xfrm>
            <a:off x="1138238" y="3746500"/>
            <a:ext cx="15875" cy="17463"/>
          </a:xfrm>
          <a:custGeom>
            <a:gdLst>
              <a:gd fmla="*/ 2147483646 w 5" name="T0"/>
              <a:gd fmla="*/ 2147483646 h 8" name="T1"/>
              <a:gd fmla="*/ 2147483646 w 5" name="T2"/>
              <a:gd fmla="*/ 0 h 8" name="T3"/>
              <a:gd fmla="*/ 0 w 5" name="T4"/>
              <a:gd fmla="*/ 2147483646 h 8" name="T5"/>
              <a:gd fmla="*/ 0 w 5" name="T6"/>
              <a:gd fmla="*/ 2147483646 h 8" name="T7"/>
              <a:gd fmla="*/ 2147483646 w 5" name="T8"/>
              <a:gd fmla="*/ 2147483646 h 8" name="T9"/>
              <a:gd fmla="*/ 2147483646 w 5" name="T10"/>
              <a:gd fmla="*/ 2147483646 h 8" name="T11"/>
              <a:gd fmla="*/ 0 60000 65536" name="T12"/>
              <a:gd fmla="*/ 0 60000 65536" name="T13"/>
              <a:gd fmla="*/ 0 60000 65536" name="T14"/>
              <a:gd fmla="*/ 0 60000 65536" name="T15"/>
              <a:gd fmla="*/ 0 60000 65536" name="T16"/>
              <a:gd fmla="*/ 0 60000 65536" name="T17"/>
              <a:gd fmla="*/ 0 w 5" name="T18"/>
              <a:gd fmla="*/ 0 h 8" name="T19"/>
              <a:gd fmla="*/ 5 w 5" name="T20"/>
              <a:gd fmla="*/ 8 h 8" name="T21"/>
            </a:gdLst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b="T21" l="T18" r="T20" t="T19"/>
            <a:pathLst>
              <a:path h="8" w="5">
                <a:moveTo>
                  <a:pt x="5" y="3"/>
                </a:moveTo>
                <a:cubicBezTo>
                  <a:pt x="5" y="2"/>
                  <a:pt x="4" y="0"/>
                  <a:pt x="2" y="0"/>
                </a:cubicBezTo>
                <a:cubicBezTo>
                  <a:pt x="1" y="0"/>
                  <a:pt x="0" y="2"/>
                  <a:pt x="0" y="3"/>
                </a:cubicBezTo>
                <a:cubicBezTo>
                  <a:pt x="0" y="8"/>
                  <a:pt x="0" y="8"/>
                  <a:pt x="0" y="8"/>
                </a:cubicBezTo>
                <a:cubicBezTo>
                  <a:pt x="5" y="8"/>
                  <a:pt x="5" y="8"/>
                  <a:pt x="5" y="8"/>
                </a:cubicBezTo>
                <a:lnTo>
                  <a:pt x="5" y="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28" name="Freeform 8"/>
          <p:cNvSpPr>
            <a:spLocks noChangeArrowheads="1" noEditPoints="1"/>
          </p:cNvSpPr>
          <p:nvPr/>
        </p:nvSpPr>
        <p:spPr bwMode="auto">
          <a:xfrm>
            <a:off x="1298575" y="688975"/>
            <a:ext cx="2124075" cy="2173288"/>
          </a:xfrm>
          <a:custGeom>
            <a:gdLst>
              <a:gd fmla="*/ 2147483646 w 108" name="T0"/>
              <a:gd fmla="*/ 2147483646 h 107" name="T1"/>
              <a:gd fmla="*/ 2147483646 w 108" name="T2"/>
              <a:gd fmla="*/ 2147483646 h 107" name="T3"/>
              <a:gd fmla="*/ 2147483646 w 108" name="T4"/>
              <a:gd fmla="*/ 2147483646 h 107" name="T5"/>
              <a:gd fmla="*/ 2147483646 w 108" name="T6"/>
              <a:gd fmla="*/ 2147483646 h 107" name="T7"/>
              <a:gd fmla="*/ 2147483646 w 108" name="T8"/>
              <a:gd fmla="*/ 2147483646 h 107" name="T9"/>
              <a:gd fmla="*/ 2147483646 w 108" name="T10"/>
              <a:gd fmla="*/ 2147483646 h 107" name="T11"/>
              <a:gd fmla="*/ 2147483646 w 108" name="T12"/>
              <a:gd fmla="*/ 2147483646 h 107" name="T13"/>
              <a:gd fmla="*/ 2147483646 w 108" name="T14"/>
              <a:gd fmla="*/ 2147483646 h 107" name="T15"/>
              <a:gd fmla="*/ 2147483646 w 108" name="T16"/>
              <a:gd fmla="*/ 2147483646 h 107" name="T17"/>
              <a:gd fmla="*/ 2147483646 w 108" name="T18"/>
              <a:gd fmla="*/ 2147483646 h 107" name="T19"/>
              <a:gd fmla="*/ 2147483646 w 108" name="T20"/>
              <a:gd fmla="*/ 2147483646 h 107" name="T21"/>
              <a:gd fmla="*/ 2147483646 w 108" name="T22"/>
              <a:gd fmla="*/ 2147483646 h 107" name="T23"/>
              <a:gd fmla="*/ 2147483646 w 108" name="T24"/>
              <a:gd fmla="*/ 2147483646 h 107" name="T25"/>
              <a:gd fmla="*/ 2147483646 w 108" name="T26"/>
              <a:gd fmla="*/ 2147483646 h 107" name="T27"/>
              <a:gd fmla="*/ 2147483646 w 108" name="T28"/>
              <a:gd fmla="*/ 2147483646 h 107" name="T29"/>
              <a:gd fmla="*/ 2147483646 w 108" name="T30"/>
              <a:gd fmla="*/ 2147483646 h 107" name="T31"/>
              <a:gd fmla="*/ 2147483646 w 108" name="T32"/>
              <a:gd fmla="*/ 2147483646 h 107" name="T33"/>
              <a:gd fmla="*/ 2147483646 w 108" name="T34"/>
              <a:gd fmla="*/ 2147483646 h 107" name="T35"/>
              <a:gd fmla="*/ 2147483646 w 108" name="T36"/>
              <a:gd fmla="*/ 2147483646 h 107" name="T37"/>
              <a:gd fmla="*/ 2147483646 w 108" name="T38"/>
              <a:gd fmla="*/ 2147483646 h 107" name="T39"/>
              <a:gd fmla="*/ 2147483646 w 108" name="T40"/>
              <a:gd fmla="*/ 2147483646 h 107" name="T41"/>
              <a:gd fmla="*/ 2147483646 w 108" name="T42"/>
              <a:gd fmla="*/ 2147483646 h 107" name="T43"/>
              <a:gd fmla="*/ 2147483646 w 108" name="T44"/>
              <a:gd fmla="*/ 2147483646 h 107" name="T45"/>
              <a:gd fmla="*/ 2147483646 w 108" name="T46"/>
              <a:gd fmla="*/ 2147483646 h 107" name="T47"/>
              <a:gd fmla="*/ 2147483646 w 108" name="T48"/>
              <a:gd fmla="*/ 2147483646 h 107" name="T49"/>
              <a:gd fmla="*/ 2147483646 w 108" name="T50"/>
              <a:gd fmla="*/ 2147483646 h 107" name="T51"/>
              <a:gd fmla="*/ 2147483646 w 108" name="T52"/>
              <a:gd fmla="*/ 2147483646 h 107" name="T53"/>
              <a:gd fmla="*/ 2147483646 w 108" name="T54"/>
              <a:gd fmla="*/ 2147483646 h 107" name="T55"/>
              <a:gd fmla="*/ 2147483646 w 108" name="T56"/>
              <a:gd fmla="*/ 2147483646 h 107" name="T57"/>
              <a:gd fmla="*/ 2147483646 w 108" name="T58"/>
              <a:gd fmla="*/ 2147483646 h 107" name="T59"/>
              <a:gd fmla="*/ 2147483646 w 108" name="T60"/>
              <a:gd fmla="*/ 2147483646 h 107" name="T61"/>
              <a:gd fmla="*/ 2147483646 w 108" name="T62"/>
              <a:gd fmla="*/ 2147483646 h 107" name="T63"/>
              <a:gd fmla="*/ 2147483646 w 108" name="T64"/>
              <a:gd fmla="*/ 2147483646 h 107" name="T65"/>
              <a:gd fmla="*/ 2147483646 w 108" name="T66"/>
              <a:gd fmla="*/ 2147483646 h 107" name="T67"/>
              <a:gd fmla="*/ 2147483646 w 108" name="T68"/>
              <a:gd fmla="*/ 2147483646 h 107" name="T69"/>
              <a:gd fmla="*/ 2147483646 w 108" name="T70"/>
              <a:gd fmla="*/ 2147483646 h 107" name="T71"/>
              <a:gd fmla="*/ 2147483646 w 108" name="T72"/>
              <a:gd fmla="*/ 2147483646 h 107" name="T73"/>
              <a:gd fmla="*/ 2147483646 w 108" name="T74"/>
              <a:gd fmla="*/ 2147483646 h 107" name="T75"/>
              <a:gd fmla="*/ 2147483646 w 108" name="T76"/>
              <a:gd fmla="*/ 2147483646 h 107" name="T77"/>
              <a:gd fmla="*/ 2147483646 w 108" name="T78"/>
              <a:gd fmla="*/ 2147483646 h 107" name="T79"/>
              <a:gd fmla="*/ 2147483646 w 108" name="T80"/>
              <a:gd fmla="*/ 2147483646 h 107" name="T81"/>
              <a:gd fmla="*/ 2147483646 w 108" name="T82"/>
              <a:gd fmla="*/ 2147483646 h 107" name="T83"/>
              <a:gd fmla="*/ 2147483646 w 108" name="T84"/>
              <a:gd fmla="*/ 2147483646 h 107" name="T85"/>
              <a:gd fmla="*/ 2147483646 w 108" name="T86"/>
              <a:gd fmla="*/ 2147483646 h 107" name="T87"/>
              <a:gd fmla="*/ 2147483646 w 108" name="T88"/>
              <a:gd fmla="*/ 2147483646 h 107" name="T89"/>
              <a:gd fmla="*/ 2147483646 w 108" name="T90"/>
              <a:gd fmla="*/ 2147483646 h 107" name="T91"/>
              <a:gd fmla="*/ 2147483646 w 108" name="T92"/>
              <a:gd fmla="*/ 2147483646 h 107" name="T93"/>
              <a:gd fmla="*/ 2147483646 w 108" name="T94"/>
              <a:gd fmla="*/ 2147483646 h 107" name="T95"/>
              <a:gd fmla="*/ 2147483646 w 108" name="T96"/>
              <a:gd fmla="*/ 2147483646 h 107" name="T97"/>
              <a:gd fmla="*/ 2147483646 w 108" name="T98"/>
              <a:gd fmla="*/ 2147483646 h 107" name="T99"/>
              <a:gd fmla="*/ 0 60000 65536" name="T100"/>
              <a:gd fmla="*/ 0 60000 65536" name="T101"/>
              <a:gd fmla="*/ 0 60000 65536" name="T102"/>
              <a:gd fmla="*/ 0 60000 65536" name="T103"/>
              <a:gd fmla="*/ 0 60000 65536" name="T104"/>
              <a:gd fmla="*/ 0 60000 65536" name="T105"/>
              <a:gd fmla="*/ 0 60000 65536" name="T106"/>
              <a:gd fmla="*/ 0 60000 65536" name="T107"/>
              <a:gd fmla="*/ 0 60000 65536" name="T108"/>
              <a:gd fmla="*/ 0 60000 65536" name="T109"/>
              <a:gd fmla="*/ 0 60000 65536" name="T110"/>
              <a:gd fmla="*/ 0 60000 65536" name="T111"/>
              <a:gd fmla="*/ 0 60000 65536" name="T112"/>
              <a:gd fmla="*/ 0 60000 65536" name="T113"/>
              <a:gd fmla="*/ 0 60000 65536" name="T114"/>
              <a:gd fmla="*/ 0 60000 65536" name="T115"/>
              <a:gd fmla="*/ 0 60000 65536" name="T116"/>
              <a:gd fmla="*/ 0 60000 65536" name="T117"/>
              <a:gd fmla="*/ 0 60000 65536" name="T118"/>
              <a:gd fmla="*/ 0 60000 65536" name="T119"/>
              <a:gd fmla="*/ 0 60000 65536" name="T120"/>
              <a:gd fmla="*/ 0 60000 65536" name="T121"/>
              <a:gd fmla="*/ 0 60000 65536" name="T122"/>
              <a:gd fmla="*/ 0 60000 65536" name="T123"/>
              <a:gd fmla="*/ 0 60000 65536" name="T124"/>
              <a:gd fmla="*/ 0 60000 65536" name="T125"/>
              <a:gd fmla="*/ 0 60000 65536" name="T126"/>
              <a:gd fmla="*/ 0 60000 65536" name="T127"/>
              <a:gd fmla="*/ 0 60000 65536" name="T128"/>
              <a:gd fmla="*/ 0 60000 65536" name="T129"/>
              <a:gd fmla="*/ 0 60000 65536" name="T130"/>
              <a:gd fmla="*/ 0 60000 65536" name="T131"/>
              <a:gd fmla="*/ 0 60000 65536" name="T132"/>
              <a:gd fmla="*/ 0 60000 65536" name="T133"/>
              <a:gd fmla="*/ 0 60000 65536" name="T134"/>
              <a:gd fmla="*/ 0 60000 65536" name="T135"/>
              <a:gd fmla="*/ 0 60000 65536" name="T136"/>
              <a:gd fmla="*/ 0 60000 65536" name="T137"/>
              <a:gd fmla="*/ 0 60000 65536" name="T138"/>
              <a:gd fmla="*/ 0 60000 65536" name="T139"/>
              <a:gd fmla="*/ 0 60000 65536" name="T140"/>
              <a:gd fmla="*/ 0 60000 65536" name="T141"/>
              <a:gd fmla="*/ 0 60000 65536" name="T142"/>
              <a:gd fmla="*/ 0 60000 65536" name="T143"/>
              <a:gd fmla="*/ 0 60000 65536" name="T144"/>
              <a:gd fmla="*/ 0 60000 65536" name="T145"/>
              <a:gd fmla="*/ 0 60000 65536" name="T146"/>
              <a:gd fmla="*/ 0 60000 65536" name="T147"/>
              <a:gd fmla="*/ 0 60000 65536" name="T148"/>
              <a:gd fmla="*/ 0 60000 65536" name="T149"/>
              <a:gd fmla="*/ 0 w 108" name="T150"/>
              <a:gd fmla="*/ 0 h 107" name="T151"/>
              <a:gd fmla="*/ 108 w 108" name="T152"/>
              <a:gd fmla="*/ 107 h 107" name="T153"/>
            </a:gdLst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b="T153" l="T150" r="T152" t="T151"/>
            <a:pathLst>
              <a:path h="107" w="108">
                <a:moveTo>
                  <a:pt x="39" y="4"/>
                </a:moveTo>
                <a:cubicBezTo>
                  <a:pt x="39" y="4"/>
                  <a:pt x="39" y="4"/>
                  <a:pt x="39" y="4"/>
                </a:cubicBezTo>
                <a:cubicBezTo>
                  <a:pt x="39" y="4"/>
                  <a:pt x="39" y="4"/>
                  <a:pt x="39" y="4"/>
                </a:cubicBezTo>
                <a:cubicBezTo>
                  <a:pt x="53" y="0"/>
                  <a:pt x="67" y="2"/>
                  <a:pt x="78" y="8"/>
                </a:cubicBezTo>
                <a:cubicBezTo>
                  <a:pt x="90" y="14"/>
                  <a:pt x="99" y="24"/>
                  <a:pt x="103" y="38"/>
                </a:cubicBezTo>
                <a:cubicBezTo>
                  <a:pt x="104" y="38"/>
                  <a:pt x="104" y="38"/>
                  <a:pt x="104" y="38"/>
                </a:cubicBezTo>
                <a:cubicBezTo>
                  <a:pt x="104" y="38"/>
                  <a:pt x="104" y="38"/>
                  <a:pt x="104" y="38"/>
                </a:cubicBezTo>
                <a:cubicBezTo>
                  <a:pt x="108" y="52"/>
                  <a:pt x="106" y="66"/>
                  <a:pt x="100" y="78"/>
                </a:cubicBezTo>
                <a:cubicBezTo>
                  <a:pt x="94" y="89"/>
                  <a:pt x="83" y="99"/>
                  <a:pt x="70" y="103"/>
                </a:cubicBezTo>
                <a:cubicBezTo>
                  <a:pt x="70" y="103"/>
                  <a:pt x="70" y="103"/>
                  <a:pt x="70" y="103"/>
                </a:cubicBezTo>
                <a:cubicBezTo>
                  <a:pt x="69" y="103"/>
                  <a:pt x="69" y="103"/>
                  <a:pt x="69" y="103"/>
                </a:cubicBezTo>
                <a:cubicBezTo>
                  <a:pt x="56" y="107"/>
                  <a:pt x="42" y="106"/>
                  <a:pt x="30" y="99"/>
                </a:cubicBezTo>
                <a:cubicBezTo>
                  <a:pt x="18" y="93"/>
                  <a:pt x="9" y="83"/>
                  <a:pt x="5" y="69"/>
                </a:cubicBezTo>
                <a:cubicBezTo>
                  <a:pt x="5" y="69"/>
                  <a:pt x="5" y="69"/>
                  <a:pt x="5" y="69"/>
                </a:cubicBezTo>
                <a:cubicBezTo>
                  <a:pt x="5" y="69"/>
                  <a:pt x="5" y="69"/>
                  <a:pt x="5" y="69"/>
                </a:cubicBezTo>
                <a:cubicBezTo>
                  <a:pt x="0" y="55"/>
                  <a:pt x="2" y="41"/>
                  <a:pt x="8" y="29"/>
                </a:cubicBezTo>
                <a:cubicBezTo>
                  <a:pt x="15" y="18"/>
                  <a:pt x="25" y="8"/>
                  <a:pt x="39" y="4"/>
                </a:cubicBezTo>
                <a:close/>
                <a:moveTo>
                  <a:pt x="95" y="61"/>
                </a:moveTo>
                <a:cubicBezTo>
                  <a:pt x="92" y="54"/>
                  <a:pt x="92" y="54"/>
                  <a:pt x="92" y="54"/>
                </a:cubicBezTo>
                <a:cubicBezTo>
                  <a:pt x="91" y="48"/>
                  <a:pt x="91" y="48"/>
                  <a:pt x="91" y="48"/>
                </a:cubicBezTo>
                <a:cubicBezTo>
                  <a:pt x="90" y="45"/>
                  <a:pt x="90" y="45"/>
                  <a:pt x="90" y="45"/>
                </a:cubicBezTo>
                <a:cubicBezTo>
                  <a:pt x="84" y="47"/>
                  <a:pt x="84" y="47"/>
                  <a:pt x="84" y="47"/>
                </a:cubicBezTo>
                <a:cubicBezTo>
                  <a:pt x="81" y="46"/>
                  <a:pt x="81" y="46"/>
                  <a:pt x="81" y="46"/>
                </a:cubicBezTo>
                <a:cubicBezTo>
                  <a:pt x="81" y="46"/>
                  <a:pt x="79" y="43"/>
                  <a:pt x="79" y="42"/>
                </a:cubicBezTo>
                <a:cubicBezTo>
                  <a:pt x="79" y="41"/>
                  <a:pt x="77" y="40"/>
                  <a:pt x="77" y="40"/>
                </a:cubicBezTo>
                <a:cubicBezTo>
                  <a:pt x="75" y="38"/>
                  <a:pt x="75" y="38"/>
                  <a:pt x="75" y="38"/>
                </a:cubicBezTo>
                <a:cubicBezTo>
                  <a:pt x="74" y="35"/>
                  <a:pt x="74" y="35"/>
                  <a:pt x="74" y="35"/>
                </a:cubicBezTo>
                <a:cubicBezTo>
                  <a:pt x="75" y="27"/>
                  <a:pt x="75" y="27"/>
                  <a:pt x="75" y="27"/>
                </a:cubicBezTo>
                <a:cubicBezTo>
                  <a:pt x="76" y="26"/>
                  <a:pt x="76" y="26"/>
                  <a:pt x="76" y="26"/>
                </a:cubicBezTo>
                <a:cubicBezTo>
                  <a:pt x="76" y="26"/>
                  <a:pt x="78" y="25"/>
                  <a:pt x="78" y="25"/>
                </a:cubicBezTo>
                <a:cubicBezTo>
                  <a:pt x="79" y="25"/>
                  <a:pt x="79" y="23"/>
                  <a:pt x="79" y="23"/>
                </a:cubicBezTo>
                <a:cubicBezTo>
                  <a:pt x="79" y="23"/>
                  <a:pt x="77" y="23"/>
                  <a:pt x="76" y="23"/>
                </a:cubicBezTo>
                <a:cubicBezTo>
                  <a:pt x="75" y="23"/>
                  <a:pt x="73" y="24"/>
                  <a:pt x="72" y="24"/>
                </a:cubicBezTo>
                <a:cubicBezTo>
                  <a:pt x="71" y="25"/>
                  <a:pt x="73" y="27"/>
                  <a:pt x="73" y="27"/>
                </a:cubicBezTo>
                <a:cubicBezTo>
                  <a:pt x="72" y="31"/>
                  <a:pt x="72" y="31"/>
                  <a:pt x="72" y="31"/>
                </a:cubicBezTo>
                <a:cubicBezTo>
                  <a:pt x="69" y="31"/>
                  <a:pt x="69" y="31"/>
                  <a:pt x="69" y="31"/>
                </a:cubicBezTo>
                <a:cubicBezTo>
                  <a:pt x="69" y="29"/>
                  <a:pt x="69" y="29"/>
                  <a:pt x="69" y="29"/>
                </a:cubicBezTo>
                <a:cubicBezTo>
                  <a:pt x="66" y="28"/>
                  <a:pt x="66" y="28"/>
                  <a:pt x="66" y="28"/>
                </a:cubicBezTo>
                <a:cubicBezTo>
                  <a:pt x="66" y="25"/>
                  <a:pt x="66" y="25"/>
                  <a:pt x="66" y="25"/>
                </a:cubicBezTo>
                <a:cubicBezTo>
                  <a:pt x="67" y="21"/>
                  <a:pt x="67" y="21"/>
                  <a:pt x="67" y="21"/>
                </a:cubicBezTo>
                <a:cubicBezTo>
                  <a:pt x="64" y="18"/>
                  <a:pt x="64" y="18"/>
                  <a:pt x="64" y="18"/>
                </a:cubicBezTo>
                <a:cubicBezTo>
                  <a:pt x="65" y="15"/>
                  <a:pt x="65" y="15"/>
                  <a:pt x="65" y="15"/>
                </a:cubicBezTo>
                <a:cubicBezTo>
                  <a:pt x="58" y="17"/>
                  <a:pt x="58" y="17"/>
                  <a:pt x="58" y="17"/>
                </a:cubicBezTo>
                <a:cubicBezTo>
                  <a:pt x="56" y="16"/>
                  <a:pt x="56" y="16"/>
                  <a:pt x="56" y="16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2"/>
                  <a:pt x="58" y="12"/>
                  <a:pt x="58" y="12"/>
                </a:cubicBezTo>
                <a:cubicBezTo>
                  <a:pt x="54" y="12"/>
                  <a:pt x="49" y="12"/>
                  <a:pt x="44" y="14"/>
                </a:cubicBezTo>
                <a:cubicBezTo>
                  <a:pt x="46" y="15"/>
                  <a:pt x="46" y="15"/>
                  <a:pt x="46" y="15"/>
                </a:cubicBezTo>
                <a:cubicBezTo>
                  <a:pt x="46" y="15"/>
                  <a:pt x="46" y="21"/>
                  <a:pt x="45" y="21"/>
                </a:cubicBezTo>
                <a:cubicBezTo>
                  <a:pt x="45" y="22"/>
                  <a:pt x="43" y="22"/>
                  <a:pt x="43" y="22"/>
                </a:cubicBezTo>
                <a:cubicBezTo>
                  <a:pt x="40" y="23"/>
                  <a:pt x="40" y="23"/>
                  <a:pt x="40" y="23"/>
                </a:cubicBezTo>
                <a:cubicBezTo>
                  <a:pt x="39" y="18"/>
                  <a:pt x="39" y="18"/>
                  <a:pt x="39" y="18"/>
                </a:cubicBezTo>
                <a:cubicBezTo>
                  <a:pt x="38" y="18"/>
                  <a:pt x="38" y="18"/>
                  <a:pt x="38" y="18"/>
                </a:cubicBezTo>
                <a:cubicBezTo>
                  <a:pt x="36" y="20"/>
                  <a:pt x="36" y="20"/>
                  <a:pt x="36" y="20"/>
                </a:cubicBezTo>
                <a:cubicBezTo>
                  <a:pt x="34" y="26"/>
                  <a:pt x="34" y="26"/>
                  <a:pt x="34" y="26"/>
                </a:cubicBezTo>
                <a:cubicBezTo>
                  <a:pt x="34" y="28"/>
                  <a:pt x="34" y="28"/>
                  <a:pt x="34" y="28"/>
                </a:cubicBezTo>
                <a:cubicBezTo>
                  <a:pt x="31" y="28"/>
                  <a:pt x="31" y="28"/>
                  <a:pt x="31" y="28"/>
                </a:cubicBezTo>
                <a:cubicBezTo>
                  <a:pt x="28" y="28"/>
                  <a:pt x="28" y="28"/>
                  <a:pt x="28" y="28"/>
                </a:cubicBezTo>
                <a:cubicBezTo>
                  <a:pt x="26" y="30"/>
                  <a:pt x="26" y="30"/>
                  <a:pt x="26" y="30"/>
                </a:cubicBezTo>
                <a:cubicBezTo>
                  <a:pt x="25" y="31"/>
                  <a:pt x="25" y="31"/>
                  <a:pt x="25" y="31"/>
                </a:cubicBezTo>
                <a:cubicBezTo>
                  <a:pt x="26" y="34"/>
                  <a:pt x="26" y="34"/>
                  <a:pt x="26" y="34"/>
                </a:cubicBezTo>
                <a:cubicBezTo>
                  <a:pt x="28" y="36"/>
                  <a:pt x="28" y="36"/>
                  <a:pt x="28" y="36"/>
                </a:cubicBezTo>
                <a:cubicBezTo>
                  <a:pt x="29" y="34"/>
                  <a:pt x="29" y="34"/>
                  <a:pt x="29" y="34"/>
                </a:cubicBezTo>
                <a:cubicBezTo>
                  <a:pt x="29" y="31"/>
                  <a:pt x="29" y="31"/>
                  <a:pt x="29" y="31"/>
                </a:cubicBezTo>
                <a:cubicBezTo>
                  <a:pt x="31" y="30"/>
                  <a:pt x="31" y="30"/>
                  <a:pt x="31" y="30"/>
                </a:cubicBezTo>
                <a:cubicBezTo>
                  <a:pt x="34" y="29"/>
                  <a:pt x="34" y="29"/>
                  <a:pt x="34" y="29"/>
                </a:cubicBezTo>
                <a:cubicBezTo>
                  <a:pt x="36" y="31"/>
                  <a:pt x="36" y="31"/>
                  <a:pt x="36" y="31"/>
                </a:cubicBezTo>
                <a:cubicBezTo>
                  <a:pt x="39" y="32"/>
                  <a:pt x="39" y="32"/>
                  <a:pt x="39" y="32"/>
                </a:cubicBezTo>
                <a:cubicBezTo>
                  <a:pt x="39" y="32"/>
                  <a:pt x="40" y="35"/>
                  <a:pt x="39" y="35"/>
                </a:cubicBezTo>
                <a:cubicBezTo>
                  <a:pt x="35" y="36"/>
                  <a:pt x="35" y="36"/>
                  <a:pt x="35" y="36"/>
                </a:cubicBezTo>
                <a:cubicBezTo>
                  <a:pt x="35" y="36"/>
                  <a:pt x="38" y="39"/>
                  <a:pt x="36" y="39"/>
                </a:cubicBezTo>
                <a:cubicBezTo>
                  <a:pt x="33" y="40"/>
                  <a:pt x="33" y="40"/>
                  <a:pt x="33" y="40"/>
                </a:cubicBezTo>
                <a:cubicBezTo>
                  <a:pt x="31" y="44"/>
                  <a:pt x="31" y="44"/>
                  <a:pt x="31" y="44"/>
                </a:cubicBezTo>
                <a:cubicBezTo>
                  <a:pt x="33" y="43"/>
                  <a:pt x="33" y="43"/>
                  <a:pt x="33" y="43"/>
                </a:cubicBezTo>
                <a:cubicBezTo>
                  <a:pt x="32" y="46"/>
                  <a:pt x="32" y="46"/>
                  <a:pt x="32" y="46"/>
                </a:cubicBezTo>
                <a:cubicBezTo>
                  <a:pt x="31" y="48"/>
                  <a:pt x="31" y="48"/>
                  <a:pt x="31" y="48"/>
                </a:cubicBezTo>
                <a:cubicBezTo>
                  <a:pt x="31" y="48"/>
                  <a:pt x="31" y="51"/>
                  <a:pt x="32" y="52"/>
                </a:cubicBezTo>
                <a:cubicBezTo>
                  <a:pt x="32" y="52"/>
                  <a:pt x="31" y="52"/>
                  <a:pt x="30" y="52"/>
                </a:cubicBezTo>
                <a:cubicBezTo>
                  <a:pt x="29" y="53"/>
                  <a:pt x="28" y="49"/>
                  <a:pt x="28" y="49"/>
                </a:cubicBezTo>
                <a:cubicBezTo>
                  <a:pt x="26" y="51"/>
                  <a:pt x="26" y="51"/>
                  <a:pt x="26" y="51"/>
                </a:cubicBezTo>
                <a:cubicBezTo>
                  <a:pt x="22" y="52"/>
                  <a:pt x="22" y="52"/>
                  <a:pt x="22" y="52"/>
                </a:cubicBezTo>
                <a:cubicBezTo>
                  <a:pt x="21" y="56"/>
                  <a:pt x="21" y="56"/>
                  <a:pt x="21" y="56"/>
                </a:cubicBezTo>
                <a:cubicBezTo>
                  <a:pt x="22" y="59"/>
                  <a:pt x="22" y="59"/>
                  <a:pt x="22" y="59"/>
                </a:cubicBezTo>
                <a:cubicBezTo>
                  <a:pt x="24" y="60"/>
                  <a:pt x="24" y="60"/>
                  <a:pt x="24" y="60"/>
                </a:cubicBezTo>
                <a:cubicBezTo>
                  <a:pt x="24" y="57"/>
                  <a:pt x="24" y="57"/>
                  <a:pt x="24" y="57"/>
                </a:cubicBezTo>
                <a:cubicBezTo>
                  <a:pt x="26" y="57"/>
                  <a:pt x="26" y="57"/>
                  <a:pt x="26" y="57"/>
                </a:cubicBezTo>
                <a:cubicBezTo>
                  <a:pt x="26" y="60"/>
                  <a:pt x="26" y="60"/>
                  <a:pt x="26" y="60"/>
                </a:cubicBezTo>
                <a:cubicBezTo>
                  <a:pt x="30" y="60"/>
                  <a:pt x="30" y="60"/>
                  <a:pt x="30" y="60"/>
                </a:cubicBezTo>
                <a:cubicBezTo>
                  <a:pt x="31" y="62"/>
                  <a:pt x="31" y="62"/>
                  <a:pt x="31" y="62"/>
                </a:cubicBezTo>
                <a:cubicBezTo>
                  <a:pt x="32" y="64"/>
                  <a:pt x="32" y="64"/>
                  <a:pt x="32" y="64"/>
                </a:cubicBezTo>
                <a:cubicBezTo>
                  <a:pt x="34" y="66"/>
                  <a:pt x="34" y="66"/>
                  <a:pt x="34" y="66"/>
                </a:cubicBezTo>
                <a:cubicBezTo>
                  <a:pt x="38" y="67"/>
                  <a:pt x="38" y="67"/>
                  <a:pt x="38" y="67"/>
                </a:cubicBezTo>
                <a:cubicBezTo>
                  <a:pt x="38" y="67"/>
                  <a:pt x="38" y="66"/>
                  <a:pt x="38" y="66"/>
                </a:cubicBezTo>
                <a:cubicBezTo>
                  <a:pt x="39" y="65"/>
                  <a:pt x="38" y="65"/>
                  <a:pt x="40" y="64"/>
                </a:cubicBezTo>
                <a:cubicBezTo>
                  <a:pt x="41" y="63"/>
                  <a:pt x="44" y="62"/>
                  <a:pt x="44" y="62"/>
                </a:cubicBezTo>
                <a:cubicBezTo>
                  <a:pt x="45" y="62"/>
                  <a:pt x="45" y="62"/>
                  <a:pt x="46" y="62"/>
                </a:cubicBezTo>
                <a:cubicBezTo>
                  <a:pt x="47" y="62"/>
                  <a:pt x="48" y="62"/>
                  <a:pt x="48" y="62"/>
                </a:cubicBezTo>
                <a:cubicBezTo>
                  <a:pt x="49" y="62"/>
                  <a:pt x="50" y="61"/>
                  <a:pt x="51" y="62"/>
                </a:cubicBezTo>
                <a:cubicBezTo>
                  <a:pt x="52" y="62"/>
                  <a:pt x="55" y="62"/>
                  <a:pt x="56" y="63"/>
                </a:cubicBezTo>
                <a:cubicBezTo>
                  <a:pt x="56" y="63"/>
                  <a:pt x="57" y="63"/>
                  <a:pt x="57" y="63"/>
                </a:cubicBezTo>
                <a:cubicBezTo>
                  <a:pt x="58" y="64"/>
                  <a:pt x="58" y="64"/>
                  <a:pt x="59" y="65"/>
                </a:cubicBezTo>
                <a:cubicBezTo>
                  <a:pt x="61" y="65"/>
                  <a:pt x="61" y="66"/>
                  <a:pt x="62" y="66"/>
                </a:cubicBezTo>
                <a:cubicBezTo>
                  <a:pt x="64" y="66"/>
                  <a:pt x="65" y="66"/>
                  <a:pt x="66" y="66"/>
                </a:cubicBezTo>
                <a:cubicBezTo>
                  <a:pt x="67" y="66"/>
                  <a:pt x="68" y="66"/>
                  <a:pt x="69" y="66"/>
                </a:cubicBezTo>
                <a:cubicBezTo>
                  <a:pt x="69" y="66"/>
                  <a:pt x="71" y="66"/>
                  <a:pt x="71" y="66"/>
                </a:cubicBezTo>
                <a:cubicBezTo>
                  <a:pt x="72" y="68"/>
                  <a:pt x="72" y="68"/>
                  <a:pt x="72" y="68"/>
                </a:cubicBezTo>
                <a:cubicBezTo>
                  <a:pt x="72" y="68"/>
                  <a:pt x="71" y="70"/>
                  <a:pt x="71" y="71"/>
                </a:cubicBezTo>
                <a:cubicBezTo>
                  <a:pt x="72" y="72"/>
                  <a:pt x="72" y="72"/>
                  <a:pt x="72" y="73"/>
                </a:cubicBezTo>
                <a:cubicBezTo>
                  <a:pt x="72" y="74"/>
                  <a:pt x="73" y="75"/>
                  <a:pt x="72" y="76"/>
                </a:cubicBezTo>
                <a:cubicBezTo>
                  <a:pt x="71" y="76"/>
                  <a:pt x="71" y="77"/>
                  <a:pt x="70" y="77"/>
                </a:cubicBezTo>
                <a:cubicBezTo>
                  <a:pt x="70" y="78"/>
                  <a:pt x="70" y="77"/>
                  <a:pt x="69" y="79"/>
                </a:cubicBezTo>
                <a:cubicBezTo>
                  <a:pt x="69" y="80"/>
                  <a:pt x="68" y="81"/>
                  <a:pt x="68" y="81"/>
                </a:cubicBezTo>
                <a:cubicBezTo>
                  <a:pt x="68" y="81"/>
                  <a:pt x="68" y="81"/>
                  <a:pt x="68" y="82"/>
                </a:cubicBezTo>
                <a:cubicBezTo>
                  <a:pt x="68" y="84"/>
                  <a:pt x="69" y="84"/>
                  <a:pt x="68" y="85"/>
                </a:cubicBezTo>
                <a:cubicBezTo>
                  <a:pt x="67" y="86"/>
                  <a:pt x="68" y="87"/>
                  <a:pt x="67" y="88"/>
                </a:cubicBezTo>
                <a:cubicBezTo>
                  <a:pt x="66" y="88"/>
                  <a:pt x="64" y="89"/>
                  <a:pt x="64" y="89"/>
                </a:cubicBezTo>
                <a:cubicBezTo>
                  <a:pt x="64" y="89"/>
                  <a:pt x="64" y="89"/>
                  <a:pt x="64" y="90"/>
                </a:cubicBezTo>
                <a:cubicBezTo>
                  <a:pt x="64" y="91"/>
                  <a:pt x="65" y="91"/>
                  <a:pt x="63" y="92"/>
                </a:cubicBezTo>
                <a:cubicBezTo>
                  <a:pt x="62" y="93"/>
                  <a:pt x="60" y="93"/>
                  <a:pt x="60" y="93"/>
                </a:cubicBezTo>
                <a:cubicBezTo>
                  <a:pt x="60" y="93"/>
                  <a:pt x="61" y="94"/>
                  <a:pt x="61" y="94"/>
                </a:cubicBezTo>
                <a:cubicBezTo>
                  <a:pt x="63" y="94"/>
                  <a:pt x="64" y="94"/>
                  <a:pt x="66" y="93"/>
                </a:cubicBezTo>
                <a:cubicBezTo>
                  <a:pt x="66" y="93"/>
                  <a:pt x="66" y="93"/>
                  <a:pt x="66" y="93"/>
                </a:cubicBezTo>
                <a:cubicBezTo>
                  <a:pt x="77" y="90"/>
                  <a:pt x="86" y="82"/>
                  <a:pt x="91" y="73"/>
                </a:cubicBezTo>
                <a:cubicBezTo>
                  <a:pt x="93" y="69"/>
                  <a:pt x="94" y="65"/>
                  <a:pt x="95" y="61"/>
                </a:cubicBezTo>
                <a:close/>
                <a:moveTo>
                  <a:pt x="53" y="95"/>
                </a:moveTo>
                <a:cubicBezTo>
                  <a:pt x="53" y="94"/>
                  <a:pt x="52" y="94"/>
                  <a:pt x="52" y="94"/>
                </a:cubicBezTo>
                <a:cubicBezTo>
                  <a:pt x="52" y="94"/>
                  <a:pt x="52" y="90"/>
                  <a:pt x="52" y="89"/>
                </a:cubicBezTo>
                <a:cubicBezTo>
                  <a:pt x="52" y="88"/>
                  <a:pt x="49" y="84"/>
                  <a:pt x="49" y="84"/>
                </a:cubicBezTo>
                <a:cubicBezTo>
                  <a:pt x="45" y="84"/>
                  <a:pt x="45" y="84"/>
                  <a:pt x="45" y="84"/>
                </a:cubicBezTo>
                <a:cubicBezTo>
                  <a:pt x="45" y="84"/>
                  <a:pt x="44" y="84"/>
                  <a:pt x="44" y="84"/>
                </a:cubicBezTo>
                <a:cubicBezTo>
                  <a:pt x="44" y="83"/>
                  <a:pt x="41" y="82"/>
                  <a:pt x="41" y="82"/>
                </a:cubicBezTo>
                <a:cubicBezTo>
                  <a:pt x="41" y="82"/>
                  <a:pt x="41" y="81"/>
                  <a:pt x="41" y="80"/>
                </a:cubicBezTo>
                <a:cubicBezTo>
                  <a:pt x="40" y="79"/>
                  <a:pt x="40" y="79"/>
                  <a:pt x="39" y="79"/>
                </a:cubicBezTo>
                <a:cubicBezTo>
                  <a:pt x="38" y="78"/>
                  <a:pt x="38" y="78"/>
                  <a:pt x="37" y="77"/>
                </a:cubicBezTo>
                <a:cubicBezTo>
                  <a:pt x="37" y="76"/>
                  <a:pt x="37" y="76"/>
                  <a:pt x="36" y="75"/>
                </a:cubicBezTo>
                <a:cubicBezTo>
                  <a:pt x="36" y="74"/>
                  <a:pt x="38" y="71"/>
                  <a:pt x="38" y="70"/>
                </a:cubicBezTo>
                <a:cubicBezTo>
                  <a:pt x="38" y="70"/>
                  <a:pt x="37" y="68"/>
                  <a:pt x="37" y="68"/>
                </a:cubicBezTo>
                <a:cubicBezTo>
                  <a:pt x="37" y="68"/>
                  <a:pt x="37" y="68"/>
                  <a:pt x="38" y="67"/>
                </a:cubicBezTo>
                <a:cubicBezTo>
                  <a:pt x="34" y="68"/>
                  <a:pt x="34" y="68"/>
                  <a:pt x="34" y="68"/>
                </a:cubicBezTo>
                <a:cubicBezTo>
                  <a:pt x="31" y="66"/>
                  <a:pt x="31" y="66"/>
                  <a:pt x="31" y="66"/>
                </a:cubicBezTo>
                <a:cubicBezTo>
                  <a:pt x="29" y="64"/>
                  <a:pt x="29" y="64"/>
                  <a:pt x="29" y="64"/>
                </a:cubicBezTo>
                <a:cubicBezTo>
                  <a:pt x="25" y="63"/>
                  <a:pt x="25" y="63"/>
                  <a:pt x="25" y="63"/>
                </a:cubicBezTo>
                <a:cubicBezTo>
                  <a:pt x="22" y="63"/>
                  <a:pt x="22" y="63"/>
                  <a:pt x="22" y="63"/>
                </a:cubicBezTo>
                <a:cubicBezTo>
                  <a:pt x="22" y="63"/>
                  <a:pt x="21" y="62"/>
                  <a:pt x="20" y="62"/>
                </a:cubicBezTo>
                <a:cubicBezTo>
                  <a:pt x="20" y="61"/>
                  <a:pt x="19" y="61"/>
                  <a:pt x="17" y="60"/>
                </a:cubicBezTo>
                <a:cubicBezTo>
                  <a:pt x="14" y="53"/>
                  <a:pt x="14" y="53"/>
                  <a:pt x="14" y="53"/>
                </a:cubicBezTo>
                <a:cubicBezTo>
                  <a:pt x="13" y="56"/>
                  <a:pt x="13" y="56"/>
                  <a:pt x="13" y="56"/>
                </a:cubicBezTo>
                <a:cubicBezTo>
                  <a:pt x="13" y="59"/>
                  <a:pt x="14" y="62"/>
                  <a:pt x="15" y="66"/>
                </a:cubicBezTo>
                <a:cubicBezTo>
                  <a:pt x="15" y="66"/>
                  <a:pt x="15" y="66"/>
                  <a:pt x="15" y="66"/>
                </a:cubicBezTo>
                <a:cubicBezTo>
                  <a:pt x="18" y="77"/>
                  <a:pt x="25" y="85"/>
                  <a:pt x="35" y="90"/>
                </a:cubicBezTo>
                <a:cubicBezTo>
                  <a:pt x="40" y="93"/>
                  <a:pt x="47" y="95"/>
                  <a:pt x="53" y="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29" name="Freeform 290"/>
          <p:cNvSpPr>
            <a:spLocks noChangeArrowheads="1"/>
          </p:cNvSpPr>
          <p:nvPr/>
        </p:nvSpPr>
        <p:spPr bwMode="auto">
          <a:xfrm>
            <a:off x="4354513" y="2244725"/>
            <a:ext cx="649287" cy="771525"/>
          </a:xfrm>
          <a:custGeom>
            <a:gdLst>
              <a:gd fmla="*/ 2147483646 w 575" name="T0"/>
              <a:gd fmla="*/ 2147483646 h 728" name="T1"/>
              <a:gd fmla="*/ 0 w 575" name="T2"/>
              <a:gd fmla="*/ 2147483646 h 728" name="T3"/>
              <a:gd fmla="*/ 2147483646 w 575" name="T4"/>
              <a:gd fmla="*/ 0 h 728" name="T5"/>
              <a:gd fmla="*/ 2147483646 w 575" name="T6"/>
              <a:gd fmla="*/ 2147483646 h 728" name="T7"/>
              <a:gd fmla="*/ 2147483646 w 575" name="T8"/>
              <a:gd fmla="*/ 2147483646 h 72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575" name="T15"/>
              <a:gd fmla="*/ 0 h 728" name="T16"/>
              <a:gd fmla="*/ 575 w 575" name="T17"/>
              <a:gd fmla="*/ 728 h 728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728" w="575">
                <a:moveTo>
                  <a:pt x="30" y="728"/>
                </a:moveTo>
                <a:lnTo>
                  <a:pt x="0" y="712"/>
                </a:lnTo>
                <a:lnTo>
                  <a:pt x="545" y="0"/>
                </a:lnTo>
                <a:lnTo>
                  <a:pt x="575" y="15"/>
                </a:lnTo>
                <a:lnTo>
                  <a:pt x="30" y="728"/>
                </a:lnTo>
                <a:close/>
              </a:path>
            </a:pathLst>
          </a:cu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30" name="Freeform 291"/>
          <p:cNvSpPr>
            <a:spLocks noChangeArrowheads="1"/>
          </p:cNvSpPr>
          <p:nvPr/>
        </p:nvSpPr>
        <p:spPr bwMode="auto">
          <a:xfrm>
            <a:off x="4968875" y="2244725"/>
            <a:ext cx="615950" cy="336550"/>
          </a:xfrm>
          <a:custGeom>
            <a:gdLst>
              <a:gd fmla="*/ 2147483646 w 545" name="T0"/>
              <a:gd fmla="*/ 2147483646 h 318" name="T1"/>
              <a:gd fmla="*/ 0 w 545" name="T2"/>
              <a:gd fmla="*/ 2147483646 h 318" name="T3"/>
              <a:gd fmla="*/ 2147483646 w 545" name="T4"/>
              <a:gd fmla="*/ 0 h 318" name="T5"/>
              <a:gd fmla="*/ 2147483646 w 545" name="T6"/>
              <a:gd fmla="*/ 2147483646 h 318" name="T7"/>
              <a:gd fmla="*/ 2147483646 w 545" name="T8"/>
              <a:gd fmla="*/ 2147483646 h 318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545" name="T15"/>
              <a:gd fmla="*/ 0 h 318" name="T16"/>
              <a:gd fmla="*/ 545 w 545" name="T17"/>
              <a:gd fmla="*/ 318 h 318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318" w="545">
                <a:moveTo>
                  <a:pt x="530" y="318"/>
                </a:moveTo>
                <a:lnTo>
                  <a:pt x="0" y="31"/>
                </a:lnTo>
                <a:lnTo>
                  <a:pt x="15" y="0"/>
                </a:lnTo>
                <a:lnTo>
                  <a:pt x="545" y="303"/>
                </a:lnTo>
                <a:lnTo>
                  <a:pt x="530" y="318"/>
                </a:lnTo>
                <a:close/>
              </a:path>
            </a:pathLst>
          </a:cu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31" name="Freeform 292"/>
          <p:cNvSpPr>
            <a:spLocks noChangeArrowheads="1"/>
          </p:cNvSpPr>
          <p:nvPr/>
        </p:nvSpPr>
        <p:spPr bwMode="auto">
          <a:xfrm>
            <a:off x="5567363" y="2020888"/>
            <a:ext cx="341312" cy="560387"/>
          </a:xfrm>
          <a:custGeom>
            <a:gdLst>
              <a:gd fmla="*/ 2147483646 w 303" name="T0"/>
              <a:gd fmla="*/ 2147483646 h 530" name="T1"/>
              <a:gd fmla="*/ 0 w 303" name="T2"/>
              <a:gd fmla="*/ 2147483646 h 530" name="T3"/>
              <a:gd fmla="*/ 2147483646 w 303" name="T4"/>
              <a:gd fmla="*/ 0 h 530" name="T5"/>
              <a:gd fmla="*/ 2147483646 w 303" name="T6"/>
              <a:gd fmla="*/ 2147483646 h 530" name="T7"/>
              <a:gd fmla="*/ 2147483646 w 303" name="T8"/>
              <a:gd fmla="*/ 2147483646 h 530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03" name="T15"/>
              <a:gd fmla="*/ 0 h 530" name="T16"/>
              <a:gd fmla="*/ 303 w 303" name="T17"/>
              <a:gd fmla="*/ 530 h 530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530" w="303">
                <a:moveTo>
                  <a:pt x="30" y="530"/>
                </a:moveTo>
                <a:lnTo>
                  <a:pt x="0" y="515"/>
                </a:lnTo>
                <a:lnTo>
                  <a:pt x="273" y="0"/>
                </a:lnTo>
                <a:lnTo>
                  <a:pt x="303" y="15"/>
                </a:lnTo>
                <a:lnTo>
                  <a:pt x="30" y="530"/>
                </a:lnTo>
                <a:close/>
              </a:path>
            </a:pathLst>
          </a:cu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32" name="Freeform 293"/>
          <p:cNvSpPr>
            <a:spLocks noChangeArrowheads="1"/>
          </p:cNvSpPr>
          <p:nvPr/>
        </p:nvSpPr>
        <p:spPr bwMode="auto">
          <a:xfrm>
            <a:off x="5892800" y="2005013"/>
            <a:ext cx="325438" cy="49212"/>
          </a:xfrm>
          <a:custGeom>
            <a:gdLst>
              <a:gd fmla="*/ 2147483646 w 288" name="T0"/>
              <a:gd fmla="*/ 2147483646 h 46" name="T1"/>
              <a:gd fmla="*/ 0 w 288" name="T2"/>
              <a:gd fmla="*/ 2147483646 h 46" name="T3"/>
              <a:gd fmla="*/ 0 w 288" name="T4"/>
              <a:gd fmla="*/ 2147483646 h 46" name="T5"/>
              <a:gd fmla="*/ 2147483646 w 288" name="T6"/>
              <a:gd fmla="*/ 0 h 46" name="T7"/>
              <a:gd fmla="*/ 2147483646 w 288" name="T8"/>
              <a:gd fmla="*/ 2147483646 h 46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288" name="T15"/>
              <a:gd fmla="*/ 0 h 46" name="T16"/>
              <a:gd fmla="*/ 288 w 288" name="T17"/>
              <a:gd fmla="*/ 46 h 46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46" w="288">
                <a:moveTo>
                  <a:pt x="288" y="30"/>
                </a:moveTo>
                <a:lnTo>
                  <a:pt x="0" y="46"/>
                </a:lnTo>
                <a:lnTo>
                  <a:pt x="0" y="15"/>
                </a:lnTo>
                <a:lnTo>
                  <a:pt x="288" y="0"/>
                </a:lnTo>
                <a:lnTo>
                  <a:pt x="288" y="30"/>
                </a:lnTo>
                <a:close/>
              </a:path>
            </a:pathLst>
          </a:cu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33" name="Freeform 294"/>
          <p:cNvSpPr>
            <a:spLocks noChangeArrowheads="1"/>
          </p:cNvSpPr>
          <p:nvPr/>
        </p:nvSpPr>
        <p:spPr bwMode="auto">
          <a:xfrm>
            <a:off x="6200775" y="1492250"/>
            <a:ext cx="427038" cy="544513"/>
          </a:xfrm>
          <a:custGeom>
            <a:gdLst>
              <a:gd fmla="*/ 2147483646 w 378" name="T0"/>
              <a:gd fmla="*/ 2147483646 h 515" name="T1"/>
              <a:gd fmla="*/ 0 w 378" name="T2"/>
              <a:gd fmla="*/ 2147483646 h 515" name="T3"/>
              <a:gd fmla="*/ 2147483646 w 378" name="T4"/>
              <a:gd fmla="*/ 0 h 515" name="T5"/>
              <a:gd fmla="*/ 2147483646 w 378" name="T6"/>
              <a:gd fmla="*/ 2147483646 h 515" name="T7"/>
              <a:gd fmla="*/ 2147483646 w 378" name="T8"/>
              <a:gd fmla="*/ 2147483646 h 515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78" name="T15"/>
              <a:gd fmla="*/ 0 h 515" name="T16"/>
              <a:gd fmla="*/ 378 w 378" name="T17"/>
              <a:gd fmla="*/ 515 h 515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515" w="378">
                <a:moveTo>
                  <a:pt x="30" y="515"/>
                </a:moveTo>
                <a:lnTo>
                  <a:pt x="0" y="500"/>
                </a:lnTo>
                <a:lnTo>
                  <a:pt x="348" y="0"/>
                </a:lnTo>
                <a:lnTo>
                  <a:pt x="378" y="15"/>
                </a:lnTo>
                <a:lnTo>
                  <a:pt x="30" y="515"/>
                </a:lnTo>
                <a:close/>
              </a:path>
            </a:pathLst>
          </a:cu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34" name="Freeform 295"/>
          <p:cNvSpPr>
            <a:spLocks noChangeArrowheads="1"/>
          </p:cNvSpPr>
          <p:nvPr/>
        </p:nvSpPr>
        <p:spPr bwMode="auto">
          <a:xfrm>
            <a:off x="6592888" y="1492250"/>
            <a:ext cx="565150" cy="657225"/>
          </a:xfrm>
          <a:custGeom>
            <a:gdLst>
              <a:gd fmla="*/ 2147483646 w 500" name="T0"/>
              <a:gd fmla="*/ 2147483646 h 621" name="T1"/>
              <a:gd fmla="*/ 0 w 500" name="T2"/>
              <a:gd fmla="*/ 2147483646 h 621" name="T3"/>
              <a:gd fmla="*/ 2147483646 w 500" name="T4"/>
              <a:gd fmla="*/ 0 h 621" name="T5"/>
              <a:gd fmla="*/ 2147483646 w 500" name="T6"/>
              <a:gd fmla="*/ 2147483646 h 621" name="T7"/>
              <a:gd fmla="*/ 2147483646 w 500" name="T8"/>
              <a:gd fmla="*/ 2147483646 h 62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500" name="T15"/>
              <a:gd fmla="*/ 0 h 621" name="T16"/>
              <a:gd fmla="*/ 500 w 500" name="T17"/>
              <a:gd fmla="*/ 621 h 621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621" w="500">
                <a:moveTo>
                  <a:pt x="470" y="621"/>
                </a:moveTo>
                <a:lnTo>
                  <a:pt x="0" y="31"/>
                </a:lnTo>
                <a:lnTo>
                  <a:pt x="30" y="0"/>
                </a:lnTo>
                <a:lnTo>
                  <a:pt x="500" y="606"/>
                </a:lnTo>
                <a:lnTo>
                  <a:pt x="470" y="621"/>
                </a:lnTo>
                <a:close/>
              </a:path>
            </a:pathLst>
          </a:cu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35" name="Freeform 296"/>
          <p:cNvSpPr>
            <a:spLocks noChangeArrowheads="1"/>
          </p:cNvSpPr>
          <p:nvPr/>
        </p:nvSpPr>
        <p:spPr bwMode="auto">
          <a:xfrm>
            <a:off x="7124700" y="930275"/>
            <a:ext cx="854075" cy="1219200"/>
          </a:xfrm>
          <a:custGeom>
            <a:gdLst>
              <a:gd fmla="*/ 2147483646 w 757" name="T0"/>
              <a:gd fmla="*/ 2147483646 h 1151" name="T1"/>
              <a:gd fmla="*/ 0 w 757" name="T2"/>
              <a:gd fmla="*/ 2147483646 h 1151" name="T3"/>
              <a:gd fmla="*/ 2147483646 w 757" name="T4"/>
              <a:gd fmla="*/ 0 h 1151" name="T5"/>
              <a:gd fmla="*/ 2147483646 w 757" name="T6"/>
              <a:gd fmla="*/ 2147483646 h 1151" name="T7"/>
              <a:gd fmla="*/ 2147483646 w 757" name="T8"/>
              <a:gd fmla="*/ 2147483646 h 115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757" name="T15"/>
              <a:gd fmla="*/ 0 h 1151" name="T16"/>
              <a:gd fmla="*/ 757 w 757" name="T17"/>
              <a:gd fmla="*/ 1151 h 1151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1151" w="757">
                <a:moveTo>
                  <a:pt x="30" y="1151"/>
                </a:moveTo>
                <a:lnTo>
                  <a:pt x="0" y="1136"/>
                </a:lnTo>
                <a:lnTo>
                  <a:pt x="727" y="0"/>
                </a:lnTo>
                <a:lnTo>
                  <a:pt x="757" y="15"/>
                </a:lnTo>
                <a:lnTo>
                  <a:pt x="30" y="1151"/>
                </a:lnTo>
                <a:close/>
              </a:path>
            </a:pathLst>
          </a:cu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36" name="Freeform 297"/>
          <p:cNvSpPr>
            <a:spLocks noChangeArrowheads="1"/>
          </p:cNvSpPr>
          <p:nvPr/>
        </p:nvSpPr>
        <p:spPr bwMode="auto">
          <a:xfrm>
            <a:off x="7842250" y="866775"/>
            <a:ext cx="222250" cy="128588"/>
          </a:xfrm>
          <a:custGeom>
            <a:gdLst>
              <a:gd fmla="*/ 0 w 197" name="T0"/>
              <a:gd fmla="*/ 2147483646 h 122" name="T1"/>
              <a:gd fmla="*/ 2147483646 w 197" name="T2"/>
              <a:gd fmla="*/ 0 h 122" name="T3"/>
              <a:gd fmla="*/ 2147483646 w 197" name="T4"/>
              <a:gd fmla="*/ 2147483646 h 122" name="T5"/>
              <a:gd fmla="*/ 0 w 197" name="T6"/>
              <a:gd fmla="*/ 2147483646 h 122" name="T7"/>
              <a:gd fmla="*/ 0 60000 65536" name="T8"/>
              <a:gd fmla="*/ 0 60000 65536" name="T9"/>
              <a:gd fmla="*/ 0 60000 65536" name="T10"/>
              <a:gd fmla="*/ 0 60000 65536" name="T11"/>
              <a:gd fmla="*/ 0 w 197" name="T12"/>
              <a:gd fmla="*/ 0 h 122" name="T13"/>
              <a:gd fmla="*/ 197 w 197" name="T14"/>
              <a:gd fmla="*/ 122 h 122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122" w="197">
                <a:moveTo>
                  <a:pt x="0" y="46"/>
                </a:moveTo>
                <a:lnTo>
                  <a:pt x="151" y="0"/>
                </a:lnTo>
                <a:lnTo>
                  <a:pt x="197" y="122"/>
                </a:lnTo>
                <a:lnTo>
                  <a:pt x="0" y="46"/>
                </a:lnTo>
                <a:close/>
              </a:path>
            </a:pathLst>
          </a:cu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37" name="Freeform 298"/>
          <p:cNvSpPr>
            <a:spLocks noChangeArrowheads="1"/>
          </p:cNvSpPr>
          <p:nvPr/>
        </p:nvSpPr>
        <p:spPr bwMode="auto">
          <a:xfrm>
            <a:off x="7842250" y="866775"/>
            <a:ext cx="222250" cy="128588"/>
          </a:xfrm>
          <a:custGeom>
            <a:gdLst>
              <a:gd fmla="*/ 0 w 197" name="T0"/>
              <a:gd fmla="*/ 2147483646 h 122" name="T1"/>
              <a:gd fmla="*/ 2147483646 w 197" name="T2"/>
              <a:gd fmla="*/ 0 h 122" name="T3"/>
              <a:gd fmla="*/ 2147483646 w 197" name="T4"/>
              <a:gd fmla="*/ 2147483646 h 122" name="T5"/>
              <a:gd fmla="*/ 0 60000 65536" name="T6"/>
              <a:gd fmla="*/ 0 60000 65536" name="T7"/>
              <a:gd fmla="*/ 0 60000 65536" name="T8"/>
              <a:gd fmla="*/ 0 w 197" name="T9"/>
              <a:gd fmla="*/ 0 h 122" name="T10"/>
              <a:gd fmla="*/ 197 w 197" name="T11"/>
              <a:gd fmla="*/ 122 h 122" name="T12"/>
            </a:gdLst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b="T12" l="T9" r="T11" t="T10"/>
            <a:pathLst>
              <a:path h="122" w="197">
                <a:moveTo>
                  <a:pt x="0" y="46"/>
                </a:moveTo>
                <a:lnTo>
                  <a:pt x="151" y="0"/>
                </a:lnTo>
                <a:lnTo>
                  <a:pt x="197" y="12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38" name="Oval 299"/>
          <p:cNvSpPr>
            <a:spLocks noChangeArrowheads="1"/>
          </p:cNvSpPr>
          <p:nvPr/>
        </p:nvSpPr>
        <p:spPr bwMode="auto">
          <a:xfrm>
            <a:off x="4918075" y="2197100"/>
            <a:ext cx="120650" cy="128588"/>
          </a:xfrm>
          <a:prstGeom prst="ellipse">
            <a:avLst/>
          </a:pr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2339" name="Oval 300"/>
          <p:cNvSpPr>
            <a:spLocks noChangeArrowheads="1"/>
          </p:cNvSpPr>
          <p:nvPr/>
        </p:nvSpPr>
        <p:spPr bwMode="auto">
          <a:xfrm>
            <a:off x="7089775" y="2070100"/>
            <a:ext cx="119063" cy="111125"/>
          </a:xfrm>
          <a:prstGeom prst="ellipse">
            <a:avLst/>
          </a:pr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2340" name="Oval 301"/>
          <p:cNvSpPr>
            <a:spLocks noChangeArrowheads="1"/>
          </p:cNvSpPr>
          <p:nvPr/>
        </p:nvSpPr>
        <p:spPr bwMode="auto">
          <a:xfrm>
            <a:off x="6543675" y="1460500"/>
            <a:ext cx="136525" cy="111125"/>
          </a:xfrm>
          <a:prstGeom prst="ellipse">
            <a:avLst/>
          </a:pr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2341" name="Oval 302"/>
          <p:cNvSpPr>
            <a:spLocks noChangeArrowheads="1"/>
          </p:cNvSpPr>
          <p:nvPr/>
        </p:nvSpPr>
        <p:spPr bwMode="auto">
          <a:xfrm>
            <a:off x="6148388" y="1957388"/>
            <a:ext cx="119062" cy="128587"/>
          </a:xfrm>
          <a:prstGeom prst="ellipse">
            <a:avLst/>
          </a:pr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2342" name="Oval 303"/>
          <p:cNvSpPr>
            <a:spLocks noChangeArrowheads="1"/>
          </p:cNvSpPr>
          <p:nvPr/>
        </p:nvSpPr>
        <p:spPr bwMode="auto">
          <a:xfrm>
            <a:off x="5824538" y="1973263"/>
            <a:ext cx="119062" cy="112712"/>
          </a:xfrm>
          <a:prstGeom prst="ellipse">
            <a:avLst/>
          </a:pr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2343" name="Oval 304"/>
          <p:cNvSpPr>
            <a:spLocks noChangeArrowheads="1"/>
          </p:cNvSpPr>
          <p:nvPr/>
        </p:nvSpPr>
        <p:spPr bwMode="auto">
          <a:xfrm>
            <a:off x="5516563" y="2501900"/>
            <a:ext cx="119062" cy="112713"/>
          </a:xfrm>
          <a:prstGeom prst="ellipse">
            <a:avLst/>
          </a:prstGeom>
          <a:solidFill>
            <a:srgbClr val="87AB6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2344" name="Freeform 305"/>
          <p:cNvSpPr>
            <a:spLocks noChangeArrowheads="1"/>
          </p:cNvSpPr>
          <p:nvPr/>
        </p:nvSpPr>
        <p:spPr bwMode="auto">
          <a:xfrm>
            <a:off x="4337050" y="2357438"/>
            <a:ext cx="717550" cy="688975"/>
          </a:xfrm>
          <a:custGeom>
            <a:gdLst>
              <a:gd fmla="*/ 2147483646 w 637" name="T0"/>
              <a:gd fmla="*/ 2147483646 h 652" name="T1"/>
              <a:gd fmla="*/ 0 w 637" name="T2"/>
              <a:gd fmla="*/ 2147483646 h 652" name="T3"/>
              <a:gd fmla="*/ 2147483646 w 637" name="T4"/>
              <a:gd fmla="*/ 0 h 652" name="T5"/>
              <a:gd fmla="*/ 2147483646 w 637" name="T6"/>
              <a:gd fmla="*/ 2147483646 h 652" name="T7"/>
              <a:gd fmla="*/ 2147483646 w 637" name="T8"/>
              <a:gd fmla="*/ 2147483646 h 652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37" name="T15"/>
              <a:gd fmla="*/ 0 h 652" name="T16"/>
              <a:gd fmla="*/ 637 w 637" name="T17"/>
              <a:gd fmla="*/ 652 h 652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652" w="637">
                <a:moveTo>
                  <a:pt x="16" y="652"/>
                </a:moveTo>
                <a:lnTo>
                  <a:pt x="0" y="637"/>
                </a:lnTo>
                <a:lnTo>
                  <a:pt x="606" y="0"/>
                </a:lnTo>
                <a:lnTo>
                  <a:pt x="637" y="16"/>
                </a:lnTo>
                <a:lnTo>
                  <a:pt x="16" y="652"/>
                </a:lnTo>
                <a:close/>
              </a:path>
            </a:pathLst>
          </a:custGeom>
          <a:solidFill>
            <a:srgbClr val="4BB3D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45" name="Freeform 306"/>
          <p:cNvSpPr>
            <a:spLocks noChangeArrowheads="1"/>
          </p:cNvSpPr>
          <p:nvPr/>
        </p:nvSpPr>
        <p:spPr bwMode="auto">
          <a:xfrm>
            <a:off x="5019675" y="2357438"/>
            <a:ext cx="530225" cy="401637"/>
          </a:xfrm>
          <a:custGeom>
            <a:gdLst>
              <a:gd fmla="*/ 2147483646 w 470" name="T0"/>
              <a:gd fmla="*/ 2147483646 h 379" name="T1"/>
              <a:gd fmla="*/ 0 w 470" name="T2"/>
              <a:gd fmla="*/ 2147483646 h 379" name="T3"/>
              <a:gd fmla="*/ 2147483646 w 470" name="T4"/>
              <a:gd fmla="*/ 0 h 379" name="T5"/>
              <a:gd fmla="*/ 2147483646 w 470" name="T6"/>
              <a:gd fmla="*/ 2147483646 h 379" name="T7"/>
              <a:gd fmla="*/ 2147483646 w 470" name="T8"/>
              <a:gd fmla="*/ 2147483646 h 37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470" name="T15"/>
              <a:gd fmla="*/ 0 h 379" name="T16"/>
              <a:gd fmla="*/ 470 w 470" name="T17"/>
              <a:gd fmla="*/ 379 h 37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379" w="470">
                <a:moveTo>
                  <a:pt x="440" y="379"/>
                </a:moveTo>
                <a:lnTo>
                  <a:pt x="0" y="16"/>
                </a:lnTo>
                <a:lnTo>
                  <a:pt x="31" y="0"/>
                </a:lnTo>
                <a:lnTo>
                  <a:pt x="470" y="364"/>
                </a:lnTo>
                <a:lnTo>
                  <a:pt x="440" y="379"/>
                </a:lnTo>
                <a:close/>
              </a:path>
            </a:pathLst>
          </a:custGeom>
          <a:solidFill>
            <a:srgbClr val="4BB3D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46" name="Freeform 307"/>
          <p:cNvSpPr>
            <a:spLocks noChangeArrowheads="1"/>
          </p:cNvSpPr>
          <p:nvPr/>
        </p:nvSpPr>
        <p:spPr bwMode="auto">
          <a:xfrm>
            <a:off x="5516563" y="2228850"/>
            <a:ext cx="409575" cy="530225"/>
          </a:xfrm>
          <a:custGeom>
            <a:gdLst>
              <a:gd fmla="*/ 2147483646 w 363" name="T0"/>
              <a:gd fmla="*/ 2147483646 h 500" name="T1"/>
              <a:gd fmla="*/ 0 w 363" name="T2"/>
              <a:gd fmla="*/ 2147483646 h 500" name="T3"/>
              <a:gd fmla="*/ 2147483646 w 363" name="T4"/>
              <a:gd fmla="*/ 0 h 500" name="T5"/>
              <a:gd fmla="*/ 2147483646 w 363" name="T6"/>
              <a:gd fmla="*/ 2147483646 h 500" name="T7"/>
              <a:gd fmla="*/ 2147483646 w 363" name="T8"/>
              <a:gd fmla="*/ 2147483646 h 500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63" name="T15"/>
              <a:gd fmla="*/ 0 h 500" name="T16"/>
              <a:gd fmla="*/ 363 w 363" name="T17"/>
              <a:gd fmla="*/ 500 h 500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500" w="363">
                <a:moveTo>
                  <a:pt x="30" y="500"/>
                </a:moveTo>
                <a:lnTo>
                  <a:pt x="0" y="485"/>
                </a:lnTo>
                <a:lnTo>
                  <a:pt x="333" y="0"/>
                </a:lnTo>
                <a:lnTo>
                  <a:pt x="363" y="30"/>
                </a:lnTo>
                <a:lnTo>
                  <a:pt x="30" y="500"/>
                </a:lnTo>
                <a:close/>
              </a:path>
            </a:pathLst>
          </a:custGeom>
          <a:solidFill>
            <a:srgbClr val="4BB3D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47" name="Freeform 308"/>
          <p:cNvSpPr>
            <a:spLocks noChangeArrowheads="1"/>
          </p:cNvSpPr>
          <p:nvPr/>
        </p:nvSpPr>
        <p:spPr bwMode="auto">
          <a:xfrm>
            <a:off x="5910263" y="2228850"/>
            <a:ext cx="290512" cy="65088"/>
          </a:xfrm>
          <a:custGeom>
            <a:gdLst>
              <a:gd fmla="*/ 2147483646 w 258" name="T0"/>
              <a:gd fmla="*/ 2147483646 h 61" name="T1"/>
              <a:gd fmla="*/ 0 w 258" name="T2"/>
              <a:gd fmla="*/ 2147483646 h 61" name="T3"/>
              <a:gd fmla="*/ 0 w 258" name="T4"/>
              <a:gd fmla="*/ 0 h 61" name="T5"/>
              <a:gd fmla="*/ 2147483646 w 258" name="T6"/>
              <a:gd fmla="*/ 2147483646 h 61" name="T7"/>
              <a:gd fmla="*/ 2147483646 w 258" name="T8"/>
              <a:gd fmla="*/ 2147483646 h 6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258" name="T15"/>
              <a:gd fmla="*/ 0 h 61" name="T16"/>
              <a:gd fmla="*/ 258 w 258" name="T17"/>
              <a:gd fmla="*/ 61 h 61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61" w="258">
                <a:moveTo>
                  <a:pt x="258" y="61"/>
                </a:moveTo>
                <a:lnTo>
                  <a:pt x="0" y="30"/>
                </a:lnTo>
                <a:lnTo>
                  <a:pt x="0" y="0"/>
                </a:lnTo>
                <a:lnTo>
                  <a:pt x="258" y="30"/>
                </a:lnTo>
                <a:lnTo>
                  <a:pt x="258" y="61"/>
                </a:lnTo>
                <a:close/>
              </a:path>
            </a:pathLst>
          </a:custGeom>
          <a:solidFill>
            <a:srgbClr val="4BB3D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48" name="Freeform 309"/>
          <p:cNvSpPr>
            <a:spLocks noChangeArrowheads="1"/>
          </p:cNvSpPr>
          <p:nvPr/>
        </p:nvSpPr>
        <p:spPr bwMode="auto">
          <a:xfrm>
            <a:off x="6183313" y="1797050"/>
            <a:ext cx="495300" cy="496888"/>
          </a:xfrm>
          <a:custGeom>
            <a:gdLst>
              <a:gd fmla="*/ 2147483646 w 439" name="T0"/>
              <a:gd fmla="*/ 2147483646 h 470" name="T1"/>
              <a:gd fmla="*/ 0 w 439" name="T2"/>
              <a:gd fmla="*/ 2147483646 h 470" name="T3"/>
              <a:gd fmla="*/ 2147483646 w 439" name="T4"/>
              <a:gd fmla="*/ 0 h 470" name="T5"/>
              <a:gd fmla="*/ 2147483646 w 439" name="T6"/>
              <a:gd fmla="*/ 2147483646 h 470" name="T7"/>
              <a:gd fmla="*/ 2147483646 w 439" name="T8"/>
              <a:gd fmla="*/ 2147483646 h 470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439" name="T15"/>
              <a:gd fmla="*/ 0 h 470" name="T16"/>
              <a:gd fmla="*/ 439 w 439" name="T17"/>
              <a:gd fmla="*/ 470 h 470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470" w="439">
                <a:moveTo>
                  <a:pt x="30" y="470"/>
                </a:moveTo>
                <a:lnTo>
                  <a:pt x="0" y="439"/>
                </a:lnTo>
                <a:lnTo>
                  <a:pt x="424" y="0"/>
                </a:lnTo>
                <a:lnTo>
                  <a:pt x="439" y="30"/>
                </a:lnTo>
                <a:lnTo>
                  <a:pt x="30" y="470"/>
                </a:lnTo>
                <a:close/>
              </a:path>
            </a:pathLst>
          </a:custGeom>
          <a:solidFill>
            <a:srgbClr val="4BB3D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49" name="Freeform 310"/>
          <p:cNvSpPr>
            <a:spLocks noChangeArrowheads="1"/>
          </p:cNvSpPr>
          <p:nvPr/>
        </p:nvSpPr>
        <p:spPr bwMode="auto">
          <a:xfrm>
            <a:off x="6645275" y="1812925"/>
            <a:ext cx="409575" cy="688975"/>
          </a:xfrm>
          <a:custGeom>
            <a:gdLst>
              <a:gd fmla="*/ 2147483646 w 363" name="T0"/>
              <a:gd fmla="*/ 2147483646 h 652" name="T1"/>
              <a:gd fmla="*/ 0 w 363" name="T2"/>
              <a:gd fmla="*/ 2147483646 h 652" name="T3"/>
              <a:gd fmla="*/ 2147483646 w 363" name="T4"/>
              <a:gd fmla="*/ 0 h 652" name="T5"/>
              <a:gd fmla="*/ 2147483646 w 363" name="T6"/>
              <a:gd fmla="*/ 2147483646 h 652" name="T7"/>
              <a:gd fmla="*/ 2147483646 w 363" name="T8"/>
              <a:gd fmla="*/ 2147483646 h 652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63" name="T15"/>
              <a:gd fmla="*/ 0 h 652" name="T16"/>
              <a:gd fmla="*/ 363 w 363" name="T17"/>
              <a:gd fmla="*/ 652 h 652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652" w="363">
                <a:moveTo>
                  <a:pt x="348" y="652"/>
                </a:moveTo>
                <a:lnTo>
                  <a:pt x="0" y="15"/>
                </a:lnTo>
                <a:lnTo>
                  <a:pt x="30" y="0"/>
                </a:lnTo>
                <a:lnTo>
                  <a:pt x="363" y="637"/>
                </a:lnTo>
                <a:lnTo>
                  <a:pt x="348" y="652"/>
                </a:lnTo>
                <a:close/>
              </a:path>
            </a:pathLst>
          </a:custGeom>
          <a:solidFill>
            <a:srgbClr val="4BB3D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50" name="Freeform 311"/>
          <p:cNvSpPr>
            <a:spLocks noChangeArrowheads="1"/>
          </p:cNvSpPr>
          <p:nvPr/>
        </p:nvSpPr>
        <p:spPr bwMode="auto">
          <a:xfrm>
            <a:off x="7038975" y="1412875"/>
            <a:ext cx="973138" cy="1089025"/>
          </a:xfrm>
          <a:custGeom>
            <a:gdLst>
              <a:gd fmla="*/ 2147483646 w 863" name="T0"/>
              <a:gd fmla="*/ 2147483646 h 1030" name="T1"/>
              <a:gd fmla="*/ 0 w 863" name="T2"/>
              <a:gd fmla="*/ 2147483646 h 1030" name="T3"/>
              <a:gd fmla="*/ 2147483646 w 863" name="T4"/>
              <a:gd fmla="*/ 0 h 1030" name="T5"/>
              <a:gd fmla="*/ 2147483646 w 863" name="T6"/>
              <a:gd fmla="*/ 2147483646 h 1030" name="T7"/>
              <a:gd fmla="*/ 2147483646 w 863" name="T8"/>
              <a:gd fmla="*/ 2147483646 h 1030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863" name="T15"/>
              <a:gd fmla="*/ 0 h 1030" name="T16"/>
              <a:gd fmla="*/ 863 w 863" name="T17"/>
              <a:gd fmla="*/ 1030 h 1030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1030" w="863">
                <a:moveTo>
                  <a:pt x="15" y="1030"/>
                </a:moveTo>
                <a:lnTo>
                  <a:pt x="0" y="1015"/>
                </a:lnTo>
                <a:lnTo>
                  <a:pt x="848" y="0"/>
                </a:lnTo>
                <a:lnTo>
                  <a:pt x="863" y="15"/>
                </a:lnTo>
                <a:lnTo>
                  <a:pt x="15" y="1030"/>
                </a:lnTo>
                <a:close/>
              </a:path>
            </a:pathLst>
          </a:custGeom>
          <a:solidFill>
            <a:srgbClr val="4BB3D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51" name="Freeform 312"/>
          <p:cNvSpPr>
            <a:spLocks noChangeArrowheads="1"/>
          </p:cNvSpPr>
          <p:nvPr/>
        </p:nvSpPr>
        <p:spPr bwMode="auto">
          <a:xfrm>
            <a:off x="7893050" y="1347788"/>
            <a:ext cx="204788" cy="128587"/>
          </a:xfrm>
          <a:custGeom>
            <a:gdLst>
              <a:gd fmla="*/ 0 w 182" name="T0"/>
              <a:gd fmla="*/ 2147483646 h 121" name="T1"/>
              <a:gd fmla="*/ 2147483646 w 182" name="T2"/>
              <a:gd fmla="*/ 0 h 121" name="T3"/>
              <a:gd fmla="*/ 2147483646 w 182" name="T4"/>
              <a:gd fmla="*/ 2147483646 h 121" name="T5"/>
              <a:gd fmla="*/ 0 w 182" name="T6"/>
              <a:gd fmla="*/ 2147483646 h 121" name="T7"/>
              <a:gd fmla="*/ 0 60000 65536" name="T8"/>
              <a:gd fmla="*/ 0 60000 65536" name="T9"/>
              <a:gd fmla="*/ 0 60000 65536" name="T10"/>
              <a:gd fmla="*/ 0 60000 65536" name="T11"/>
              <a:gd fmla="*/ 0 w 182" name="T12"/>
              <a:gd fmla="*/ 0 h 121" name="T13"/>
              <a:gd fmla="*/ 182 w 182" name="T14"/>
              <a:gd fmla="*/ 121 h 121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120" w="182">
                <a:moveTo>
                  <a:pt x="0" y="15"/>
                </a:moveTo>
                <a:lnTo>
                  <a:pt x="152" y="0"/>
                </a:lnTo>
                <a:lnTo>
                  <a:pt x="182" y="121"/>
                </a:lnTo>
                <a:lnTo>
                  <a:pt x="0" y="15"/>
                </a:lnTo>
                <a:close/>
              </a:path>
            </a:pathLst>
          </a:custGeom>
          <a:solidFill>
            <a:srgbClr val="4BB3D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52" name="Freeform 313"/>
          <p:cNvSpPr>
            <a:spLocks noChangeArrowheads="1"/>
          </p:cNvSpPr>
          <p:nvPr/>
        </p:nvSpPr>
        <p:spPr bwMode="auto">
          <a:xfrm>
            <a:off x="7893050" y="1347788"/>
            <a:ext cx="204788" cy="128587"/>
          </a:xfrm>
          <a:custGeom>
            <a:gdLst>
              <a:gd fmla="*/ 0 w 182" name="T0"/>
              <a:gd fmla="*/ 2147483646 h 121" name="T1"/>
              <a:gd fmla="*/ 2147483646 w 182" name="T2"/>
              <a:gd fmla="*/ 0 h 121" name="T3"/>
              <a:gd fmla="*/ 2147483646 w 182" name="T4"/>
              <a:gd fmla="*/ 2147483646 h 121" name="T5"/>
              <a:gd fmla="*/ 0 60000 65536" name="T6"/>
              <a:gd fmla="*/ 0 60000 65536" name="T7"/>
              <a:gd fmla="*/ 0 60000 65536" name="T8"/>
              <a:gd fmla="*/ 0 w 182" name="T9"/>
              <a:gd fmla="*/ 0 h 121" name="T10"/>
              <a:gd fmla="*/ 182 w 182" name="T11"/>
              <a:gd fmla="*/ 121 h 121" name="T12"/>
            </a:gdLst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b="T12" l="T9" r="T11" t="T10"/>
            <a:pathLst>
              <a:path h="120" w="182">
                <a:moveTo>
                  <a:pt x="0" y="15"/>
                </a:moveTo>
                <a:lnTo>
                  <a:pt x="152" y="0"/>
                </a:lnTo>
                <a:lnTo>
                  <a:pt x="182" y="12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53" name="Oval 314"/>
          <p:cNvSpPr>
            <a:spLocks noChangeArrowheads="1"/>
          </p:cNvSpPr>
          <p:nvPr/>
        </p:nvSpPr>
        <p:spPr bwMode="auto">
          <a:xfrm>
            <a:off x="4968875" y="2325688"/>
            <a:ext cx="120650" cy="112712"/>
          </a:xfrm>
          <a:prstGeom prst="ellipse">
            <a:avLst/>
          </a:prstGeom>
          <a:solidFill>
            <a:srgbClr val="4BB3D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2354" name="Oval 315"/>
          <p:cNvSpPr>
            <a:spLocks noChangeArrowheads="1"/>
          </p:cNvSpPr>
          <p:nvPr/>
        </p:nvSpPr>
        <p:spPr bwMode="auto">
          <a:xfrm>
            <a:off x="5464175" y="2678113"/>
            <a:ext cx="120650" cy="112712"/>
          </a:xfrm>
          <a:prstGeom prst="ellipse">
            <a:avLst/>
          </a:prstGeom>
          <a:solidFill>
            <a:srgbClr val="4BB3D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2355" name="Oval 316"/>
          <p:cNvSpPr>
            <a:spLocks noChangeArrowheads="1"/>
          </p:cNvSpPr>
          <p:nvPr/>
        </p:nvSpPr>
        <p:spPr bwMode="auto">
          <a:xfrm>
            <a:off x="5859463" y="2181225"/>
            <a:ext cx="119062" cy="128588"/>
          </a:xfrm>
          <a:prstGeom prst="ellipse">
            <a:avLst/>
          </a:prstGeom>
          <a:solidFill>
            <a:srgbClr val="4BB3D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2356" name="Oval 317"/>
          <p:cNvSpPr>
            <a:spLocks noChangeArrowheads="1"/>
          </p:cNvSpPr>
          <p:nvPr/>
        </p:nvSpPr>
        <p:spPr bwMode="auto">
          <a:xfrm>
            <a:off x="6148388" y="2228850"/>
            <a:ext cx="119062" cy="112713"/>
          </a:xfrm>
          <a:prstGeom prst="ellipse">
            <a:avLst/>
          </a:prstGeom>
          <a:solidFill>
            <a:srgbClr val="4BB3D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2357" name="Oval 318"/>
          <p:cNvSpPr>
            <a:spLocks noChangeArrowheads="1"/>
          </p:cNvSpPr>
          <p:nvPr/>
        </p:nvSpPr>
        <p:spPr bwMode="auto">
          <a:xfrm>
            <a:off x="6592888" y="1765300"/>
            <a:ext cx="136525" cy="111125"/>
          </a:xfrm>
          <a:prstGeom prst="ellipse">
            <a:avLst/>
          </a:prstGeom>
          <a:solidFill>
            <a:srgbClr val="4BB3D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2358" name="Oval 319"/>
          <p:cNvSpPr>
            <a:spLocks noChangeArrowheads="1"/>
          </p:cNvSpPr>
          <p:nvPr/>
        </p:nvSpPr>
        <p:spPr bwMode="auto">
          <a:xfrm>
            <a:off x="6969125" y="2438400"/>
            <a:ext cx="138113" cy="111125"/>
          </a:xfrm>
          <a:prstGeom prst="ellipse">
            <a:avLst/>
          </a:prstGeom>
          <a:solidFill>
            <a:srgbClr val="4BB3D2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2359" name="Freeform 320"/>
          <p:cNvSpPr>
            <a:spLocks noChangeArrowheads="1"/>
          </p:cNvSpPr>
          <p:nvPr/>
        </p:nvSpPr>
        <p:spPr bwMode="auto">
          <a:xfrm>
            <a:off x="4337050" y="2454275"/>
            <a:ext cx="752475" cy="609600"/>
          </a:xfrm>
          <a:custGeom>
            <a:gdLst>
              <a:gd fmla="*/ 2147483646 w 667" name="T0"/>
              <a:gd fmla="*/ 2147483646 h 576" name="T1"/>
              <a:gd fmla="*/ 0 w 667" name="T2"/>
              <a:gd fmla="*/ 2147483646 h 576" name="T3"/>
              <a:gd fmla="*/ 2147483646 w 667" name="T4"/>
              <a:gd fmla="*/ 0 h 576" name="T5"/>
              <a:gd fmla="*/ 2147483646 w 667" name="T6"/>
              <a:gd fmla="*/ 2147483646 h 576" name="T7"/>
              <a:gd fmla="*/ 2147483646 w 667" name="T8"/>
              <a:gd fmla="*/ 2147483646 h 576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667" name="T15"/>
              <a:gd fmla="*/ 0 h 576" name="T16"/>
              <a:gd fmla="*/ 667 w 667" name="T17"/>
              <a:gd fmla="*/ 576 h 576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576" w="667">
                <a:moveTo>
                  <a:pt x="16" y="576"/>
                </a:moveTo>
                <a:lnTo>
                  <a:pt x="0" y="561"/>
                </a:lnTo>
                <a:lnTo>
                  <a:pt x="652" y="0"/>
                </a:lnTo>
                <a:lnTo>
                  <a:pt x="667" y="15"/>
                </a:lnTo>
                <a:lnTo>
                  <a:pt x="16" y="576"/>
                </a:lnTo>
                <a:close/>
              </a:path>
            </a:pathLst>
          </a:custGeom>
          <a:solidFill>
            <a:srgbClr val="D94D4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60" name="Freeform 321"/>
          <p:cNvSpPr>
            <a:spLocks noChangeArrowheads="1"/>
          </p:cNvSpPr>
          <p:nvPr/>
        </p:nvSpPr>
        <p:spPr bwMode="auto">
          <a:xfrm>
            <a:off x="5072063" y="2454275"/>
            <a:ext cx="444500" cy="447675"/>
          </a:xfrm>
          <a:custGeom>
            <a:gdLst>
              <a:gd fmla="*/ 2147483646 w 394" name="T0"/>
              <a:gd fmla="*/ 2147483646 h 424" name="T1"/>
              <a:gd fmla="*/ 0 w 394" name="T2"/>
              <a:gd fmla="*/ 2147483646 h 424" name="T3"/>
              <a:gd fmla="*/ 2147483646 w 394" name="T4"/>
              <a:gd fmla="*/ 0 h 424" name="T5"/>
              <a:gd fmla="*/ 2147483646 w 394" name="T6"/>
              <a:gd fmla="*/ 2147483646 h 424" name="T7"/>
              <a:gd fmla="*/ 2147483646 w 394" name="T8"/>
              <a:gd fmla="*/ 2147483646 h 424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94" name="T15"/>
              <a:gd fmla="*/ 0 h 424" name="T16"/>
              <a:gd fmla="*/ 394 w 394" name="T17"/>
              <a:gd fmla="*/ 424 h 424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422" w="394">
                <a:moveTo>
                  <a:pt x="363" y="424"/>
                </a:moveTo>
                <a:lnTo>
                  <a:pt x="0" y="15"/>
                </a:lnTo>
                <a:lnTo>
                  <a:pt x="15" y="0"/>
                </a:lnTo>
                <a:lnTo>
                  <a:pt x="394" y="394"/>
                </a:lnTo>
                <a:lnTo>
                  <a:pt x="363" y="424"/>
                </a:lnTo>
                <a:close/>
              </a:path>
            </a:pathLst>
          </a:custGeom>
          <a:solidFill>
            <a:srgbClr val="D94D4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61" name="Freeform 322"/>
          <p:cNvSpPr>
            <a:spLocks noChangeArrowheads="1"/>
          </p:cNvSpPr>
          <p:nvPr/>
        </p:nvSpPr>
        <p:spPr bwMode="auto">
          <a:xfrm>
            <a:off x="5481638" y="2422525"/>
            <a:ext cx="444500" cy="479425"/>
          </a:xfrm>
          <a:custGeom>
            <a:gdLst>
              <a:gd fmla="*/ 2147483646 w 394" name="T0"/>
              <a:gd fmla="*/ 2147483646 h 454" name="T1"/>
              <a:gd fmla="*/ 0 w 394" name="T2"/>
              <a:gd fmla="*/ 2147483646 h 454" name="T3"/>
              <a:gd fmla="*/ 2147483646 w 394" name="T4"/>
              <a:gd fmla="*/ 0 h 454" name="T5"/>
              <a:gd fmla="*/ 2147483646 w 394" name="T6"/>
              <a:gd fmla="*/ 2147483646 h 454" name="T7"/>
              <a:gd fmla="*/ 2147483646 w 394" name="T8"/>
              <a:gd fmla="*/ 2147483646 h 454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394" name="T15"/>
              <a:gd fmla="*/ 0 h 454" name="T16"/>
              <a:gd fmla="*/ 394 w 394" name="T17"/>
              <a:gd fmla="*/ 454 h 454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452" w="394">
                <a:moveTo>
                  <a:pt x="31" y="454"/>
                </a:moveTo>
                <a:lnTo>
                  <a:pt x="0" y="424"/>
                </a:lnTo>
                <a:lnTo>
                  <a:pt x="379" y="0"/>
                </a:lnTo>
                <a:lnTo>
                  <a:pt x="394" y="15"/>
                </a:lnTo>
                <a:lnTo>
                  <a:pt x="31" y="454"/>
                </a:lnTo>
                <a:close/>
              </a:path>
            </a:pathLst>
          </a:custGeom>
          <a:solidFill>
            <a:srgbClr val="D94D4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62" name="Freeform 323"/>
          <p:cNvSpPr>
            <a:spLocks noChangeArrowheads="1"/>
          </p:cNvSpPr>
          <p:nvPr/>
        </p:nvSpPr>
        <p:spPr bwMode="auto">
          <a:xfrm>
            <a:off x="5910263" y="2406650"/>
            <a:ext cx="290512" cy="95250"/>
          </a:xfrm>
          <a:custGeom>
            <a:gdLst>
              <a:gd fmla="*/ 2147483646 w 258" name="T0"/>
              <a:gd fmla="*/ 2147483646 h 91" name="T1"/>
              <a:gd fmla="*/ 0 w 258" name="T2"/>
              <a:gd fmla="*/ 2147483646 h 91" name="T3"/>
              <a:gd fmla="*/ 2147483646 w 258" name="T4"/>
              <a:gd fmla="*/ 0 h 91" name="T5"/>
              <a:gd fmla="*/ 2147483646 w 258" name="T6"/>
              <a:gd fmla="*/ 2147483646 h 91" name="T7"/>
              <a:gd fmla="*/ 2147483646 w 258" name="T8"/>
              <a:gd fmla="*/ 2147483646 h 9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258" name="T15"/>
              <a:gd fmla="*/ 0 h 91" name="T16"/>
              <a:gd fmla="*/ 258 w 258" name="T17"/>
              <a:gd fmla="*/ 91 h 91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91" w="258">
                <a:moveTo>
                  <a:pt x="243" y="91"/>
                </a:moveTo>
                <a:lnTo>
                  <a:pt x="0" y="30"/>
                </a:lnTo>
                <a:lnTo>
                  <a:pt x="15" y="0"/>
                </a:lnTo>
                <a:lnTo>
                  <a:pt x="258" y="60"/>
                </a:lnTo>
                <a:lnTo>
                  <a:pt x="243" y="91"/>
                </a:lnTo>
                <a:close/>
              </a:path>
            </a:pathLst>
          </a:custGeom>
          <a:solidFill>
            <a:srgbClr val="D94D4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63" name="Freeform 324"/>
          <p:cNvSpPr>
            <a:spLocks noChangeArrowheads="1"/>
          </p:cNvSpPr>
          <p:nvPr/>
        </p:nvSpPr>
        <p:spPr bwMode="auto">
          <a:xfrm>
            <a:off x="6183313" y="2070100"/>
            <a:ext cx="528637" cy="431800"/>
          </a:xfrm>
          <a:custGeom>
            <a:gdLst>
              <a:gd fmla="*/ 2147483646 w 469" name="T0"/>
              <a:gd fmla="*/ 2147483646 h 409" name="T1"/>
              <a:gd fmla="*/ 0 w 469" name="T2"/>
              <a:gd fmla="*/ 2147483646 h 409" name="T3"/>
              <a:gd fmla="*/ 2147483646 w 469" name="T4"/>
              <a:gd fmla="*/ 0 h 409" name="T5"/>
              <a:gd fmla="*/ 2147483646 w 469" name="T6"/>
              <a:gd fmla="*/ 2147483646 h 409" name="T7"/>
              <a:gd fmla="*/ 2147483646 w 469" name="T8"/>
              <a:gd fmla="*/ 2147483646 h 409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469" name="T15"/>
              <a:gd fmla="*/ 0 h 409" name="T16"/>
              <a:gd fmla="*/ 469 w 469" name="T17"/>
              <a:gd fmla="*/ 409 h 409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409" w="469">
                <a:moveTo>
                  <a:pt x="15" y="409"/>
                </a:moveTo>
                <a:lnTo>
                  <a:pt x="0" y="378"/>
                </a:lnTo>
                <a:lnTo>
                  <a:pt x="439" y="0"/>
                </a:lnTo>
                <a:lnTo>
                  <a:pt x="469" y="15"/>
                </a:lnTo>
                <a:lnTo>
                  <a:pt x="15" y="409"/>
                </a:lnTo>
                <a:close/>
              </a:path>
            </a:pathLst>
          </a:custGeom>
          <a:solidFill>
            <a:srgbClr val="D94D4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64" name="Freeform 325"/>
          <p:cNvSpPr>
            <a:spLocks noChangeArrowheads="1"/>
          </p:cNvSpPr>
          <p:nvPr/>
        </p:nvSpPr>
        <p:spPr bwMode="auto">
          <a:xfrm>
            <a:off x="6680200" y="2070100"/>
            <a:ext cx="288925" cy="720725"/>
          </a:xfrm>
          <a:custGeom>
            <a:gdLst>
              <a:gd fmla="*/ 2147483646 w 257" name="T0"/>
              <a:gd fmla="*/ 2147483646 h 681" name="T1"/>
              <a:gd fmla="*/ 0 w 257" name="T2"/>
              <a:gd fmla="*/ 2147483646 h 681" name="T3"/>
              <a:gd fmla="*/ 2147483646 w 257" name="T4"/>
              <a:gd fmla="*/ 0 h 681" name="T5"/>
              <a:gd fmla="*/ 2147483646 w 257" name="T6"/>
              <a:gd fmla="*/ 2147483646 h 681" name="T7"/>
              <a:gd fmla="*/ 2147483646 w 257" name="T8"/>
              <a:gd fmla="*/ 2147483646 h 681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257" name="T15"/>
              <a:gd fmla="*/ 0 h 681" name="T16"/>
              <a:gd fmla="*/ 257 w 257" name="T17"/>
              <a:gd fmla="*/ 681 h 681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681" w="257">
                <a:moveTo>
                  <a:pt x="227" y="681"/>
                </a:moveTo>
                <a:lnTo>
                  <a:pt x="0" y="15"/>
                </a:lnTo>
                <a:lnTo>
                  <a:pt x="30" y="0"/>
                </a:lnTo>
                <a:lnTo>
                  <a:pt x="257" y="681"/>
                </a:lnTo>
                <a:lnTo>
                  <a:pt x="227" y="681"/>
                </a:lnTo>
                <a:close/>
              </a:path>
            </a:pathLst>
          </a:custGeom>
          <a:solidFill>
            <a:srgbClr val="D94D4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65" name="Freeform 326"/>
          <p:cNvSpPr>
            <a:spLocks noChangeArrowheads="1"/>
          </p:cNvSpPr>
          <p:nvPr/>
        </p:nvSpPr>
        <p:spPr bwMode="auto">
          <a:xfrm>
            <a:off x="6953250" y="1797050"/>
            <a:ext cx="1058863" cy="1009650"/>
          </a:xfrm>
          <a:custGeom>
            <a:gdLst>
              <a:gd fmla="*/ 2147483646 w 939" name="T0"/>
              <a:gd fmla="*/ 2147483646 h 955" name="T1"/>
              <a:gd fmla="*/ 0 w 939" name="T2"/>
              <a:gd fmla="*/ 2147483646 h 955" name="T3"/>
              <a:gd fmla="*/ 2147483646 w 939" name="T4"/>
              <a:gd fmla="*/ 0 h 955" name="T5"/>
              <a:gd fmla="*/ 2147483646 w 939" name="T6"/>
              <a:gd fmla="*/ 2147483646 h 955" name="T7"/>
              <a:gd fmla="*/ 2147483646 w 939" name="T8"/>
              <a:gd fmla="*/ 2147483646 h 955" name="T9"/>
              <a:gd fmla="*/ 0 60000 65536" name="T10"/>
              <a:gd fmla="*/ 0 60000 65536" name="T11"/>
              <a:gd fmla="*/ 0 60000 65536" name="T12"/>
              <a:gd fmla="*/ 0 60000 65536" name="T13"/>
              <a:gd fmla="*/ 0 60000 65536" name="T14"/>
              <a:gd fmla="*/ 0 w 939" name="T15"/>
              <a:gd fmla="*/ 0 h 955" name="T16"/>
              <a:gd fmla="*/ 939 w 939" name="T17"/>
              <a:gd fmla="*/ 955 h 955" name="T18"/>
            </a:gdLst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b="T18" l="T15" r="T17" t="T16"/>
            <a:pathLst>
              <a:path h="955" w="939">
                <a:moveTo>
                  <a:pt x="15" y="955"/>
                </a:moveTo>
                <a:lnTo>
                  <a:pt x="0" y="924"/>
                </a:lnTo>
                <a:lnTo>
                  <a:pt x="924" y="0"/>
                </a:lnTo>
                <a:lnTo>
                  <a:pt x="939" y="30"/>
                </a:lnTo>
                <a:lnTo>
                  <a:pt x="15" y="955"/>
                </a:lnTo>
                <a:close/>
              </a:path>
            </a:pathLst>
          </a:custGeom>
          <a:solidFill>
            <a:srgbClr val="D94D4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66" name="Freeform 327"/>
          <p:cNvSpPr>
            <a:spLocks noChangeArrowheads="1"/>
          </p:cNvSpPr>
          <p:nvPr/>
        </p:nvSpPr>
        <p:spPr bwMode="auto">
          <a:xfrm>
            <a:off x="7910513" y="1749425"/>
            <a:ext cx="169862" cy="127000"/>
          </a:xfrm>
          <a:custGeom>
            <a:gdLst>
              <a:gd fmla="*/ 0 w 151" name="T0"/>
              <a:gd fmla="*/ 0 h 121" name="T1"/>
              <a:gd fmla="*/ 2147483646 w 151" name="T2"/>
              <a:gd fmla="*/ 0 h 121" name="T3"/>
              <a:gd fmla="*/ 2147483646 w 151" name="T4"/>
              <a:gd fmla="*/ 2147483646 h 121" name="T5"/>
              <a:gd fmla="*/ 0 w 151" name="T6"/>
              <a:gd fmla="*/ 0 h 121" name="T7"/>
              <a:gd fmla="*/ 0 60000 65536" name="T8"/>
              <a:gd fmla="*/ 0 60000 65536" name="T9"/>
              <a:gd fmla="*/ 0 60000 65536" name="T10"/>
              <a:gd fmla="*/ 0 60000 65536" name="T11"/>
              <a:gd fmla="*/ 0 w 151" name="T12"/>
              <a:gd fmla="*/ 0 h 121" name="T13"/>
              <a:gd fmla="*/ 151 w 151" name="T14"/>
              <a:gd fmla="*/ 121 h 121" name="T15"/>
            </a:gdLst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b="T15" l="T12" r="T14" t="T13"/>
            <a:pathLst>
              <a:path h="120" w="151">
                <a:moveTo>
                  <a:pt x="0" y="0"/>
                </a:moveTo>
                <a:lnTo>
                  <a:pt x="136" y="0"/>
                </a:lnTo>
                <a:lnTo>
                  <a:pt x="151" y="121"/>
                </a:lnTo>
                <a:lnTo>
                  <a:pt x="0" y="0"/>
                </a:lnTo>
                <a:close/>
              </a:path>
            </a:pathLst>
          </a:custGeom>
          <a:solidFill>
            <a:srgbClr val="D94D4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67" name="Freeform 328"/>
          <p:cNvSpPr>
            <a:spLocks noChangeArrowheads="1"/>
          </p:cNvSpPr>
          <p:nvPr/>
        </p:nvSpPr>
        <p:spPr bwMode="auto">
          <a:xfrm>
            <a:off x="7910513" y="1749425"/>
            <a:ext cx="169862" cy="127000"/>
          </a:xfrm>
          <a:custGeom>
            <a:gdLst>
              <a:gd fmla="*/ 0 w 151" name="T0"/>
              <a:gd fmla="*/ 0 h 121" name="T1"/>
              <a:gd fmla="*/ 2147483646 w 151" name="T2"/>
              <a:gd fmla="*/ 0 h 121" name="T3"/>
              <a:gd fmla="*/ 2147483646 w 151" name="T4"/>
              <a:gd fmla="*/ 2147483646 h 121" name="T5"/>
              <a:gd fmla="*/ 0 60000 65536" name="T6"/>
              <a:gd fmla="*/ 0 60000 65536" name="T7"/>
              <a:gd fmla="*/ 0 60000 65536" name="T8"/>
              <a:gd fmla="*/ 0 w 151" name="T9"/>
              <a:gd fmla="*/ 0 h 121" name="T10"/>
              <a:gd fmla="*/ 151 w 151" name="T11"/>
              <a:gd fmla="*/ 121 h 121" name="T12"/>
            </a:gdLst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b="T12" l="T9" r="T11" t="T10"/>
            <a:pathLst>
              <a:path h="120" w="151">
                <a:moveTo>
                  <a:pt x="0" y="0"/>
                </a:moveTo>
                <a:lnTo>
                  <a:pt x="136" y="0"/>
                </a:lnTo>
                <a:lnTo>
                  <a:pt x="151" y="12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68" name="Oval 329"/>
          <p:cNvSpPr>
            <a:spLocks noChangeArrowheads="1"/>
          </p:cNvSpPr>
          <p:nvPr/>
        </p:nvSpPr>
        <p:spPr bwMode="auto">
          <a:xfrm>
            <a:off x="6902450" y="2743200"/>
            <a:ext cx="119063" cy="111125"/>
          </a:xfrm>
          <a:prstGeom prst="ellipse">
            <a:avLst/>
          </a:prstGeom>
          <a:solidFill>
            <a:srgbClr val="D94D4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2369" name="Oval 330"/>
          <p:cNvSpPr>
            <a:spLocks noChangeArrowheads="1"/>
          </p:cNvSpPr>
          <p:nvPr/>
        </p:nvSpPr>
        <p:spPr bwMode="auto">
          <a:xfrm>
            <a:off x="6627813" y="2020888"/>
            <a:ext cx="119062" cy="112712"/>
          </a:xfrm>
          <a:prstGeom prst="ellipse">
            <a:avLst/>
          </a:prstGeom>
          <a:solidFill>
            <a:srgbClr val="D94D4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2370" name="Oval 331"/>
          <p:cNvSpPr>
            <a:spLocks noChangeArrowheads="1"/>
          </p:cNvSpPr>
          <p:nvPr/>
        </p:nvSpPr>
        <p:spPr bwMode="auto">
          <a:xfrm>
            <a:off x="6132513" y="2438400"/>
            <a:ext cx="119062" cy="111125"/>
          </a:xfrm>
          <a:prstGeom prst="ellipse">
            <a:avLst/>
          </a:prstGeom>
          <a:solidFill>
            <a:srgbClr val="D94D4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2371" name="Oval 332"/>
          <p:cNvSpPr>
            <a:spLocks noChangeArrowheads="1"/>
          </p:cNvSpPr>
          <p:nvPr/>
        </p:nvSpPr>
        <p:spPr bwMode="auto">
          <a:xfrm>
            <a:off x="5859463" y="2374900"/>
            <a:ext cx="119062" cy="111125"/>
          </a:xfrm>
          <a:prstGeom prst="ellipse">
            <a:avLst/>
          </a:prstGeom>
          <a:solidFill>
            <a:srgbClr val="D94D4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2372" name="Oval 333"/>
          <p:cNvSpPr>
            <a:spLocks noChangeArrowheads="1"/>
          </p:cNvSpPr>
          <p:nvPr/>
        </p:nvSpPr>
        <p:spPr bwMode="auto">
          <a:xfrm>
            <a:off x="5430838" y="2822575"/>
            <a:ext cx="136525" cy="128588"/>
          </a:xfrm>
          <a:prstGeom prst="ellipse">
            <a:avLst/>
          </a:prstGeom>
          <a:solidFill>
            <a:srgbClr val="D94D4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2373" name="Oval 334"/>
          <p:cNvSpPr>
            <a:spLocks noChangeArrowheads="1"/>
          </p:cNvSpPr>
          <p:nvPr/>
        </p:nvSpPr>
        <p:spPr bwMode="auto">
          <a:xfrm>
            <a:off x="5003800" y="2406650"/>
            <a:ext cx="119063" cy="127000"/>
          </a:xfrm>
          <a:prstGeom prst="ellipse">
            <a:avLst/>
          </a:prstGeom>
          <a:solidFill>
            <a:srgbClr val="D94D4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2374" name="Rectangle 335"/>
          <p:cNvSpPr>
            <a:spLocks noChangeArrowheads="1"/>
          </p:cNvSpPr>
          <p:nvPr/>
        </p:nvSpPr>
        <p:spPr bwMode="auto">
          <a:xfrm>
            <a:off x="3875088" y="3240088"/>
            <a:ext cx="4786312" cy="317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2375" name="Rectangle 336"/>
          <p:cNvSpPr>
            <a:spLocks noChangeArrowheads="1"/>
          </p:cNvSpPr>
          <p:nvPr/>
        </p:nvSpPr>
        <p:spPr bwMode="auto">
          <a:xfrm>
            <a:off x="4097338" y="657225"/>
            <a:ext cx="34925" cy="28067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endParaRPr altLang="zh-CN" b="1" i="1" lang="zh-CN" sz="1800">
              <a:solidFill>
                <a:srgbClr val="000000"/>
              </a:solidFill>
              <a:sym charset="-122" panose="02010600030101010101" pitchFamily="2" typeface="宋体"/>
            </a:endParaRPr>
          </a:p>
        </p:txBody>
      </p:sp>
      <p:sp>
        <p:nvSpPr>
          <p:cNvPr id="12376" name="Freeform 345"/>
          <p:cNvSpPr>
            <a:spLocks noChangeArrowheads="1"/>
          </p:cNvSpPr>
          <p:nvPr/>
        </p:nvSpPr>
        <p:spPr bwMode="auto">
          <a:xfrm>
            <a:off x="3670300" y="2967038"/>
            <a:ext cx="50800" cy="176212"/>
          </a:xfrm>
          <a:custGeom>
            <a:gdLst>
              <a:gd fmla="*/ 2147483646 w 45" name="T0"/>
              <a:gd fmla="*/ 2147483646 h 167" name="T1"/>
              <a:gd fmla="*/ 2147483646 w 45" name="T2"/>
              <a:gd fmla="*/ 2147483646 h 167" name="T3"/>
              <a:gd fmla="*/ 0 w 45" name="T4"/>
              <a:gd fmla="*/ 2147483646 h 167" name="T5"/>
              <a:gd fmla="*/ 0 w 45" name="T6"/>
              <a:gd fmla="*/ 2147483646 h 167" name="T7"/>
              <a:gd fmla="*/ 2147483646 w 45" name="T8"/>
              <a:gd fmla="*/ 0 h 167" name="T9"/>
              <a:gd fmla="*/ 2147483646 w 45" name="T10"/>
              <a:gd fmla="*/ 0 h 167" name="T11"/>
              <a:gd fmla="*/ 2147483646 w 45" name="T12"/>
              <a:gd fmla="*/ 2147483646 h 167" name="T13"/>
              <a:gd fmla="*/ 2147483646 w 45" name="T14"/>
              <a:gd fmla="*/ 2147483646 h 167" name="T15"/>
              <a:gd fmla="*/ 2147483646 w 45" name="T16"/>
              <a:gd fmla="*/ 2147483646 h 167" name="T17"/>
              <a:gd fmla="*/ 0 60000 65536" name="T18"/>
              <a:gd fmla="*/ 0 60000 65536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w 45" name="T27"/>
              <a:gd fmla="*/ 0 h 167" name="T28"/>
              <a:gd fmla="*/ 45 w 45" name="T29"/>
              <a:gd fmla="*/ 167 h 167" name="T30"/>
            </a:gdLst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b="T30" l="T27" r="T29" t="T28"/>
            <a:pathLst>
              <a:path h="167" w="45">
                <a:moveTo>
                  <a:pt x="30" y="30"/>
                </a:moveTo>
                <a:lnTo>
                  <a:pt x="30" y="30"/>
                </a:lnTo>
                <a:lnTo>
                  <a:pt x="0" y="46"/>
                </a:lnTo>
                <a:lnTo>
                  <a:pt x="0" y="15"/>
                </a:lnTo>
                <a:lnTo>
                  <a:pt x="30" y="0"/>
                </a:lnTo>
                <a:lnTo>
                  <a:pt x="45" y="0"/>
                </a:lnTo>
                <a:lnTo>
                  <a:pt x="45" y="167"/>
                </a:lnTo>
                <a:lnTo>
                  <a:pt x="30" y="167"/>
                </a:lnTo>
                <a:lnTo>
                  <a:pt x="30" y="3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77" name="Freeform 346"/>
          <p:cNvSpPr>
            <a:spLocks noChangeArrowheads="1" noEditPoints="1"/>
          </p:cNvSpPr>
          <p:nvPr/>
        </p:nvSpPr>
        <p:spPr bwMode="auto">
          <a:xfrm>
            <a:off x="3790950" y="2967038"/>
            <a:ext cx="119063" cy="176212"/>
          </a:xfrm>
          <a:custGeom>
            <a:gdLst>
              <a:gd fmla="*/ 2147483646 w 7" name="T0"/>
              <a:gd fmla="*/ 2147483646 h 11" name="T1"/>
              <a:gd fmla="*/ 2147483646 w 7" name="T2"/>
              <a:gd fmla="*/ 2147483646 h 11" name="T3"/>
              <a:gd fmla="*/ 0 w 7" name="T4"/>
              <a:gd fmla="*/ 2147483646 h 11" name="T5"/>
              <a:gd fmla="*/ 2147483646 w 7" name="T6"/>
              <a:gd fmla="*/ 0 h 11" name="T7"/>
              <a:gd fmla="*/ 2147483646 w 7" name="T8"/>
              <a:gd fmla="*/ 2147483646 h 11" name="T9"/>
              <a:gd fmla="*/ 2147483646 w 7" name="T10"/>
              <a:gd fmla="*/ 2147483646 h 11" name="T11"/>
              <a:gd fmla="*/ 2147483646 w 7" name="T12"/>
              <a:gd fmla="*/ 2147483646 h 11" name="T13"/>
              <a:gd fmla="*/ 2147483646 w 7" name="T14"/>
              <a:gd fmla="*/ 2147483646 h 11" name="T15"/>
              <a:gd fmla="*/ 2147483646 w 7" name="T16"/>
              <a:gd fmla="*/ 2147483646 h 11" name="T17"/>
              <a:gd fmla="*/ 2147483646 w 7" name="T18"/>
              <a:gd fmla="*/ 2147483646 h 11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w 7" name="T30"/>
              <a:gd fmla="*/ 0 h 11" name="T31"/>
              <a:gd fmla="*/ 7 w 7" name="T32"/>
              <a:gd fmla="*/ 11 h 11" name="T33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T33" l="T30" r="T32" t="T31"/>
            <a:pathLst>
              <a:path h="11" w="7">
                <a:moveTo>
                  <a:pt x="7" y="5"/>
                </a:moveTo>
                <a:cubicBezTo>
                  <a:pt x="7" y="9"/>
                  <a:pt x="6" y="11"/>
                  <a:pt x="3" y="11"/>
                </a:cubicBezTo>
                <a:cubicBezTo>
                  <a:pt x="1" y="11"/>
                  <a:pt x="0" y="9"/>
                  <a:pt x="0" y="6"/>
                </a:cubicBezTo>
                <a:cubicBezTo>
                  <a:pt x="0" y="2"/>
                  <a:pt x="1" y="0"/>
                  <a:pt x="4" y="0"/>
                </a:cubicBezTo>
                <a:cubicBezTo>
                  <a:pt x="6" y="0"/>
                  <a:pt x="7" y="2"/>
                  <a:pt x="7" y="5"/>
                </a:cubicBezTo>
                <a:close/>
                <a:moveTo>
                  <a:pt x="1" y="6"/>
                </a:moveTo>
                <a:cubicBezTo>
                  <a:pt x="1" y="8"/>
                  <a:pt x="2" y="10"/>
                  <a:pt x="4" y="10"/>
                </a:cubicBezTo>
                <a:cubicBezTo>
                  <a:pt x="5" y="10"/>
                  <a:pt x="6" y="8"/>
                  <a:pt x="6" y="5"/>
                </a:cubicBezTo>
                <a:cubicBezTo>
                  <a:pt x="6" y="3"/>
                  <a:pt x="5" y="1"/>
                  <a:pt x="4" y="1"/>
                </a:cubicBezTo>
                <a:cubicBezTo>
                  <a:pt x="2" y="1"/>
                  <a:pt x="1" y="3"/>
                  <a:pt x="1" y="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78" name="Freeform 347"/>
          <p:cNvSpPr>
            <a:spLocks noChangeArrowheads="1"/>
          </p:cNvSpPr>
          <p:nvPr/>
        </p:nvSpPr>
        <p:spPr bwMode="auto">
          <a:xfrm>
            <a:off x="3654425" y="2565400"/>
            <a:ext cx="119063" cy="177800"/>
          </a:xfrm>
          <a:custGeom>
            <a:gdLst>
              <a:gd fmla="*/ 0 w 7" name="T0"/>
              <a:gd fmla="*/ 2147483646 h 11" name="T1"/>
              <a:gd fmla="*/ 0 w 7" name="T2"/>
              <a:gd fmla="*/ 2147483646 h 11" name="T3"/>
              <a:gd fmla="*/ 2147483646 w 7" name="T4"/>
              <a:gd fmla="*/ 2147483646 h 11" name="T5"/>
              <a:gd fmla="*/ 2147483646 w 7" name="T6"/>
              <a:gd fmla="*/ 2147483646 h 11" name="T7"/>
              <a:gd fmla="*/ 2147483646 w 7" name="T8"/>
              <a:gd fmla="*/ 2147483646 h 11" name="T9"/>
              <a:gd fmla="*/ 2147483646 w 7" name="T10"/>
              <a:gd fmla="*/ 2147483646 h 11" name="T11"/>
              <a:gd fmla="*/ 0 w 7" name="T12"/>
              <a:gd fmla="*/ 2147483646 h 11" name="T13"/>
              <a:gd fmla="*/ 2147483646 w 7" name="T14"/>
              <a:gd fmla="*/ 0 h 11" name="T15"/>
              <a:gd fmla="*/ 2147483646 w 7" name="T16"/>
              <a:gd fmla="*/ 2147483646 h 11" name="T17"/>
              <a:gd fmla="*/ 2147483646 w 7" name="T18"/>
              <a:gd fmla="*/ 2147483646 h 11" name="T19"/>
              <a:gd fmla="*/ 2147483646 w 7" name="T20"/>
              <a:gd fmla="*/ 2147483646 h 11" name="T21"/>
              <a:gd fmla="*/ 2147483646 w 7" name="T22"/>
              <a:gd fmla="*/ 2147483646 h 11" name="T23"/>
              <a:gd fmla="*/ 2147483646 w 7" name="T24"/>
              <a:gd fmla="*/ 2147483646 h 11" name="T25"/>
              <a:gd fmla="*/ 2147483646 w 7" name="T26"/>
              <a:gd fmla="*/ 2147483646 h 11" name="T27"/>
              <a:gd fmla="*/ 0 w 7" name="T28"/>
              <a:gd fmla="*/ 2147483646 h 11" name="T29"/>
              <a:gd fmla="*/ 0 60000 65536" name="T30"/>
              <a:gd fmla="*/ 0 60000 65536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w 7" name="T45"/>
              <a:gd fmla="*/ 0 h 11" name="T46"/>
              <a:gd fmla="*/ 7 w 7" name="T47"/>
              <a:gd fmla="*/ 11 h 11" name="T48"/>
            </a:gdLst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b="T48" l="T45" r="T47" t="T46"/>
            <a:pathLst>
              <a:path h="11" w="7">
                <a:moveTo>
                  <a:pt x="0" y="11"/>
                </a:moveTo>
                <a:cubicBezTo>
                  <a:pt x="0" y="10"/>
                  <a:pt x="0" y="10"/>
                  <a:pt x="0" y="10"/>
                </a:cubicBezTo>
                <a:cubicBezTo>
                  <a:pt x="1" y="9"/>
                  <a:pt x="1" y="9"/>
                  <a:pt x="1" y="9"/>
                </a:cubicBezTo>
                <a:cubicBezTo>
                  <a:pt x="4" y="6"/>
                  <a:pt x="5" y="5"/>
                  <a:pt x="5" y="3"/>
                </a:cubicBezTo>
                <a:cubicBezTo>
                  <a:pt x="5" y="2"/>
                  <a:pt x="4" y="1"/>
                  <a:pt x="3" y="1"/>
                </a:cubicBezTo>
                <a:cubicBezTo>
                  <a:pt x="2" y="1"/>
                  <a:pt x="1" y="2"/>
                  <a:pt x="1" y="2"/>
                </a:cubicBezTo>
                <a:cubicBezTo>
                  <a:pt x="0" y="1"/>
                  <a:pt x="0" y="1"/>
                  <a:pt x="0" y="1"/>
                </a:cubicBezTo>
                <a:cubicBezTo>
                  <a:pt x="1" y="1"/>
                  <a:pt x="2" y="0"/>
                  <a:pt x="3" y="0"/>
                </a:cubicBezTo>
                <a:cubicBezTo>
                  <a:pt x="5" y="0"/>
                  <a:pt x="6" y="2"/>
                  <a:pt x="6" y="3"/>
                </a:cubicBezTo>
                <a:cubicBezTo>
                  <a:pt x="6" y="5"/>
                  <a:pt x="5" y="7"/>
                  <a:pt x="3" y="9"/>
                </a:cubicBezTo>
                <a:cubicBezTo>
                  <a:pt x="2" y="10"/>
                  <a:pt x="2" y="10"/>
                  <a:pt x="2" y="10"/>
                </a:cubicBezTo>
                <a:cubicBezTo>
                  <a:pt x="2" y="10"/>
                  <a:pt x="2" y="10"/>
                  <a:pt x="2" y="10"/>
                </a:cubicBezTo>
                <a:cubicBezTo>
                  <a:pt x="7" y="10"/>
                  <a:pt x="7" y="10"/>
                  <a:pt x="7" y="10"/>
                </a:cubicBezTo>
                <a:cubicBezTo>
                  <a:pt x="7" y="11"/>
                  <a:pt x="7" y="11"/>
                  <a:pt x="7" y="11"/>
                </a:cubicBezTo>
                <a:lnTo>
                  <a:pt x="0" y="1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79" name="Freeform 348"/>
          <p:cNvSpPr>
            <a:spLocks noChangeArrowheads="1" noEditPoints="1"/>
          </p:cNvSpPr>
          <p:nvPr/>
        </p:nvSpPr>
        <p:spPr bwMode="auto">
          <a:xfrm>
            <a:off x="3790950" y="2565400"/>
            <a:ext cx="119063" cy="177800"/>
          </a:xfrm>
          <a:custGeom>
            <a:gdLst>
              <a:gd fmla="*/ 2147483646 w 7" name="T0"/>
              <a:gd fmla="*/ 2147483646 h 11" name="T1"/>
              <a:gd fmla="*/ 2147483646 w 7" name="T2"/>
              <a:gd fmla="*/ 2147483646 h 11" name="T3"/>
              <a:gd fmla="*/ 0 w 7" name="T4"/>
              <a:gd fmla="*/ 2147483646 h 11" name="T5"/>
              <a:gd fmla="*/ 2147483646 w 7" name="T6"/>
              <a:gd fmla="*/ 0 h 11" name="T7"/>
              <a:gd fmla="*/ 2147483646 w 7" name="T8"/>
              <a:gd fmla="*/ 2147483646 h 11" name="T9"/>
              <a:gd fmla="*/ 2147483646 w 7" name="T10"/>
              <a:gd fmla="*/ 2147483646 h 11" name="T11"/>
              <a:gd fmla="*/ 2147483646 w 7" name="T12"/>
              <a:gd fmla="*/ 2147483646 h 11" name="T13"/>
              <a:gd fmla="*/ 2147483646 w 7" name="T14"/>
              <a:gd fmla="*/ 2147483646 h 11" name="T15"/>
              <a:gd fmla="*/ 2147483646 w 7" name="T16"/>
              <a:gd fmla="*/ 2147483646 h 11" name="T17"/>
              <a:gd fmla="*/ 2147483646 w 7" name="T18"/>
              <a:gd fmla="*/ 2147483646 h 11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w 7" name="T30"/>
              <a:gd fmla="*/ 0 h 11" name="T31"/>
              <a:gd fmla="*/ 7 w 7" name="T32"/>
              <a:gd fmla="*/ 11 h 11" name="T33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T33" l="T30" r="T32" t="T31"/>
            <a:pathLst>
              <a:path h="11" w="7">
                <a:moveTo>
                  <a:pt x="7" y="5"/>
                </a:moveTo>
                <a:cubicBezTo>
                  <a:pt x="7" y="9"/>
                  <a:pt x="6" y="11"/>
                  <a:pt x="3" y="11"/>
                </a:cubicBezTo>
                <a:cubicBezTo>
                  <a:pt x="1" y="11"/>
                  <a:pt x="0" y="9"/>
                  <a:pt x="0" y="6"/>
                </a:cubicBezTo>
                <a:cubicBezTo>
                  <a:pt x="0" y="2"/>
                  <a:pt x="1" y="0"/>
                  <a:pt x="4" y="0"/>
                </a:cubicBezTo>
                <a:cubicBezTo>
                  <a:pt x="6" y="0"/>
                  <a:pt x="7" y="2"/>
                  <a:pt x="7" y="5"/>
                </a:cubicBezTo>
                <a:close/>
                <a:moveTo>
                  <a:pt x="1" y="6"/>
                </a:moveTo>
                <a:cubicBezTo>
                  <a:pt x="1" y="8"/>
                  <a:pt x="2" y="10"/>
                  <a:pt x="4" y="10"/>
                </a:cubicBezTo>
                <a:cubicBezTo>
                  <a:pt x="5" y="10"/>
                  <a:pt x="6" y="8"/>
                  <a:pt x="6" y="6"/>
                </a:cubicBezTo>
                <a:cubicBezTo>
                  <a:pt x="6" y="3"/>
                  <a:pt x="5" y="1"/>
                  <a:pt x="4" y="1"/>
                </a:cubicBezTo>
                <a:cubicBezTo>
                  <a:pt x="2" y="1"/>
                  <a:pt x="1" y="3"/>
                  <a:pt x="1" y="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80" name="Freeform 349"/>
          <p:cNvSpPr>
            <a:spLocks noChangeArrowheads="1"/>
          </p:cNvSpPr>
          <p:nvPr/>
        </p:nvSpPr>
        <p:spPr bwMode="auto">
          <a:xfrm>
            <a:off x="3654425" y="2165350"/>
            <a:ext cx="101600" cy="176213"/>
          </a:xfrm>
          <a:custGeom>
            <a:gdLst>
              <a:gd fmla="*/ 0 w 6" name="T0"/>
              <a:gd fmla="*/ 2147483646 h 11" name="T1"/>
              <a:gd fmla="*/ 2147483646 w 6" name="T2"/>
              <a:gd fmla="*/ 2147483646 h 11" name="T3"/>
              <a:gd fmla="*/ 2147483646 w 6" name="T4"/>
              <a:gd fmla="*/ 2147483646 h 11" name="T5"/>
              <a:gd fmla="*/ 2147483646 w 6" name="T6"/>
              <a:gd fmla="*/ 2147483646 h 11" name="T7"/>
              <a:gd fmla="*/ 2147483646 w 6" name="T8"/>
              <a:gd fmla="*/ 2147483646 h 11" name="T9"/>
              <a:gd fmla="*/ 2147483646 w 6" name="T10"/>
              <a:gd fmla="*/ 2147483646 h 11" name="T11"/>
              <a:gd fmla="*/ 2147483646 w 6" name="T12"/>
              <a:gd fmla="*/ 2147483646 h 11" name="T13"/>
              <a:gd fmla="*/ 2147483646 w 6" name="T14"/>
              <a:gd fmla="*/ 2147483646 h 11" name="T15"/>
              <a:gd fmla="*/ 2147483646 w 6" name="T16"/>
              <a:gd fmla="*/ 2147483646 h 11" name="T17"/>
              <a:gd fmla="*/ 2147483646 w 6" name="T18"/>
              <a:gd fmla="*/ 2147483646 h 11" name="T19"/>
              <a:gd fmla="*/ 0 w 6" name="T20"/>
              <a:gd fmla="*/ 2147483646 h 11" name="T21"/>
              <a:gd fmla="*/ 2147483646 w 6" name="T22"/>
              <a:gd fmla="*/ 0 h 11" name="T23"/>
              <a:gd fmla="*/ 2147483646 w 6" name="T24"/>
              <a:gd fmla="*/ 2147483646 h 11" name="T25"/>
              <a:gd fmla="*/ 2147483646 w 6" name="T26"/>
              <a:gd fmla="*/ 2147483646 h 11" name="T27"/>
              <a:gd fmla="*/ 2147483646 w 6" name="T28"/>
              <a:gd fmla="*/ 2147483646 h 11" name="T29"/>
              <a:gd fmla="*/ 2147483646 w 6" name="T30"/>
              <a:gd fmla="*/ 2147483646 h 11" name="T31"/>
              <a:gd fmla="*/ 2147483646 w 6" name="T32"/>
              <a:gd fmla="*/ 2147483646 h 11" name="T33"/>
              <a:gd fmla="*/ 0 w 6" name="T34"/>
              <a:gd fmla="*/ 2147483646 h 11" name="T35"/>
              <a:gd fmla="*/ 0 w 6" name="T36"/>
              <a:gd fmla="*/ 2147483646 h 11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w 6" name="T57"/>
              <a:gd fmla="*/ 0 h 11" name="T58"/>
              <a:gd fmla="*/ 6 w 6" name="T59"/>
              <a:gd fmla="*/ 11 h 11" name="T60"/>
            </a:gdLst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b="T60" l="T57" r="T59" t="T58"/>
            <a:pathLst>
              <a:path h="11" w="6">
                <a:moveTo>
                  <a:pt x="0" y="9"/>
                </a:moveTo>
                <a:cubicBezTo>
                  <a:pt x="1" y="10"/>
                  <a:pt x="1" y="10"/>
                  <a:pt x="2" y="10"/>
                </a:cubicBezTo>
                <a:cubicBezTo>
                  <a:pt x="4" y="10"/>
                  <a:pt x="5" y="9"/>
                  <a:pt x="5" y="8"/>
                </a:cubicBezTo>
                <a:cubicBezTo>
                  <a:pt x="5" y="6"/>
                  <a:pt x="4" y="6"/>
                  <a:pt x="2" y="6"/>
                </a:cubicBezTo>
                <a:cubicBezTo>
                  <a:pt x="1" y="6"/>
                  <a:pt x="1" y="6"/>
                  <a:pt x="1" y="6"/>
                </a:cubicBezTo>
                <a:cubicBezTo>
                  <a:pt x="1" y="5"/>
                  <a:pt x="1" y="5"/>
                  <a:pt x="1" y="5"/>
                </a:cubicBezTo>
                <a:cubicBezTo>
                  <a:pt x="2" y="5"/>
                  <a:pt x="2" y="5"/>
                  <a:pt x="2" y="5"/>
                </a:cubicBezTo>
                <a:cubicBezTo>
                  <a:pt x="3" y="5"/>
                  <a:pt x="4" y="4"/>
                  <a:pt x="4" y="3"/>
                </a:cubicBezTo>
                <a:cubicBezTo>
                  <a:pt x="4" y="2"/>
                  <a:pt x="4" y="1"/>
                  <a:pt x="3" y="1"/>
                </a:cubicBezTo>
                <a:cubicBezTo>
                  <a:pt x="2" y="1"/>
                  <a:pt x="1" y="2"/>
                  <a:pt x="1" y="2"/>
                </a:cubicBezTo>
                <a:cubicBezTo>
                  <a:pt x="0" y="1"/>
                  <a:pt x="0" y="1"/>
                  <a:pt x="0" y="1"/>
                </a:cubicBezTo>
                <a:cubicBezTo>
                  <a:pt x="1" y="1"/>
                  <a:pt x="2" y="0"/>
                  <a:pt x="3" y="0"/>
                </a:cubicBezTo>
                <a:cubicBezTo>
                  <a:pt x="5" y="0"/>
                  <a:pt x="6" y="1"/>
                  <a:pt x="6" y="3"/>
                </a:cubicBezTo>
                <a:cubicBezTo>
                  <a:pt x="6" y="4"/>
                  <a:pt x="5" y="5"/>
                  <a:pt x="4" y="5"/>
                </a:cubicBezTo>
                <a:cubicBezTo>
                  <a:pt x="4" y="5"/>
                  <a:pt x="4" y="5"/>
                  <a:pt x="4" y="5"/>
                </a:cubicBezTo>
                <a:cubicBezTo>
                  <a:pt x="5" y="5"/>
                  <a:pt x="6" y="6"/>
                  <a:pt x="6" y="8"/>
                </a:cubicBezTo>
                <a:cubicBezTo>
                  <a:pt x="6" y="10"/>
                  <a:pt x="5" y="11"/>
                  <a:pt x="2" y="11"/>
                </a:cubicBezTo>
                <a:cubicBezTo>
                  <a:pt x="1" y="11"/>
                  <a:pt x="0" y="11"/>
                  <a:pt x="0" y="10"/>
                </a:cubicBezTo>
                <a:lnTo>
                  <a:pt x="0" y="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81" name="Freeform 350"/>
          <p:cNvSpPr>
            <a:spLocks noChangeArrowheads="1" noEditPoints="1"/>
          </p:cNvSpPr>
          <p:nvPr/>
        </p:nvSpPr>
        <p:spPr bwMode="auto">
          <a:xfrm>
            <a:off x="3790950" y="2165350"/>
            <a:ext cx="119063" cy="176213"/>
          </a:xfrm>
          <a:custGeom>
            <a:gdLst>
              <a:gd fmla="*/ 2147483646 w 7" name="T0"/>
              <a:gd fmla="*/ 2147483646 h 11" name="T1"/>
              <a:gd fmla="*/ 2147483646 w 7" name="T2"/>
              <a:gd fmla="*/ 2147483646 h 11" name="T3"/>
              <a:gd fmla="*/ 0 w 7" name="T4"/>
              <a:gd fmla="*/ 2147483646 h 11" name="T5"/>
              <a:gd fmla="*/ 2147483646 w 7" name="T6"/>
              <a:gd fmla="*/ 0 h 11" name="T7"/>
              <a:gd fmla="*/ 2147483646 w 7" name="T8"/>
              <a:gd fmla="*/ 2147483646 h 11" name="T9"/>
              <a:gd fmla="*/ 2147483646 w 7" name="T10"/>
              <a:gd fmla="*/ 2147483646 h 11" name="T11"/>
              <a:gd fmla="*/ 2147483646 w 7" name="T12"/>
              <a:gd fmla="*/ 2147483646 h 11" name="T13"/>
              <a:gd fmla="*/ 2147483646 w 7" name="T14"/>
              <a:gd fmla="*/ 2147483646 h 11" name="T15"/>
              <a:gd fmla="*/ 2147483646 w 7" name="T16"/>
              <a:gd fmla="*/ 2147483646 h 11" name="T17"/>
              <a:gd fmla="*/ 2147483646 w 7" name="T18"/>
              <a:gd fmla="*/ 2147483646 h 11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w 7" name="T30"/>
              <a:gd fmla="*/ 0 h 11" name="T31"/>
              <a:gd fmla="*/ 7 w 7" name="T32"/>
              <a:gd fmla="*/ 11 h 11" name="T33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T33" l="T30" r="T32" t="T31"/>
            <a:pathLst>
              <a:path h="11" w="7">
                <a:moveTo>
                  <a:pt x="7" y="6"/>
                </a:moveTo>
                <a:cubicBezTo>
                  <a:pt x="7" y="9"/>
                  <a:pt x="6" y="11"/>
                  <a:pt x="3" y="11"/>
                </a:cubicBezTo>
                <a:cubicBezTo>
                  <a:pt x="1" y="11"/>
                  <a:pt x="0" y="9"/>
                  <a:pt x="0" y="6"/>
                </a:cubicBezTo>
                <a:cubicBezTo>
                  <a:pt x="0" y="2"/>
                  <a:pt x="1" y="0"/>
                  <a:pt x="4" y="0"/>
                </a:cubicBezTo>
                <a:cubicBezTo>
                  <a:pt x="6" y="0"/>
                  <a:pt x="7" y="2"/>
                  <a:pt x="7" y="6"/>
                </a:cubicBezTo>
                <a:close/>
                <a:moveTo>
                  <a:pt x="1" y="6"/>
                </a:moveTo>
                <a:cubicBezTo>
                  <a:pt x="1" y="8"/>
                  <a:pt x="2" y="10"/>
                  <a:pt x="4" y="10"/>
                </a:cubicBezTo>
                <a:cubicBezTo>
                  <a:pt x="5" y="10"/>
                  <a:pt x="6" y="8"/>
                  <a:pt x="6" y="6"/>
                </a:cubicBezTo>
                <a:cubicBezTo>
                  <a:pt x="6" y="3"/>
                  <a:pt x="5" y="1"/>
                  <a:pt x="4" y="1"/>
                </a:cubicBezTo>
                <a:cubicBezTo>
                  <a:pt x="2" y="1"/>
                  <a:pt x="1" y="3"/>
                  <a:pt x="1" y="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82" name="Freeform 351"/>
          <p:cNvSpPr>
            <a:spLocks noChangeArrowheads="1" noEditPoints="1"/>
          </p:cNvSpPr>
          <p:nvPr/>
        </p:nvSpPr>
        <p:spPr bwMode="auto">
          <a:xfrm>
            <a:off x="3635375" y="1765300"/>
            <a:ext cx="138113" cy="174625"/>
          </a:xfrm>
          <a:custGeom>
            <a:gdLst>
              <a:gd fmla="*/ 2147483646 w 8" name="T0"/>
              <a:gd fmla="*/ 2147483646 h 11" name="T1"/>
              <a:gd fmla="*/ 2147483646 w 8" name="T2"/>
              <a:gd fmla="*/ 2147483646 h 11" name="T3"/>
              <a:gd fmla="*/ 0 w 8" name="T4"/>
              <a:gd fmla="*/ 2147483646 h 11" name="T5"/>
              <a:gd fmla="*/ 0 w 8" name="T6"/>
              <a:gd fmla="*/ 2147483646 h 11" name="T7"/>
              <a:gd fmla="*/ 2147483646 w 8" name="T8"/>
              <a:gd fmla="*/ 0 h 11" name="T9"/>
              <a:gd fmla="*/ 2147483646 w 8" name="T10"/>
              <a:gd fmla="*/ 0 h 11" name="T11"/>
              <a:gd fmla="*/ 2147483646 w 8" name="T12"/>
              <a:gd fmla="*/ 2147483646 h 11" name="T13"/>
              <a:gd fmla="*/ 2147483646 w 8" name="T14"/>
              <a:gd fmla="*/ 2147483646 h 11" name="T15"/>
              <a:gd fmla="*/ 2147483646 w 8" name="T16"/>
              <a:gd fmla="*/ 2147483646 h 11" name="T17"/>
              <a:gd fmla="*/ 2147483646 w 8" name="T18"/>
              <a:gd fmla="*/ 2147483646 h 11" name="T19"/>
              <a:gd fmla="*/ 2147483646 w 8" name="T20"/>
              <a:gd fmla="*/ 2147483646 h 11" name="T21"/>
              <a:gd fmla="*/ 2147483646 w 8" name="T22"/>
              <a:gd fmla="*/ 2147483646 h 11" name="T23"/>
              <a:gd fmla="*/ 2147483646 w 8" name="T24"/>
              <a:gd fmla="*/ 2147483646 h 11" name="T25"/>
              <a:gd fmla="*/ 2147483646 w 8" name="T26"/>
              <a:gd fmla="*/ 2147483646 h 11" name="T27"/>
              <a:gd fmla="*/ 2147483646 w 8" name="T28"/>
              <a:gd fmla="*/ 2147483646 h 11" name="T29"/>
              <a:gd fmla="*/ 2147483646 w 8" name="T30"/>
              <a:gd fmla="*/ 2147483646 h 11" name="T31"/>
              <a:gd fmla="*/ 2147483646 w 8" name="T32"/>
              <a:gd fmla="*/ 2147483646 h 11" name="T33"/>
              <a:gd fmla="*/ 2147483646 w 8" name="T34"/>
              <a:gd fmla="*/ 2147483646 h 11" name="T35"/>
              <a:gd fmla="*/ 2147483646 w 8" name="T36"/>
              <a:gd fmla="*/ 2147483646 h 11" name="T37"/>
              <a:gd fmla="*/ 2147483646 w 8" name="T38"/>
              <a:gd fmla="*/ 2147483646 h 11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w 8" name="T60"/>
              <a:gd fmla="*/ 0 h 11" name="T61"/>
              <a:gd fmla="*/ 8 w 8" name="T62"/>
              <a:gd fmla="*/ 11 h 11" name="T63"/>
            </a:gdLst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b="T63" l="T60" r="T62" t="T61"/>
            <a:pathLst>
              <a:path h="11" w="8">
                <a:moveTo>
                  <a:pt x="5" y="11"/>
                </a:moveTo>
                <a:cubicBezTo>
                  <a:pt x="5" y="8"/>
                  <a:pt x="5" y="8"/>
                  <a:pt x="5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7"/>
                  <a:pt x="0" y="7"/>
                  <a:pt x="0" y="7"/>
                </a:cubicBezTo>
                <a:cubicBezTo>
                  <a:pt x="5" y="0"/>
                  <a:pt x="5" y="0"/>
                  <a:pt x="5" y="0"/>
                </a:cubicBezTo>
                <a:cubicBezTo>
                  <a:pt x="7" y="0"/>
                  <a:pt x="7" y="0"/>
                  <a:pt x="7" y="0"/>
                </a:cubicBezTo>
                <a:cubicBezTo>
                  <a:pt x="7" y="7"/>
                  <a:pt x="7" y="7"/>
                  <a:pt x="7" y="7"/>
                </a:cubicBezTo>
                <a:cubicBezTo>
                  <a:pt x="8" y="7"/>
                  <a:pt x="8" y="7"/>
                  <a:pt x="8" y="7"/>
                </a:cubicBezTo>
                <a:cubicBezTo>
                  <a:pt x="8" y="8"/>
                  <a:pt x="8" y="8"/>
                  <a:pt x="8" y="8"/>
                </a:cubicBezTo>
                <a:cubicBezTo>
                  <a:pt x="7" y="8"/>
                  <a:pt x="7" y="8"/>
                  <a:pt x="7" y="8"/>
                </a:cubicBezTo>
                <a:cubicBezTo>
                  <a:pt x="7" y="11"/>
                  <a:pt x="7" y="11"/>
                  <a:pt x="7" y="11"/>
                </a:cubicBezTo>
                <a:lnTo>
                  <a:pt x="5" y="11"/>
                </a:lnTo>
                <a:close/>
                <a:moveTo>
                  <a:pt x="5" y="7"/>
                </a:moveTo>
                <a:cubicBezTo>
                  <a:pt x="5" y="3"/>
                  <a:pt x="5" y="3"/>
                  <a:pt x="5" y="3"/>
                </a:cubicBezTo>
                <a:cubicBezTo>
                  <a:pt x="5" y="3"/>
                  <a:pt x="5" y="2"/>
                  <a:pt x="5" y="2"/>
                </a:cubicBezTo>
                <a:cubicBezTo>
                  <a:pt x="5" y="2"/>
                  <a:pt x="5" y="2"/>
                  <a:pt x="5" y="2"/>
                </a:cubicBezTo>
                <a:cubicBezTo>
                  <a:pt x="5" y="2"/>
                  <a:pt x="5" y="3"/>
                  <a:pt x="4" y="3"/>
                </a:cubicBez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lnTo>
                  <a:pt x="5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83" name="Freeform 352"/>
          <p:cNvSpPr>
            <a:spLocks noChangeArrowheads="1" noEditPoints="1"/>
          </p:cNvSpPr>
          <p:nvPr/>
        </p:nvSpPr>
        <p:spPr bwMode="auto">
          <a:xfrm>
            <a:off x="3790950" y="1765300"/>
            <a:ext cx="119063" cy="174625"/>
          </a:xfrm>
          <a:custGeom>
            <a:gdLst>
              <a:gd fmla="*/ 2147483646 w 7" name="T0"/>
              <a:gd fmla="*/ 2147483646 h 11" name="T1"/>
              <a:gd fmla="*/ 2147483646 w 7" name="T2"/>
              <a:gd fmla="*/ 2147483646 h 11" name="T3"/>
              <a:gd fmla="*/ 0 w 7" name="T4"/>
              <a:gd fmla="*/ 2147483646 h 11" name="T5"/>
              <a:gd fmla="*/ 2147483646 w 7" name="T6"/>
              <a:gd fmla="*/ 0 h 11" name="T7"/>
              <a:gd fmla="*/ 2147483646 w 7" name="T8"/>
              <a:gd fmla="*/ 2147483646 h 11" name="T9"/>
              <a:gd fmla="*/ 2147483646 w 7" name="T10"/>
              <a:gd fmla="*/ 2147483646 h 11" name="T11"/>
              <a:gd fmla="*/ 2147483646 w 7" name="T12"/>
              <a:gd fmla="*/ 2147483646 h 11" name="T13"/>
              <a:gd fmla="*/ 2147483646 w 7" name="T14"/>
              <a:gd fmla="*/ 2147483646 h 11" name="T15"/>
              <a:gd fmla="*/ 2147483646 w 7" name="T16"/>
              <a:gd fmla="*/ 2147483646 h 11" name="T17"/>
              <a:gd fmla="*/ 2147483646 w 7" name="T18"/>
              <a:gd fmla="*/ 2147483646 h 11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w 7" name="T30"/>
              <a:gd fmla="*/ 0 h 11" name="T31"/>
              <a:gd fmla="*/ 7 w 7" name="T32"/>
              <a:gd fmla="*/ 11 h 11" name="T33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T33" l="T30" r="T32" t="T31"/>
            <a:pathLst>
              <a:path h="11" w="7">
                <a:moveTo>
                  <a:pt x="7" y="6"/>
                </a:moveTo>
                <a:cubicBezTo>
                  <a:pt x="7" y="9"/>
                  <a:pt x="6" y="11"/>
                  <a:pt x="3" y="11"/>
                </a:cubicBezTo>
                <a:cubicBezTo>
                  <a:pt x="1" y="11"/>
                  <a:pt x="0" y="9"/>
                  <a:pt x="0" y="6"/>
                </a:cubicBezTo>
                <a:cubicBezTo>
                  <a:pt x="0" y="2"/>
                  <a:pt x="1" y="0"/>
                  <a:pt x="4" y="0"/>
                </a:cubicBezTo>
                <a:cubicBezTo>
                  <a:pt x="6" y="0"/>
                  <a:pt x="7" y="2"/>
                  <a:pt x="7" y="6"/>
                </a:cubicBezTo>
                <a:close/>
                <a:moveTo>
                  <a:pt x="1" y="6"/>
                </a:moveTo>
                <a:cubicBezTo>
                  <a:pt x="1" y="8"/>
                  <a:pt x="2" y="10"/>
                  <a:pt x="4" y="10"/>
                </a:cubicBezTo>
                <a:cubicBezTo>
                  <a:pt x="5" y="10"/>
                  <a:pt x="6" y="8"/>
                  <a:pt x="6" y="6"/>
                </a:cubicBezTo>
                <a:cubicBezTo>
                  <a:pt x="6" y="3"/>
                  <a:pt x="5" y="1"/>
                  <a:pt x="4" y="1"/>
                </a:cubicBezTo>
                <a:cubicBezTo>
                  <a:pt x="2" y="1"/>
                  <a:pt x="1" y="3"/>
                  <a:pt x="1" y="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84" name="Freeform 353"/>
          <p:cNvSpPr>
            <a:spLocks noChangeArrowheads="1"/>
          </p:cNvSpPr>
          <p:nvPr/>
        </p:nvSpPr>
        <p:spPr bwMode="auto">
          <a:xfrm>
            <a:off x="3654425" y="1379538"/>
            <a:ext cx="101600" cy="160337"/>
          </a:xfrm>
          <a:custGeom>
            <a:gdLst>
              <a:gd fmla="*/ 2147483646 w 6" name="T0"/>
              <a:gd fmla="*/ 2147483646 h 10" name="T1"/>
              <a:gd fmla="*/ 2147483646 w 6" name="T2"/>
              <a:gd fmla="*/ 2147483646 h 10" name="T3"/>
              <a:gd fmla="*/ 2147483646 w 6" name="T4"/>
              <a:gd fmla="*/ 2147483646 h 10" name="T5"/>
              <a:gd fmla="*/ 2147483646 w 6" name="T6"/>
              <a:gd fmla="*/ 2147483646 h 10" name="T7"/>
              <a:gd fmla="*/ 2147483646 w 6" name="T8"/>
              <a:gd fmla="*/ 2147483646 h 10" name="T9"/>
              <a:gd fmla="*/ 2147483646 w 6" name="T10"/>
              <a:gd fmla="*/ 2147483646 h 10" name="T11"/>
              <a:gd fmla="*/ 2147483646 w 6" name="T12"/>
              <a:gd fmla="*/ 2147483646 h 10" name="T13"/>
              <a:gd fmla="*/ 0 w 6" name="T14"/>
              <a:gd fmla="*/ 2147483646 h 10" name="T15"/>
              <a:gd fmla="*/ 0 w 6" name="T16"/>
              <a:gd fmla="*/ 2147483646 h 10" name="T17"/>
              <a:gd fmla="*/ 2147483646 w 6" name="T18"/>
              <a:gd fmla="*/ 2147483646 h 10" name="T19"/>
              <a:gd fmla="*/ 2147483646 w 6" name="T20"/>
              <a:gd fmla="*/ 2147483646 h 10" name="T21"/>
              <a:gd fmla="*/ 2147483646 w 6" name="T22"/>
              <a:gd fmla="*/ 2147483646 h 10" name="T23"/>
              <a:gd fmla="*/ 0 w 6" name="T24"/>
              <a:gd fmla="*/ 2147483646 h 10" name="T25"/>
              <a:gd fmla="*/ 2147483646 w 6" name="T26"/>
              <a:gd fmla="*/ 0 h 10" name="T27"/>
              <a:gd fmla="*/ 2147483646 w 6" name="T28"/>
              <a:gd fmla="*/ 0 h 10" name="T29"/>
              <a:gd fmla="*/ 2147483646 w 6" name="T30"/>
              <a:gd fmla="*/ 2147483646 h 10" name="T31"/>
              <a:gd fmla="*/ 0 60000 65536" name="T32"/>
              <a:gd fmla="*/ 0 60000 65536" name="T33"/>
              <a:gd fmla="*/ 0 60000 65536" name="T34"/>
              <a:gd fmla="*/ 0 60000 65536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w 6" name="T48"/>
              <a:gd fmla="*/ 0 h 10" name="T49"/>
              <a:gd fmla="*/ 6 w 6" name="T50"/>
              <a:gd fmla="*/ 10 h 10" name="T51"/>
            </a:gdLst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b="T51" l="T48" r="T50" t="T49"/>
            <a:pathLst>
              <a:path h="10" w="6">
                <a:moveTo>
                  <a:pt x="6" y="1"/>
                </a:moveTo>
                <a:cubicBezTo>
                  <a:pt x="2" y="1"/>
                  <a:pt x="2" y="1"/>
                  <a:pt x="2" y="1"/>
                </a:cubicBezTo>
                <a:cubicBezTo>
                  <a:pt x="2" y="3"/>
                  <a:pt x="2" y="3"/>
                  <a:pt x="2" y="3"/>
                </a:cubicBezTo>
                <a:cubicBezTo>
                  <a:pt x="2" y="3"/>
                  <a:pt x="2" y="3"/>
                  <a:pt x="3" y="3"/>
                </a:cubicBezTo>
                <a:cubicBezTo>
                  <a:pt x="3" y="3"/>
                  <a:pt x="4" y="4"/>
                  <a:pt x="5" y="4"/>
                </a:cubicBezTo>
                <a:cubicBezTo>
                  <a:pt x="6" y="4"/>
                  <a:pt x="6" y="5"/>
                  <a:pt x="6" y="7"/>
                </a:cubicBezTo>
                <a:cubicBezTo>
                  <a:pt x="6" y="9"/>
                  <a:pt x="5" y="10"/>
                  <a:pt x="2" y="10"/>
                </a:cubicBezTo>
                <a:cubicBezTo>
                  <a:pt x="1" y="10"/>
                  <a:pt x="0" y="10"/>
                  <a:pt x="0" y="10"/>
                </a:cubicBezTo>
                <a:cubicBezTo>
                  <a:pt x="0" y="8"/>
                  <a:pt x="0" y="8"/>
                  <a:pt x="0" y="8"/>
                </a:cubicBezTo>
                <a:cubicBezTo>
                  <a:pt x="1" y="9"/>
                  <a:pt x="1" y="9"/>
                  <a:pt x="2" y="9"/>
                </a:cubicBezTo>
                <a:cubicBezTo>
                  <a:pt x="4" y="9"/>
                  <a:pt x="5" y="8"/>
                  <a:pt x="5" y="7"/>
                </a:cubicBezTo>
                <a:cubicBezTo>
                  <a:pt x="5" y="5"/>
                  <a:pt x="4" y="4"/>
                  <a:pt x="2" y="4"/>
                </a:cubicBezTo>
                <a:cubicBezTo>
                  <a:pt x="1" y="4"/>
                  <a:pt x="1" y="5"/>
                  <a:pt x="0" y="5"/>
                </a:cubicBezTo>
                <a:cubicBezTo>
                  <a:pt x="1" y="0"/>
                  <a:pt x="1" y="0"/>
                  <a:pt x="1" y="0"/>
                </a:cubicBezTo>
                <a:cubicBezTo>
                  <a:pt x="6" y="0"/>
                  <a:pt x="6" y="0"/>
                  <a:pt x="6" y="0"/>
                </a:cubicBezTo>
                <a:lnTo>
                  <a:pt x="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85" name="Freeform 354"/>
          <p:cNvSpPr>
            <a:spLocks noChangeArrowheads="1" noEditPoints="1"/>
          </p:cNvSpPr>
          <p:nvPr/>
        </p:nvSpPr>
        <p:spPr bwMode="auto">
          <a:xfrm>
            <a:off x="3790950" y="1363663"/>
            <a:ext cx="119063" cy="176212"/>
          </a:xfrm>
          <a:custGeom>
            <a:gdLst>
              <a:gd fmla="*/ 2147483646 w 7" name="T0"/>
              <a:gd fmla="*/ 2147483646 h 11" name="T1"/>
              <a:gd fmla="*/ 2147483646 w 7" name="T2"/>
              <a:gd fmla="*/ 2147483646 h 11" name="T3"/>
              <a:gd fmla="*/ 0 w 7" name="T4"/>
              <a:gd fmla="*/ 2147483646 h 11" name="T5"/>
              <a:gd fmla="*/ 2147483646 w 7" name="T6"/>
              <a:gd fmla="*/ 0 h 11" name="T7"/>
              <a:gd fmla="*/ 2147483646 w 7" name="T8"/>
              <a:gd fmla="*/ 2147483646 h 11" name="T9"/>
              <a:gd fmla="*/ 2147483646 w 7" name="T10"/>
              <a:gd fmla="*/ 2147483646 h 11" name="T11"/>
              <a:gd fmla="*/ 2147483646 w 7" name="T12"/>
              <a:gd fmla="*/ 2147483646 h 11" name="T13"/>
              <a:gd fmla="*/ 2147483646 w 7" name="T14"/>
              <a:gd fmla="*/ 2147483646 h 11" name="T15"/>
              <a:gd fmla="*/ 2147483646 w 7" name="T16"/>
              <a:gd fmla="*/ 2147483646 h 11" name="T17"/>
              <a:gd fmla="*/ 2147483646 w 7" name="T18"/>
              <a:gd fmla="*/ 2147483646 h 11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w 7" name="T30"/>
              <a:gd fmla="*/ 0 h 11" name="T31"/>
              <a:gd fmla="*/ 7 w 7" name="T32"/>
              <a:gd fmla="*/ 11 h 11" name="T33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T33" l="T30" r="T32" t="T31"/>
            <a:pathLst>
              <a:path h="11" w="7">
                <a:moveTo>
                  <a:pt x="7" y="6"/>
                </a:moveTo>
                <a:cubicBezTo>
                  <a:pt x="7" y="9"/>
                  <a:pt x="6" y="11"/>
                  <a:pt x="3" y="11"/>
                </a:cubicBezTo>
                <a:cubicBezTo>
                  <a:pt x="1" y="11"/>
                  <a:pt x="0" y="9"/>
                  <a:pt x="0" y="6"/>
                </a:cubicBezTo>
                <a:cubicBezTo>
                  <a:pt x="0" y="2"/>
                  <a:pt x="1" y="0"/>
                  <a:pt x="4" y="0"/>
                </a:cubicBezTo>
                <a:cubicBezTo>
                  <a:pt x="6" y="0"/>
                  <a:pt x="7" y="2"/>
                  <a:pt x="7" y="6"/>
                </a:cubicBezTo>
                <a:close/>
                <a:moveTo>
                  <a:pt x="1" y="6"/>
                </a:moveTo>
                <a:cubicBezTo>
                  <a:pt x="1" y="9"/>
                  <a:pt x="2" y="10"/>
                  <a:pt x="4" y="10"/>
                </a:cubicBezTo>
                <a:cubicBezTo>
                  <a:pt x="5" y="10"/>
                  <a:pt x="6" y="8"/>
                  <a:pt x="6" y="6"/>
                </a:cubicBezTo>
                <a:cubicBezTo>
                  <a:pt x="6" y="3"/>
                  <a:pt x="5" y="1"/>
                  <a:pt x="4" y="1"/>
                </a:cubicBezTo>
                <a:cubicBezTo>
                  <a:pt x="2" y="1"/>
                  <a:pt x="1" y="3"/>
                  <a:pt x="1" y="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86" name="Freeform 355"/>
          <p:cNvSpPr>
            <a:spLocks noChangeArrowheads="1" noEditPoints="1"/>
          </p:cNvSpPr>
          <p:nvPr/>
        </p:nvSpPr>
        <p:spPr bwMode="auto">
          <a:xfrm>
            <a:off x="3654425" y="962025"/>
            <a:ext cx="119063" cy="177800"/>
          </a:xfrm>
          <a:custGeom>
            <a:gdLst>
              <a:gd fmla="*/ 2147483646 w 7" name="T0"/>
              <a:gd fmla="*/ 2147483646 h 11" name="T1"/>
              <a:gd fmla="*/ 2147483646 w 7" name="T2"/>
              <a:gd fmla="*/ 2147483646 h 11" name="T3"/>
              <a:gd fmla="*/ 2147483646 w 7" name="T4"/>
              <a:gd fmla="*/ 2147483646 h 11" name="T5"/>
              <a:gd fmla="*/ 2147483646 w 7" name="T6"/>
              <a:gd fmla="*/ 2147483646 h 11" name="T7"/>
              <a:gd fmla="*/ 2147483646 w 7" name="T8"/>
              <a:gd fmla="*/ 2147483646 h 11" name="T9"/>
              <a:gd fmla="*/ 2147483646 w 7" name="T10"/>
              <a:gd fmla="*/ 2147483646 h 11" name="T11"/>
              <a:gd fmla="*/ 2147483646 w 7" name="T12"/>
              <a:gd fmla="*/ 2147483646 h 11" name="T13"/>
              <a:gd fmla="*/ 0 w 7" name="T14"/>
              <a:gd fmla="*/ 2147483646 h 11" name="T15"/>
              <a:gd fmla="*/ 2147483646 w 7" name="T16"/>
              <a:gd fmla="*/ 2147483646 h 11" name="T17"/>
              <a:gd fmla="*/ 2147483646 w 7" name="T18"/>
              <a:gd fmla="*/ 0 h 11" name="T19"/>
              <a:gd fmla="*/ 2147483646 w 7" name="T20"/>
              <a:gd fmla="*/ 0 h 11" name="T21"/>
              <a:gd fmla="*/ 2147483646 w 7" name="T22"/>
              <a:gd fmla="*/ 2147483646 h 11" name="T23"/>
              <a:gd fmla="*/ 2147483646 w 7" name="T24"/>
              <a:gd fmla="*/ 2147483646 h 11" name="T25"/>
              <a:gd fmla="*/ 2147483646 w 7" name="T26"/>
              <a:gd fmla="*/ 2147483646 h 11" name="T27"/>
              <a:gd fmla="*/ 2147483646 w 7" name="T28"/>
              <a:gd fmla="*/ 2147483646 h 11" name="T29"/>
              <a:gd fmla="*/ 2147483646 w 7" name="T30"/>
              <a:gd fmla="*/ 2147483646 h 11" name="T31"/>
              <a:gd fmla="*/ 2147483646 w 7" name="T32"/>
              <a:gd fmla="*/ 2147483646 h 11" name="T33"/>
              <a:gd fmla="*/ 2147483646 w 7" name="T34"/>
              <a:gd fmla="*/ 2147483646 h 11" name="T35"/>
              <a:gd fmla="*/ 0 60000 65536" name="T36"/>
              <a:gd fmla="*/ 0 60000 65536" name="T37"/>
              <a:gd fmla="*/ 0 60000 65536" name="T38"/>
              <a:gd fmla="*/ 0 60000 65536" name="T39"/>
              <a:gd fmla="*/ 0 60000 65536" name="T40"/>
              <a:gd fmla="*/ 0 60000 65536" name="T41"/>
              <a:gd fmla="*/ 0 60000 65536" name="T42"/>
              <a:gd fmla="*/ 0 60000 65536" name="T43"/>
              <a:gd fmla="*/ 0 60000 65536" name="T44"/>
              <a:gd fmla="*/ 0 60000 65536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w 7" name="T54"/>
              <a:gd fmla="*/ 0 h 11" name="T55"/>
              <a:gd fmla="*/ 7 w 7" name="T56"/>
              <a:gd fmla="*/ 11 h 11" name="T57"/>
            </a:gdLst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b="T57" l="T54" r="T56" t="T55"/>
            <a:pathLst>
              <a:path h="11" w="7">
                <a:moveTo>
                  <a:pt x="6" y="2"/>
                </a:moveTo>
                <a:cubicBezTo>
                  <a:pt x="6" y="2"/>
                  <a:pt x="5" y="2"/>
                  <a:pt x="5" y="2"/>
                </a:cubicBezTo>
                <a:cubicBezTo>
                  <a:pt x="2" y="2"/>
                  <a:pt x="1" y="4"/>
                  <a:pt x="1" y="5"/>
                </a:cubicBezTo>
                <a:cubicBezTo>
                  <a:pt x="1" y="5"/>
                  <a:pt x="1" y="5"/>
                  <a:pt x="1" y="5"/>
                </a:cubicBezTo>
                <a:cubicBezTo>
                  <a:pt x="2" y="5"/>
                  <a:pt x="3" y="4"/>
                  <a:pt x="4" y="4"/>
                </a:cubicBezTo>
                <a:cubicBezTo>
                  <a:pt x="6" y="4"/>
                  <a:pt x="7" y="6"/>
                  <a:pt x="7" y="8"/>
                </a:cubicBezTo>
                <a:cubicBezTo>
                  <a:pt x="7" y="9"/>
                  <a:pt x="6" y="11"/>
                  <a:pt x="3" y="11"/>
                </a:cubicBezTo>
                <a:cubicBezTo>
                  <a:pt x="1" y="11"/>
                  <a:pt x="0" y="10"/>
                  <a:pt x="0" y="7"/>
                </a:cubicBezTo>
                <a:cubicBezTo>
                  <a:pt x="0" y="5"/>
                  <a:pt x="0" y="3"/>
                  <a:pt x="1" y="2"/>
                </a:cubicBezTo>
                <a:cubicBezTo>
                  <a:pt x="2" y="1"/>
                  <a:pt x="3" y="1"/>
                  <a:pt x="5" y="0"/>
                </a:cubicBezTo>
                <a:cubicBezTo>
                  <a:pt x="5" y="0"/>
                  <a:pt x="6" y="0"/>
                  <a:pt x="6" y="0"/>
                </a:cubicBezTo>
                <a:lnTo>
                  <a:pt x="6" y="2"/>
                </a:lnTo>
                <a:close/>
                <a:moveTo>
                  <a:pt x="5" y="8"/>
                </a:moveTo>
                <a:cubicBezTo>
                  <a:pt x="5" y="6"/>
                  <a:pt x="5" y="5"/>
                  <a:pt x="3" y="5"/>
                </a:cubicBezTo>
                <a:cubicBezTo>
                  <a:pt x="2" y="5"/>
                  <a:pt x="2" y="6"/>
                  <a:pt x="1" y="7"/>
                </a:cubicBezTo>
                <a:cubicBezTo>
                  <a:pt x="1" y="7"/>
                  <a:pt x="1" y="7"/>
                  <a:pt x="1" y="7"/>
                </a:cubicBezTo>
                <a:cubicBezTo>
                  <a:pt x="1" y="9"/>
                  <a:pt x="2" y="10"/>
                  <a:pt x="3" y="10"/>
                </a:cubicBezTo>
                <a:cubicBezTo>
                  <a:pt x="5" y="10"/>
                  <a:pt x="5" y="9"/>
                  <a:pt x="5" y="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12387" name="Freeform 356"/>
          <p:cNvSpPr>
            <a:spLocks noChangeArrowheads="1" noEditPoints="1"/>
          </p:cNvSpPr>
          <p:nvPr/>
        </p:nvSpPr>
        <p:spPr bwMode="auto">
          <a:xfrm>
            <a:off x="3790950" y="962025"/>
            <a:ext cx="119063" cy="177800"/>
          </a:xfrm>
          <a:custGeom>
            <a:gdLst>
              <a:gd fmla="*/ 2147483646 w 7" name="T0"/>
              <a:gd fmla="*/ 2147483646 h 11" name="T1"/>
              <a:gd fmla="*/ 2147483646 w 7" name="T2"/>
              <a:gd fmla="*/ 2147483646 h 11" name="T3"/>
              <a:gd fmla="*/ 0 w 7" name="T4"/>
              <a:gd fmla="*/ 2147483646 h 11" name="T5"/>
              <a:gd fmla="*/ 2147483646 w 7" name="T6"/>
              <a:gd fmla="*/ 0 h 11" name="T7"/>
              <a:gd fmla="*/ 2147483646 w 7" name="T8"/>
              <a:gd fmla="*/ 2147483646 h 11" name="T9"/>
              <a:gd fmla="*/ 2147483646 w 7" name="T10"/>
              <a:gd fmla="*/ 2147483646 h 11" name="T11"/>
              <a:gd fmla="*/ 2147483646 w 7" name="T12"/>
              <a:gd fmla="*/ 2147483646 h 11" name="T13"/>
              <a:gd fmla="*/ 2147483646 w 7" name="T14"/>
              <a:gd fmla="*/ 2147483646 h 11" name="T15"/>
              <a:gd fmla="*/ 2147483646 w 7" name="T16"/>
              <a:gd fmla="*/ 2147483646 h 11" name="T17"/>
              <a:gd fmla="*/ 2147483646 w 7" name="T18"/>
              <a:gd fmla="*/ 2147483646 h 11" name="T19"/>
              <a:gd fmla="*/ 0 60000 65536" name="T20"/>
              <a:gd fmla="*/ 0 60000 65536" name="T21"/>
              <a:gd fmla="*/ 0 60000 65536" name="T22"/>
              <a:gd fmla="*/ 0 60000 65536" name="T23"/>
              <a:gd fmla="*/ 0 60000 65536" name="T24"/>
              <a:gd fmla="*/ 0 60000 65536" name="T25"/>
              <a:gd fmla="*/ 0 60000 65536" name="T26"/>
              <a:gd fmla="*/ 0 60000 65536" name="T27"/>
              <a:gd fmla="*/ 0 60000 65536" name="T28"/>
              <a:gd fmla="*/ 0 60000 65536" name="T29"/>
              <a:gd fmla="*/ 0 w 7" name="T30"/>
              <a:gd fmla="*/ 0 h 11" name="T31"/>
              <a:gd fmla="*/ 7 w 7" name="T32"/>
              <a:gd fmla="*/ 11 h 11" name="T33"/>
            </a:gdLst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b="T33" l="T30" r="T32" t="T31"/>
            <a:pathLst>
              <a:path h="11" w="7">
                <a:moveTo>
                  <a:pt x="7" y="6"/>
                </a:moveTo>
                <a:cubicBezTo>
                  <a:pt x="7" y="9"/>
                  <a:pt x="6" y="11"/>
                  <a:pt x="3" y="11"/>
                </a:cubicBezTo>
                <a:cubicBezTo>
                  <a:pt x="1" y="11"/>
                  <a:pt x="0" y="9"/>
                  <a:pt x="0" y="6"/>
                </a:cubicBezTo>
                <a:cubicBezTo>
                  <a:pt x="0" y="2"/>
                  <a:pt x="1" y="0"/>
                  <a:pt x="4" y="0"/>
                </a:cubicBezTo>
                <a:cubicBezTo>
                  <a:pt x="6" y="0"/>
                  <a:pt x="7" y="2"/>
                  <a:pt x="7" y="6"/>
                </a:cubicBezTo>
                <a:close/>
                <a:moveTo>
                  <a:pt x="1" y="6"/>
                </a:moveTo>
                <a:cubicBezTo>
                  <a:pt x="1" y="9"/>
                  <a:pt x="2" y="10"/>
                  <a:pt x="4" y="10"/>
                </a:cubicBezTo>
                <a:cubicBezTo>
                  <a:pt x="5" y="10"/>
                  <a:pt x="6" y="8"/>
                  <a:pt x="6" y="6"/>
                </a:cubicBezTo>
                <a:cubicBezTo>
                  <a:pt x="6" y="3"/>
                  <a:pt x="5" y="1"/>
                  <a:pt x="4" y="1"/>
                </a:cubicBezTo>
                <a:cubicBezTo>
                  <a:pt x="2" y="1"/>
                  <a:pt x="1" y="3"/>
                  <a:pt x="1" y="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altLang="en-US" lang="zh-CN"/>
          </a:p>
        </p:txBody>
      </p:sp>
      <p:grpSp>
        <p:nvGrpSpPr>
          <p:cNvPr id="12388" name="Group 143"/>
          <p:cNvGrpSpPr/>
          <p:nvPr/>
        </p:nvGrpSpPr>
        <p:grpSpPr>
          <a:xfrm>
            <a:off x="7346950" y="4348163"/>
            <a:ext cx="255588" cy="239712"/>
            <a:chExt cx="900000" cy="900000"/>
          </a:xfrm>
        </p:grpSpPr>
        <p:sp>
          <p:nvSpPr>
            <p:cNvPr id="12398" name="Oval 3793"/>
            <p:cNvSpPr>
              <a:spLocks noChangeArrowheads="1"/>
            </p:cNvSpPr>
            <p:nvPr/>
          </p:nvSpPr>
          <p:spPr bwMode="auto">
            <a:xfrm>
              <a:off x="0" y="0"/>
              <a:ext cx="900000" cy="900000"/>
            </a:xfrm>
            <a:prstGeom prst="ellipse">
              <a:avLst/>
            </a:prstGeom>
            <a:solidFill>
              <a:srgbClr val="87AB6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i="1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12399" name="AutoShape 17"/>
            <p:cNvSpPr>
              <a:spLocks noChangeArrowheads="1" noChangeAspect="1" noTextEdit="1"/>
            </p:cNvSpPr>
            <p:nvPr/>
          </p:nvSpPr>
          <p:spPr bwMode="auto">
            <a:xfrm>
              <a:off x="153861" y="140786"/>
              <a:ext cx="582935" cy="552905"/>
            </a:xfrm>
            <a:prstGeom prst="rect">
              <a:avLst/>
            </a:prstGeom>
            <a:solidFill>
              <a:srgbClr val="87AB6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12389" name="Group 146"/>
          <p:cNvGrpSpPr/>
          <p:nvPr/>
        </p:nvGrpSpPr>
        <p:grpSpPr>
          <a:xfrm>
            <a:off x="7346950" y="3944938"/>
            <a:ext cx="255588" cy="239712"/>
            <a:chExt cx="900000" cy="900000"/>
          </a:xfrm>
        </p:grpSpPr>
        <p:sp>
          <p:nvSpPr>
            <p:cNvPr id="12396" name="Oval 3793"/>
            <p:cNvSpPr>
              <a:spLocks noChangeArrowheads="1"/>
            </p:cNvSpPr>
            <p:nvPr/>
          </p:nvSpPr>
          <p:spPr bwMode="auto">
            <a:xfrm>
              <a:off x="0" y="0"/>
              <a:ext cx="900000" cy="900000"/>
            </a:xfrm>
            <a:prstGeom prst="ellipse">
              <a:avLst/>
            </a:prstGeom>
            <a:solidFill>
              <a:srgbClr val="D94D4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i="1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12397" name="AutoShape 17"/>
            <p:cNvSpPr>
              <a:spLocks noChangeArrowheads="1" noChangeAspect="1" noTextEdit="1"/>
            </p:cNvSpPr>
            <p:nvPr/>
          </p:nvSpPr>
          <p:spPr bwMode="auto">
            <a:xfrm>
              <a:off x="153861" y="140786"/>
              <a:ext cx="582935" cy="552905"/>
            </a:xfrm>
            <a:prstGeom prst="rect">
              <a:avLst/>
            </a:prstGeom>
            <a:solidFill>
              <a:srgbClr val="D94D4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12390" name="Group 149"/>
          <p:cNvGrpSpPr/>
          <p:nvPr/>
        </p:nvGrpSpPr>
        <p:grpSpPr>
          <a:xfrm>
            <a:off x="7346950" y="3579813"/>
            <a:ext cx="255588" cy="239712"/>
            <a:chExt cx="900000" cy="900000"/>
          </a:xfrm>
        </p:grpSpPr>
        <p:sp>
          <p:nvSpPr>
            <p:cNvPr id="12394" name="Oval 3793"/>
            <p:cNvSpPr>
              <a:spLocks noChangeArrowheads="1"/>
            </p:cNvSpPr>
            <p:nvPr/>
          </p:nvSpPr>
          <p:spPr bwMode="auto">
            <a:xfrm>
              <a:off x="0" y="0"/>
              <a:ext cx="900000" cy="900000"/>
            </a:xfrm>
            <a:prstGeom prst="ellipse">
              <a:avLst/>
            </a:prstGeom>
            <a:solidFill>
              <a:srgbClr val="4BB3D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charset="0" panose="020b0604020202020204" pitchFamily="34" typeface="Arial"/>
                <a:buChar char="•"/>
                <a:defRPr sz="32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solidFill>
                    <a:schemeClr val="tx1"/>
                  </a:solidFill>
                  <a:latin charset="0" panose="020f0502020204030204" pitchFamily="34" typeface="Calibri"/>
                  <a:ea charset="-122" panose="02010600030101010101" pitchFamily="2" typeface="宋体"/>
                  <a:sym charset="0" panose="020f0502020204030204" pitchFamily="34" typeface="Calibri"/>
                </a:defRPr>
              </a:lvl9pPr>
            </a:lstStyle>
            <a:p>
              <a:pPr eaLnBrk="1" hangingPunct="1">
                <a:spcBef>
                  <a:spcPct val="0"/>
                </a:spcBef>
                <a:buFont charset="0" panose="020b0604020202020204" pitchFamily="34" typeface="Arial"/>
                <a:buNone/>
              </a:pPr>
              <a:endParaRPr altLang="zh-CN" b="1" i="1" lang="zh-CN" sz="1800">
                <a:solidFill>
                  <a:srgbClr val="000000"/>
                </a:solidFill>
                <a:sym charset="-122" panose="02010600030101010101" pitchFamily="2" typeface="宋体"/>
              </a:endParaRPr>
            </a:p>
          </p:txBody>
        </p:sp>
        <p:sp>
          <p:nvSpPr>
            <p:cNvPr id="12395" name="AutoShape 17"/>
            <p:cNvSpPr>
              <a:spLocks noChangeArrowheads="1" noChangeAspect="1" noTextEdit="1"/>
            </p:cNvSpPr>
            <p:nvPr/>
          </p:nvSpPr>
          <p:spPr bwMode="auto">
            <a:xfrm>
              <a:off x="153861" y="140786"/>
              <a:ext cx="582935" cy="552905"/>
            </a:xfrm>
            <a:prstGeom prst="rect">
              <a:avLst/>
            </a:prstGeom>
            <a:solidFill>
              <a:srgbClr val="4BB3D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sp>
        <p:nvSpPr>
          <p:cNvPr id="12391" name="矩形 302"/>
          <p:cNvSpPr>
            <a:spLocks noChangeArrowheads="1"/>
          </p:cNvSpPr>
          <p:nvPr/>
        </p:nvSpPr>
        <p:spPr bwMode="auto">
          <a:xfrm>
            <a:off x="6372224" y="3508375"/>
            <a:ext cx="3789363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Your text </a:t>
            </a:r>
          </a:p>
        </p:txBody>
      </p:sp>
      <p:sp>
        <p:nvSpPr>
          <p:cNvPr id="12392" name="矩形 304"/>
          <p:cNvSpPr>
            <a:spLocks noChangeArrowheads="1"/>
          </p:cNvSpPr>
          <p:nvPr/>
        </p:nvSpPr>
        <p:spPr bwMode="auto">
          <a:xfrm>
            <a:off x="6380162" y="3879850"/>
            <a:ext cx="3789362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Your text </a:t>
            </a:r>
          </a:p>
        </p:txBody>
      </p:sp>
      <p:sp>
        <p:nvSpPr>
          <p:cNvPr id="12393" name="矩形 305"/>
          <p:cNvSpPr>
            <a:spLocks noChangeArrowheads="1"/>
          </p:cNvSpPr>
          <p:nvPr/>
        </p:nvSpPr>
        <p:spPr bwMode="auto">
          <a:xfrm>
            <a:off x="6380162" y="4259263"/>
            <a:ext cx="3789362" cy="39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charset="0" panose="020b0604020202020204" pitchFamily="34" typeface="Arial"/>
              <a:buChar char="•"/>
              <a:defRPr sz="32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  <a:sym charset="0" panose="020f0502020204030204" pitchFamily="34" typeface="Calibri"/>
              </a:defRPr>
            </a:lvl9pPr>
          </a:lstStyle>
          <a:p>
            <a:pPr algn="ctr" eaLnBrk="1" hangingPunct="1">
              <a:spcBef>
                <a:spcPct val="0"/>
              </a:spcBef>
              <a:buFont charset="0" panose="020b0604020202020204" pitchFamily="34" typeface="Arial"/>
              <a:buNone/>
            </a:pPr>
            <a:r>
              <a:rPr altLang="zh-CN" b="1" lang="en-US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  <a:sym charset="-122" panose="020b0503020204020204" pitchFamily="34" typeface="微软雅黑"/>
              </a:rPr>
              <a:t>Your text 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  <p:tag name="ISPRING_RESOURCE_PATHS_HASH_PRESENTER" val="9264ce6c72ca68f462f77f22124784ab12c583d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">
      <a:majorFont>
        <a:latin typeface="Calibri"/>
        <a:ea typeface="宋体"/>
        <a:cs typeface="Arial"/>
      </a:majorFont>
      <a:minorFont>
        <a:latin typeface="Calibri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b="0" l="0" r="0" t="0"/>
          <a:pathLst/>
        </a:custGeom>
        <a:solidFill>
          <a:schemeClr val="accent1"/>
        </a:solidFill>
        <a:ln algn="ctr" cap="flat" cmpd="sng" w="9525">
          <a:solidFill>
            <a:schemeClr val="tx1"/>
          </a:solidFill>
          <a:prstDash val="solid"/>
          <a:round/>
          <a:headEnd len="med" type="none" w="med"/>
          <a:tailEnd len="med" type="none" w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algn="ctr" dir="2700000" dist="35921" rotWithShape="0">
                  <a:schemeClr val="bg2"/>
                </a:outerShdw>
              </a:effectLst>
            </a14:hiddenEffects>
          </a:ext>
        </a:extLst>
      </a:spPr>
      <a:bodyPr anchor="t" anchorCtr="0" bIns="45720" compatLnSpc="1" lIns="91440" numCol="1" rIns="91440" tIns="45720" vert="horz" wrap="square">
        <a:prstTxWarp prst="textNoShape">
          <a:avLst/>
        </a:prstTxWarp>
      </a:bodyPr>
      <a:lstStyle>
        <a:defPPr algn="l" defTabSz="914400" eaLnBrk="1" fontAlgn="base" hangingPunct="1" indent="0" latinLnBrk="0" marL="0" marR="0" rtl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charset="0" panose="020B0604020202020204" pitchFamily="34" typeface="Arial"/>
          <a:buNone/>
          <a:tabLst/>
          <a:defRPr altLang="zh-CN" b="0" baseline="0" cap="none" i="0" kumimoji="0" lang="zh-CN" normalizeH="0" smtClean="0" strike="noStrike" sz="1800" u="none">
            <a:ln>
              <a:noFill/>
            </a:ln>
            <a:solidFill>
              <a:schemeClr val="tx1"/>
            </a:solidFill>
            <a:effectLst/>
            <a:latin charset="0" panose="020B0604020202020204" pitchFamily="34" typeface="Arial"/>
            <a:ea charset="-122" panose="02010600030101010101" pitchFamily="2" typeface="宋体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b="0" l="0" r="0" t="0"/>
          <a:pathLst/>
        </a:custGeom>
        <a:solidFill>
          <a:schemeClr val="accent1"/>
        </a:solidFill>
        <a:ln algn="ctr" cap="flat" cmpd="sng" w="9525">
          <a:solidFill>
            <a:schemeClr val="tx1"/>
          </a:solidFill>
          <a:prstDash val="solid"/>
          <a:round/>
          <a:headEnd len="med" type="none" w="med"/>
          <a:tailEnd len="med" type="none" w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algn="ctr" dir="2700000" dist="35921" rotWithShape="0">
                  <a:schemeClr val="bg2"/>
                </a:outerShdw>
              </a:effectLst>
            </a14:hiddenEffects>
          </a:ext>
        </a:extLst>
      </a:spPr>
      <a:bodyPr anchor="t" anchorCtr="0" bIns="45720" compatLnSpc="1" lIns="91440" numCol="1" rIns="91440" tIns="45720" vert="horz" wrap="square">
        <a:prstTxWarp prst="textNoShape">
          <a:avLst/>
        </a:prstTxWarp>
      </a:bodyPr>
      <a:lstStyle>
        <a:defPPr algn="l" defTabSz="914400" eaLnBrk="1" fontAlgn="base" hangingPunct="1" indent="0" latinLnBrk="0" marL="0" marR="0" rtl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charset="0" panose="020B0604020202020204" pitchFamily="34" typeface="Arial"/>
          <a:buNone/>
          <a:tabLst/>
          <a:defRPr altLang="zh-CN" b="0" baseline="0" cap="none" i="0" kumimoji="0" lang="zh-CN" normalizeH="0" smtClean="0" strike="noStrike" sz="1800" u="none">
            <a:ln>
              <a:noFill/>
            </a:ln>
            <a:solidFill>
              <a:schemeClr val="tx1"/>
            </a:solidFill>
            <a:effectLst/>
            <a:latin charset="0" panose="020B0604020202020204" pitchFamily="34" typeface="Arial"/>
            <a:ea charset="-122" panose="02010600030101010101" pitchFamily="2" typeface="宋体"/>
          </a:defRPr>
        </a:defPPr>
      </a:lstStyle>
    </a:lnDef>
  </a:objectDefaults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95</Paragraphs>
  <Slides>13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baseType="lpstr" size="21">
      <vt:lpstr>Arial</vt:lpstr>
      <vt:lpstr>Calibri</vt:lpstr>
      <vt:lpstr>宋体</vt:lpstr>
      <vt:lpstr>Calibri Light</vt:lpstr>
      <vt:lpstr>微软雅黑</vt:lpstr>
      <vt:lpstr>Lato Light</vt:lpstr>
      <vt:lpstr>Helvetica Neue Light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2021-08-22T12:02:38Z</dcterms:created>
  <cp:lastPrinted>2021-08-22T12:02:38Z</cp:lastPrinted>
  <dcterms:modified xsi:type="dcterms:W3CDTF">2021-08-22T05:45:14Z</dcterms:modified>
  <cp:revision>1</cp:revision>
</cp:coreProperties>
</file>