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5" r:id="rId4"/>
    <p:sldId id="262" r:id="rId5"/>
    <p:sldId id="260" r:id="rId6"/>
    <p:sldId id="266" r:id="rId7"/>
    <p:sldId id="267" r:id="rId8"/>
    <p:sldId id="268" r:id="rId9"/>
    <p:sldId id="269" r:id="rId10"/>
    <p:sldId id="7148" r:id="rId11"/>
    <p:sldId id="7132" r:id="rId12"/>
    <p:sldId id="7131" r:id="rId13"/>
    <p:sldId id="7133" r:id="rId14"/>
    <p:sldId id="7134" r:id="rId15"/>
    <p:sldId id="7149" r:id="rId16"/>
    <p:sldId id="7137" r:id="rId17"/>
    <p:sldId id="7138" r:id="rId18"/>
    <p:sldId id="7139" r:id="rId19"/>
    <p:sldId id="7140" r:id="rId20"/>
    <p:sldId id="7150" r:id="rId21"/>
    <p:sldId id="7141" r:id="rId22"/>
    <p:sldId id="7142" r:id="rId23"/>
    <p:sldId id="7143" r:id="rId24"/>
    <p:sldId id="7144" r:id="rId25"/>
    <p:sldId id="7145" r:id="rId26"/>
    <p:sldId id="7151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53" autoAdjust="0"/>
  </p:normalViewPr>
  <p:slideViewPr>
    <p:cSldViewPr snapToGrid="0">
      <p:cViewPr varScale="1">
        <p:scale>
          <a:sx n="83" d="100"/>
          <a:sy n="83" d="100"/>
        </p:scale>
        <p:origin x="4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866-4DC2-93E4-AE5869C452D0}"/>
              </c:ext>
            </c:extLst>
          </c:dPt>
          <c:dPt>
            <c:idx val="1"/>
            <c:invertIfNegative val="1"/>
            <c:spPr>
              <a:solidFill>
                <a:srgbClr val="A3B8AD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866-4DC2-93E4-AE5869C452D0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66-4DC2-93E4-AE5869C452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39-47AB-B7C3-B59EA91B8F9C}"/>
              </c:ext>
            </c:extLst>
          </c:dPt>
          <c:dPt>
            <c:idx val="1"/>
            <c:invertIfNegative val="1"/>
            <c:spPr>
              <a:solidFill>
                <a:srgbClr val="A3B8AD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39-47AB-B7C3-B59EA91B8F9C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9-47AB-B7C3-B59EA91B8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0B6-4F41-8225-4E9B3D5EA196}"/>
              </c:ext>
            </c:extLst>
          </c:dPt>
          <c:dPt>
            <c:idx val="1"/>
            <c:invertIfNegative val="1"/>
            <c:spPr>
              <a:solidFill>
                <a:srgbClr val="A3B8AD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0B6-4F41-8225-4E9B3D5EA196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B6-4F41-8225-4E9B3D5EA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16-4ED2-BBF1-A6F85778DBDC}"/>
              </c:ext>
            </c:extLst>
          </c:dPt>
          <c:dPt>
            <c:idx val="1"/>
            <c:invertIfNegative val="1"/>
            <c:spPr>
              <a:solidFill>
                <a:srgbClr val="A3B8AD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16-4ED2-BBF1-A6F85778DBDC}"/>
              </c:ext>
            </c:extLst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16-4ED2-BBF1-A6F85778D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1D86B-6614-4721-BA70-BAF33CCA8E39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10B4A-0904-4E9E-A428-EA3E6B848F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356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5902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7382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968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2351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602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1648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7548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4055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9561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0438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262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2763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6520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5765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70329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41836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380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59892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038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5941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708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3581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289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2168387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A2595-D983-4F7A-8355-EDDC66F3D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7C732A-1A60-4844-9D44-0426BD305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537D1C-4B15-40C7-BA5C-79A8DF2B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12821D-B961-4679-AC93-17FE35A1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C53F52-F9B1-4BC5-A061-E9FA1AE3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8301819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268B4-8518-4D40-8FE2-C5420273A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B50E99-E2BE-47A3-B414-5357C613C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47D7DB-5BB6-4747-9ACD-FB580701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7BF3B9-6C66-4ECE-9207-6F7C854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E21EB0-4EBB-45F6-B198-B9FBC462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3951221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E602896-D72C-4161-AE0F-34C22ECE2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8E623D-943A-4B9A-9C99-CD47BF324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23204F-8188-43C2-90AF-27F4C3A2F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45B2C0-BF25-4E40-A13D-066201AB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16C430-B2D9-4EB6-BB53-3B6CF835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6978548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429883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470034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631669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180097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97435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866870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2678928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32233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E5CB4-987B-4A42-804A-64E1F73A7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6F4096-6AB1-4CF4-B981-78CBAEDCE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8A8684-0D20-47DC-B33E-44101B82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ADF7C3-E187-47B4-928D-2B8DD938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2394B2-8246-4EDA-8FD9-B8F01EE2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7611109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8211246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4514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725432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6185A-95FC-4BA3-BC2B-3A3BD62F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D41CDE-32BC-4B52-A00C-E8CD33076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9BBCE8-98D8-42CD-804D-020B28C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C04750-34C0-43D8-823B-E5CFCECCF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B351A-A736-4839-8D8C-0EBA175D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27848246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6C7ACA-80F9-4450-9A96-2D3743CB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0B5ACC-F12B-435A-9F44-9DA499350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2BE2AC-FF98-4445-8B03-AFD741AFC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63F997-F431-4EC4-AA4B-E027E601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FAE1F-DC6E-48B3-B756-565B6606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556921-086A-46BE-9700-0B382C49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90221143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191B81-983A-4EAE-8189-1DC9AA1E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EBC87C-D96F-4E88-A4D6-C5F57FECB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9743B6-AD3A-4012-908F-1C73E5219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6B1698-FBD6-4FC7-9A3F-E957DF9D5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41B4C0-5484-45F7-8A3D-77969C4481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0E7C6A5-6CE5-434C-ADF2-183749B39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8009C4-05E7-46F9-8A64-5C8EE4BC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0CE290E-8660-41A0-92CF-304ED449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37616788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EFBE1-13F5-4C42-95EE-5CE7A009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DD60421-0466-4EB6-B531-47D17086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B47F0D-D571-47BD-A697-466D379BB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23DC4D-880C-48D9-AE7A-607FD486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5316055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63CDEBE-EA78-4E4B-8297-6873C0BF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7727A1-8E63-4650-9398-ABA569DC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07E671-5AB7-4283-960F-5D70C1F5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6604957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0F08A-F652-4D3D-9AB9-206E8656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EB20A7-F8BE-410B-9387-87D59CC1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FF7A54-98F4-471C-BBDD-5D1FFA0F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7509A4-BDBF-4C88-A149-DF7646CB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4B676E-BF1D-4FD6-8556-5468CB7E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86A441-0895-4081-8C15-6439143B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49258001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C7D4F-3DE3-4379-835C-E52F6107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A4DEE85-006A-4832-865C-9F4D8C3A0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4A1B3E-A71D-4284-9454-5F96ABD20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41B32B-CE90-43E1-BAA8-127E6EE3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F4DB6F-106A-473E-9E91-D36B6B3D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7AABED8-2920-4A24-B262-52C77790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3161917"/>
      </p:ext>
    </p:extLst>
  </p:cSld>
  <p:clrMapOvr>
    <a:masterClrMapping/>
  </p:clrMapOvr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31CCAD-5FE2-4AAB-B839-F146111D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926EFF-FA64-41B6-B7D9-A7D6E9944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BA575F-6DCF-4186-984C-512C5AE1E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FEE4-373E-4460-B29A-E420DE3B2ECC}" type="datetimeFigureOut">
              <a:rPr lang="zh-CN" altLang="en-US" smtClean="0"/>
              <a:t>2019/7/15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C47714-BF8A-4693-A300-4ABFBF8F2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7C5A5A-C187-4094-8A4A-38AEE6E51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9487-9D05-480B-9F84-96B8ED5CC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8046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p14:dur="1250">
        <p14:switch dir="r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2019/7/15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272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png" Type="http://schemas.openxmlformats.org/officeDocument/2006/relationships/image"/><Relationship Id="rId4" Target="../media/image16.png" Type="http://schemas.openxmlformats.org/officeDocument/2006/relationships/image"/><Relationship Id="rId5" Target="../media/image3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png" Type="http://schemas.openxmlformats.org/officeDocument/2006/relationships/image"/><Relationship Id="rId4" Target="../media/image16.png" Type="http://schemas.openxmlformats.org/officeDocument/2006/relationships/image"/><Relationship Id="rId5" Target="../media/image3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png" Type="http://schemas.openxmlformats.org/officeDocument/2006/relationships/image"/><Relationship Id="rId7" Target="../media/image13.png" Type="http://schemas.openxmlformats.org/officeDocument/2006/relationships/image"/><Relationship Id="rId8" Target="../media/image14.pn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0.png" Type="http://schemas.openxmlformats.org/officeDocument/2006/relationships/image"/><Relationship Id="rId2" Target="../notesSlides/notesSlide20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charts/chart1.xml" Type="http://schemas.openxmlformats.org/officeDocument/2006/relationships/chart"/><Relationship Id="rId7" Target="../charts/chart2.xml" Type="http://schemas.openxmlformats.org/officeDocument/2006/relationships/chart"/><Relationship Id="rId8" Target="../charts/chart3.xml" Type="http://schemas.openxmlformats.org/officeDocument/2006/relationships/chart"/><Relationship Id="rId9" Target="../charts/chart4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2" Target="../notesSlides/notesSlide2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16.png" Type="http://schemas.openxmlformats.org/officeDocument/2006/relationships/image"/><Relationship Id="rId5" Target="../media/image3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19.emf" Type="http://schemas.openxmlformats.org/officeDocument/2006/relationships/image"/><Relationship Id="rId7" Target="../media/image2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2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.pn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16.png" Type="http://schemas.openxmlformats.org/officeDocument/2006/relationships/image"/><Relationship Id="rId5" Target="../media/image3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png" Type="http://schemas.openxmlformats.org/officeDocument/2006/relationships/image"/><Relationship Id="rId4" Target="../media/image3.png" Type="http://schemas.openxmlformats.org/officeDocument/2006/relationships/image"/><Relationship Id="rId5" Target="../media/image18.png" Type="http://schemas.openxmlformats.org/officeDocument/2006/relationships/image"/><Relationship Id="rId6" Target="../media/image2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83A6C0-A2F5-494C-AEDF-CAE1E95B3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54E050B-8DE4-44FA-B55E-C0410211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78471" y="850650"/>
            <a:ext cx="2204820" cy="172116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29CB793-EF5A-420D-8A7B-783446748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60E88DB-1ED3-45FB-8CD9-D39771C66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4703" y="-1"/>
            <a:ext cx="77409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56EAE5-87E4-4C11-B586-0DCA95A3E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6200000">
            <a:off x="8731838" y="3216271"/>
            <a:ext cx="3483994" cy="19539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2FBE4-8508-4250-8ECE-8F556F9F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15303" y="-91871"/>
            <a:ext cx="1724044" cy="33430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BD3194-FEC7-4297-B1D5-F17798D43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798" y="0"/>
            <a:ext cx="3032490" cy="23366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E5CC1E4-886E-4C56-B221-9609BE3A5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48828" y="5012523"/>
            <a:ext cx="3290519" cy="184547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9B6859B-52E7-4103-A0E3-9DAA29268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18984">
            <a:off x="9275310" y="4370828"/>
            <a:ext cx="370909" cy="37420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BC4A094-11FE-4B16-B742-9353EA0D27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47431" y="1399664"/>
            <a:ext cx="347109" cy="36946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6C20FD1-75D2-4A5C-8939-A8E64F8D44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86973" y="2262341"/>
            <a:ext cx="680662" cy="680662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6C7F996D-7C06-4EB4-A7BC-03C5A67AE627}"/>
              </a:ext>
            </a:extLst>
          </p:cNvPr>
          <p:cNvSpPr txBox="1"/>
          <p:nvPr/>
        </p:nvSpPr>
        <p:spPr>
          <a:xfrm>
            <a:off x="1966990" y="2027886"/>
            <a:ext cx="7106235" cy="1920240"/>
          </a:xfrm>
          <a:prstGeom prst="rect">
            <a:avLst/>
          </a:prstGeom>
          <a:noFill/>
        </p:spPr>
        <p:txBody>
          <a:bodyPr anchor="ctr"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sym charset="-122" panose="02020400000000000000" pitchFamily="18" typeface="Source Han Serif SC"/>
              </a:rPr>
              <a:t>简约淡雅古典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60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sym charset="-122" panose="02020400000000000000" pitchFamily="18" typeface="Source Han Serif SC"/>
              </a:rPr>
              <a:t>花鸟中国风通用模板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5377ADC-19E5-40C9-8CD0-3B2D234A5CB0}"/>
              </a:ext>
            </a:extLst>
          </p:cNvPr>
          <p:cNvSpPr txBox="1"/>
          <p:nvPr/>
        </p:nvSpPr>
        <p:spPr>
          <a:xfrm>
            <a:off x="2703694" y="3972411"/>
            <a:ext cx="5783580" cy="420624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sym charset="-122" panose="02020400000000000000" pitchFamily="18" typeface="Source Han Serif SC"/>
              </a:rPr>
              <a:t>【汇报总结】【企业介绍】【公司宣传】【商务计划】 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AF64ACB-DFEC-452E-A3E6-DE9246132674}"/>
              </a:ext>
            </a:extLst>
          </p:cNvPr>
          <p:cNvSpPr/>
          <p:nvPr/>
        </p:nvSpPr>
        <p:spPr>
          <a:xfrm>
            <a:off x="2201846" y="4421784"/>
            <a:ext cx="6858271" cy="72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altLang="zh-CN" b="1" lang="en-US" sz="1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</a:rPr>
              <a:t>No matter how long the rain lasts, there will be a rainbow in the end. No matter how sad you may be, believe, that happiness is waiting.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C9828F9-398E-4EEA-8F6C-FCBB0D18C5EA}"/>
              </a:ext>
            </a:extLst>
          </p:cNvPr>
          <p:cNvSpPr txBox="1"/>
          <p:nvPr/>
        </p:nvSpPr>
        <p:spPr>
          <a:xfrm>
            <a:off x="3635803" y="5141776"/>
            <a:ext cx="3954780" cy="420624"/>
          </a:xfrm>
          <a:prstGeom prst="rect">
            <a:avLst/>
          </a:prstGeom>
          <a:noFill/>
        </p:spPr>
        <p:txBody>
          <a:bodyPr anchor="ctr" rtlCol="0" wrap="non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sym charset="-122" panose="02020400000000000000" pitchFamily="18" typeface="Source Han Serif SC"/>
              </a:rPr>
              <a:t>汇报人：优页PPT  汇报时间：2019.7</a:t>
            </a: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3614D60B-B7AC-4ECB-912B-D32ADD6292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485991">
            <a:off x="1574690" y="3698971"/>
            <a:ext cx="541612" cy="54161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287DB81-E244-4258-A428-3200E3F3F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485991">
            <a:off x="1167009" y="4882973"/>
            <a:ext cx="448736" cy="448736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658170E-EC73-4CC5-BFD9-5AA173A55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18984">
            <a:off x="1032491" y="3270481"/>
            <a:ext cx="370909" cy="374206"/>
          </a:xfrm>
          <a:prstGeom prst="rect">
            <a:avLst/>
          </a:prstGeom>
        </p:spPr>
      </p:pic>
    </p:spTree>
    <p:extLst>
      <p:ext uri="{BB962C8B-B14F-4D97-AF65-F5344CB8AC3E}">
        <p14:creationId val="3290512221"/>
      </p:ext>
    </p:extLst>
  </p:cSld>
  <p:clrMapOvr>
    <a:masterClrMapping/>
  </p:clrMapOvr>
  <mc:AlternateContent>
    <mc:Choice Requires="p14">
      <p:transition p14:dur="17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39"/>
      <p:bldP grpId="0" spid="40"/>
      <p:bldP grpId="0" spid="4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352355" y="1836307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贰 公司项目介绍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AE9D69-1996-4FAD-89C9-C8D47A1C6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3085497-7492-410C-B94D-C04AD1549783}"/>
              </a:ext>
            </a:extLst>
          </p:cNvPr>
          <p:cNvSpPr txBox="1"/>
          <p:nvPr/>
        </p:nvSpPr>
        <p:spPr>
          <a:xfrm>
            <a:off x="9842024" y="2772941"/>
            <a:ext cx="10885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壹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52893D4-8B5C-412C-AD63-B7412D33AC08}"/>
              </a:ext>
            </a:extLst>
          </p:cNvPr>
          <p:cNvSpPr txBox="1"/>
          <p:nvPr/>
        </p:nvSpPr>
        <p:spPr>
          <a:xfrm>
            <a:off x="8867005" y="2868814"/>
            <a:ext cx="731520" cy="29829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latin charset="-122" panose="02000000000000000000" pitchFamily="2" typeface="方正清刻本悦宋简体"/>
                <a:ea charset="-122" panose="02000000000000000000" pitchFamily="2" typeface="方正清刻本悦宋简体"/>
                <a:cs typeface="+mn-ea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CB143C33-25EE-467C-A490-E3016C47701F}"/>
              </a:ext>
            </a:extLst>
          </p:cNvPr>
          <p:cNvCxnSpPr/>
          <p:nvPr/>
        </p:nvCxnSpPr>
        <p:spPr>
          <a:xfrm flipH="1">
            <a:off x="8675291" y="2906913"/>
            <a:ext cx="0" cy="1553706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id="{2734B824-2860-4731-82B4-FBE01398AAE7}"/>
              </a:ext>
            </a:extLst>
          </p:cNvPr>
          <p:cNvSpPr txBox="1"/>
          <p:nvPr/>
        </p:nvSpPr>
        <p:spPr>
          <a:xfrm>
            <a:off x="7221755" y="2811026"/>
            <a:ext cx="10885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 贰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A3F366F-5402-46FA-A758-41DB6DEF3900}"/>
              </a:ext>
            </a:extLst>
          </p:cNvPr>
          <p:cNvSpPr txBox="1"/>
          <p:nvPr/>
        </p:nvSpPr>
        <p:spPr>
          <a:xfrm>
            <a:off x="5249990" y="1322646"/>
            <a:ext cx="10885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叁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44968893-8F92-4B01-BA10-22852E972D53}"/>
              </a:ext>
            </a:extLst>
          </p:cNvPr>
          <p:cNvCxnSpPr/>
          <p:nvPr/>
        </p:nvCxnSpPr>
        <p:spPr>
          <a:xfrm flipH="1">
            <a:off x="6321877" y="2926094"/>
            <a:ext cx="0" cy="1553706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900ADF3B-8075-4167-8501-4E7273E7E828}"/>
              </a:ext>
            </a:extLst>
          </p:cNvPr>
          <p:cNvSpPr txBox="1"/>
          <p:nvPr/>
        </p:nvSpPr>
        <p:spPr>
          <a:xfrm>
            <a:off x="2701860" y="1313121"/>
            <a:ext cx="108857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肆</a:t>
            </a:r>
          </a:p>
        </p:txBody>
      </p: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5546F481-52D6-4AA1-AEF4-C368F924E3E0}"/>
              </a:ext>
            </a:extLst>
          </p:cNvPr>
          <p:cNvCxnSpPr/>
          <p:nvPr/>
        </p:nvCxnSpPr>
        <p:spPr>
          <a:xfrm flipH="1">
            <a:off x="3787709" y="1542491"/>
            <a:ext cx="0" cy="1553706"/>
          </a:xfrm>
          <a:prstGeom prst="line">
            <a:avLst/>
          </a:prstGeom>
          <a:ln>
            <a:solidFill>
              <a:srgbClr val="2C3F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57968195-E60F-4608-A4E3-C46E43039C24}"/>
              </a:ext>
            </a:extLst>
          </p:cNvPr>
          <p:cNvSpPr txBox="1"/>
          <p:nvPr/>
        </p:nvSpPr>
        <p:spPr>
          <a:xfrm>
            <a:off x="6534170" y="2868814"/>
            <a:ext cx="731520" cy="29829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latin charset="-122" panose="02000000000000000000" pitchFamily="2" typeface="方正清刻本悦宋简体"/>
                <a:ea charset="-122" panose="02000000000000000000" pitchFamily="2" typeface="方正清刻本悦宋简体"/>
                <a:cs typeface="+mn-ea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0DC41FFF-07B0-4D4A-8AE5-EDDC63B968AC}"/>
              </a:ext>
            </a:extLst>
          </p:cNvPr>
          <p:cNvSpPr txBox="1"/>
          <p:nvPr/>
        </p:nvSpPr>
        <p:spPr>
          <a:xfrm>
            <a:off x="4070878" y="1380433"/>
            <a:ext cx="1143000" cy="29829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lvl="0">
              <a:lnSpc>
                <a:spcPct val="150000"/>
              </a:lnSpc>
              <a:defRPr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</a:defRPr>
            </a:lvl1pPr>
          </a:lstStyle>
          <a:p>
            <a:pPr lvl="0">
              <a:defRPr/>
            </a:pPr>
            <a:r>
              <a:rPr altLang="en-US" lang="zh-CN"/>
              <a:t>在此处添加具体内容，文字尽量言简意赅，简单说明即可，不必过于繁琐，注意版面美观度。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B87A1CE-64EB-4D0C-BFE1-A821D3181869}"/>
              </a:ext>
            </a:extLst>
          </p:cNvPr>
          <p:cNvSpPr txBox="1"/>
          <p:nvPr/>
        </p:nvSpPr>
        <p:spPr>
          <a:xfrm>
            <a:off x="1587995" y="1370908"/>
            <a:ext cx="1143000" cy="298296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>
                <a:latin charset="-122" panose="02000000000000000000" pitchFamily="2" typeface="方正清刻本悦宋简体"/>
                <a:ea charset="-122" panose="02000000000000000000" pitchFamily="2" typeface="方正清刻本悦宋简体"/>
                <a:cs typeface="+mn-ea"/>
              </a:defRPr>
            </a:lvl1pPr>
          </a:lstStyle>
          <a:p>
            <a:pPr lvl="0">
              <a:defRPr/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E1628A-E6EC-44DF-B038-D302C0366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75223" y="4587707"/>
            <a:ext cx="4079875" cy="2288184"/>
          </a:xfrm>
          <a:prstGeom prst="rect">
            <a:avLst/>
          </a:prstGeom>
        </p:spPr>
      </p:pic>
    </p:spTree>
    <p:extLst>
      <p:ext uri="{BB962C8B-B14F-4D97-AF65-F5344CB8AC3E}">
        <p14:creationId val="3570104005"/>
      </p:ext>
    </p:extLst>
  </p:cSld>
  <p:clrMapOvr>
    <a:masterClrMapping/>
  </p:clrMapOvr>
  <mc:AlternateContent>
    <mc:Choice Requires="p14">
      <p:transition p14:dur="17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6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7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7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48"/>
      <p:bldP grpId="0" spid="49"/>
      <p:bldP grpId="0" spid="51"/>
      <p:bldP grpId="0" spid="52"/>
      <p:bldP grpId="0" spid="54"/>
      <p:bldP grpId="0" spid="56"/>
      <p:bldP grpId="0" spid="57"/>
      <p:bldP grpId="0" spid="58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108132" y="1836306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贰 公司项目介绍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25962357-2CBA-4515-A5CC-D8F1CC3D2ADC}"/>
              </a:ext>
            </a:extLst>
          </p:cNvPr>
          <p:cNvGrpSpPr/>
          <p:nvPr/>
        </p:nvGrpSpPr>
        <p:grpSpPr>
          <a:xfrm>
            <a:off x="1263623" y="2176263"/>
            <a:ext cx="9844509" cy="3530934"/>
            <a:chOff x="1263623" y="1928613"/>
            <a:chExt cx="9844509" cy="353093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2E317C3E-B115-4A35-9D4E-B201BEB90527}"/>
                </a:ext>
              </a:extLst>
            </p:cNvPr>
            <p:cNvGrpSpPr/>
            <p:nvPr/>
          </p:nvGrpSpPr>
          <p:grpSpPr>
            <a:xfrm>
              <a:off x="7718336" y="4029741"/>
              <a:ext cx="3389796" cy="1285269"/>
              <a:chOff x="6251030" y="1604235"/>
              <a:chExt cx="4788387" cy="1285269"/>
            </a:xfrm>
          </p:grpSpPr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A5192BD0-165E-4F41-A814-00F282B00A50}"/>
                  </a:ext>
                </a:extLst>
              </p:cNvPr>
              <p:cNvSpPr txBox="1"/>
              <p:nvPr/>
            </p:nvSpPr>
            <p:spPr>
              <a:xfrm>
                <a:off x="6263756" y="1968564"/>
                <a:ext cx="4775661" cy="920940"/>
              </a:xfrm>
              <a:prstGeom prst="rect">
                <a:avLst/>
              </a:prstGeom>
            </p:spPr>
            <p:txBody>
              <a:bodyPr bIns="60960" lIns="121920" rIns="121920" rtlCol="0" tIns="60960" vert="horz">
                <a:no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177273A-E91E-4C9A-9D4B-86E1A5C5F3A6}"/>
                  </a:ext>
                </a:extLst>
              </p:cNvPr>
              <p:cNvSpPr txBox="1"/>
              <p:nvPr/>
            </p:nvSpPr>
            <p:spPr>
              <a:xfrm>
                <a:off x="6251030" y="1604236"/>
                <a:ext cx="320305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点击添加标题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BE5D3C6-D822-4330-ACE8-6C0E6814519C}"/>
                </a:ext>
              </a:extLst>
            </p:cNvPr>
            <p:cNvGrpSpPr/>
            <p:nvPr/>
          </p:nvGrpSpPr>
          <p:grpSpPr>
            <a:xfrm>
              <a:off x="1333501" y="1928613"/>
              <a:ext cx="2998636" cy="1285269"/>
              <a:chOff x="7102721" y="1604235"/>
              <a:chExt cx="4235839" cy="1285269"/>
            </a:xfrm>
          </p:grpSpPr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A2641E05-90F6-4507-ADA1-098A31189DD0}"/>
                  </a:ext>
                </a:extLst>
              </p:cNvPr>
              <p:cNvSpPr txBox="1"/>
              <p:nvPr/>
            </p:nvSpPr>
            <p:spPr>
              <a:xfrm>
                <a:off x="7102721" y="1968564"/>
                <a:ext cx="4235839" cy="920940"/>
              </a:xfrm>
              <a:prstGeom prst="rect">
                <a:avLst/>
              </a:prstGeom>
            </p:spPr>
            <p:txBody>
              <a:bodyPr bIns="60960" lIns="121920" rIns="121920" rtlCol="0" tIns="60960" vert="horz">
                <a:no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1" fontAlgn="auto" hangingPunct="1" indent="0" latinLnBrk="0" lvl="0" marL="0" marR="0" rtl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599DE8E-DAE1-4CB8-893E-AB85AE91F0F5}"/>
                  </a:ext>
                </a:extLst>
              </p:cNvPr>
              <p:cNvSpPr txBox="1"/>
              <p:nvPr/>
            </p:nvSpPr>
            <p:spPr>
              <a:xfrm>
                <a:off x="8135503" y="1604235"/>
                <a:ext cx="3203058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点击添加标题</a:t>
                </a: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3D2ACC0-77A4-4A3B-8EB0-942EBC86041D}"/>
                </a:ext>
              </a:extLst>
            </p:cNvPr>
            <p:cNvGrpSpPr/>
            <p:nvPr/>
          </p:nvGrpSpPr>
          <p:grpSpPr>
            <a:xfrm>
              <a:off x="1263623" y="4174278"/>
              <a:ext cx="3151866" cy="1285269"/>
              <a:chOff x="6886270" y="1604235"/>
              <a:chExt cx="4452290" cy="1285269"/>
            </a:xfrm>
          </p:grpSpPr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D5544322-5E10-4BFA-9FA6-297773658502}"/>
                  </a:ext>
                </a:extLst>
              </p:cNvPr>
              <p:cNvSpPr txBox="1"/>
              <p:nvPr/>
            </p:nvSpPr>
            <p:spPr>
              <a:xfrm>
                <a:off x="6886270" y="1968564"/>
                <a:ext cx="4452289" cy="920940"/>
              </a:xfrm>
              <a:prstGeom prst="rect">
                <a:avLst/>
              </a:prstGeom>
            </p:spPr>
            <p:txBody>
              <a:bodyPr bIns="60960" lIns="121920" rIns="121920" rtlCol="0" tIns="60960" vert="horz">
                <a:no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1" fontAlgn="auto" hangingPunct="1" indent="0" latinLnBrk="0" lvl="0" marL="0" marR="0" rtl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4F0FC6C-3B9F-4873-A0B3-C1C72AA5CDDA}"/>
                  </a:ext>
                </a:extLst>
              </p:cNvPr>
              <p:cNvSpPr txBox="1"/>
              <p:nvPr/>
            </p:nvSpPr>
            <p:spPr>
              <a:xfrm>
                <a:off x="8135501" y="1604236"/>
                <a:ext cx="3203058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点击添加标题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5DA0679-F2AD-482E-A43B-EEF293B85697}"/>
                </a:ext>
              </a:extLst>
            </p:cNvPr>
            <p:cNvGrpSpPr/>
            <p:nvPr/>
          </p:nvGrpSpPr>
          <p:grpSpPr>
            <a:xfrm>
              <a:off x="7718336" y="2002638"/>
              <a:ext cx="3167704" cy="1285269"/>
              <a:chOff x="6251030" y="1604235"/>
              <a:chExt cx="4474663" cy="1285269"/>
            </a:xfrm>
          </p:grpSpPr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B98B4B9C-A889-48B7-8F48-1DA769760461}"/>
                  </a:ext>
                </a:extLst>
              </p:cNvPr>
              <p:cNvSpPr txBox="1"/>
              <p:nvPr/>
            </p:nvSpPr>
            <p:spPr>
              <a:xfrm>
                <a:off x="6263756" y="1968564"/>
                <a:ext cx="4461937" cy="920940"/>
              </a:xfrm>
              <a:prstGeom prst="rect">
                <a:avLst/>
              </a:prstGeom>
            </p:spPr>
            <p:txBody>
              <a:bodyPr bIns="60960" lIns="121920" rIns="121920" rtlCol="0" tIns="60960" vert="horz">
                <a:no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ts val="2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charset="0" panose="020b0604020202020204" pitchFamily="34" typeface="Arial"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1200" u="none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请在此处添加具体内容，文字尽量言简意赅，简单描述即可，不必过于繁琐，注意版面的美观度。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CFA5300-C7FA-487C-9891-18192032D6B1}"/>
                  </a:ext>
                </a:extLst>
              </p:cNvPr>
              <p:cNvSpPr txBox="1"/>
              <p:nvPr/>
            </p:nvSpPr>
            <p:spPr>
              <a:xfrm>
                <a:off x="6251030" y="1604235"/>
                <a:ext cx="3203057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0" strike="noStrike" sz="20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charset="-122" panose="02010601030101010101" pitchFamily="2" typeface="义启魏碑体"/>
                    <a:ea charset="-122" panose="02010601030101010101" pitchFamily="2" typeface="义启魏碑体"/>
                  </a:rPr>
                  <a:t>点击添加标题</a:t>
                </a:r>
              </a:p>
            </p:txBody>
          </p:sp>
        </p:grp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519B59-89B5-4978-B0EB-9402E9BA197E}"/>
                </a:ext>
              </a:extLst>
            </p:cNvPr>
            <p:cNvSpPr/>
            <p:nvPr/>
          </p:nvSpPr>
          <p:spPr>
            <a:xfrm>
              <a:off x="4405939" y="2032070"/>
              <a:ext cx="3151865" cy="3151865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txBody>
            <a:bodyPr anchor="ctr" rtlCol="0" wrap="none">
              <a:no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350" u="none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9B8D2C6-6B6B-46B7-AF70-FC58CD7D6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97910" y="2899532"/>
            <a:ext cx="2816224" cy="2198444"/>
          </a:xfrm>
          <a:prstGeom prst="rect">
            <a:avLst/>
          </a:prstGeom>
        </p:spPr>
      </p:pic>
    </p:spTree>
    <p:extLst>
      <p:ext uri="{BB962C8B-B14F-4D97-AF65-F5344CB8AC3E}">
        <p14:creationId val="3145617504"/>
      </p:ext>
    </p:extLst>
  </p:cSld>
  <p:clrMapOvr>
    <a:masterClrMapping/>
  </p:clrMapOvr>
  <mc:AlternateContent>
    <mc:Choice Requires="p14">
      <p:transition p14:dur="1750" spd="slow">
        <p14:pan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67544" y="2022402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贰 公司项目介绍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9DC3CE-B742-421F-BA41-83EEBBAA4FBE}"/>
              </a:ext>
            </a:extLst>
          </p:cNvPr>
          <p:cNvSpPr txBox="1"/>
          <p:nvPr/>
        </p:nvSpPr>
        <p:spPr>
          <a:xfrm>
            <a:off x="9250335" y="1053415"/>
            <a:ext cx="47088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2441F2-5590-4F28-B6FC-1633E4ADC42F}"/>
              </a:ext>
            </a:extLst>
          </p:cNvPr>
          <p:cNvSpPr txBox="1"/>
          <p:nvPr/>
        </p:nvSpPr>
        <p:spPr>
          <a:xfrm>
            <a:off x="6442841" y="1131401"/>
            <a:ext cx="2468880" cy="289766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在此处添加具体内容，文字尽量言简意赅，简单说明即可，不必过于繁琐，注意版面美观度。请在此处添加具体内容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5C40E0-C18E-4855-8BCA-6C5F07C9F8A0}"/>
              </a:ext>
            </a:extLst>
          </p:cNvPr>
          <p:cNvSpPr txBox="1"/>
          <p:nvPr/>
        </p:nvSpPr>
        <p:spPr>
          <a:xfrm>
            <a:off x="2660325" y="2902468"/>
            <a:ext cx="2468880" cy="289766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ts val="3000"/>
              </a:lnSpc>
              <a:defRPr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defRPr>
            </a:lvl1pPr>
          </a:lstStyle>
          <a:p>
            <a:r>
              <a:rPr altLang="en-US" lang="zh-CN"/>
              <a:t>在此处添加具体内容，文字尽量言简意赅，简单说明即可，不必过于繁琐，注意版面美观度。请在此处添加具体内容。在此处添加具体内容，文字尽量言简意赅，简单说明即可，不必过于繁琐，注意版面美观度。请在此处添加具体内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8E28B64-B09C-4D61-B3C1-105F21A86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5577027" y="4069552"/>
            <a:ext cx="5862319" cy="2747962"/>
          </a:xfrm>
          <a:prstGeom prst="rect">
            <a:avLst/>
          </a:prstGeom>
        </p:spPr>
      </p:pic>
    </p:spTree>
    <p:extLst>
      <p:ext uri="{BB962C8B-B14F-4D97-AF65-F5344CB8AC3E}">
        <p14:creationId val="2390910976"/>
      </p:ext>
    </p:extLst>
  </p:cSld>
  <p:clrMapOvr>
    <a:masterClrMapping/>
  </p:clrMapOvr>
  <mc:AlternateContent>
    <mc:Choice Requires="p14">
      <p:transition p14:dur="175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7"/>
      <p:bldP grpId="0" spid="8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EB9EA7-56D1-4C38-A162-EC8610A4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DF8F366-68B1-48FA-BB3B-38F5D3E9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000" y="0"/>
            <a:ext cx="5803900" cy="272057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A8912BF-6E5E-42A0-ACBE-5E6BD2951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D37B42-1C25-4E1A-9FD0-1DB8BDF4C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5800" y="4345622"/>
            <a:ext cx="3886200" cy="270129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3AFB802F-FE89-4AE6-B642-259A78812496}"/>
              </a:ext>
            </a:extLst>
          </p:cNvPr>
          <p:cNvSpPr/>
          <p:nvPr/>
        </p:nvSpPr>
        <p:spPr>
          <a:xfrm>
            <a:off x="4103090" y="3253516"/>
            <a:ext cx="390962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altLang="en-US" b="1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公司产品运营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E5E95FF-8EB0-476E-8AF6-FB30C427C5C5}"/>
              </a:ext>
            </a:extLst>
          </p:cNvPr>
          <p:cNvSpPr txBox="1"/>
          <p:nvPr/>
        </p:nvSpPr>
        <p:spPr>
          <a:xfrm>
            <a:off x="5410127" y="1901206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8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叁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A6DABC0-6744-4C06-B86B-D3001D3C1A0D}"/>
              </a:ext>
            </a:extLst>
          </p:cNvPr>
          <p:cNvSpPr/>
          <p:nvPr/>
        </p:nvSpPr>
        <p:spPr>
          <a:xfrm>
            <a:off x="3581915" y="4132816"/>
            <a:ext cx="5028167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2500"/>
              </a:lnSpc>
            </a:pPr>
            <a:r>
              <a:rPr altLang="zh-CN" b="1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</a:rPr>
              <a:t>No matter how long the rain lasts, there will be a rainbow in the end. No matter how sad you may be, believe, that happiness is waiting.</a:t>
            </a:r>
          </a:p>
        </p:txBody>
      </p:sp>
    </p:spTree>
    <p:extLst>
      <p:ext uri="{BB962C8B-B14F-4D97-AF65-F5344CB8AC3E}">
        <p14:creationId val="1850977015"/>
      </p:ext>
    </p:extLst>
  </p:cSld>
  <p:clrMapOvr>
    <a:masterClrMapping/>
  </p:clrMapOvr>
  <mc:AlternateContent>
    <mc:Choice Requires="p14">
      <p:transition p14:dur="175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67544" y="2022402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叁 公司产品运营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6ABE886-8861-4189-BB89-0B24B7EEA7E5}"/>
              </a:ext>
            </a:extLst>
          </p:cNvPr>
          <p:cNvSpPr txBox="1"/>
          <p:nvPr/>
        </p:nvSpPr>
        <p:spPr>
          <a:xfrm>
            <a:off x="9701163" y="1822557"/>
            <a:ext cx="609600" cy="33036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点击添加标题</a:t>
            </a:r>
          </a:p>
        </p:txBody>
      </p:sp>
      <p:sp>
        <p:nvSpPr>
          <p:cNvPr id="18" name="文本框 8">
            <a:extLst>
              <a:ext uri="{FF2B5EF4-FFF2-40B4-BE49-F238E27FC236}">
                <a16:creationId xmlns:a16="http://schemas.microsoft.com/office/drawing/2014/main" id="{428667E9-4EDD-4504-875A-43D08FD78614}"/>
              </a:ext>
            </a:extLst>
          </p:cNvPr>
          <p:cNvSpPr txBox="1"/>
          <p:nvPr/>
        </p:nvSpPr>
        <p:spPr>
          <a:xfrm>
            <a:off x="8150598" y="1822558"/>
            <a:ext cx="1325880" cy="3216168"/>
          </a:xfrm>
          <a:prstGeom prst="rect">
            <a:avLst/>
          </a:prstGeom>
          <a:noFill/>
          <a:ln w="9525">
            <a:noFill/>
          </a:ln>
        </p:spPr>
        <p:txBody>
          <a:bodyPr anchor="t" vert="eaVert"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C6026A7C-AD55-470F-84EF-CB2D31BDC652}"/>
              </a:ext>
            </a:extLst>
          </p:cNvPr>
          <p:cNvSpPr txBox="1"/>
          <p:nvPr/>
        </p:nvSpPr>
        <p:spPr>
          <a:xfrm>
            <a:off x="5983739" y="1822557"/>
            <a:ext cx="1325880" cy="3303661"/>
          </a:xfrm>
          <a:prstGeom prst="rect">
            <a:avLst/>
          </a:prstGeom>
          <a:noFill/>
          <a:ln w="9525">
            <a:noFill/>
          </a:ln>
        </p:spPr>
        <p:txBody>
          <a:bodyPr anchor="t" vert="eaVert" wrap="square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altLang="en-US" lang="zh-CN" sz="16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</a:t>
            </a: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4B886CB9-68FB-48DD-94BB-291C83DC810D}"/>
              </a:ext>
            </a:extLst>
          </p:cNvPr>
          <p:cNvSpPr txBox="1"/>
          <p:nvPr/>
        </p:nvSpPr>
        <p:spPr>
          <a:xfrm>
            <a:off x="3775182" y="1859070"/>
            <a:ext cx="1325880" cy="3394437"/>
          </a:xfrm>
          <a:prstGeom prst="rect">
            <a:avLst/>
          </a:prstGeom>
          <a:noFill/>
          <a:ln w="9525">
            <a:noFill/>
          </a:ln>
        </p:spPr>
        <p:txBody>
          <a:bodyPr anchor="t" vert="eaVert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>
              <a:lnSpc>
                <a:spcPts val="3000"/>
              </a:lnSpc>
              <a:defRPr/>
            </a:pPr>
            <a:r>
              <a:rPr altLang="en-US" lang="zh-CN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2E66AD6-5C23-4B63-8BD4-3B1D4A04EF31}"/>
              </a:ext>
            </a:extLst>
          </p:cNvPr>
          <p:cNvSpPr/>
          <p:nvPr/>
        </p:nvSpPr>
        <p:spPr>
          <a:xfrm>
            <a:off x="6096000" y="1731781"/>
            <a:ext cx="1731434" cy="3394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10601030101010101" pitchFamily="2" typeface="义启魏碑体"/>
              <a:ea charset="-122" panose="02010601030101010101" pitchFamily="2" typeface="义启魏碑体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5E3E5ED-0406-45F0-ABFF-4B38A7ACA2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9832" y="4149414"/>
            <a:ext cx="5968518" cy="3728568"/>
          </a:xfrm>
          <a:prstGeom prst="rect">
            <a:avLst/>
          </a:prstGeom>
        </p:spPr>
      </p:pic>
    </p:spTree>
    <p:extLst>
      <p:ext uri="{BB962C8B-B14F-4D97-AF65-F5344CB8AC3E}">
        <p14:creationId val="3268230747"/>
      </p:ext>
    </p:extLst>
  </p:cSld>
  <p:clrMapOvr>
    <a:masterClrMapping/>
  </p:clrMapOvr>
  <mc:AlternateContent>
    <mc:Choice Requires="p14">
      <p:transition p14:dur="17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17"/>
      <p:bldP grpId="0" spid="18"/>
      <p:bldP grpId="0" spid="30"/>
      <p:bldP grpId="0" spid="31"/>
      <p:bldP grpId="0" spid="3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108132" y="1836306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叁 公司产品运营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grpSp>
        <p:nvGrpSpPr>
          <p:cNvPr id="31" name="Group 14">
            <a:extLst>
              <a:ext uri="{FF2B5EF4-FFF2-40B4-BE49-F238E27FC236}">
                <a16:creationId xmlns:a16="http://schemas.microsoft.com/office/drawing/2014/main" id="{C2AE8821-E012-4401-AF3A-5FB613B09F90}"/>
              </a:ext>
            </a:extLst>
          </p:cNvPr>
          <p:cNvGrpSpPr/>
          <p:nvPr/>
        </p:nvGrpSpPr>
        <p:grpSpPr>
          <a:xfrm>
            <a:off x="4558149" y="3480732"/>
            <a:ext cx="2538609" cy="2687401"/>
            <a:chOff x="733630" y="2325510"/>
            <a:chExt cx="2538609" cy="2687401"/>
          </a:xfrm>
        </p:grpSpPr>
        <p:sp>
          <p:nvSpPr>
            <p:cNvPr id="32" name="TextBox 15">
              <a:extLst>
                <a:ext uri="{FF2B5EF4-FFF2-40B4-BE49-F238E27FC236}">
                  <a16:creationId xmlns:a16="http://schemas.microsoft.com/office/drawing/2014/main" id="{C036100B-DC85-40C1-8CD7-98AF8E70710E}"/>
                </a:ext>
              </a:extLst>
            </p:cNvPr>
            <p:cNvSpPr txBox="1"/>
            <p:nvPr/>
          </p:nvSpPr>
          <p:spPr>
            <a:xfrm>
              <a:off x="733630" y="3158108"/>
              <a:ext cx="2538609" cy="1361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b="0" baseline="0" cap="none" i="0" kumimoji="0" normalizeH="0" spc="0" strike="noStrike" sz="10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defRPr>
              </a:lvl1pPr>
            </a:lstStyle>
            <a:p>
              <a:r>
                <a:rPr altLang="en-US" lang="zh-CN"/>
  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  </a:r>
            </a:p>
          </p:txBody>
        </p:sp>
        <p:sp>
          <p:nvSpPr>
            <p:cNvPr id="33" name="Title 4">
              <a:extLst>
                <a:ext uri="{FF2B5EF4-FFF2-40B4-BE49-F238E27FC236}">
                  <a16:creationId xmlns:a16="http://schemas.microsoft.com/office/drawing/2014/main" id="{72B3114F-533E-480A-B9C8-9B646C7D47F3}"/>
                </a:ext>
              </a:extLst>
            </p:cNvPr>
            <p:cNvSpPr txBox="1"/>
            <p:nvPr/>
          </p:nvSpPr>
          <p:spPr>
            <a:xfrm>
              <a:off x="1610892" y="2721668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l" defTabSz="914400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+mn-ea"/>
                  <a:sym typeface="+mn-lt"/>
                </a:rPr>
                <a:t>输 入 标 题</a:t>
              </a:r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CC206E25-389C-47C9-82FB-C0091513CBB1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B197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3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sym typeface="+mn-lt"/>
                </a:rPr>
                <a:t>02</a:t>
              </a:r>
            </a:p>
          </p:txBody>
        </p:sp>
      </p:grpSp>
      <p:grpSp>
        <p:nvGrpSpPr>
          <p:cNvPr id="35" name="Group 14">
            <a:extLst>
              <a:ext uri="{FF2B5EF4-FFF2-40B4-BE49-F238E27FC236}">
                <a16:creationId xmlns:a16="http://schemas.microsoft.com/office/drawing/2014/main" id="{BCEB7C98-E93D-42C8-867F-588158A53EFE}"/>
              </a:ext>
            </a:extLst>
          </p:cNvPr>
          <p:cNvGrpSpPr/>
          <p:nvPr/>
        </p:nvGrpSpPr>
        <p:grpSpPr>
          <a:xfrm>
            <a:off x="1325637" y="3567818"/>
            <a:ext cx="2497533" cy="2817563"/>
            <a:chOff x="734726" y="2325510"/>
            <a:chExt cx="2497533" cy="2817563"/>
          </a:xfrm>
        </p:grpSpPr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2421B43E-4E18-45E8-A832-D422AE62B74A}"/>
                </a:ext>
              </a:extLst>
            </p:cNvPr>
            <p:cNvSpPr txBox="1"/>
            <p:nvPr/>
          </p:nvSpPr>
          <p:spPr>
            <a:xfrm>
              <a:off x="734726" y="3102322"/>
              <a:ext cx="2497533" cy="1615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altLang="en-US" b="0" baseline="0" cap="none" i="0" kern="1200" kumimoji="0" lang="zh-CN" noProof="0" normalizeH="0" spc="0" strike="noStrike" sz="10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  </a:r>
            </a:p>
            <a:p>
              <a:pPr>
                <a:lnSpc>
                  <a:spcPts val="2000"/>
                </a:lnSpc>
                <a:defRPr/>
              </a:pPr>
              <a:endParaRPr altLang="en-US" b="0" baseline="0" cap="none" i="0" kern="1200" kumimoji="0" lang="zh-CN" noProof="0" normalizeH="0" spc="0" strike="noStrike" sz="10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7" name="Title 4">
              <a:extLst>
                <a:ext uri="{FF2B5EF4-FFF2-40B4-BE49-F238E27FC236}">
                  <a16:creationId xmlns:a16="http://schemas.microsoft.com/office/drawing/2014/main" id="{F5542484-1329-4D1E-8CBD-FC25F3ECD116}"/>
                </a:ext>
              </a:extLst>
            </p:cNvPr>
            <p:cNvSpPr txBox="1"/>
            <p:nvPr/>
          </p:nvSpPr>
          <p:spPr>
            <a:xfrm>
              <a:off x="1578330" y="2715804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l" defTabSz="914400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+mn-ea"/>
                  <a:sym typeface="+mn-lt"/>
                </a:rPr>
                <a:t>输 入 标 题</a:t>
              </a:r>
            </a:p>
          </p:txBody>
        </p:sp>
        <p:sp>
          <p:nvSpPr>
            <p:cNvPr id="38" name="Rectangle 17">
              <a:extLst>
                <a:ext uri="{FF2B5EF4-FFF2-40B4-BE49-F238E27FC236}">
                  <a16:creationId xmlns:a16="http://schemas.microsoft.com/office/drawing/2014/main" id="{6784A405-831C-4CFF-B6B8-85CBBCF00027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B197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3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sym typeface="+mn-lt"/>
                </a:rPr>
                <a:t>01</a:t>
              </a:r>
            </a:p>
          </p:txBody>
        </p:sp>
      </p:grpSp>
      <p:grpSp>
        <p:nvGrpSpPr>
          <p:cNvPr id="39" name="Group 14">
            <a:extLst>
              <a:ext uri="{FF2B5EF4-FFF2-40B4-BE49-F238E27FC236}">
                <a16:creationId xmlns:a16="http://schemas.microsoft.com/office/drawing/2014/main" id="{C68575FE-BEA0-4D85-921E-0E8F4E00E14B}"/>
              </a:ext>
            </a:extLst>
          </p:cNvPr>
          <p:cNvGrpSpPr/>
          <p:nvPr/>
        </p:nvGrpSpPr>
        <p:grpSpPr>
          <a:xfrm>
            <a:off x="7831737" y="3462532"/>
            <a:ext cx="2538609" cy="2705601"/>
            <a:chOff x="773780" y="2325510"/>
            <a:chExt cx="2538609" cy="2705601"/>
          </a:xfrm>
        </p:grpSpPr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7C61BC2F-FCA0-493E-B9DC-2D07E5B11850}"/>
                </a:ext>
              </a:extLst>
            </p:cNvPr>
            <p:cNvSpPr txBox="1"/>
            <p:nvPr/>
          </p:nvSpPr>
          <p:spPr>
            <a:xfrm>
              <a:off x="773781" y="3176308"/>
              <a:ext cx="2538609" cy="13614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b="0" baseline="0" cap="none" i="0" kumimoji="0" normalizeH="0" spc="0" strike="noStrike" sz="1000" u="none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defRPr>
              </a:lvl1pPr>
            </a:lstStyle>
            <a:p>
              <a:r>
                <a:rPr altLang="en-US" lang="zh-CN"/>
                <a:t>请在此处添加具体内容，文字尽量言简意赅，简单描述即可，不必过于繁琐，注意版面的美观度。请在此处添加具体内容，文字尽量言简意赅，简单描述即可，不必过于繁琐，注意版面的美观度。</a:t>
              </a:r>
            </a:p>
          </p:txBody>
        </p:sp>
        <p:sp>
          <p:nvSpPr>
            <p:cNvPr id="41" name="Title 4">
              <a:extLst>
                <a:ext uri="{FF2B5EF4-FFF2-40B4-BE49-F238E27FC236}">
                  <a16:creationId xmlns:a16="http://schemas.microsoft.com/office/drawing/2014/main" id="{5B6B5B5B-66A4-4D2A-81B4-73BD70CBFABC}"/>
                </a:ext>
              </a:extLst>
            </p:cNvPr>
            <p:cNvSpPr txBox="1"/>
            <p:nvPr/>
          </p:nvSpPr>
          <p:spPr>
            <a:xfrm>
              <a:off x="1624064" y="2758294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eaLnBrk="1" hangingPunct="1" latinLnBrk="0" rtl="0">
                <a:lnSpc>
                  <a:spcPct val="90000"/>
                </a:lnSpc>
                <a:spcBef>
                  <a:spcPct val="0"/>
                </a:spcBef>
                <a:buNone/>
                <a:defRPr kern="1200" sz="3600">
                  <a:solidFill>
                    <a:schemeClr val="tx1"/>
                  </a:solidFill>
                  <a:latin charset="0" typeface="Playfair Display Black"/>
                  <a:ea charset="0" typeface="Playfair Display Black"/>
                  <a:cs charset="0" typeface="Playfair Display Black"/>
                </a:defRPr>
              </a:lvl1pPr>
            </a:lstStyle>
            <a:p>
              <a:pPr algn="l" defTabSz="914400" eaLnBrk="1" fontAlgn="auto" hangingPunct="1" indent="0" latinLnBrk="0" lvl="0" marL="0" marR="0" rtl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+mn-ea"/>
                  <a:sym typeface="+mn-lt"/>
                </a:rPr>
                <a:t>输 入 标 题</a:t>
              </a: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362F0DBF-E88E-4FE6-A12E-FDEE4072B4D4}"/>
                </a:ext>
              </a:extLst>
            </p:cNvPr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B197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en-US" noProof="0" normalizeH="0" spc="0" strike="noStrike" sz="32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sym typeface="+mn-lt"/>
                </a:rPr>
                <a:t>03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B30D35C0-6298-461B-A9BD-4E4AD47EE3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77193" y="1554719"/>
            <a:ext cx="1738499" cy="18504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198CC58-DE37-4D52-B31B-C8E4D775C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46845" y="1590732"/>
            <a:ext cx="1822070" cy="183826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A71E441-2A31-43A1-8C46-80B85CD06A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3053" y="1624266"/>
            <a:ext cx="1822070" cy="1838266"/>
          </a:xfrm>
          <a:prstGeom prst="rect">
            <a:avLst/>
          </a:prstGeom>
        </p:spPr>
      </p:pic>
    </p:spTree>
    <p:extLst>
      <p:ext uri="{BB962C8B-B14F-4D97-AF65-F5344CB8AC3E}">
        <p14:creationId val="4163066204"/>
      </p:ext>
    </p:extLst>
  </p:cSld>
  <p:clrMapOvr>
    <a:masterClrMapping/>
  </p:clrMapOvr>
  <mc:AlternateContent>
    <mc:Choice Requires="p14">
      <p:transition p14:dur="175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67544" y="2022402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叁 公司产品运营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7F3EF64-9EFB-436F-B231-36999A55EF32}"/>
              </a:ext>
            </a:extLst>
          </p:cNvPr>
          <p:cNvSpPr txBox="1"/>
          <p:nvPr/>
        </p:nvSpPr>
        <p:spPr>
          <a:xfrm>
            <a:off x="2372912" y="2395069"/>
            <a:ext cx="63019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800" u="none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01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2FB241C-BC54-461F-BE16-1A70FE39029A}"/>
              </a:ext>
            </a:extLst>
          </p:cNvPr>
          <p:cNvSpPr txBox="1"/>
          <p:nvPr/>
        </p:nvSpPr>
        <p:spPr>
          <a:xfrm>
            <a:off x="2372912" y="4090885"/>
            <a:ext cx="63019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2800" u="none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02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93EF93B-8B54-4F00-AB7C-700486DDEA13}"/>
              </a:ext>
            </a:extLst>
          </p:cNvPr>
          <p:cNvGrpSpPr/>
          <p:nvPr/>
        </p:nvGrpSpPr>
        <p:grpSpPr>
          <a:xfrm>
            <a:off x="3049976" y="2395069"/>
            <a:ext cx="5691648" cy="1279472"/>
            <a:chOff x="472870" y="1655051"/>
            <a:chExt cx="5086645" cy="127947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CB5388E-42A9-4C2A-96FC-67EBE5ABA692}"/>
                </a:ext>
              </a:extLst>
            </p:cNvPr>
            <p:cNvSpPr txBox="1"/>
            <p:nvPr/>
          </p:nvSpPr>
          <p:spPr>
            <a:xfrm>
              <a:off x="475308" y="1655051"/>
              <a:ext cx="197117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pc="600" sz="2400">
                  <a:cs typeface="+mn-ea"/>
                </a:defRPr>
              </a:lvl1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sym typeface="+mn-lt"/>
                </a:rPr>
                <a:t>输入标题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5685DB1-9558-4A6F-BFDE-63D35FE1C75E}"/>
                </a:ext>
              </a:extLst>
            </p:cNvPr>
            <p:cNvSpPr txBox="1"/>
            <p:nvPr/>
          </p:nvSpPr>
          <p:spPr>
            <a:xfrm>
              <a:off x="472870" y="2020123"/>
              <a:ext cx="5086645" cy="914400"/>
            </a:xfrm>
            <a:prstGeom prst="rect">
              <a:avLst/>
            </a:prstGeom>
            <a:noFill/>
          </p:spPr>
          <p:txBody>
            <a:bodyPr anchor="b" rtlCol="0" vert="horz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指尖轻轻划过桌上的青花瓷，那釉色却如丝如雨般流进我的心中。素白玉胚素面无华，天然去雕饰，清水出芙蓉。侧锋勾勒的玄青色牡丹如回眸一顾的盈盈笑靥，含蓄美丽如含苞未放的花蕾。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F582BBB-2C63-4450-87AE-2C8D20740626}"/>
              </a:ext>
            </a:extLst>
          </p:cNvPr>
          <p:cNvGrpSpPr/>
          <p:nvPr/>
        </p:nvGrpSpPr>
        <p:grpSpPr>
          <a:xfrm>
            <a:off x="3003106" y="4084326"/>
            <a:ext cx="5691648" cy="1286031"/>
            <a:chOff x="472870" y="1648492"/>
            <a:chExt cx="5086645" cy="128603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E67C685-63D5-4059-BCE9-ACB66DAEC352}"/>
                </a:ext>
              </a:extLst>
            </p:cNvPr>
            <p:cNvSpPr txBox="1"/>
            <p:nvPr/>
          </p:nvSpPr>
          <p:spPr>
            <a:xfrm>
              <a:off x="514758" y="1648491"/>
              <a:ext cx="197117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600" strike="noStrike" sz="2400" u="none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64C8D8E-C986-4D0F-AF64-E94960A5F483}"/>
                </a:ext>
              </a:extLst>
            </p:cNvPr>
            <p:cNvSpPr txBox="1"/>
            <p:nvPr/>
          </p:nvSpPr>
          <p:spPr>
            <a:xfrm>
              <a:off x="472870" y="2020123"/>
              <a:ext cx="5086645" cy="914400"/>
            </a:xfrm>
            <a:prstGeom prst="rect">
              <a:avLst/>
            </a:prstGeom>
            <a:noFill/>
          </p:spPr>
          <p:txBody>
            <a:bodyPr anchor="b" rtlCol="0" vert="horz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200" u="none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指尖轻轻划过桌上的青花瓷，那釉色却如丝如雨般流进我的心中。素白玉胚素面无华，天然去雕饰，清水出芙蓉。侧锋勾勒的玄青色牡丹如回眸一顾的盈盈笑靥，含蓄美丽如含苞未放的花蕾。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1084B3E6-C73B-4FEA-9B71-8C03F954D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30989" y="2646991"/>
            <a:ext cx="2205629" cy="4276904"/>
          </a:xfrm>
          <a:prstGeom prst="rect">
            <a:avLst/>
          </a:prstGeom>
        </p:spPr>
      </p:pic>
    </p:spTree>
    <p:extLst>
      <p:ext uri="{BB962C8B-B14F-4D97-AF65-F5344CB8AC3E}">
        <p14:creationId val="3142667872"/>
      </p:ext>
    </p:extLst>
  </p:cSld>
  <p:clrMapOvr>
    <a:masterClrMapping/>
  </p:clrMapOvr>
  <mc:AlternateContent>
    <mc:Choice Requires="p14">
      <p:transition p14:dur="1750" spd="slow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23"/>
      <p:bldP grpId="0" spid="2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108132" y="1836306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叁 公司产品运营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974348FC-E383-41FF-A752-455DF90C5A22}"/>
              </a:ext>
            </a:extLst>
          </p:cNvPr>
          <p:cNvGrpSpPr/>
          <p:nvPr/>
        </p:nvGrpSpPr>
        <p:grpSpPr>
          <a:xfrm>
            <a:off x="1313494" y="3907277"/>
            <a:ext cx="2229094" cy="1777962"/>
            <a:chOff x="1313494" y="3907277"/>
            <a:chExt cx="2229094" cy="1777962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2F20D7C-B86D-465A-8266-D9F1B7FB84A8}"/>
                </a:ext>
              </a:extLst>
            </p:cNvPr>
            <p:cNvSpPr/>
            <p:nvPr/>
          </p:nvSpPr>
          <p:spPr>
            <a:xfrm>
              <a:off x="1689823" y="3936767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77A6922-52AC-4FBC-9992-A2BE230211AC}"/>
                </a:ext>
              </a:extLst>
            </p:cNvPr>
            <p:cNvSpPr/>
            <p:nvPr/>
          </p:nvSpPr>
          <p:spPr>
            <a:xfrm>
              <a:off x="1991899" y="3936767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29AE2E3-42AD-4FBE-B649-FD0170250961}"/>
                </a:ext>
              </a:extLst>
            </p:cNvPr>
            <p:cNvSpPr/>
            <p:nvPr/>
          </p:nvSpPr>
          <p:spPr>
            <a:xfrm>
              <a:off x="2298309" y="3941810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C5E5C6F-D0FC-4BE7-BB89-73C4BB288F23}"/>
                </a:ext>
              </a:extLst>
            </p:cNvPr>
            <p:cNvSpPr/>
            <p:nvPr/>
          </p:nvSpPr>
          <p:spPr>
            <a:xfrm>
              <a:off x="2600385" y="3946592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2FAD294D-9ED2-4580-90E9-135245E75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4267" y="3907277"/>
              <a:ext cx="140938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975" strike="noStrike" sz="1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添加标题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EB4617B-84FE-4F03-8375-4FA5A7335FDC}"/>
                </a:ext>
              </a:extLst>
            </p:cNvPr>
            <p:cNvSpPr txBox="1"/>
            <p:nvPr/>
          </p:nvSpPr>
          <p:spPr>
            <a:xfrm>
              <a:off x="1313494" y="4337114"/>
              <a:ext cx="2229094" cy="13614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altLang="en-US" lang="zh-CN"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请在此处添加具体内容，文字尽量言简意赅，简单描述即可，不必过于繁琐，注意版面的美观度。请在此处添加具体内容，文字尽量言简意赅。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17850F0-24D7-44D0-B8F3-196592BF75C7}"/>
              </a:ext>
            </a:extLst>
          </p:cNvPr>
          <p:cNvGrpSpPr/>
          <p:nvPr/>
        </p:nvGrpSpPr>
        <p:grpSpPr>
          <a:xfrm>
            <a:off x="1376254" y="2351191"/>
            <a:ext cx="1844110" cy="1358066"/>
            <a:chOff x="1376254" y="2351191"/>
            <a:chExt cx="1844110" cy="135806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240108C3-CE27-4F6E-B7DB-17EC304FC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376254" y="2351191"/>
              <a:ext cx="1844110" cy="1358066"/>
            </a:xfrm>
            <a:prstGeom prst="rect">
              <a:avLst/>
            </a:prstGeom>
          </p:spPr>
        </p:pic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43B07241-D0BF-4B4B-A058-1BA9356D4D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1450" y="2668378"/>
              <a:ext cx="949101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3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DFPGuYinMedium-B5"/>
                </a:rPr>
                <a:t>01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B4258EC-2A6C-4865-8984-7041177431B2}"/>
              </a:ext>
            </a:extLst>
          </p:cNvPr>
          <p:cNvGrpSpPr/>
          <p:nvPr/>
        </p:nvGrpSpPr>
        <p:grpSpPr>
          <a:xfrm>
            <a:off x="3835116" y="3905687"/>
            <a:ext cx="2260884" cy="1777962"/>
            <a:chOff x="3835116" y="3905687"/>
            <a:chExt cx="2260884" cy="1777962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2A85CDE-3E4D-45EC-9ADD-9A70B6A82CC5}"/>
                </a:ext>
              </a:extLst>
            </p:cNvPr>
            <p:cNvSpPr/>
            <p:nvPr/>
          </p:nvSpPr>
          <p:spPr>
            <a:xfrm>
              <a:off x="4211445" y="3935177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5350311A-25FE-42A3-80E6-07C477121B3D}"/>
                </a:ext>
              </a:extLst>
            </p:cNvPr>
            <p:cNvSpPr/>
            <p:nvPr/>
          </p:nvSpPr>
          <p:spPr>
            <a:xfrm>
              <a:off x="4513521" y="3935177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6746C102-A998-4B0D-81E5-A20DFDFDB677}"/>
                </a:ext>
              </a:extLst>
            </p:cNvPr>
            <p:cNvSpPr/>
            <p:nvPr/>
          </p:nvSpPr>
          <p:spPr>
            <a:xfrm>
              <a:off x="4819931" y="3940220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7DCB69E2-1131-4C62-AB78-F5B012A10FBA}"/>
                </a:ext>
              </a:extLst>
            </p:cNvPr>
            <p:cNvSpPr/>
            <p:nvPr/>
          </p:nvSpPr>
          <p:spPr>
            <a:xfrm>
              <a:off x="5122007" y="3945002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41A4DF4C-B814-43FF-9A03-821034E17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5889" y="3905687"/>
              <a:ext cx="140938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975" strike="noStrike" sz="1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添加标题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03D752A-34A4-47E2-ABC3-436E54E72A12}"/>
                </a:ext>
              </a:extLst>
            </p:cNvPr>
            <p:cNvSpPr txBox="1"/>
            <p:nvPr/>
          </p:nvSpPr>
          <p:spPr>
            <a:xfrm>
              <a:off x="3835116" y="4335523"/>
              <a:ext cx="2260884" cy="13614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10601030101010101" pitchFamily="2" typeface="义启魏碑体"/>
                  <a:ea charset="-122" panose="02010601030101010101" pitchFamily="2" typeface="义启魏碑体"/>
                </a:defRPr>
              </a:lvl1pPr>
            </a:lstStyle>
            <a:p>
              <a:pPr>
                <a:defRPr/>
              </a:pPr>
              <a:r>
                <a:rPr altLang="en-US" lang="zh-CN"/>
                <a:t>请在此处添加具体内容，文字尽量言简意赅，简单描述即可，不必过于繁琐，注意版面的美观度。请在此处添加具体内容，文字尽量言简意赅。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25AF7AB-E5DD-495E-A283-8B3D8D177067}"/>
              </a:ext>
            </a:extLst>
          </p:cNvPr>
          <p:cNvGrpSpPr/>
          <p:nvPr/>
        </p:nvGrpSpPr>
        <p:grpSpPr>
          <a:xfrm>
            <a:off x="3897876" y="2349601"/>
            <a:ext cx="1844110" cy="1358066"/>
            <a:chOff x="3897876" y="2349601"/>
            <a:chExt cx="1844110" cy="1358066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F6064E6-47C0-4981-B1D6-6F73823B0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897876" y="2349601"/>
              <a:ext cx="1844110" cy="1358066"/>
            </a:xfrm>
            <a:prstGeom prst="rect">
              <a:avLst/>
            </a:prstGeom>
          </p:spPr>
        </p:pic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1438ADB0-C2A2-47A1-A9CA-9BE2208C8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3071" y="2666788"/>
              <a:ext cx="949101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3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DFPGuYinMedium-B5"/>
                </a:rPr>
                <a:t>02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077B5ED-B20A-4C97-B1FD-21779F6DA0BA}"/>
              </a:ext>
            </a:extLst>
          </p:cNvPr>
          <p:cNvGrpSpPr/>
          <p:nvPr/>
        </p:nvGrpSpPr>
        <p:grpSpPr>
          <a:xfrm>
            <a:off x="6336551" y="3857928"/>
            <a:ext cx="2229094" cy="1777962"/>
            <a:chOff x="6336551" y="3857928"/>
            <a:chExt cx="2229094" cy="1777962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A2AD2AFA-DD16-45ED-9468-E096A53D7089}"/>
                </a:ext>
              </a:extLst>
            </p:cNvPr>
            <p:cNvSpPr/>
            <p:nvPr/>
          </p:nvSpPr>
          <p:spPr>
            <a:xfrm>
              <a:off x="6712880" y="3887418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AB489E09-5363-454D-951C-D26759B23EF2}"/>
                </a:ext>
              </a:extLst>
            </p:cNvPr>
            <p:cNvSpPr/>
            <p:nvPr/>
          </p:nvSpPr>
          <p:spPr>
            <a:xfrm>
              <a:off x="7014956" y="3887418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B94D136-4E1D-4256-A60B-0BAA8FC700C9}"/>
                </a:ext>
              </a:extLst>
            </p:cNvPr>
            <p:cNvSpPr/>
            <p:nvPr/>
          </p:nvSpPr>
          <p:spPr>
            <a:xfrm>
              <a:off x="7321366" y="3892461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DC314926-4B2F-441A-ACCE-A6D2BA365FBE}"/>
                </a:ext>
              </a:extLst>
            </p:cNvPr>
            <p:cNvSpPr/>
            <p:nvPr/>
          </p:nvSpPr>
          <p:spPr>
            <a:xfrm>
              <a:off x="7623442" y="3897243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35" name="TextBox 12">
              <a:extLst>
                <a:ext uri="{FF2B5EF4-FFF2-40B4-BE49-F238E27FC236}">
                  <a16:creationId xmlns:a16="http://schemas.microsoft.com/office/drawing/2014/main" id="{E29A7129-E327-48A7-A9E3-F9596494E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7324" y="3857928"/>
              <a:ext cx="140938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975" strike="noStrike" sz="1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添加标题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8F514C2A-C523-4913-8B30-51BBA277C316}"/>
                </a:ext>
              </a:extLst>
            </p:cNvPr>
            <p:cNvSpPr txBox="1"/>
            <p:nvPr/>
          </p:nvSpPr>
          <p:spPr>
            <a:xfrm>
              <a:off x="6336551" y="4287763"/>
              <a:ext cx="2229094" cy="13614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10601030101010101" pitchFamily="2" typeface="义启魏碑体"/>
                  <a:ea charset="-122" panose="02010601030101010101" pitchFamily="2" typeface="义启魏碑体"/>
                </a:defRPr>
              </a:lvl1pPr>
            </a:lstStyle>
            <a:p>
              <a:pPr>
                <a:defRPr/>
              </a:pPr>
              <a:r>
                <a:rPr altLang="en-US" lang="zh-CN"/>
                <a:t>请在此处添加具体内容，文字尽量言简意赅，简单描述即可，不必过于繁琐，注意版面的美观度。请在此处添加具体内容，文字尽量言简意赅。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8C9AE3C-E8BC-45A3-B631-C3E2DB226019}"/>
              </a:ext>
            </a:extLst>
          </p:cNvPr>
          <p:cNvGrpSpPr/>
          <p:nvPr/>
        </p:nvGrpSpPr>
        <p:grpSpPr>
          <a:xfrm>
            <a:off x="6399311" y="2301842"/>
            <a:ext cx="1844110" cy="1358066"/>
            <a:chOff x="6399311" y="2301842"/>
            <a:chExt cx="1844110" cy="1358066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FC055771-A3E2-4D5F-9AD2-0BB12FA7B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399311" y="2301842"/>
              <a:ext cx="1844110" cy="1358066"/>
            </a:xfrm>
            <a:prstGeom prst="rect">
              <a:avLst/>
            </a:prstGeom>
          </p:spPr>
        </p:pic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7DAFA8DE-D216-45BF-958F-83BA0BC838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4506" y="2619029"/>
              <a:ext cx="949101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3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DFPGuYinMedium-B5"/>
                </a:rPr>
                <a:t>29%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097790D-DB9A-4A04-8A75-4689DB3CA7E5}"/>
              </a:ext>
            </a:extLst>
          </p:cNvPr>
          <p:cNvGrpSpPr/>
          <p:nvPr/>
        </p:nvGrpSpPr>
        <p:grpSpPr>
          <a:xfrm>
            <a:off x="8812788" y="3874330"/>
            <a:ext cx="2229094" cy="1777962"/>
            <a:chOff x="8812788" y="3874330"/>
            <a:chExt cx="2229094" cy="1777962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8A437993-AAFD-46F2-A07D-99DC651DA010}"/>
                </a:ext>
              </a:extLst>
            </p:cNvPr>
            <p:cNvSpPr/>
            <p:nvPr/>
          </p:nvSpPr>
          <p:spPr>
            <a:xfrm>
              <a:off x="9189117" y="3903820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3652183-E087-4E60-80DC-6C5C498BA0A0}"/>
                </a:ext>
              </a:extLst>
            </p:cNvPr>
            <p:cNvSpPr/>
            <p:nvPr/>
          </p:nvSpPr>
          <p:spPr>
            <a:xfrm>
              <a:off x="9491193" y="3903820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1B59547-123E-45AA-BF12-D32D1F30A4B8}"/>
                </a:ext>
              </a:extLst>
            </p:cNvPr>
            <p:cNvSpPr/>
            <p:nvPr/>
          </p:nvSpPr>
          <p:spPr>
            <a:xfrm>
              <a:off x="9797603" y="3908863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683C93AC-959C-4B35-BE4F-10B25AD9FD8B}"/>
                </a:ext>
              </a:extLst>
            </p:cNvPr>
            <p:cNvSpPr/>
            <p:nvPr/>
          </p:nvSpPr>
          <p:spPr>
            <a:xfrm>
              <a:off x="10099679" y="3913645"/>
              <a:ext cx="259465" cy="256805"/>
            </a:xfrm>
            <a:prstGeom prst="ellipse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BDB25166-8210-46B6-8F1E-7BF6B5BAE9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3560" y="3874330"/>
              <a:ext cx="140938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zh-CN" noProof="0" normalizeH="0" spc="975" strike="noStrike" sz="1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添加标题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EF61172-9D2E-4E6E-B97A-B194E9476AC3}"/>
                </a:ext>
              </a:extLst>
            </p:cNvPr>
            <p:cNvSpPr txBox="1"/>
            <p:nvPr/>
          </p:nvSpPr>
          <p:spPr>
            <a:xfrm>
              <a:off x="8812787" y="4304166"/>
              <a:ext cx="2229094" cy="13614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10601030101010101" pitchFamily="2" typeface="义启魏碑体"/>
                  <a:ea charset="-122" panose="02010601030101010101" pitchFamily="2" typeface="义启魏碑体"/>
                </a:defRPr>
              </a:lvl1pPr>
            </a:lstStyle>
            <a:p>
              <a:pPr>
                <a:defRPr/>
              </a:pPr>
              <a:r>
                <a:rPr altLang="en-US" lang="zh-CN"/>
                <a:t>请在此处添加具体内容，文字尽量言简意赅，简单描述即可，不必过于繁琐，注意版面的美观度。请在此处添加具体内容，文字尽量言简意赅。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BF754AD6-F4CA-430C-879F-4DA32AF1277E}"/>
              </a:ext>
            </a:extLst>
          </p:cNvPr>
          <p:cNvGrpSpPr/>
          <p:nvPr/>
        </p:nvGrpSpPr>
        <p:grpSpPr>
          <a:xfrm>
            <a:off x="8875548" y="2318244"/>
            <a:ext cx="1844110" cy="1358066"/>
            <a:chOff x="8875548" y="2318244"/>
            <a:chExt cx="1844110" cy="1358066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0A2C0B83-DF32-4503-AC33-F6ACE145E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875548" y="2318244"/>
              <a:ext cx="1844110" cy="1358066"/>
            </a:xfrm>
            <a:prstGeom prst="rect">
              <a:avLst/>
            </a:prstGeom>
          </p:spPr>
        </p:pic>
        <p:sp>
          <p:nvSpPr>
            <p:cNvPr id="49" name="TextBox 8">
              <a:extLst>
                <a:ext uri="{FF2B5EF4-FFF2-40B4-BE49-F238E27FC236}">
                  <a16:creationId xmlns:a16="http://schemas.microsoft.com/office/drawing/2014/main" id="{C995033E-46F2-49C1-A011-EE97C1B66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0745" y="2635431"/>
              <a:ext cx="949101" cy="594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33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  <a:cs typeface="DFPGuYinMedium-B5"/>
                </a:rPr>
                <a:t>35%</a:t>
              </a:r>
            </a:p>
          </p:txBody>
        </p:sp>
      </p:grpSp>
    </p:spTree>
    <p:extLst>
      <p:ext uri="{BB962C8B-B14F-4D97-AF65-F5344CB8AC3E}">
        <p14:creationId val="1129809643"/>
      </p:ext>
    </p:extLst>
  </p:cSld>
  <p:clrMapOvr>
    <a:masterClrMapping/>
  </p:clrMapOvr>
  <mc:AlternateContent>
    <mc:Choice Requires="p14">
      <p:transition p14:dur="1750" spd="slow">
        <p14:flythrough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5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EB9EA7-56D1-4C38-A162-EC8610A4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DF8F366-68B1-48FA-BB3B-38F5D3E9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000" y="0"/>
            <a:ext cx="5803900" cy="272057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A8912BF-6E5E-42A0-ACBE-5E6BD2951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D37B42-1C25-4E1A-9FD0-1DB8BDF4C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5800" y="4345622"/>
            <a:ext cx="3886200" cy="270129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3AFB802F-FE89-4AE6-B642-259A78812496}"/>
              </a:ext>
            </a:extLst>
          </p:cNvPr>
          <p:cNvSpPr/>
          <p:nvPr/>
        </p:nvSpPr>
        <p:spPr>
          <a:xfrm>
            <a:off x="4103090" y="3253516"/>
            <a:ext cx="390962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altLang="en-US" b="1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公司未来规划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E5E95FF-8EB0-476E-8AF6-FB30C427C5C5}"/>
              </a:ext>
            </a:extLst>
          </p:cNvPr>
          <p:cNvSpPr txBox="1"/>
          <p:nvPr/>
        </p:nvSpPr>
        <p:spPr>
          <a:xfrm>
            <a:off x="5410127" y="1901206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noProof="0" sz="8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肆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A6DABC0-6744-4C06-B86B-D3001D3C1A0D}"/>
              </a:ext>
            </a:extLst>
          </p:cNvPr>
          <p:cNvSpPr/>
          <p:nvPr/>
        </p:nvSpPr>
        <p:spPr>
          <a:xfrm>
            <a:off x="3581915" y="4132816"/>
            <a:ext cx="5028167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2500"/>
              </a:lnSpc>
            </a:pPr>
            <a:r>
              <a:rPr altLang="zh-CN" b="1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</a:rPr>
              <a:t>No matter how long the rain lasts, there will be a rainbow in the end. No matter how sad you may be, believe, that happiness is waiting.</a:t>
            </a:r>
          </a:p>
        </p:txBody>
      </p:sp>
    </p:spTree>
    <p:extLst>
      <p:ext uri="{BB962C8B-B14F-4D97-AF65-F5344CB8AC3E}">
        <p14:creationId val="1913477128"/>
      </p:ext>
    </p:extLst>
  </p:cSld>
  <p:clrMapOvr>
    <a:masterClrMapping/>
  </p:clrMapOvr>
  <mc:AlternateContent>
    <mc:Choice Requires="p14">
      <p:transition p14:dur="175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108132" y="1836306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肆 公司未来规划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10C4F81-85E2-444B-8A73-C56E9F3EB210}"/>
              </a:ext>
            </a:extLst>
          </p:cNvPr>
          <p:cNvSpPr/>
          <p:nvPr/>
        </p:nvSpPr>
        <p:spPr>
          <a:xfrm>
            <a:off x="2815897" y="1311828"/>
            <a:ext cx="3365500" cy="1361386"/>
          </a:xfrm>
          <a:prstGeom prst="rect">
            <a:avLst/>
          </a:prstGeom>
        </p:spPr>
        <p:txBody>
          <a:bodyPr bIns="45693" lIns="91384" rIns="91384" tIns="45693"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请在此处添加具体内容，文字尽量言简意赅，简单描述即可，不必过于繁琐，注意版面的美观度。请在此处添加具体内容，文字尽量言简意赅。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FD4F39B-2A5E-4B74-819D-A05325FA1FAA}"/>
              </a:ext>
            </a:extLst>
          </p:cNvPr>
          <p:cNvSpPr/>
          <p:nvPr/>
        </p:nvSpPr>
        <p:spPr>
          <a:xfrm>
            <a:off x="5359471" y="2677734"/>
            <a:ext cx="3218179" cy="1361386"/>
          </a:xfrm>
          <a:prstGeom prst="rect">
            <a:avLst/>
          </a:prstGeom>
        </p:spPr>
        <p:txBody>
          <a:bodyPr bIns="45693" lIns="91384" rIns="91384" tIns="45693" wrap="square">
            <a:spAutoFit/>
          </a:bodyPr>
          <a:lstStyle/>
          <a:p>
            <a:pPr>
              <a:lnSpc>
                <a:spcPts val="2500"/>
              </a:lnSpc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请在此处添加具体内容，文字尽量言简意赅，简单描述即可，不必过于繁琐，注意版面的美观度。请在此处添加具体内容，文字尽量言简意赅。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049421D-E7A5-437C-B712-2D648677611B}"/>
              </a:ext>
            </a:extLst>
          </p:cNvPr>
          <p:cNvSpPr/>
          <p:nvPr/>
        </p:nvSpPr>
        <p:spPr>
          <a:xfrm>
            <a:off x="7008115" y="4180266"/>
            <a:ext cx="3218179" cy="1361386"/>
          </a:xfrm>
          <a:prstGeom prst="rect">
            <a:avLst/>
          </a:prstGeom>
        </p:spPr>
        <p:txBody>
          <a:bodyPr bIns="45693" lIns="91384" rIns="91384" tIns="45693" wrap="square">
            <a:spAutoFit/>
          </a:bodyPr>
          <a:lstStyle/>
          <a:p>
            <a:pPr>
              <a:lnSpc>
                <a:spcPts val="2500"/>
              </a:lnSpc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请在此处添加具体内容，文字尽量言简意赅，简单描述即可，不必过于繁琐，注意版面的美观度。请在此处添加具体内容，文字尽量言简意赅。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FF5363-E047-4CA0-BE98-A34439A8D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14455" y="3623185"/>
            <a:ext cx="5414422" cy="3384014"/>
          </a:xfrm>
          <a:prstGeom prst="rect">
            <a:avLst/>
          </a:prstGeom>
        </p:spPr>
      </p:pic>
    </p:spTree>
    <p:extLst>
      <p:ext uri="{BB962C8B-B14F-4D97-AF65-F5344CB8AC3E}">
        <p14:creationId val="783376119"/>
      </p:ext>
    </p:extLst>
  </p:cSld>
  <p:clrMapOvr>
    <a:masterClrMapping/>
  </p:clrMapOvr>
  <mc:AlternateContent>
    <mc:Choice Requires="p14">
      <p:transition p14:dur="175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2"/>
      <p:bldP grpId="0" spid="23"/>
      <p:bldP grpId="0" spid="2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EB9EA7-56D1-4C38-A162-EC8610A4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4714FC-DC02-47DA-94AF-CDDB3CF85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D2F6476-695C-4F18-80E5-DFD0E4EE9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18984">
            <a:off x="10734093" y="3878027"/>
            <a:ext cx="370909" cy="3742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5BB4A1-9B7A-41DF-8143-A397C56BEC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972" y="2342570"/>
            <a:ext cx="347109" cy="3694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4498F4F-54FE-4C27-8376-1707B9C261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1444" y="-2"/>
            <a:ext cx="5426589" cy="252730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0092604-C1A4-409B-AF18-025425FB5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75176" y="3810001"/>
            <a:ext cx="2123116" cy="304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10B1E20-0DC7-4ECE-94FA-0D3AA45DCE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00845" y="5875217"/>
            <a:ext cx="1348662" cy="982784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E3D1973-8537-4A9D-AA77-6F9C35F3F9FE}"/>
              </a:ext>
            </a:extLst>
          </p:cNvPr>
          <p:cNvSpPr/>
          <p:nvPr/>
        </p:nvSpPr>
        <p:spPr>
          <a:xfrm>
            <a:off x="1360220" y="3126305"/>
            <a:ext cx="327263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公司文化简介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5402AB3-D99C-4CB1-91C2-B78AA4F990D5}"/>
              </a:ext>
            </a:extLst>
          </p:cNvPr>
          <p:cNvSpPr/>
          <p:nvPr/>
        </p:nvSpPr>
        <p:spPr>
          <a:xfrm>
            <a:off x="5325280" y="3130102"/>
            <a:ext cx="327264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公司项目介绍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4F1F10C-C09A-4D88-A3EA-E14A76C2448A}"/>
              </a:ext>
            </a:extLst>
          </p:cNvPr>
          <p:cNvSpPr/>
          <p:nvPr/>
        </p:nvSpPr>
        <p:spPr>
          <a:xfrm>
            <a:off x="1372919" y="5065045"/>
            <a:ext cx="3315333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公司产品运营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8655CCB-C36B-496F-8D39-F67180E64F5F}"/>
              </a:ext>
            </a:extLst>
          </p:cNvPr>
          <p:cNvSpPr/>
          <p:nvPr/>
        </p:nvSpPr>
        <p:spPr>
          <a:xfrm>
            <a:off x="5330564" y="5058807"/>
            <a:ext cx="312709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3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公司未来规划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C6CAB29-188B-4C96-8025-5D78EECDA3E3}"/>
              </a:ext>
            </a:extLst>
          </p:cNvPr>
          <p:cNvSpPr txBox="1"/>
          <p:nvPr/>
        </p:nvSpPr>
        <p:spPr>
          <a:xfrm>
            <a:off x="1266052" y="2470817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壹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F1467C2-0101-4FAF-B8B3-E3430F17B201}"/>
              </a:ext>
            </a:extLst>
          </p:cNvPr>
          <p:cNvSpPr txBox="1"/>
          <p:nvPr/>
        </p:nvSpPr>
        <p:spPr>
          <a:xfrm>
            <a:off x="5223423" y="247353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贰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6AC7EA6-22DB-48A4-8E87-1F833B86C232}"/>
              </a:ext>
            </a:extLst>
          </p:cNvPr>
          <p:cNvSpPr txBox="1"/>
          <p:nvPr/>
        </p:nvSpPr>
        <p:spPr>
          <a:xfrm>
            <a:off x="1318128" y="4477553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4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叁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2A9DD9A-637F-417A-926B-EC458FA2FB96}"/>
              </a:ext>
            </a:extLst>
          </p:cNvPr>
          <p:cNvSpPr txBox="1"/>
          <p:nvPr/>
        </p:nvSpPr>
        <p:spPr>
          <a:xfrm>
            <a:off x="5275499" y="4480269"/>
            <a:ext cx="69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BDC0C7F-188E-40FA-9AA6-0D53E6D95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867" y="1102240"/>
            <a:ext cx="3272641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1pPr>
            <a:lvl2pPr indent="-285750" marL="74295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2pPr>
            <a:lvl3pPr indent="-228600" marL="11430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3pPr>
            <a:lvl4pPr indent="-228600" marL="16002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4pPr>
            <a:lvl5pPr indent="-228600" marL="2057400"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-122" panose="02010600030101010101" pitchFamily="2" typeface="等线"/>
                <a:ea charset="-122" panose="02010600030101010101" pitchFamily="2" typeface="等线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4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charset="-79" panose="02010803020104030203" pitchFamily="2" typeface="Aharoni"/>
              </a:rPr>
              <a:t>目录</a:t>
            </a:r>
          </a:p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48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  <a:cs charset="-79" panose="02010803020104030203" pitchFamily="2" typeface="Aharoni"/>
              </a:rPr>
              <a:t>CONTENTS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93C1D8A-DBE3-4252-B7B1-2A63F9C8B572}"/>
              </a:ext>
            </a:extLst>
          </p:cNvPr>
          <p:cNvSpPr/>
          <p:nvPr/>
        </p:nvSpPr>
        <p:spPr>
          <a:xfrm>
            <a:off x="1404353" y="3689907"/>
            <a:ext cx="312709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</a:rPr>
              <a:t>To the world you may be one person, but to one person you may be the world.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815F129-5E2D-4B1B-ADE6-C72E2A3B1093}"/>
              </a:ext>
            </a:extLst>
          </p:cNvPr>
          <p:cNvSpPr/>
          <p:nvPr/>
        </p:nvSpPr>
        <p:spPr>
          <a:xfrm>
            <a:off x="5357454" y="3689907"/>
            <a:ext cx="3127091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</a:rPr>
              <a:t>To the world you may be one person, but to one person you may be the world.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30A2A68-D4AE-4CAE-9CBA-EE08169398F9}"/>
              </a:ext>
            </a:extLst>
          </p:cNvPr>
          <p:cNvSpPr/>
          <p:nvPr/>
        </p:nvSpPr>
        <p:spPr>
          <a:xfrm>
            <a:off x="1400932" y="5579470"/>
            <a:ext cx="309727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</a:rPr>
              <a:t>To the world you may be one person, but to one person you may be the world.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FCE3111-E6FF-4B1F-A259-8C8C4D37A846}"/>
              </a:ext>
            </a:extLst>
          </p:cNvPr>
          <p:cNvSpPr/>
          <p:nvPr/>
        </p:nvSpPr>
        <p:spPr>
          <a:xfrm>
            <a:off x="5360382" y="5579470"/>
            <a:ext cx="309727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1200" kumimoji="0" lang="en-US" noProof="0" normalizeH="0" spc="0" strike="noStrike" sz="1200" u="none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charset="-122" panose="02010601030101010101" pitchFamily="2" typeface="义启小魏楷"/>
                <a:ea charset="-122" panose="02010601030101010101" pitchFamily="2" typeface="义启小魏楷"/>
              </a:rPr>
              <a:t>To the world you may be one person, but to one person you may be the world.</a:t>
            </a:r>
          </a:p>
        </p:txBody>
      </p:sp>
    </p:spTree>
    <p:extLst>
      <p:ext uri="{BB962C8B-B14F-4D97-AF65-F5344CB8AC3E}">
        <p14:creationId val="3427098940"/>
      </p:ext>
    </p:extLst>
  </p:cSld>
  <p:clrMapOvr>
    <a:masterClrMapping/>
  </p:clrMapOvr>
  <mc:AlternateContent>
    <mc:Choice Requires="p14">
      <p:transition p14:dur="17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7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8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67544" y="2022402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肆 公司未来规划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C68FC81-2C0C-4F75-874D-AADAF6DE411F}"/>
              </a:ext>
            </a:extLst>
          </p:cNvPr>
          <p:cNvSpPr txBox="1"/>
          <p:nvPr/>
        </p:nvSpPr>
        <p:spPr>
          <a:xfrm>
            <a:off x="2615317" y="3344087"/>
            <a:ext cx="1135380" cy="2396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1296929-24C8-45BC-A1AB-69B6A173180E}"/>
              </a:ext>
            </a:extLst>
          </p:cNvPr>
          <p:cNvSpPr txBox="1"/>
          <p:nvPr/>
        </p:nvSpPr>
        <p:spPr>
          <a:xfrm>
            <a:off x="4073692" y="3344087"/>
            <a:ext cx="1135380" cy="2396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umimoji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2FC79F2-E5E4-4BB5-BE25-3FDEA999929A}"/>
              </a:ext>
            </a:extLst>
          </p:cNvPr>
          <p:cNvSpPr txBox="1"/>
          <p:nvPr/>
        </p:nvSpPr>
        <p:spPr>
          <a:xfrm>
            <a:off x="5595411" y="3344087"/>
            <a:ext cx="1135380" cy="2396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umimoji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请在此处添加具体内容，文字尽量言简意赅，简单描述即可，不必过于繁琐，注意版面的美观度。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CBF3E6-AD75-4D3B-8A31-BC8FD9C8CEB3}"/>
              </a:ext>
            </a:extLst>
          </p:cNvPr>
          <p:cNvSpPr txBox="1"/>
          <p:nvPr/>
        </p:nvSpPr>
        <p:spPr>
          <a:xfrm>
            <a:off x="7007483" y="3379196"/>
            <a:ext cx="1135380" cy="239694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umimoji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r>
              <a:rPr altLang="en-US" lang="zh-CN"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请在此处添加具体内容，文字尽量言简意赅，简单描述即可，不必过于繁琐，注意版面的美观度。</a:t>
            </a:r>
          </a:p>
        </p:txBody>
      </p:sp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AFFD0624-CBB6-4D61-AEFD-E520BB21B0F6}"/>
              </a:ext>
            </a:extLst>
          </p:cNvPr>
          <p:cNvGraphicFramePr/>
          <p:nvPr>
            <p:extLst>
              <p:ext uri="{D42A27DB-BD31-4B8C-83A1-F6EECF244321}">
                <p14:modId val="3112429624"/>
              </p:ext>
            </p:extLst>
          </p:nvPr>
        </p:nvGraphicFramePr>
        <p:xfrm>
          <a:off x="2309082" y="1924330"/>
          <a:ext cx="1758939" cy="1179930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30" name="图表 29">
            <a:extLst>
              <a:ext uri="{FF2B5EF4-FFF2-40B4-BE49-F238E27FC236}">
                <a16:creationId xmlns:a16="http://schemas.microsoft.com/office/drawing/2014/main" id="{BEAF564E-6A98-4437-BEF9-6CFBB59ABF09}"/>
              </a:ext>
            </a:extLst>
          </p:cNvPr>
          <p:cNvGraphicFramePr/>
          <p:nvPr>
            <p:extLst>
              <p:ext uri="{D42A27DB-BD31-4B8C-83A1-F6EECF244321}">
                <p14:modId val="440455406"/>
              </p:ext>
            </p:extLst>
          </p:nvPr>
        </p:nvGraphicFramePr>
        <p:xfrm>
          <a:off x="3748944" y="1924330"/>
          <a:ext cx="1758939" cy="1179930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graphicFrame>
        <p:nvGraphicFramePr>
          <p:cNvPr id="31" name="图表 30">
            <a:extLst>
              <a:ext uri="{FF2B5EF4-FFF2-40B4-BE49-F238E27FC236}">
                <a16:creationId xmlns:a16="http://schemas.microsoft.com/office/drawing/2014/main" id="{D082C747-1504-4B0C-B0F0-07327D070CE2}"/>
              </a:ext>
            </a:extLst>
          </p:cNvPr>
          <p:cNvGraphicFramePr/>
          <p:nvPr>
            <p:extLst>
              <p:ext uri="{D42A27DB-BD31-4B8C-83A1-F6EECF244321}">
                <p14:modId val="3592132227"/>
              </p:ext>
            </p:extLst>
          </p:nvPr>
        </p:nvGraphicFramePr>
        <p:xfrm>
          <a:off x="5220161" y="1924330"/>
          <a:ext cx="1758939" cy="1179930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  <p:graphicFrame>
        <p:nvGraphicFramePr>
          <p:cNvPr id="32" name="图表 31">
            <a:extLst>
              <a:ext uri="{FF2B5EF4-FFF2-40B4-BE49-F238E27FC236}">
                <a16:creationId xmlns:a16="http://schemas.microsoft.com/office/drawing/2014/main" id="{F30E9E21-E3B1-40B9-B6CD-3D157AFA9637}"/>
              </a:ext>
            </a:extLst>
          </p:cNvPr>
          <p:cNvGraphicFramePr/>
          <p:nvPr>
            <p:extLst>
              <p:ext uri="{D42A27DB-BD31-4B8C-83A1-F6EECF244321}">
                <p14:modId val="1831671650"/>
              </p:ext>
            </p:extLst>
          </p:nvPr>
        </p:nvGraphicFramePr>
        <p:xfrm>
          <a:off x="6657003" y="1932190"/>
          <a:ext cx="1758939" cy="1179930"/>
        </p:xfrm>
        <a:graphic>
          <a:graphicData uri="http://schemas.openxmlformats.org/drawingml/2006/chart">
            <c:chart xmlns:c="http://schemas.openxmlformats.org/drawingml/2006/chart" r:id="rId9"/>
          </a:graphicData>
        </a:graphic>
      </p:graphicFrame>
      <p:sp>
        <p:nvSpPr>
          <p:cNvPr id="33" name="文本框 32">
            <a:extLst>
              <a:ext uri="{FF2B5EF4-FFF2-40B4-BE49-F238E27FC236}">
                <a16:creationId xmlns:a16="http://schemas.microsoft.com/office/drawing/2014/main" id="{370326FD-8C44-4218-916B-F9F1E9C5A56B}"/>
              </a:ext>
            </a:extLst>
          </p:cNvPr>
          <p:cNvSpPr txBox="1"/>
          <p:nvPr/>
        </p:nvSpPr>
        <p:spPr>
          <a:xfrm>
            <a:off x="2853463" y="232962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01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A4963D2-26EE-48BF-8F07-BE5D489EEF46}"/>
              </a:ext>
            </a:extLst>
          </p:cNvPr>
          <p:cNvSpPr txBox="1"/>
          <p:nvPr/>
        </p:nvSpPr>
        <p:spPr>
          <a:xfrm>
            <a:off x="4312202" y="233748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02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7C5DA3B1-1531-40DD-9375-E5B11BCC3A8B}"/>
              </a:ext>
            </a:extLst>
          </p:cNvPr>
          <p:cNvSpPr txBox="1"/>
          <p:nvPr/>
        </p:nvSpPr>
        <p:spPr>
          <a:xfrm>
            <a:off x="5768535" y="232962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03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208E7A5-F115-420C-8F06-F5A8113FD167}"/>
              </a:ext>
            </a:extLst>
          </p:cNvPr>
          <p:cNvSpPr txBox="1"/>
          <p:nvPr/>
        </p:nvSpPr>
        <p:spPr>
          <a:xfrm>
            <a:off x="7239752" y="2337489"/>
            <a:ext cx="651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04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B95668-1AB0-4BF6-B4E0-EC1D9C7938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259119" y="2256930"/>
            <a:ext cx="3174635" cy="4764752"/>
          </a:xfrm>
          <a:prstGeom prst="rect">
            <a:avLst/>
          </a:prstGeom>
        </p:spPr>
      </p:pic>
    </p:spTree>
    <p:extLst>
      <p:ext uri="{BB962C8B-B14F-4D97-AF65-F5344CB8AC3E}">
        <p14:creationId val="3454834654"/>
      </p:ext>
    </p:extLst>
  </p:cSld>
  <p:clrMapOvr>
    <a:masterClrMapping/>
  </p:clrMapOvr>
  <mc:AlternateContent>
    <mc:Choice Requires="p14">
      <p:transition p14:dur="1750" spd="slow">
        <p:comb/>
      </p:transition>
    </mc:Choice>
    <mc:Fallback>
      <p:transition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2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3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750" id="3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7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24"/>
      <p:bldP grpId="0" spid="25"/>
      <p:bldP grpId="0" spid="26"/>
      <p:bldP grpId="0" spid="28"/>
      <p:bldP grpId="0" spid="33"/>
      <p:bldP grpId="0" spid="34"/>
      <p:bldP grpId="0" spid="36"/>
      <p:bldP grpId="0" spid="37"/>
      <p:bldGraphic grpId="0" spid="29">
        <p:bldAsOne/>
      </p:bldGraphic>
      <p:bldGraphic grpId="0" spid="30">
        <p:bldAsOne/>
      </p:bldGraphic>
      <p:bldGraphic grpId="0" spid="31">
        <p:bldAsOne/>
      </p:bldGraphic>
      <p:bldGraphic grpId="0" spid="32">
        <p:bldAsOne/>
      </p:bldGraphic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108132" y="1836306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肆 公司未来规划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B3E578A-1488-4940-845F-1E762EB9EFC3}"/>
              </a:ext>
            </a:extLst>
          </p:cNvPr>
          <p:cNvGrpSpPr/>
          <p:nvPr/>
        </p:nvGrpSpPr>
        <p:grpSpPr>
          <a:xfrm>
            <a:off x="2625044" y="1802884"/>
            <a:ext cx="7716007" cy="3204232"/>
            <a:chOff x="3269493" y="2148219"/>
            <a:chExt cx="7716007" cy="3204232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7563B830-DE76-4838-BDFE-BC52E075E2D9}"/>
                </a:ext>
              </a:extLst>
            </p:cNvPr>
            <p:cNvSpPr txBox="1"/>
            <p:nvPr/>
          </p:nvSpPr>
          <p:spPr>
            <a:xfrm>
              <a:off x="3269494" y="2252875"/>
              <a:ext cx="6461360" cy="320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●    请在此处添加具体内容，文字尽量言简意赅。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AFD25C6-16FA-4991-84F9-2762033D8036}"/>
                </a:ext>
              </a:extLst>
            </p:cNvPr>
            <p:cNvCxnSpPr/>
            <p:nvPr/>
          </p:nvCxnSpPr>
          <p:spPr>
            <a:xfrm flipH="1">
              <a:off x="3454936" y="2148219"/>
              <a:ext cx="0" cy="3021045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4EDF78F6-791E-4059-A189-D131101B38A4}"/>
                </a:ext>
              </a:extLst>
            </p:cNvPr>
            <p:cNvSpPr txBox="1"/>
            <p:nvPr/>
          </p:nvSpPr>
          <p:spPr>
            <a:xfrm>
              <a:off x="3269494" y="2881575"/>
              <a:ext cx="591949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●    请在此处添加具体内容，文字尽量言简意赅，简单描述即可。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431600B2-8C99-4E98-8E57-605789C54FBA}"/>
                </a:ext>
              </a:extLst>
            </p:cNvPr>
            <p:cNvSpPr txBox="1"/>
            <p:nvPr/>
          </p:nvSpPr>
          <p:spPr>
            <a:xfrm>
              <a:off x="3269493" y="3510275"/>
              <a:ext cx="761654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●    请在此处添加具体内容，文字尽量言简意赅，简单描述即可，不必过于繁琐。</a:t>
              </a:r>
            </a:p>
          </p:txBody>
        </p:sp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5548C56-3B90-41E6-83EA-9B65A841037D}"/>
                </a:ext>
              </a:extLst>
            </p:cNvPr>
            <p:cNvSpPr txBox="1"/>
            <p:nvPr/>
          </p:nvSpPr>
          <p:spPr>
            <a:xfrm>
              <a:off x="3269493" y="4138974"/>
              <a:ext cx="483310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●    请在此处添加具体内容，文字尽量言简意赅。</a:t>
              </a:r>
            </a:p>
          </p:txBody>
        </p:sp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50C606C0-6B54-4BDF-AFC9-1DBA2CE1D6E4}"/>
                </a:ext>
              </a:extLst>
            </p:cNvPr>
            <p:cNvSpPr txBox="1"/>
            <p:nvPr/>
          </p:nvSpPr>
          <p:spPr>
            <a:xfrm>
              <a:off x="3269494" y="4767676"/>
              <a:ext cx="7716006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600" u="none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●    请在此处添加具体内容，文字尽量言简意赅，简单描述即可，不必过于繁琐。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E000188B-54A1-4DB1-9E33-999A102C9C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647" y="4847518"/>
            <a:ext cx="7254642" cy="3435346"/>
          </a:xfrm>
          <a:prstGeom prst="rect">
            <a:avLst/>
          </a:prstGeom>
        </p:spPr>
      </p:pic>
    </p:spTree>
    <p:extLst>
      <p:ext uri="{BB962C8B-B14F-4D97-AF65-F5344CB8AC3E}">
        <p14:creationId val="2874782854"/>
      </p:ext>
    </p:extLst>
  </p:cSld>
  <p:clrMapOvr>
    <a:masterClrMapping/>
  </p:clrMapOvr>
  <mc:AlternateContent>
    <mc:Choice Requires="p14">
      <p:transition p14:dur="17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67544" y="2022402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肆 公司未来规划</a:t>
            </a:r>
          </a:p>
        </p:txBody>
      </p:sp>
      <p:pic>
        <p:nvPicPr>
          <p:cNvPr id="6" name="图片占位符 15">
            <a:extLst>
              <a:ext uri="{FF2B5EF4-FFF2-40B4-BE49-F238E27FC236}">
                <a16:creationId xmlns:a16="http://schemas.microsoft.com/office/drawing/2014/main" id="{A289C34F-89FA-4525-A858-CB176E5CD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62941" y="3795317"/>
            <a:ext cx="1701477" cy="1701477"/>
          </a:xfrm>
          <a:prstGeom prst="flowChartConnector">
            <a:avLst/>
          </a:prstGeom>
          <a:ln>
            <a:noFill/>
          </a:ln>
        </p:spPr>
      </p:pic>
      <p:pic>
        <p:nvPicPr>
          <p:cNvPr id="7" name="图片占位符 17">
            <a:extLst>
              <a:ext uri="{FF2B5EF4-FFF2-40B4-BE49-F238E27FC236}">
                <a16:creationId xmlns:a16="http://schemas.microsoft.com/office/drawing/2014/main" id="{3BC7548C-A1F3-47A6-BE0E-C0606664A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99836" y="1790195"/>
            <a:ext cx="1597305" cy="1597305"/>
          </a:xfrm>
          <a:prstGeom prst="flowChartConnector">
            <a:avLst/>
          </a:prstGeom>
          <a:ln>
            <a:noFill/>
          </a:ln>
        </p:spPr>
      </p:pic>
      <p:sp>
        <p:nvSpPr>
          <p:cNvPr id="8" name="Shape 570">
            <a:extLst>
              <a:ext uri="{FF2B5EF4-FFF2-40B4-BE49-F238E27FC236}">
                <a16:creationId xmlns:a16="http://schemas.microsoft.com/office/drawing/2014/main" id="{5456FE37-9700-42CD-AEA0-D099E3DD9D30}"/>
              </a:ext>
            </a:extLst>
          </p:cNvPr>
          <p:cNvSpPr/>
          <p:nvPr/>
        </p:nvSpPr>
        <p:spPr>
          <a:xfrm>
            <a:off x="3471132" y="1745230"/>
            <a:ext cx="170486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lIns="45719" rIns="45719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鯨海酔侯"/>
              </a:rPr>
              <a:t>项目标题</a:t>
            </a:r>
          </a:p>
        </p:txBody>
      </p:sp>
      <p:sp>
        <p:nvSpPr>
          <p:cNvPr id="9" name="Shape 570">
            <a:extLst>
              <a:ext uri="{FF2B5EF4-FFF2-40B4-BE49-F238E27FC236}">
                <a16:creationId xmlns:a16="http://schemas.microsoft.com/office/drawing/2014/main" id="{261FAEB5-3EDF-4897-B492-82B86C986902}"/>
              </a:ext>
            </a:extLst>
          </p:cNvPr>
          <p:cNvSpPr/>
          <p:nvPr/>
        </p:nvSpPr>
        <p:spPr>
          <a:xfrm>
            <a:off x="3462941" y="2257755"/>
            <a:ext cx="2761524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lIns="45719" rIns="45719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请在此处添加具体内容，简单描述，言简意赅，说明意图即可。请在此处添加具体内容，言简意赅，说明意图即可。</a:t>
            </a:r>
          </a:p>
        </p:txBody>
      </p:sp>
      <p:sp>
        <p:nvSpPr>
          <p:cNvPr id="10" name="Shape 570">
            <a:extLst>
              <a:ext uri="{FF2B5EF4-FFF2-40B4-BE49-F238E27FC236}">
                <a16:creationId xmlns:a16="http://schemas.microsoft.com/office/drawing/2014/main" id="{5E85EF96-D08C-48BA-9B5E-7271445D40E5}"/>
              </a:ext>
            </a:extLst>
          </p:cNvPr>
          <p:cNvSpPr/>
          <p:nvPr/>
        </p:nvSpPr>
        <p:spPr>
          <a:xfrm>
            <a:off x="8320127" y="2928345"/>
            <a:ext cx="170486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lIns="45719" rIns="45719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鯨海酔侯"/>
              </a:rPr>
              <a:t>项目标题</a:t>
            </a:r>
          </a:p>
        </p:txBody>
      </p:sp>
      <p:sp>
        <p:nvSpPr>
          <p:cNvPr id="11" name="Shape 570">
            <a:extLst>
              <a:ext uri="{FF2B5EF4-FFF2-40B4-BE49-F238E27FC236}">
                <a16:creationId xmlns:a16="http://schemas.microsoft.com/office/drawing/2014/main" id="{D3BA0B0D-E300-427A-BD76-75DD745A2060}"/>
              </a:ext>
            </a:extLst>
          </p:cNvPr>
          <p:cNvSpPr/>
          <p:nvPr/>
        </p:nvSpPr>
        <p:spPr>
          <a:xfrm>
            <a:off x="8311938" y="3382994"/>
            <a:ext cx="2761524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lIns="45719" rIns="45719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请在此处添加具体内容，简单描述，言简意赅，说明意图即可。请在此处添加具体内容，言简意赅，说明意图即可。</a:t>
            </a:r>
          </a:p>
        </p:txBody>
      </p:sp>
      <p:sp>
        <p:nvSpPr>
          <p:cNvPr id="12" name="Shape 570">
            <a:extLst>
              <a:ext uri="{FF2B5EF4-FFF2-40B4-BE49-F238E27FC236}">
                <a16:creationId xmlns:a16="http://schemas.microsoft.com/office/drawing/2014/main" id="{850CB6E7-72E1-46F6-B726-2D8127EFBC8E}"/>
              </a:ext>
            </a:extLst>
          </p:cNvPr>
          <p:cNvSpPr/>
          <p:nvPr/>
        </p:nvSpPr>
        <p:spPr>
          <a:xfrm>
            <a:off x="5318535" y="4052496"/>
            <a:ext cx="170486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lIns="45719" rIns="45719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300" strike="noStrike" sz="18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鯨海酔侯"/>
              </a:rPr>
              <a:t>项目标题</a:t>
            </a:r>
          </a:p>
        </p:txBody>
      </p:sp>
      <p:sp>
        <p:nvSpPr>
          <p:cNvPr id="13" name="Shape 570">
            <a:extLst>
              <a:ext uri="{FF2B5EF4-FFF2-40B4-BE49-F238E27FC236}">
                <a16:creationId xmlns:a16="http://schemas.microsoft.com/office/drawing/2014/main" id="{9EE886AD-BF32-4A7C-ACE5-08DAAC131667}"/>
              </a:ext>
            </a:extLst>
          </p:cNvPr>
          <p:cNvSpPr/>
          <p:nvPr/>
        </p:nvSpPr>
        <p:spPr>
          <a:xfrm>
            <a:off x="5310344" y="4507144"/>
            <a:ext cx="2761524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 lIns="45719" rIns="45719" vert="horz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请在此处添加具体内容，简单描述，言简意赅，说明意图即可。请在此处添加具体内容，言简意赅，说明意图即可。</a:t>
            </a:r>
          </a:p>
        </p:txBody>
      </p:sp>
      <p:pic>
        <p:nvPicPr>
          <p:cNvPr id="14" name="图片占位符 15">
            <a:extLst>
              <a:ext uri="{FF2B5EF4-FFF2-40B4-BE49-F238E27FC236}">
                <a16:creationId xmlns:a16="http://schemas.microsoft.com/office/drawing/2014/main" id="{5EC91F95-FD32-4BFF-A4CF-A2C6D794C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19369" y="1733395"/>
            <a:ext cx="1701477" cy="1701477"/>
          </a:xfrm>
          <a:prstGeom prst="flowChartConnector">
            <a:avLst/>
          </a:prstGeom>
          <a:ln>
            <a:noFill/>
          </a:ln>
        </p:spPr>
      </p:pic>
    </p:spTree>
    <p:extLst>
      <p:ext uri="{BB962C8B-B14F-4D97-AF65-F5344CB8AC3E}">
        <p14:creationId val="2499627380"/>
      </p:ext>
    </p:extLst>
  </p:cSld>
  <p:clrMapOvr>
    <a:masterClrMapping/>
  </p:clrMapOvr>
  <mc:AlternateContent>
    <mc:Choice Requires="p14">
      <p:transition p14:dur="175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decel="100000" fill="hold" grpId="0" id="24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decel="100000" fill="hold" grpId="0" id="40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decel="100000" fill="hold" grpId="0" id="56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8"/>
      <p:bldP grpId="0" spid="9"/>
      <p:bldP grpId="0" spid="10"/>
      <p:bldP grpId="0" spid="11"/>
      <p:bldP grpId="0" spid="12"/>
      <p:bldP grpId="0" spid="1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108132" y="1836306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肆 公司未来规划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F106281-FD6A-4D62-BC51-ABF80926E447}"/>
              </a:ext>
            </a:extLst>
          </p:cNvPr>
          <p:cNvGrpSpPr/>
          <p:nvPr/>
        </p:nvGrpSpPr>
        <p:grpSpPr>
          <a:xfrm>
            <a:off x="1136938" y="1530218"/>
            <a:ext cx="2974327" cy="4492151"/>
            <a:chOff x="7210222" y="3140035"/>
            <a:chExt cx="1770664" cy="3272488"/>
          </a:xfrm>
          <a:noFill/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6B7EEDB-8C74-4D50-9572-D8200A848C83}"/>
                </a:ext>
              </a:extLst>
            </p:cNvPr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grpFill/>
            <a:ln w="76200"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ACFD5C7-3469-4F2A-A696-323E15EBEE3B}"/>
                </a:ext>
              </a:extLst>
            </p:cNvPr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A81006E-DA2F-468B-BC2E-DA4A2F2162A5}"/>
              </a:ext>
            </a:extLst>
          </p:cNvPr>
          <p:cNvGrpSpPr/>
          <p:nvPr/>
        </p:nvGrpSpPr>
        <p:grpSpPr>
          <a:xfrm>
            <a:off x="4627484" y="1530218"/>
            <a:ext cx="2974327" cy="4501484"/>
            <a:chOff x="7210222" y="3140035"/>
            <a:chExt cx="1770664" cy="3272488"/>
          </a:xfrm>
          <a:noFill/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B7AD54A-B512-4D81-9875-4927D79BDF86}"/>
                </a:ext>
              </a:extLst>
            </p:cNvPr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grpFill/>
            <a:ln w="76200"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14FC9B4-D422-4AAF-929F-0BAEAEC8D881}"/>
                </a:ext>
              </a:extLst>
            </p:cNvPr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DC9005E-411B-42CD-ABF4-E23B3CCB000C}"/>
              </a:ext>
            </a:extLst>
          </p:cNvPr>
          <p:cNvGrpSpPr/>
          <p:nvPr/>
        </p:nvGrpSpPr>
        <p:grpSpPr>
          <a:xfrm>
            <a:off x="8054531" y="1530217"/>
            <a:ext cx="2974327" cy="4501485"/>
            <a:chOff x="7210222" y="3140035"/>
            <a:chExt cx="1770664" cy="3272488"/>
          </a:xfrm>
          <a:noFill/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5361BF9-CFAA-43E0-91D7-4DCA7F155E2E}"/>
                </a:ext>
              </a:extLst>
            </p:cNvPr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grpFill/>
            <a:ln w="76200">
              <a:solidFill>
                <a:schemeClr val="bg1"/>
              </a:solidFill>
            </a:ln>
            <a:effectLst>
              <a:outerShdw algn="ctr" blurRad="63500" rotWithShape="0" sx="102000" sy="102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496B85E-526D-4DC6-BDB8-CF2D9D4F13EB}"/>
                </a:ext>
              </a:extLst>
            </p:cNvPr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等线"/>
                <a:ea charset="-122" panose="02010600030101010101" pitchFamily="2" typeface="等线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10536CAA-2D45-41D2-A76F-EF4BEA01815F}"/>
              </a:ext>
            </a:extLst>
          </p:cNvPr>
          <p:cNvSpPr txBox="1"/>
          <p:nvPr/>
        </p:nvSpPr>
        <p:spPr>
          <a:xfrm>
            <a:off x="1136939" y="3771786"/>
            <a:ext cx="2934088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添加此处标题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EDB4539C-ADC5-4C1E-B4DA-58D2B0B86B58}"/>
              </a:ext>
            </a:extLst>
          </p:cNvPr>
          <p:cNvCxnSpPr/>
          <p:nvPr/>
        </p:nvCxnSpPr>
        <p:spPr>
          <a:xfrm flipH="1">
            <a:off x="1484387" y="4346510"/>
            <a:ext cx="22794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B800C352-9656-47BE-ADE8-81A20C2ADE03}"/>
              </a:ext>
            </a:extLst>
          </p:cNvPr>
          <p:cNvSpPr/>
          <p:nvPr/>
        </p:nvSpPr>
        <p:spPr>
          <a:xfrm>
            <a:off x="1407119" y="4429679"/>
            <a:ext cx="2393727" cy="1209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lvl="0">
              <a:lnSpc>
                <a:spcPts val="2200"/>
              </a:lnSpc>
              <a:defRPr/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请在此处添加具体内容，简单描述，言简意赅，说明意图即可。请在此处添加具体内容，言简意赅，说明意图即可。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A9B9F24-EA6C-4D21-A44C-B00CC13DEF81}"/>
              </a:ext>
            </a:extLst>
          </p:cNvPr>
          <p:cNvSpPr/>
          <p:nvPr/>
        </p:nvSpPr>
        <p:spPr>
          <a:xfrm>
            <a:off x="4924928" y="4429679"/>
            <a:ext cx="2393727" cy="1209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lvl="0">
              <a:lnSpc>
                <a:spcPts val="2200"/>
              </a:lnSpc>
              <a:defRPr/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请在此处添加具体内容，简单描述，言简意赅，说明意图即可。请在此处添加具体内容，言简意赅，说明意图即可。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05608CE-B9D6-49EE-8EC0-107DC6E4CD8F}"/>
              </a:ext>
            </a:extLst>
          </p:cNvPr>
          <p:cNvSpPr/>
          <p:nvPr/>
        </p:nvSpPr>
        <p:spPr>
          <a:xfrm>
            <a:off x="8352730" y="4427777"/>
            <a:ext cx="2374813" cy="120904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 lvl="0">
              <a:lnSpc>
                <a:spcPts val="2200"/>
              </a:lnSpc>
              <a:defRPr/>
            </a:pPr>
            <a:r>
              <a:rPr altLang="en-US" lang="zh-CN" sz="1200">
                <a:solidFill>
                  <a:prstClr val="black">
                    <a:lumMod val="75000"/>
                    <a:lumOff val="2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请在此处添加具体内容，简单描述，言简意赅，说明意图即可。请在此处添加具体内容，言简意赅，说明意图即可。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04927B7-D61E-42C6-87FF-CCC8B8E9D33E}"/>
              </a:ext>
            </a:extLst>
          </p:cNvPr>
          <p:cNvSpPr txBox="1"/>
          <p:nvPr/>
        </p:nvSpPr>
        <p:spPr>
          <a:xfrm>
            <a:off x="4634324" y="3771786"/>
            <a:ext cx="2934088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 lvl="0">
              <a:defRPr/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添加此处标题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C77EBD90-C5D3-42BA-8108-14AA0BA018B1}"/>
              </a:ext>
            </a:extLst>
          </p:cNvPr>
          <p:cNvCxnSpPr/>
          <p:nvPr/>
        </p:nvCxnSpPr>
        <p:spPr>
          <a:xfrm flipH="1">
            <a:off x="4991557" y="4344955"/>
            <a:ext cx="22604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36FBFD23-AB4A-4DDC-975A-0B930F5C05EB}"/>
              </a:ext>
            </a:extLst>
          </p:cNvPr>
          <p:cNvSpPr txBox="1"/>
          <p:nvPr/>
        </p:nvSpPr>
        <p:spPr>
          <a:xfrm>
            <a:off x="8073094" y="3771786"/>
            <a:ext cx="2934088" cy="4572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 lvl="0">
              <a:defRPr/>
            </a:pPr>
            <a:r>
              <a:rPr altLang="en-US" lang="zh-CN" sz="2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添加此处标题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083CF98-5614-4774-8811-5F88A6254774}"/>
              </a:ext>
            </a:extLst>
          </p:cNvPr>
          <p:cNvCxnSpPr/>
          <p:nvPr/>
        </p:nvCxnSpPr>
        <p:spPr>
          <a:xfrm flipH="1">
            <a:off x="8428085" y="4344955"/>
            <a:ext cx="2224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图片 32">
            <a:extLst>
              <a:ext uri="{FF2B5EF4-FFF2-40B4-BE49-F238E27FC236}">
                <a16:creationId xmlns:a16="http://schemas.microsoft.com/office/drawing/2014/main" id="{E89C0E6B-1076-4D6C-B6A6-9D420BF1F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08017" y="1957899"/>
            <a:ext cx="2769150" cy="173071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4BF8E2D-CECC-437E-83AE-76353CDBF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710362" y="1942953"/>
            <a:ext cx="2769150" cy="17307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2BEFFCE-1C2F-451C-85BA-18944D7EE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45949" y="1929563"/>
            <a:ext cx="2769150" cy="1730719"/>
          </a:xfrm>
          <a:prstGeom prst="rect">
            <a:avLst/>
          </a:prstGeom>
        </p:spPr>
      </p:pic>
    </p:spTree>
    <p:extLst>
      <p:ext uri="{BB962C8B-B14F-4D97-AF65-F5344CB8AC3E}">
        <p14:creationId val="947120147"/>
      </p:ext>
    </p:extLst>
  </p:cSld>
  <p:clrMapOvr>
    <a:masterClrMapping/>
  </p:clrMapOvr>
  <mc:AlternateContent>
    <mc:Choice Requires="p14">
      <p:transition p14:dur="175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1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" fill="hold" id="46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4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2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5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0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6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" fill="hold" id="65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6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6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7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75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id="7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7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79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675" fill="hold" id="8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" fill="hold" id="84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8"/>
      <p:bldP grpId="0" spid="20"/>
      <p:bldP grpId="0" spid="21"/>
      <p:bldP grpId="0" spid="22"/>
      <p:bldP grpId="0" spid="23"/>
      <p:bldP grpId="0" spid="2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783A6C0-A2F5-494C-AEDF-CAE1E95B3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B54E050B-8DE4-44FA-B55E-C0410211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30000" y="1276268"/>
            <a:ext cx="2204820" cy="172116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929CB793-EF5A-420D-8A7B-783446748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60E88DB-1ED3-45FB-8CD9-D39771C66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4703" y="-1"/>
            <a:ext cx="77409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56EAE5-87E4-4C11-B586-0DCA95A3E7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16200000">
            <a:off x="8731838" y="3216271"/>
            <a:ext cx="3483994" cy="19539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2FBE4-8508-4250-8ECE-8F556F9F71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15303" y="-91871"/>
            <a:ext cx="1724044" cy="33430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BD3194-FEC7-4297-B1D5-F17798D434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8798" y="0"/>
            <a:ext cx="3032490" cy="23366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E5CC1E4-886E-4C56-B221-9609BE3A5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48828" y="5012523"/>
            <a:ext cx="3290519" cy="184547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69B6859B-52E7-4103-A0E3-9DAA29268E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18984">
            <a:off x="9275310" y="4370828"/>
            <a:ext cx="370909" cy="37420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ABC4A094-11FE-4B16-B742-9353EA0D27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947431" y="1399664"/>
            <a:ext cx="347109" cy="36946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6C20FD1-75D2-4A5C-8939-A8E64F8D44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86973" y="2262341"/>
            <a:ext cx="680662" cy="68066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614D60B-B7AC-4ECB-912B-D32ADD6292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485991">
            <a:off x="1574690" y="3698971"/>
            <a:ext cx="541612" cy="54161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287DB81-E244-4258-A428-3200E3F3F7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485991">
            <a:off x="1167009" y="4882973"/>
            <a:ext cx="448736" cy="448736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658170E-EC73-4CC5-BFD9-5AA173A55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818984">
            <a:off x="1032491" y="3270481"/>
            <a:ext cx="370909" cy="374206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6A4BCF-0508-4BF6-834F-DDA868D34D66}"/>
              </a:ext>
            </a:extLst>
          </p:cNvPr>
          <p:cNvGrpSpPr/>
          <p:nvPr/>
        </p:nvGrpSpPr>
        <p:grpSpPr>
          <a:xfrm>
            <a:off x="1201508" y="2482676"/>
            <a:ext cx="8790484" cy="3081778"/>
            <a:chOff x="1373053" y="2479159"/>
            <a:chExt cx="9410700" cy="3081778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0CECF19-F24C-4E58-96C2-91DBF335A447}"/>
                </a:ext>
              </a:extLst>
            </p:cNvPr>
            <p:cNvSpPr txBox="1"/>
            <p:nvPr/>
          </p:nvSpPr>
          <p:spPr>
            <a:xfrm>
              <a:off x="1373053" y="2485558"/>
              <a:ext cx="9410701" cy="1310640"/>
            </a:xfrm>
            <a:prstGeom prst="rect">
              <a:avLst/>
            </a:prstGeom>
            <a:noFill/>
          </p:spPr>
          <p:txBody>
            <a:bodyPr anchor="ctr"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80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charset="-122" panose="02010601030101010101" pitchFamily="2" typeface="义启小魏楷"/>
                  <a:ea charset="-122" panose="02010601030101010101" pitchFamily="2" typeface="义启小魏楷"/>
                  <a:sym charset="-122" panose="02020400000000000000" pitchFamily="18" typeface="Source Han Serif SC"/>
                </a:rPr>
                <a:t>感谢您的欣赏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B7F7AB9-8253-46FE-A151-78155E585C3A}"/>
                </a:ext>
              </a:extLst>
            </p:cNvPr>
            <p:cNvSpPr txBox="1"/>
            <p:nvPr/>
          </p:nvSpPr>
          <p:spPr>
            <a:xfrm>
              <a:off x="2981226" y="3968894"/>
              <a:ext cx="6191643" cy="420624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1" baseline="0" cap="none" i="0" kern="1200" kumimoji="0" lang="en-US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charset="-122" panose="02010601030101010101" pitchFamily="2" typeface="义启小魏楷"/>
                  <a:ea charset="-122" panose="02010601030101010101" pitchFamily="2" typeface="义启小魏楷"/>
                  <a:sym charset="-122" panose="02020400000000000000" pitchFamily="18" typeface="Source Han Serif SC"/>
                </a:rPr>
                <a:t>【汇报总结】【企业介绍】【公司宣传】【商务计划】 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61AB1C6-FA29-46BC-A2F4-C5C002299364}"/>
                </a:ext>
              </a:extLst>
            </p:cNvPr>
            <p:cNvSpPr/>
            <p:nvPr/>
          </p:nvSpPr>
          <p:spPr>
            <a:xfrm>
              <a:off x="2443971" y="4418268"/>
              <a:ext cx="7342159" cy="72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altLang="zh-CN" b="1" 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10601030101010101" pitchFamily="2" typeface="义启小魏楷"/>
                  <a:ea charset="-122" panose="02010601030101010101" pitchFamily="2" typeface="义启小魏楷"/>
                </a:rPr>
                <a:t>No matter how long the rain lasts, there will be a rainbow in the end. No matter how sad you may be, believe, that happiness is waiting.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5A62881-09C9-4199-9588-4CAB34F6C776}"/>
                </a:ext>
              </a:extLst>
            </p:cNvPr>
            <p:cNvSpPr txBox="1"/>
            <p:nvPr/>
          </p:nvSpPr>
          <p:spPr>
            <a:xfrm>
              <a:off x="3979101" y="5138259"/>
              <a:ext cx="4233811" cy="420624"/>
            </a:xfrm>
            <a:prstGeom prst="rect">
              <a:avLst/>
            </a:prstGeom>
            <a:noFill/>
          </p:spPr>
          <p:txBody>
            <a:bodyPr anchor="ctr" rtlCol="0" wrap="non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charset="-122" panose="02010601030101010101" pitchFamily="2" typeface="义启小魏楷"/>
                  <a:ea charset="-122" panose="02010601030101010101" pitchFamily="2" typeface="义启小魏楷"/>
                  <a:sym charset="-122" panose="02020400000000000000" pitchFamily="18" typeface="Source Han Serif SC"/>
                </a:rPr>
                <a:t>汇报人：优页PPT  汇报时间：2019.7</a:t>
              </a:r>
            </a:p>
          </p:txBody>
        </p:sp>
      </p:grpSp>
    </p:spTree>
    <p:extLst>
      <p:ext uri="{BB962C8B-B14F-4D97-AF65-F5344CB8AC3E}">
        <p14:creationId val="1439860765"/>
      </p:ext>
    </p:extLst>
  </p:cSld>
  <p:clrMapOvr>
    <a:masterClrMapping/>
  </p:clrMapOvr>
  <mc:AlternateContent>
    <mc:Choice Requires="p14">
      <p:transition p14:dur="17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6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6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EB9EA7-56D1-4C38-A162-EC8610A4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DF8F366-68B1-48FA-BB3B-38F5D3E9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000" y="0"/>
            <a:ext cx="5803900" cy="272057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A8912BF-6E5E-42A0-ACBE-5E6BD2951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D37B42-1C25-4E1A-9FD0-1DB8BDF4C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5800" y="4345622"/>
            <a:ext cx="3886200" cy="270129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3AFB802F-FE89-4AE6-B642-259A78812496}"/>
              </a:ext>
            </a:extLst>
          </p:cNvPr>
          <p:cNvSpPr/>
          <p:nvPr/>
        </p:nvSpPr>
        <p:spPr>
          <a:xfrm>
            <a:off x="4103090" y="3253516"/>
            <a:ext cx="390962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公司文化简介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E5E95FF-8EB0-476E-8AF6-FB30C427C5C5}"/>
              </a:ext>
            </a:extLst>
          </p:cNvPr>
          <p:cNvSpPr txBox="1"/>
          <p:nvPr/>
        </p:nvSpPr>
        <p:spPr>
          <a:xfrm>
            <a:off x="5410127" y="1901206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8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壹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A6DABC0-6744-4C06-B86B-D3001D3C1A0D}"/>
              </a:ext>
            </a:extLst>
          </p:cNvPr>
          <p:cNvSpPr/>
          <p:nvPr/>
        </p:nvSpPr>
        <p:spPr>
          <a:xfrm>
            <a:off x="3581915" y="4132816"/>
            <a:ext cx="5028167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2500"/>
              </a:lnSpc>
            </a:pPr>
            <a:r>
              <a:rPr altLang="zh-CN" b="1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</a:rPr>
              <a:t>No matter how long the rain lasts, there will be a rainbow in the end. No matter how sad you may be, believe, that happiness is waiting.</a:t>
            </a:r>
          </a:p>
        </p:txBody>
      </p:sp>
    </p:spTree>
    <p:extLst>
      <p:ext uri="{BB962C8B-B14F-4D97-AF65-F5344CB8AC3E}">
        <p14:creationId val="2318905488"/>
      </p:ext>
    </p:extLst>
  </p:cSld>
  <p:clrMapOvr>
    <a:masterClrMapping/>
  </p:clrMapOvr>
  <mc:AlternateContent>
    <mc:Choice Requires="p14">
      <p:transition p14:dur="175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89054" y="1931558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壹 公司文化简介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85C076-1B74-44C5-9626-F05DA50AF77A}"/>
              </a:ext>
            </a:extLst>
          </p:cNvPr>
          <p:cNvSpPr/>
          <p:nvPr/>
        </p:nvSpPr>
        <p:spPr>
          <a:xfrm>
            <a:off x="1869238" y="3335034"/>
            <a:ext cx="2971800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altLang="en-US" lang="zh-CN" sz="12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C215330-C671-44DE-B175-FD9365ACCC36}"/>
              </a:ext>
            </a:extLst>
          </p:cNvPr>
          <p:cNvSpPr/>
          <p:nvPr/>
        </p:nvSpPr>
        <p:spPr>
          <a:xfrm>
            <a:off x="5167754" y="3335034"/>
            <a:ext cx="3064328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altLang="en-US" lang="zh-CN" sz="12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06AB50-7928-49E2-ACC5-FC8F56CA6DEA}"/>
              </a:ext>
            </a:extLst>
          </p:cNvPr>
          <p:cNvSpPr/>
          <p:nvPr/>
        </p:nvSpPr>
        <p:spPr>
          <a:xfrm>
            <a:off x="1869238" y="4683768"/>
            <a:ext cx="3038618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altLang="en-US" lang="zh-CN" sz="12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9EFF85E-CCF8-4596-9B76-14C762002A26}"/>
              </a:ext>
            </a:extLst>
          </p:cNvPr>
          <p:cNvSpPr/>
          <p:nvPr/>
        </p:nvSpPr>
        <p:spPr>
          <a:xfrm>
            <a:off x="5141669" y="4676291"/>
            <a:ext cx="3038618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altLang="en-US" lang="zh-CN" sz="12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92B6CE1-298B-42AB-AC28-ED6BCB8E62C6}"/>
              </a:ext>
            </a:extLst>
          </p:cNvPr>
          <p:cNvGrpSpPr/>
          <p:nvPr/>
        </p:nvGrpSpPr>
        <p:grpSpPr>
          <a:xfrm>
            <a:off x="1869238" y="2387116"/>
            <a:ext cx="3917409" cy="797124"/>
            <a:chOff x="6164036" y="1971151"/>
            <a:chExt cx="3917409" cy="79712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1197ACD-DF85-4D20-A710-1901B8DBA4D7}"/>
                </a:ext>
              </a:extLst>
            </p:cNvPr>
            <p:cNvSpPr txBox="1"/>
            <p:nvPr/>
          </p:nvSpPr>
          <p:spPr>
            <a:xfrm>
              <a:off x="6164036" y="1971151"/>
              <a:ext cx="3917409" cy="64008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36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点击输入标题</a:t>
              </a: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C332F49-7847-4C3C-B6F9-7169A2DBA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164036" y="2660769"/>
              <a:ext cx="2971800" cy="10750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56B75144-2B73-4518-B3AD-A0D17661B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144028" y="1838648"/>
            <a:ext cx="3295319" cy="4945883"/>
          </a:xfrm>
          <a:prstGeom prst="rect">
            <a:avLst/>
          </a:prstGeom>
        </p:spPr>
      </p:pic>
    </p:spTree>
    <p:extLst>
      <p:ext uri="{BB962C8B-B14F-4D97-AF65-F5344CB8AC3E}">
        <p14:creationId val="3185033101"/>
      </p:ext>
    </p:extLst>
  </p:cSld>
  <p:clrMapOvr>
    <a:masterClrMapping/>
  </p:clrMapOvr>
  <mc:AlternateContent>
    <mc:Choice Requires="p14">
      <p:transition p14:dur="175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7"/>
      <p:bldP grpId="0" spid="8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352355" y="1836307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壹 公司文化简介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AE9D69-1996-4FAD-89C9-C8D47A1C6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81B9C11D-3DA7-41D7-BB1C-4CECD949AC6E}"/>
              </a:ext>
            </a:extLst>
          </p:cNvPr>
          <p:cNvGrpSpPr/>
          <p:nvPr/>
        </p:nvGrpSpPr>
        <p:grpSpPr>
          <a:xfrm>
            <a:off x="8376291" y="1743406"/>
            <a:ext cx="1932486" cy="1932486"/>
            <a:chOff x="5166269" y="2580073"/>
            <a:chExt cx="1932486" cy="1932486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022C92A-D456-46B8-9AC9-BE15D963FE80}"/>
                </a:ext>
              </a:extLst>
            </p:cNvPr>
            <p:cNvSpPr/>
            <p:nvPr/>
          </p:nvSpPr>
          <p:spPr>
            <a:xfrm>
              <a:off x="5166269" y="2580073"/>
              <a:ext cx="1932486" cy="193248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900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bg1">
                  <a:lumMod val="65000"/>
                  <a:alpha val="49000"/>
                </a:schemeClr>
              </a:solidFill>
            </a:ln>
            <a:effectLst>
              <a:outerShdw algn="ctr" blurRad="2794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ACB5800-BD5A-414E-BC15-F9EE121EF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3224" y="2904771"/>
              <a:ext cx="1298576" cy="1299584"/>
            </a:xfrm>
            <a:custGeom>
              <a:gdLst>
                <a:gd fmla="*/ 380 w 542" name="T0"/>
                <a:gd fmla="*/ 498 h 542" name="T1"/>
                <a:gd fmla="*/ 438 w 542" name="T2"/>
                <a:gd fmla="*/ 448 h 542" name="T3"/>
                <a:gd fmla="*/ 510 w 542" name="T4"/>
                <a:gd fmla="*/ 393 h 542" name="T5"/>
                <a:gd fmla="*/ 521 w 542" name="T6"/>
                <a:gd fmla="*/ 248 h 542" name="T7"/>
                <a:gd fmla="*/ 497 w 542" name="T8"/>
                <a:gd fmla="*/ 180 h 542" name="T9"/>
                <a:gd fmla="*/ 467 w 542" name="T10"/>
                <a:gd fmla="*/ 94 h 542" name="T11"/>
                <a:gd fmla="*/ 346 w 542" name="T12"/>
                <a:gd fmla="*/ 14 h 542" name="T13"/>
                <a:gd fmla="*/ 283 w 542" name="T14"/>
                <a:gd fmla="*/ 25 h 542" name="T15"/>
                <a:gd fmla="*/ 189 w 542" name="T16"/>
                <a:gd fmla="*/ 49 h 542" name="T17"/>
                <a:gd fmla="*/ 60 w 542" name="T18"/>
                <a:gd fmla="*/ 105 h 542" name="T19"/>
                <a:gd fmla="*/ 40 w 542" name="T20"/>
                <a:gd fmla="*/ 167 h 542" name="T21"/>
                <a:gd fmla="*/ 36 w 542" name="T22"/>
                <a:gd fmla="*/ 257 h 542" name="T23"/>
                <a:gd fmla="*/ 12 w 542" name="T24"/>
                <a:gd fmla="*/ 348 h 542" name="T25"/>
                <a:gd fmla="*/ 100 w 542" name="T26"/>
                <a:gd fmla="*/ 457 h 542" name="T27"/>
                <a:gd fmla="*/ 168 w 542" name="T28"/>
                <a:gd fmla="*/ 494 h 542" name="T29"/>
                <a:gd fmla="*/ 244 w 542" name="T30"/>
                <a:gd fmla="*/ 537 h 542" name="T31"/>
                <a:gd fmla="*/ 406 w 542" name="T32"/>
                <a:gd fmla="*/ 488 h 542" name="T33"/>
                <a:gd fmla="*/ 207 w 542" name="T34"/>
                <a:gd fmla="*/ 495 h 542" name="T35"/>
                <a:gd fmla="*/ 141 w 542" name="T36"/>
                <a:gd fmla="*/ 474 h 542" name="T37"/>
                <a:gd fmla="*/ 69 w 542" name="T38"/>
                <a:gd fmla="*/ 357 h 542" name="T39"/>
                <a:gd fmla="*/ 38 w 542" name="T40"/>
                <a:gd fmla="*/ 308 h 542" name="T41"/>
                <a:gd fmla="*/ 33 w 542" name="T42"/>
                <a:gd fmla="*/ 224 h 542" name="T43"/>
                <a:gd fmla="*/ 116 w 542" name="T44"/>
                <a:gd fmla="*/ 116 h 542" name="T45"/>
                <a:gd fmla="*/ 147 w 542" name="T46"/>
                <a:gd fmla="*/ 62 h 542" name="T47"/>
                <a:gd fmla="*/ 241 w 542" name="T48"/>
                <a:gd fmla="*/ 52 h 542" name="T49"/>
                <a:gd fmla="*/ 364 w 542" name="T50"/>
                <a:gd fmla="*/ 57 h 542" name="T51"/>
                <a:gd fmla="*/ 436 w 542" name="T52"/>
                <a:gd fmla="*/ 81 h 542" name="T53"/>
                <a:gd fmla="*/ 482 w 542" name="T54"/>
                <a:gd fmla="*/ 218 h 542" name="T55"/>
                <a:gd fmla="*/ 505 w 542" name="T56"/>
                <a:gd fmla="*/ 269 h 542" name="T57"/>
                <a:gd fmla="*/ 498 w 542" name="T58"/>
                <a:gd fmla="*/ 353 h 542" name="T59"/>
                <a:gd fmla="*/ 397 w 542" name="T60"/>
                <a:gd fmla="*/ 447 h 542" name="T61"/>
                <a:gd fmla="*/ 359 w 542" name="T62"/>
                <a:gd fmla="*/ 495 h 542" name="T63"/>
                <a:gd fmla="*/ 265 w 542" name="T64"/>
                <a:gd fmla="*/ 523 h 542" name="T65"/>
                <a:gd fmla="*/ 462 w 542" name="T66"/>
                <a:gd fmla="*/ 452 h 542" name="T67"/>
                <a:gd fmla="*/ 503 w 542" name="T68"/>
                <a:gd fmla="*/ 350 h 542" name="T69"/>
                <a:gd fmla="*/ 17 w 542" name="T70"/>
                <a:gd fmla="*/ 348 h 542" name="T71"/>
                <a:gd fmla="*/ 35 w 542" name="T72"/>
                <a:gd fmla="*/ 376 h 542" name="T73"/>
                <a:gd fmla="*/ 516 w 542" name="T74"/>
                <a:gd fmla="*/ 278 h 542" name="T75"/>
                <a:gd fmla="*/ 492 w 542" name="T76"/>
                <a:gd fmla="*/ 335 h 542" name="T77"/>
                <a:gd fmla="*/ 14 w 542" name="T78"/>
                <a:gd fmla="*/ 281 h 542" name="T79"/>
                <a:gd fmla="*/ 493 w 542" name="T80"/>
                <a:gd fmla="*/ 269 h 542" name="T81"/>
                <a:gd fmla="*/ 499 w 542" name="T82"/>
                <a:gd fmla="*/ 255 h 542" name="T83"/>
                <a:gd fmla="*/ 508 w 542" name="T84"/>
                <a:gd fmla="*/ 156 h 542" name="T85"/>
                <a:gd fmla="*/ 437 w 542" name="T86"/>
                <a:gd fmla="*/ 76 h 542" name="T87"/>
                <a:gd fmla="*/ 457 w 542" name="T88"/>
                <a:gd fmla="*/ 138 h 542" name="T89"/>
                <a:gd fmla="*/ 386 w 542" name="T90"/>
                <a:gd fmla="*/ 70 h 542" name="T91"/>
                <a:gd fmla="*/ 298 w 542" name="T92"/>
                <a:gd fmla="*/ 14 h 542" name="T93"/>
                <a:gd fmla="*/ 360 w 542" name="T94"/>
                <a:gd fmla="*/ 60 h 542" name="T95"/>
                <a:gd fmla="*/ 254 w 542" name="T96"/>
                <a:gd fmla="*/ 40 h 542" name="T97"/>
                <a:gd fmla="*/ 145 w 542" name="T98"/>
                <a:gd fmla="*/ 59 h 542" name="T99"/>
                <a:gd fmla="*/ 180 w 542" name="T100"/>
                <a:gd fmla="*/ 65 h 542" name="T101"/>
                <a:gd fmla="*/ 124 w 542" name="T102"/>
                <a:gd fmla="*/ 101 h 542" name="T103"/>
                <a:gd fmla="*/ 92 w 542" name="T104"/>
                <a:gd fmla="*/ 126 h 542" name="T105"/>
                <a:gd fmla="*/ 14 w 542" name="T106"/>
                <a:gd fmla="*/ 251 h 542" name="T107"/>
                <a:gd fmla="*/ 17 w 542" name="T108"/>
                <a:gd fmla="*/ 223 h 542" name="T109"/>
                <a:gd fmla="*/ 60 w 542" name="T110"/>
                <a:gd fmla="*/ 364 h 542" name="T111"/>
                <a:gd fmla="*/ 127 w 542" name="T112"/>
                <a:gd fmla="*/ 451 h 542" name="T113"/>
                <a:gd fmla="*/ 145 w 542" name="T114"/>
                <a:gd fmla="*/ 495 h 542" name="T115"/>
                <a:gd fmla="*/ 327 w 542" name="T116"/>
                <a:gd fmla="*/ 486 h 542" name="T117"/>
                <a:gd fmla="*/ 185 w 542" name="T118"/>
                <a:gd fmla="*/ 485 h 542" name="T119"/>
                <a:gd fmla="*/ 217 w 542" name="T120"/>
                <a:gd fmla="*/ 521 h 542" name="T121"/>
                <a:gd fmla="*/ 260 w 542" name="T122"/>
                <a:gd fmla="*/ 527 h 54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42" w="542">
                  <a:moveTo>
                    <a:pt x="310" y="536"/>
                  </a:moveTo>
                  <a:cubicBezTo>
                    <a:pt x="312" y="535"/>
                    <a:pt x="312" y="535"/>
                    <a:pt x="312" y="535"/>
                  </a:cubicBezTo>
                  <a:cubicBezTo>
                    <a:pt x="310" y="520"/>
                    <a:pt x="310" y="520"/>
                    <a:pt x="310" y="520"/>
                  </a:cubicBezTo>
                  <a:cubicBezTo>
                    <a:pt x="308" y="520"/>
                    <a:pt x="308" y="520"/>
                    <a:pt x="308" y="520"/>
                  </a:cubicBezTo>
                  <a:cubicBezTo>
                    <a:pt x="308" y="520"/>
                    <a:pt x="300" y="521"/>
                    <a:pt x="294" y="522"/>
                  </a:cubicBezTo>
                  <a:cubicBezTo>
                    <a:pt x="294" y="521"/>
                    <a:pt x="294" y="519"/>
                    <a:pt x="294" y="515"/>
                  </a:cubicBezTo>
                  <a:cubicBezTo>
                    <a:pt x="301" y="514"/>
                    <a:pt x="307" y="513"/>
                    <a:pt x="307" y="513"/>
                  </a:cubicBezTo>
                  <a:cubicBezTo>
                    <a:pt x="309" y="513"/>
                    <a:pt x="309" y="513"/>
                    <a:pt x="309" y="513"/>
                  </a:cubicBezTo>
                  <a:cubicBezTo>
                    <a:pt x="309" y="513"/>
                    <a:pt x="308" y="505"/>
                    <a:pt x="307" y="502"/>
                  </a:cubicBezTo>
                  <a:cubicBezTo>
                    <a:pt x="310" y="502"/>
                    <a:pt x="314" y="501"/>
                    <a:pt x="317" y="501"/>
                  </a:cubicBezTo>
                  <a:cubicBezTo>
                    <a:pt x="319" y="511"/>
                    <a:pt x="323" y="528"/>
                    <a:pt x="323" y="531"/>
                  </a:cubicBezTo>
                  <a:cubicBezTo>
                    <a:pt x="323" y="533"/>
                    <a:pt x="323" y="533"/>
                    <a:pt x="323" y="533"/>
                  </a:cubicBezTo>
                  <a:cubicBezTo>
                    <a:pt x="326" y="533"/>
                    <a:pt x="326" y="533"/>
                    <a:pt x="326" y="533"/>
                  </a:cubicBezTo>
                  <a:cubicBezTo>
                    <a:pt x="326" y="533"/>
                    <a:pt x="358" y="527"/>
                    <a:pt x="386" y="512"/>
                  </a:cubicBezTo>
                  <a:cubicBezTo>
                    <a:pt x="388" y="511"/>
                    <a:pt x="388" y="511"/>
                    <a:pt x="388" y="511"/>
                  </a:cubicBezTo>
                  <a:cubicBezTo>
                    <a:pt x="382" y="497"/>
                    <a:pt x="382" y="497"/>
                    <a:pt x="382" y="497"/>
                  </a:cubicBezTo>
                  <a:cubicBezTo>
                    <a:pt x="380" y="498"/>
                    <a:pt x="380" y="498"/>
                    <a:pt x="380" y="498"/>
                  </a:cubicBezTo>
                  <a:cubicBezTo>
                    <a:pt x="379" y="498"/>
                    <a:pt x="372" y="501"/>
                    <a:pt x="367" y="503"/>
                  </a:cubicBezTo>
                  <a:cubicBezTo>
                    <a:pt x="366" y="502"/>
                    <a:pt x="366" y="500"/>
                    <a:pt x="365" y="497"/>
                  </a:cubicBezTo>
                  <a:cubicBezTo>
                    <a:pt x="371" y="494"/>
                    <a:pt x="376" y="491"/>
                    <a:pt x="377" y="491"/>
                  </a:cubicBezTo>
                  <a:cubicBezTo>
                    <a:pt x="379" y="490"/>
                    <a:pt x="379" y="490"/>
                    <a:pt x="379" y="490"/>
                  </a:cubicBezTo>
                  <a:cubicBezTo>
                    <a:pt x="379" y="490"/>
                    <a:pt x="375" y="483"/>
                    <a:pt x="373" y="481"/>
                  </a:cubicBezTo>
                  <a:cubicBezTo>
                    <a:pt x="376" y="480"/>
                    <a:pt x="379" y="478"/>
                    <a:pt x="382" y="477"/>
                  </a:cubicBezTo>
                  <a:cubicBezTo>
                    <a:pt x="387" y="486"/>
                    <a:pt x="396" y="501"/>
                    <a:pt x="397" y="504"/>
                  </a:cubicBezTo>
                  <a:cubicBezTo>
                    <a:pt x="398" y="506"/>
                    <a:pt x="398" y="506"/>
                    <a:pt x="398" y="506"/>
                  </a:cubicBezTo>
                  <a:cubicBezTo>
                    <a:pt x="400" y="505"/>
                    <a:pt x="400" y="505"/>
                    <a:pt x="400" y="505"/>
                  </a:cubicBezTo>
                  <a:cubicBezTo>
                    <a:pt x="400" y="505"/>
                    <a:pt x="429" y="490"/>
                    <a:pt x="451" y="466"/>
                  </a:cubicBezTo>
                  <a:cubicBezTo>
                    <a:pt x="453" y="465"/>
                    <a:pt x="453" y="465"/>
                    <a:pt x="453" y="465"/>
                  </a:cubicBezTo>
                  <a:cubicBezTo>
                    <a:pt x="443" y="454"/>
                    <a:pt x="443" y="454"/>
                    <a:pt x="443" y="454"/>
                  </a:cubicBezTo>
                  <a:cubicBezTo>
                    <a:pt x="441" y="455"/>
                    <a:pt x="441" y="455"/>
                    <a:pt x="441" y="455"/>
                  </a:cubicBezTo>
                  <a:cubicBezTo>
                    <a:pt x="441" y="455"/>
                    <a:pt x="435" y="461"/>
                    <a:pt x="431" y="464"/>
                  </a:cubicBezTo>
                  <a:cubicBezTo>
                    <a:pt x="430" y="463"/>
                    <a:pt x="428" y="462"/>
                    <a:pt x="426" y="459"/>
                  </a:cubicBezTo>
                  <a:cubicBezTo>
                    <a:pt x="432" y="455"/>
                    <a:pt x="436" y="450"/>
                    <a:pt x="436" y="450"/>
                  </a:cubicBezTo>
                  <a:cubicBezTo>
                    <a:pt x="438" y="448"/>
                    <a:pt x="438" y="448"/>
                    <a:pt x="438" y="448"/>
                  </a:cubicBezTo>
                  <a:cubicBezTo>
                    <a:pt x="438" y="448"/>
                    <a:pt x="432" y="443"/>
                    <a:pt x="430" y="441"/>
                  </a:cubicBezTo>
                  <a:cubicBezTo>
                    <a:pt x="432" y="439"/>
                    <a:pt x="435" y="437"/>
                    <a:pt x="437" y="434"/>
                  </a:cubicBezTo>
                  <a:cubicBezTo>
                    <a:pt x="445" y="442"/>
                    <a:pt x="458" y="454"/>
                    <a:pt x="460" y="456"/>
                  </a:cubicBezTo>
                  <a:cubicBezTo>
                    <a:pt x="462" y="458"/>
                    <a:pt x="462" y="458"/>
                    <a:pt x="462" y="458"/>
                  </a:cubicBezTo>
                  <a:cubicBezTo>
                    <a:pt x="463" y="456"/>
                    <a:pt x="463" y="456"/>
                    <a:pt x="463" y="456"/>
                  </a:cubicBezTo>
                  <a:cubicBezTo>
                    <a:pt x="463" y="456"/>
                    <a:pt x="488" y="434"/>
                    <a:pt x="502" y="405"/>
                  </a:cubicBezTo>
                  <a:cubicBezTo>
                    <a:pt x="503" y="403"/>
                    <a:pt x="503" y="403"/>
                    <a:pt x="503" y="403"/>
                  </a:cubicBezTo>
                  <a:cubicBezTo>
                    <a:pt x="490" y="396"/>
                    <a:pt x="490" y="396"/>
                    <a:pt x="490" y="396"/>
                  </a:cubicBezTo>
                  <a:cubicBezTo>
                    <a:pt x="489" y="397"/>
                    <a:pt x="489" y="397"/>
                    <a:pt x="489" y="397"/>
                  </a:cubicBezTo>
                  <a:cubicBezTo>
                    <a:pt x="489" y="398"/>
                    <a:pt x="484" y="404"/>
                    <a:pt x="481" y="409"/>
                  </a:cubicBezTo>
                  <a:cubicBezTo>
                    <a:pt x="480" y="408"/>
                    <a:pt x="479" y="407"/>
                    <a:pt x="476" y="405"/>
                  </a:cubicBezTo>
                  <a:cubicBezTo>
                    <a:pt x="480" y="399"/>
                    <a:pt x="483" y="394"/>
                    <a:pt x="483" y="393"/>
                  </a:cubicBezTo>
                  <a:cubicBezTo>
                    <a:pt x="484" y="392"/>
                    <a:pt x="484" y="392"/>
                    <a:pt x="484" y="392"/>
                  </a:cubicBezTo>
                  <a:cubicBezTo>
                    <a:pt x="484" y="392"/>
                    <a:pt x="477" y="388"/>
                    <a:pt x="474" y="387"/>
                  </a:cubicBezTo>
                  <a:cubicBezTo>
                    <a:pt x="476" y="384"/>
                    <a:pt x="478" y="381"/>
                    <a:pt x="479" y="378"/>
                  </a:cubicBezTo>
                  <a:cubicBezTo>
                    <a:pt x="488" y="382"/>
                    <a:pt x="505" y="390"/>
                    <a:pt x="508" y="392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1" y="391"/>
                    <a:pt x="511" y="391"/>
                    <a:pt x="511" y="391"/>
                  </a:cubicBezTo>
                  <a:cubicBezTo>
                    <a:pt x="511" y="390"/>
                    <a:pt x="527" y="360"/>
                    <a:pt x="531" y="329"/>
                  </a:cubicBezTo>
                  <a:cubicBezTo>
                    <a:pt x="532" y="327"/>
                    <a:pt x="532" y="327"/>
                    <a:pt x="532" y="327"/>
                  </a:cubicBezTo>
                  <a:cubicBezTo>
                    <a:pt x="517" y="324"/>
                    <a:pt x="517" y="324"/>
                    <a:pt x="517" y="324"/>
                  </a:cubicBezTo>
                  <a:cubicBezTo>
                    <a:pt x="516" y="326"/>
                    <a:pt x="516" y="326"/>
                    <a:pt x="516" y="326"/>
                  </a:cubicBezTo>
                  <a:cubicBezTo>
                    <a:pt x="516" y="326"/>
                    <a:pt x="514" y="334"/>
                    <a:pt x="513" y="339"/>
                  </a:cubicBezTo>
                  <a:cubicBezTo>
                    <a:pt x="512" y="339"/>
                    <a:pt x="510" y="338"/>
                    <a:pt x="507" y="337"/>
                  </a:cubicBezTo>
                  <a:cubicBezTo>
                    <a:pt x="508" y="330"/>
                    <a:pt x="509" y="324"/>
                    <a:pt x="509" y="324"/>
                  </a:cubicBezTo>
                  <a:cubicBezTo>
                    <a:pt x="510" y="322"/>
                    <a:pt x="510" y="322"/>
                    <a:pt x="510" y="322"/>
                  </a:cubicBezTo>
                  <a:cubicBezTo>
                    <a:pt x="510" y="322"/>
                    <a:pt x="502" y="321"/>
                    <a:pt x="499" y="320"/>
                  </a:cubicBezTo>
                  <a:cubicBezTo>
                    <a:pt x="500" y="318"/>
                    <a:pt x="500" y="314"/>
                    <a:pt x="501" y="311"/>
                  </a:cubicBezTo>
                  <a:cubicBezTo>
                    <a:pt x="510" y="312"/>
                    <a:pt x="530" y="314"/>
                    <a:pt x="533" y="315"/>
                  </a:cubicBezTo>
                  <a:cubicBezTo>
                    <a:pt x="535" y="315"/>
                    <a:pt x="535" y="315"/>
                    <a:pt x="535" y="315"/>
                  </a:cubicBezTo>
                  <a:cubicBezTo>
                    <a:pt x="535" y="313"/>
                    <a:pt x="535" y="313"/>
                    <a:pt x="535" y="313"/>
                  </a:cubicBezTo>
                  <a:cubicBezTo>
                    <a:pt x="535" y="313"/>
                    <a:pt x="542" y="280"/>
                    <a:pt x="536" y="249"/>
                  </a:cubicBezTo>
                  <a:cubicBezTo>
                    <a:pt x="536" y="247"/>
                    <a:pt x="536" y="247"/>
                    <a:pt x="536" y="247"/>
                  </a:cubicBezTo>
                  <a:cubicBezTo>
                    <a:pt x="521" y="248"/>
                    <a:pt x="521" y="248"/>
                    <a:pt x="521" y="248"/>
                  </a:cubicBezTo>
                  <a:cubicBezTo>
                    <a:pt x="521" y="250"/>
                    <a:pt x="521" y="250"/>
                    <a:pt x="521" y="250"/>
                  </a:cubicBezTo>
                  <a:cubicBezTo>
                    <a:pt x="521" y="251"/>
                    <a:pt x="522" y="259"/>
                    <a:pt x="522" y="264"/>
                  </a:cubicBezTo>
                  <a:cubicBezTo>
                    <a:pt x="521" y="264"/>
                    <a:pt x="519" y="264"/>
                    <a:pt x="515" y="264"/>
                  </a:cubicBezTo>
                  <a:cubicBezTo>
                    <a:pt x="515" y="257"/>
                    <a:pt x="514" y="251"/>
                    <a:pt x="514" y="251"/>
                  </a:cubicBez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06" y="250"/>
                    <a:pt x="503" y="250"/>
                  </a:cubicBezTo>
                  <a:cubicBezTo>
                    <a:pt x="503" y="248"/>
                    <a:pt x="502" y="244"/>
                    <a:pt x="502" y="241"/>
                  </a:cubicBezTo>
                  <a:cubicBezTo>
                    <a:pt x="513" y="239"/>
                    <a:pt x="531" y="236"/>
                    <a:pt x="534" y="236"/>
                  </a:cubicBezTo>
                  <a:cubicBezTo>
                    <a:pt x="536" y="236"/>
                    <a:pt x="536" y="236"/>
                    <a:pt x="536" y="236"/>
                  </a:cubicBezTo>
                  <a:cubicBezTo>
                    <a:pt x="536" y="233"/>
                    <a:pt x="536" y="233"/>
                    <a:pt x="536" y="233"/>
                  </a:cubicBezTo>
                  <a:cubicBezTo>
                    <a:pt x="536" y="233"/>
                    <a:pt x="532" y="200"/>
                    <a:pt x="518" y="172"/>
                  </a:cubicBezTo>
                  <a:cubicBezTo>
                    <a:pt x="517" y="170"/>
                    <a:pt x="517" y="170"/>
                    <a:pt x="517" y="170"/>
                  </a:cubicBezTo>
                  <a:cubicBezTo>
                    <a:pt x="503" y="176"/>
                    <a:pt x="503" y="176"/>
                    <a:pt x="503" y="176"/>
                  </a:cubicBezTo>
                  <a:cubicBezTo>
                    <a:pt x="504" y="178"/>
                    <a:pt x="504" y="178"/>
                    <a:pt x="504" y="178"/>
                  </a:cubicBezTo>
                  <a:cubicBezTo>
                    <a:pt x="504" y="178"/>
                    <a:pt x="507" y="185"/>
                    <a:pt x="509" y="191"/>
                  </a:cubicBezTo>
                  <a:cubicBezTo>
                    <a:pt x="508" y="191"/>
                    <a:pt x="506" y="192"/>
                    <a:pt x="503" y="193"/>
                  </a:cubicBezTo>
                  <a:cubicBezTo>
                    <a:pt x="500" y="186"/>
                    <a:pt x="498" y="181"/>
                    <a:pt x="497" y="180"/>
                  </a:cubicBezTo>
                  <a:cubicBezTo>
                    <a:pt x="496" y="178"/>
                    <a:pt x="496" y="178"/>
                    <a:pt x="496" y="178"/>
                  </a:cubicBezTo>
                  <a:cubicBezTo>
                    <a:pt x="496" y="178"/>
                    <a:pt x="489" y="182"/>
                    <a:pt x="487" y="183"/>
                  </a:cubicBezTo>
                  <a:cubicBezTo>
                    <a:pt x="486" y="181"/>
                    <a:pt x="484" y="177"/>
                    <a:pt x="483" y="174"/>
                  </a:cubicBezTo>
                  <a:cubicBezTo>
                    <a:pt x="491" y="170"/>
                    <a:pt x="509" y="161"/>
                    <a:pt x="511" y="160"/>
                  </a:cubicBezTo>
                  <a:cubicBezTo>
                    <a:pt x="513" y="159"/>
                    <a:pt x="513" y="159"/>
                    <a:pt x="513" y="159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6"/>
                    <a:pt x="499" y="126"/>
                    <a:pt x="477" y="103"/>
                  </a:cubicBezTo>
                  <a:cubicBezTo>
                    <a:pt x="475" y="101"/>
                    <a:pt x="475" y="101"/>
                    <a:pt x="475" y="101"/>
                  </a:cubicBezTo>
                  <a:cubicBezTo>
                    <a:pt x="464" y="111"/>
                    <a:pt x="464" y="111"/>
                    <a:pt x="464" y="111"/>
                  </a:cubicBezTo>
                  <a:cubicBezTo>
                    <a:pt x="465" y="113"/>
                    <a:pt x="465" y="113"/>
                    <a:pt x="465" y="113"/>
                  </a:cubicBezTo>
                  <a:cubicBezTo>
                    <a:pt x="465" y="113"/>
                    <a:pt x="470" y="119"/>
                    <a:pt x="474" y="124"/>
                  </a:cubicBezTo>
                  <a:cubicBezTo>
                    <a:pt x="472" y="124"/>
                    <a:pt x="471" y="126"/>
                    <a:pt x="468" y="127"/>
                  </a:cubicBezTo>
                  <a:cubicBezTo>
                    <a:pt x="464" y="122"/>
                    <a:pt x="460" y="117"/>
                    <a:pt x="459" y="117"/>
                  </a:cubicBezTo>
                  <a:cubicBezTo>
                    <a:pt x="458" y="115"/>
                    <a:pt x="458" y="115"/>
                    <a:pt x="458" y="115"/>
                  </a:cubicBezTo>
                  <a:cubicBezTo>
                    <a:pt x="458" y="115"/>
                    <a:pt x="452" y="121"/>
                    <a:pt x="450" y="123"/>
                  </a:cubicBezTo>
                  <a:cubicBezTo>
                    <a:pt x="448" y="121"/>
                    <a:pt x="446" y="118"/>
                    <a:pt x="444" y="116"/>
                  </a:cubicBezTo>
                  <a:cubicBezTo>
                    <a:pt x="452" y="108"/>
                    <a:pt x="465" y="96"/>
                    <a:pt x="467" y="94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7" y="91"/>
                    <a:pt x="447" y="65"/>
                    <a:pt x="419" y="49"/>
                  </a:cubicBezTo>
                  <a:cubicBezTo>
                    <a:pt x="417" y="48"/>
                    <a:pt x="417" y="48"/>
                    <a:pt x="417" y="48"/>
                  </a:cubicBezTo>
                  <a:cubicBezTo>
                    <a:pt x="409" y="60"/>
                    <a:pt x="409" y="60"/>
                    <a:pt x="409" y="60"/>
                  </a:cubicBezTo>
                  <a:cubicBezTo>
                    <a:pt x="410" y="61"/>
                    <a:pt x="410" y="61"/>
                    <a:pt x="410" y="61"/>
                  </a:cubicBezTo>
                  <a:cubicBezTo>
                    <a:pt x="411" y="62"/>
                    <a:pt x="417" y="66"/>
                    <a:pt x="422" y="70"/>
                  </a:cubicBezTo>
                  <a:cubicBezTo>
                    <a:pt x="421" y="71"/>
                    <a:pt x="419" y="72"/>
                    <a:pt x="417" y="75"/>
                  </a:cubicBezTo>
                  <a:cubicBezTo>
                    <a:pt x="412" y="71"/>
                    <a:pt x="407" y="67"/>
                    <a:pt x="406" y="67"/>
                  </a:cubicBezTo>
                  <a:cubicBezTo>
                    <a:pt x="404" y="66"/>
                    <a:pt x="404" y="66"/>
                    <a:pt x="404" y="66"/>
                  </a:cubicBezTo>
                  <a:cubicBezTo>
                    <a:pt x="404" y="66"/>
                    <a:pt x="400" y="73"/>
                    <a:pt x="399" y="75"/>
                  </a:cubicBezTo>
                  <a:cubicBezTo>
                    <a:pt x="397" y="74"/>
                    <a:pt x="393" y="72"/>
                    <a:pt x="391" y="70"/>
                  </a:cubicBezTo>
                  <a:cubicBezTo>
                    <a:pt x="396" y="61"/>
                    <a:pt x="405" y="45"/>
                    <a:pt x="407" y="43"/>
                  </a:cubicBezTo>
                  <a:cubicBezTo>
                    <a:pt x="408" y="41"/>
                    <a:pt x="408" y="41"/>
                    <a:pt x="408" y="41"/>
                  </a:cubicBezTo>
                  <a:cubicBezTo>
                    <a:pt x="406" y="40"/>
                    <a:pt x="406" y="40"/>
                    <a:pt x="406" y="40"/>
                  </a:cubicBezTo>
                  <a:cubicBezTo>
                    <a:pt x="406" y="40"/>
                    <a:pt x="379" y="22"/>
                    <a:pt x="348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1" y="28"/>
                    <a:pt x="341" y="28"/>
                    <a:pt x="341" y="28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3" y="29"/>
                    <a:pt x="351" y="32"/>
                    <a:pt x="356" y="33"/>
                  </a:cubicBezTo>
                  <a:cubicBezTo>
                    <a:pt x="356" y="35"/>
                    <a:pt x="355" y="37"/>
                    <a:pt x="354" y="40"/>
                  </a:cubicBezTo>
                  <a:cubicBezTo>
                    <a:pt x="347" y="37"/>
                    <a:pt x="341" y="36"/>
                    <a:pt x="341" y="36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7" y="43"/>
                    <a:pt x="336" y="46"/>
                  </a:cubicBezTo>
                  <a:cubicBezTo>
                    <a:pt x="334" y="45"/>
                    <a:pt x="330" y="43"/>
                    <a:pt x="327" y="43"/>
                  </a:cubicBezTo>
                  <a:cubicBezTo>
                    <a:pt x="329" y="32"/>
                    <a:pt x="333" y="15"/>
                    <a:pt x="334" y="12"/>
                  </a:cubicBezTo>
                  <a:cubicBezTo>
                    <a:pt x="335" y="10"/>
                    <a:pt x="335" y="10"/>
                    <a:pt x="335" y="10"/>
                  </a:cubicBezTo>
                  <a:cubicBezTo>
                    <a:pt x="333" y="9"/>
                    <a:pt x="333" y="9"/>
                    <a:pt x="333" y="9"/>
                  </a:cubicBezTo>
                  <a:cubicBezTo>
                    <a:pt x="333" y="9"/>
                    <a:pt x="301" y="0"/>
                    <a:pt x="269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8" y="18"/>
                    <a:pt x="283" y="18"/>
                  </a:cubicBezTo>
                  <a:cubicBezTo>
                    <a:pt x="283" y="19"/>
                    <a:pt x="283" y="21"/>
                    <a:pt x="283" y="25"/>
                  </a:cubicBezTo>
                  <a:cubicBezTo>
                    <a:pt x="276" y="24"/>
                    <a:pt x="269" y="25"/>
                    <a:pt x="269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7" y="25"/>
                    <a:pt x="267" y="33"/>
                    <a:pt x="267" y="36"/>
                  </a:cubicBezTo>
                  <a:cubicBezTo>
                    <a:pt x="265" y="35"/>
                    <a:pt x="261" y="35"/>
                    <a:pt x="258" y="35"/>
                  </a:cubicBezTo>
                  <a:cubicBezTo>
                    <a:pt x="257" y="26"/>
                    <a:pt x="255" y="8"/>
                    <a:pt x="255" y="4"/>
                  </a:cubicBezTo>
                  <a:cubicBezTo>
                    <a:pt x="255" y="4"/>
                    <a:pt x="255" y="2"/>
                    <a:pt x="255" y="2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3" y="2"/>
                    <a:pt x="220" y="3"/>
                    <a:pt x="190" y="14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5" y="29"/>
                    <a:pt x="202" y="27"/>
                    <a:pt x="208" y="25"/>
                  </a:cubicBezTo>
                  <a:cubicBezTo>
                    <a:pt x="208" y="26"/>
                    <a:pt x="208" y="28"/>
                    <a:pt x="209" y="32"/>
                  </a:cubicBezTo>
                  <a:cubicBezTo>
                    <a:pt x="203" y="34"/>
                    <a:pt x="197" y="36"/>
                    <a:pt x="196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36"/>
                    <a:pt x="197" y="44"/>
                    <a:pt x="198" y="47"/>
                  </a:cubicBezTo>
                  <a:cubicBezTo>
                    <a:pt x="196" y="47"/>
                    <a:pt x="192" y="48"/>
                    <a:pt x="189" y="49"/>
                  </a:cubicBezTo>
                  <a:cubicBezTo>
                    <a:pt x="185" y="41"/>
                    <a:pt x="178" y="23"/>
                    <a:pt x="177" y="2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42" y="30"/>
                    <a:pt x="117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33" y="58"/>
                    <a:pt x="138" y="55"/>
                  </a:cubicBezTo>
                  <a:cubicBezTo>
                    <a:pt x="138" y="56"/>
                    <a:pt x="139" y="58"/>
                    <a:pt x="141" y="61"/>
                  </a:cubicBezTo>
                  <a:cubicBezTo>
                    <a:pt x="135" y="65"/>
                    <a:pt x="130" y="69"/>
                    <a:pt x="130" y="69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33" y="76"/>
                    <a:pt x="135" y="79"/>
                  </a:cubicBezTo>
                  <a:cubicBezTo>
                    <a:pt x="133" y="80"/>
                    <a:pt x="130" y="82"/>
                    <a:pt x="127" y="84"/>
                  </a:cubicBezTo>
                  <a:cubicBezTo>
                    <a:pt x="120" y="76"/>
                    <a:pt x="109" y="62"/>
                    <a:pt x="108" y="60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59"/>
                    <a:pt x="78" y="79"/>
                    <a:pt x="60" y="105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2" y="114"/>
                    <a:pt x="77" y="108"/>
                    <a:pt x="81" y="104"/>
                  </a:cubicBezTo>
                  <a:cubicBezTo>
                    <a:pt x="82" y="105"/>
                    <a:pt x="83" y="106"/>
                    <a:pt x="86" y="108"/>
                  </a:cubicBezTo>
                  <a:cubicBezTo>
                    <a:pt x="81" y="114"/>
                    <a:pt x="78" y="119"/>
                    <a:pt x="77" y="119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6" y="121"/>
                    <a:pt x="83" y="126"/>
                    <a:pt x="85" y="127"/>
                  </a:cubicBezTo>
                  <a:cubicBezTo>
                    <a:pt x="84" y="129"/>
                    <a:pt x="81" y="132"/>
                    <a:pt x="79" y="135"/>
                  </a:cubicBezTo>
                  <a:cubicBezTo>
                    <a:pt x="70" y="129"/>
                    <a:pt x="55" y="119"/>
                    <a:pt x="53" y="11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30" y="143"/>
                    <a:pt x="20" y="174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8" y="172"/>
                    <a:pt x="40" y="167"/>
                  </a:cubicBezTo>
                  <a:cubicBezTo>
                    <a:pt x="41" y="167"/>
                    <a:pt x="43" y="168"/>
                    <a:pt x="46" y="170"/>
                  </a:cubicBezTo>
                  <a:cubicBezTo>
                    <a:pt x="43" y="176"/>
                    <a:pt x="41" y="182"/>
                    <a:pt x="41" y="182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7" y="187"/>
                    <a:pt x="50" y="188"/>
                  </a:cubicBezTo>
                  <a:cubicBezTo>
                    <a:pt x="49" y="190"/>
                    <a:pt x="48" y="194"/>
                    <a:pt x="46" y="197"/>
                  </a:cubicBezTo>
                  <a:cubicBezTo>
                    <a:pt x="38" y="194"/>
                    <a:pt x="19" y="189"/>
                    <a:pt x="17" y="188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9"/>
                    <a:pt x="3" y="221"/>
                    <a:pt x="3" y="253"/>
                  </a:cubicBezTo>
                  <a:cubicBezTo>
                    <a:pt x="3" y="255"/>
                    <a:pt x="3" y="255"/>
                    <a:pt x="3" y="255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8" y="254"/>
                    <a:pt x="18" y="254"/>
                    <a:pt x="18" y="254"/>
                  </a:cubicBezTo>
                  <a:cubicBezTo>
                    <a:pt x="18" y="254"/>
                    <a:pt x="19" y="246"/>
                    <a:pt x="20" y="240"/>
                  </a:cubicBezTo>
                  <a:cubicBezTo>
                    <a:pt x="21" y="240"/>
                    <a:pt x="23" y="240"/>
                    <a:pt x="26" y="241"/>
                  </a:cubicBezTo>
                  <a:cubicBezTo>
                    <a:pt x="26" y="248"/>
                    <a:pt x="25" y="254"/>
                    <a:pt x="25" y="255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7"/>
                    <a:pt x="33" y="257"/>
                    <a:pt x="36" y="257"/>
                  </a:cubicBezTo>
                  <a:cubicBezTo>
                    <a:pt x="36" y="259"/>
                    <a:pt x="36" y="263"/>
                    <a:pt x="36" y="266"/>
                  </a:cubicBezTo>
                  <a:cubicBezTo>
                    <a:pt x="25" y="266"/>
                    <a:pt x="7" y="266"/>
                    <a:pt x="4" y="266"/>
                  </a:cubicBezTo>
                  <a:cubicBezTo>
                    <a:pt x="2" y="266"/>
                    <a:pt x="2" y="266"/>
                    <a:pt x="2" y="266"/>
                  </a:cubicBezTo>
                  <a:cubicBezTo>
                    <a:pt x="2" y="268"/>
                    <a:pt x="2" y="268"/>
                    <a:pt x="2" y="268"/>
                  </a:cubicBezTo>
                  <a:cubicBezTo>
                    <a:pt x="2" y="269"/>
                    <a:pt x="0" y="301"/>
                    <a:pt x="9" y="332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24" y="330"/>
                    <a:pt x="24" y="330"/>
                    <a:pt x="24" y="330"/>
                  </a:cubicBezTo>
                  <a:cubicBezTo>
                    <a:pt x="24" y="328"/>
                    <a:pt x="24" y="328"/>
                    <a:pt x="24" y="328"/>
                  </a:cubicBezTo>
                  <a:cubicBezTo>
                    <a:pt x="24" y="328"/>
                    <a:pt x="23" y="320"/>
                    <a:pt x="22" y="315"/>
                  </a:cubicBezTo>
                  <a:cubicBezTo>
                    <a:pt x="23" y="315"/>
                    <a:pt x="25" y="314"/>
                    <a:pt x="28" y="314"/>
                  </a:cubicBezTo>
                  <a:cubicBezTo>
                    <a:pt x="30" y="321"/>
                    <a:pt x="31" y="327"/>
                    <a:pt x="31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2" y="329"/>
                    <a:pt x="39" y="327"/>
                    <a:pt x="42" y="326"/>
                  </a:cubicBezTo>
                  <a:cubicBezTo>
                    <a:pt x="43" y="329"/>
                    <a:pt x="44" y="332"/>
                    <a:pt x="44" y="335"/>
                  </a:cubicBezTo>
                  <a:cubicBezTo>
                    <a:pt x="35" y="338"/>
                    <a:pt x="17" y="344"/>
                    <a:pt x="14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8"/>
                    <a:pt x="12" y="348"/>
                    <a:pt x="12" y="348"/>
                  </a:cubicBezTo>
                  <a:cubicBezTo>
                    <a:pt x="13" y="348"/>
                    <a:pt x="21" y="380"/>
                    <a:pt x="39" y="406"/>
                  </a:cubicBezTo>
                  <a:cubicBezTo>
                    <a:pt x="40" y="408"/>
                    <a:pt x="40" y="408"/>
                    <a:pt x="40" y="408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52" y="398"/>
                    <a:pt x="52" y="398"/>
                    <a:pt x="52" y="398"/>
                  </a:cubicBezTo>
                  <a:cubicBezTo>
                    <a:pt x="52" y="398"/>
                    <a:pt x="49" y="391"/>
                    <a:pt x="46" y="386"/>
                  </a:cubicBezTo>
                  <a:cubicBezTo>
                    <a:pt x="47" y="386"/>
                    <a:pt x="49" y="385"/>
                    <a:pt x="52" y="383"/>
                  </a:cubicBezTo>
                  <a:cubicBezTo>
                    <a:pt x="55" y="389"/>
                    <a:pt x="58" y="395"/>
                    <a:pt x="59" y="395"/>
                  </a:cubicBezTo>
                  <a:cubicBezTo>
                    <a:pt x="60" y="397"/>
                    <a:pt x="60" y="397"/>
                    <a:pt x="60" y="397"/>
                  </a:cubicBezTo>
                  <a:cubicBezTo>
                    <a:pt x="60" y="397"/>
                    <a:pt x="66" y="392"/>
                    <a:pt x="69" y="390"/>
                  </a:cubicBezTo>
                  <a:cubicBezTo>
                    <a:pt x="70" y="393"/>
                    <a:pt x="72" y="396"/>
                    <a:pt x="74" y="399"/>
                  </a:cubicBezTo>
                  <a:cubicBezTo>
                    <a:pt x="66" y="404"/>
                    <a:pt x="51" y="416"/>
                    <a:pt x="48" y="417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7" y="420"/>
                    <a:pt x="47" y="420"/>
                    <a:pt x="47" y="420"/>
                  </a:cubicBezTo>
                  <a:cubicBezTo>
                    <a:pt x="48" y="420"/>
                    <a:pt x="65" y="448"/>
                    <a:pt x="90" y="468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0" y="457"/>
                    <a:pt x="100" y="457"/>
                    <a:pt x="100" y="457"/>
                  </a:cubicBezTo>
                  <a:cubicBezTo>
                    <a:pt x="100" y="457"/>
                    <a:pt x="95" y="451"/>
                    <a:pt x="90" y="447"/>
                  </a:cubicBezTo>
                  <a:cubicBezTo>
                    <a:pt x="91" y="447"/>
                    <a:pt x="93" y="445"/>
                    <a:pt x="95" y="443"/>
                  </a:cubicBezTo>
                  <a:cubicBezTo>
                    <a:pt x="100" y="448"/>
                    <a:pt x="105" y="452"/>
                    <a:pt x="105" y="452"/>
                  </a:cubicBezTo>
                  <a:cubicBezTo>
                    <a:pt x="107" y="453"/>
                    <a:pt x="107" y="453"/>
                    <a:pt x="107" y="453"/>
                  </a:cubicBezTo>
                  <a:cubicBezTo>
                    <a:pt x="107" y="453"/>
                    <a:pt x="112" y="447"/>
                    <a:pt x="114" y="445"/>
                  </a:cubicBezTo>
                  <a:cubicBezTo>
                    <a:pt x="116" y="447"/>
                    <a:pt x="119" y="449"/>
                    <a:pt x="121" y="451"/>
                  </a:cubicBezTo>
                  <a:cubicBezTo>
                    <a:pt x="114" y="460"/>
                    <a:pt x="104" y="474"/>
                    <a:pt x="102" y="476"/>
                  </a:cubicBezTo>
                  <a:cubicBezTo>
                    <a:pt x="100" y="477"/>
                    <a:pt x="100" y="477"/>
                    <a:pt x="100" y="477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2" y="479"/>
                    <a:pt x="127" y="501"/>
                    <a:pt x="156" y="513"/>
                  </a:cubicBezTo>
                  <a:cubicBezTo>
                    <a:pt x="158" y="514"/>
                    <a:pt x="158" y="514"/>
                    <a:pt x="158" y="514"/>
                  </a:cubicBezTo>
                  <a:cubicBezTo>
                    <a:pt x="165" y="500"/>
                    <a:pt x="165" y="500"/>
                    <a:pt x="165" y="500"/>
                  </a:cubicBezTo>
                  <a:cubicBezTo>
                    <a:pt x="163" y="499"/>
                    <a:pt x="163" y="499"/>
                    <a:pt x="163" y="499"/>
                  </a:cubicBezTo>
                  <a:cubicBezTo>
                    <a:pt x="163" y="499"/>
                    <a:pt x="156" y="495"/>
                    <a:pt x="151" y="493"/>
                  </a:cubicBezTo>
                  <a:cubicBezTo>
                    <a:pt x="151" y="492"/>
                    <a:pt x="153" y="490"/>
                    <a:pt x="154" y="487"/>
                  </a:cubicBezTo>
                  <a:cubicBezTo>
                    <a:pt x="160" y="490"/>
                    <a:pt x="166" y="493"/>
                    <a:pt x="166" y="493"/>
                  </a:cubicBezTo>
                  <a:cubicBezTo>
                    <a:pt x="168" y="494"/>
                    <a:pt x="168" y="494"/>
                    <a:pt x="168" y="494"/>
                  </a:cubicBezTo>
                  <a:cubicBezTo>
                    <a:pt x="168" y="494"/>
                    <a:pt x="172" y="487"/>
                    <a:pt x="173" y="484"/>
                  </a:cubicBezTo>
                  <a:cubicBezTo>
                    <a:pt x="175" y="485"/>
                    <a:pt x="178" y="487"/>
                    <a:pt x="181" y="488"/>
                  </a:cubicBezTo>
                  <a:cubicBezTo>
                    <a:pt x="178" y="494"/>
                    <a:pt x="170" y="513"/>
                    <a:pt x="169" y="516"/>
                  </a:cubicBezTo>
                  <a:cubicBezTo>
                    <a:pt x="168" y="518"/>
                    <a:pt x="168" y="518"/>
                    <a:pt x="168" y="518"/>
                  </a:cubicBezTo>
                  <a:cubicBezTo>
                    <a:pt x="170" y="519"/>
                    <a:pt x="170" y="519"/>
                    <a:pt x="170" y="519"/>
                  </a:cubicBezTo>
                  <a:cubicBezTo>
                    <a:pt x="170" y="519"/>
                    <a:pt x="199" y="532"/>
                    <a:pt x="231" y="535"/>
                  </a:cubicBezTo>
                  <a:cubicBezTo>
                    <a:pt x="233" y="535"/>
                    <a:pt x="233" y="535"/>
                    <a:pt x="233" y="535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4" y="520"/>
                    <a:pt x="234" y="520"/>
                    <a:pt x="234" y="520"/>
                  </a:cubicBezTo>
                  <a:cubicBezTo>
                    <a:pt x="233" y="519"/>
                    <a:pt x="225" y="518"/>
                    <a:pt x="220" y="517"/>
                  </a:cubicBezTo>
                  <a:cubicBezTo>
                    <a:pt x="220" y="516"/>
                    <a:pt x="221" y="514"/>
                    <a:pt x="221" y="511"/>
                  </a:cubicBezTo>
                  <a:cubicBezTo>
                    <a:pt x="228" y="512"/>
                    <a:pt x="234" y="512"/>
                    <a:pt x="235" y="512"/>
                  </a:cubicBezTo>
                  <a:cubicBezTo>
                    <a:pt x="237" y="513"/>
                    <a:pt x="237" y="513"/>
                    <a:pt x="237" y="513"/>
                  </a:cubicBezTo>
                  <a:cubicBezTo>
                    <a:pt x="237" y="513"/>
                    <a:pt x="238" y="505"/>
                    <a:pt x="238" y="502"/>
                  </a:cubicBezTo>
                  <a:cubicBezTo>
                    <a:pt x="240" y="502"/>
                    <a:pt x="244" y="503"/>
                    <a:pt x="247" y="503"/>
                  </a:cubicBezTo>
                  <a:cubicBezTo>
                    <a:pt x="247" y="514"/>
                    <a:pt x="245" y="532"/>
                    <a:pt x="245" y="535"/>
                  </a:cubicBezTo>
                  <a:cubicBezTo>
                    <a:pt x="244" y="537"/>
                    <a:pt x="244" y="537"/>
                    <a:pt x="244" y="537"/>
                  </a:cubicBezTo>
                  <a:cubicBezTo>
                    <a:pt x="246" y="537"/>
                    <a:pt x="246" y="537"/>
                    <a:pt x="246" y="537"/>
                  </a:cubicBezTo>
                  <a:cubicBezTo>
                    <a:pt x="247" y="537"/>
                    <a:pt x="279" y="542"/>
                    <a:pt x="310" y="536"/>
                  </a:cubicBezTo>
                  <a:cubicBezTo>
                    <a:pt x="310" y="536"/>
                    <a:pt x="310" y="536"/>
                    <a:pt x="310" y="536"/>
                  </a:cubicBezTo>
                  <a:close/>
                  <a:moveTo>
                    <a:pt x="400" y="500"/>
                  </a:moveTo>
                  <a:cubicBezTo>
                    <a:pt x="396" y="493"/>
                    <a:pt x="385" y="474"/>
                    <a:pt x="385" y="473"/>
                  </a:cubicBezTo>
                  <a:cubicBezTo>
                    <a:pt x="384" y="471"/>
                    <a:pt x="384" y="471"/>
                    <a:pt x="384" y="471"/>
                  </a:cubicBezTo>
                  <a:cubicBezTo>
                    <a:pt x="382" y="472"/>
                    <a:pt x="382" y="472"/>
                    <a:pt x="382" y="472"/>
                  </a:cubicBezTo>
                  <a:cubicBezTo>
                    <a:pt x="378" y="474"/>
                    <a:pt x="370" y="478"/>
                    <a:pt x="370" y="478"/>
                  </a:cubicBezTo>
                  <a:cubicBezTo>
                    <a:pt x="367" y="479"/>
                    <a:pt x="367" y="479"/>
                    <a:pt x="367" y="479"/>
                  </a:cubicBezTo>
                  <a:cubicBezTo>
                    <a:pt x="367" y="479"/>
                    <a:pt x="371" y="486"/>
                    <a:pt x="373" y="488"/>
                  </a:cubicBezTo>
                  <a:cubicBezTo>
                    <a:pt x="371" y="489"/>
                    <a:pt x="367" y="491"/>
                    <a:pt x="363" y="493"/>
                  </a:cubicBezTo>
                  <a:cubicBezTo>
                    <a:pt x="362" y="489"/>
                    <a:pt x="359" y="483"/>
                    <a:pt x="359" y="483"/>
                  </a:cubicBezTo>
                  <a:cubicBezTo>
                    <a:pt x="358" y="484"/>
                    <a:pt x="358" y="484"/>
                    <a:pt x="358" y="484"/>
                  </a:cubicBezTo>
                  <a:cubicBezTo>
                    <a:pt x="357" y="484"/>
                    <a:pt x="350" y="485"/>
                    <a:pt x="346" y="487"/>
                  </a:cubicBezTo>
                  <a:cubicBezTo>
                    <a:pt x="345" y="485"/>
                    <a:pt x="344" y="483"/>
                    <a:pt x="344" y="481"/>
                  </a:cubicBezTo>
                  <a:cubicBezTo>
                    <a:pt x="350" y="478"/>
                    <a:pt x="370" y="471"/>
                    <a:pt x="388" y="460"/>
                  </a:cubicBezTo>
                  <a:cubicBezTo>
                    <a:pt x="390" y="463"/>
                    <a:pt x="406" y="488"/>
                    <a:pt x="406" y="488"/>
                  </a:cubicBezTo>
                  <a:cubicBezTo>
                    <a:pt x="407" y="487"/>
                    <a:pt x="407" y="487"/>
                    <a:pt x="407" y="487"/>
                  </a:cubicBezTo>
                  <a:cubicBezTo>
                    <a:pt x="414" y="484"/>
                    <a:pt x="421" y="479"/>
                    <a:pt x="421" y="478"/>
                  </a:cubicBezTo>
                  <a:cubicBezTo>
                    <a:pt x="422" y="477"/>
                    <a:pt x="422" y="477"/>
                    <a:pt x="422" y="477"/>
                  </a:cubicBezTo>
                  <a:cubicBezTo>
                    <a:pt x="422" y="477"/>
                    <a:pt x="418" y="470"/>
                    <a:pt x="416" y="468"/>
                  </a:cubicBezTo>
                  <a:cubicBezTo>
                    <a:pt x="418" y="466"/>
                    <a:pt x="421" y="464"/>
                    <a:pt x="423" y="462"/>
                  </a:cubicBezTo>
                  <a:cubicBezTo>
                    <a:pt x="426" y="465"/>
                    <a:pt x="430" y="471"/>
                    <a:pt x="430" y="471"/>
                  </a:cubicBezTo>
                  <a:cubicBezTo>
                    <a:pt x="432" y="469"/>
                    <a:pt x="432" y="469"/>
                    <a:pt x="432" y="469"/>
                  </a:cubicBezTo>
                  <a:cubicBezTo>
                    <a:pt x="434" y="466"/>
                    <a:pt x="440" y="462"/>
                    <a:pt x="442" y="460"/>
                  </a:cubicBezTo>
                  <a:cubicBezTo>
                    <a:pt x="444" y="461"/>
                    <a:pt x="446" y="463"/>
                    <a:pt x="447" y="465"/>
                  </a:cubicBezTo>
                  <a:cubicBezTo>
                    <a:pt x="429" y="484"/>
                    <a:pt x="407" y="497"/>
                    <a:pt x="400" y="500"/>
                  </a:cubicBezTo>
                  <a:cubicBezTo>
                    <a:pt x="400" y="500"/>
                    <a:pt x="400" y="500"/>
                    <a:pt x="400" y="500"/>
                  </a:cubicBezTo>
                  <a:close/>
                  <a:moveTo>
                    <a:pt x="265" y="523"/>
                  </a:moveTo>
                  <a:cubicBezTo>
                    <a:pt x="265" y="520"/>
                    <a:pt x="266" y="489"/>
                    <a:pt x="266" y="489"/>
                  </a:cubicBezTo>
                  <a:cubicBezTo>
                    <a:pt x="264" y="489"/>
                    <a:pt x="264" y="489"/>
                    <a:pt x="264" y="489"/>
                  </a:cubicBezTo>
                  <a:cubicBezTo>
                    <a:pt x="239" y="489"/>
                    <a:pt x="213" y="481"/>
                    <a:pt x="213" y="480"/>
                  </a:cubicBezTo>
                  <a:cubicBezTo>
                    <a:pt x="210" y="480"/>
                    <a:pt x="210" y="480"/>
                    <a:pt x="210" y="480"/>
                  </a:cubicBezTo>
                  <a:cubicBezTo>
                    <a:pt x="207" y="495"/>
                    <a:pt x="207" y="495"/>
                    <a:pt x="207" y="495"/>
                  </a:cubicBezTo>
                  <a:cubicBezTo>
                    <a:pt x="209" y="495"/>
                    <a:pt x="209" y="495"/>
                    <a:pt x="209" y="495"/>
                  </a:cubicBezTo>
                  <a:cubicBezTo>
                    <a:pt x="212" y="496"/>
                    <a:pt x="217" y="498"/>
                    <a:pt x="220" y="499"/>
                  </a:cubicBezTo>
                  <a:cubicBezTo>
                    <a:pt x="219" y="500"/>
                    <a:pt x="219" y="502"/>
                    <a:pt x="218" y="506"/>
                  </a:cubicBezTo>
                  <a:cubicBezTo>
                    <a:pt x="214" y="505"/>
                    <a:pt x="210" y="504"/>
                    <a:pt x="207" y="503"/>
                  </a:cubicBezTo>
                  <a:cubicBezTo>
                    <a:pt x="205" y="502"/>
                    <a:pt x="205" y="502"/>
                    <a:pt x="205" y="502"/>
                  </a:cubicBezTo>
                  <a:cubicBezTo>
                    <a:pt x="205" y="502"/>
                    <a:pt x="203" y="511"/>
                    <a:pt x="202" y="514"/>
                  </a:cubicBezTo>
                  <a:cubicBezTo>
                    <a:pt x="199" y="513"/>
                    <a:pt x="195" y="512"/>
                    <a:pt x="191" y="510"/>
                  </a:cubicBezTo>
                  <a:cubicBezTo>
                    <a:pt x="192" y="507"/>
                    <a:pt x="203" y="479"/>
                    <a:pt x="203" y="479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177" y="470"/>
                    <a:pt x="155" y="456"/>
                    <a:pt x="155" y="456"/>
                  </a:cubicBezTo>
                  <a:cubicBezTo>
                    <a:pt x="153" y="454"/>
                    <a:pt x="153" y="454"/>
                    <a:pt x="153" y="454"/>
                  </a:cubicBezTo>
                  <a:cubicBezTo>
                    <a:pt x="145" y="467"/>
                    <a:pt x="145" y="467"/>
                    <a:pt x="145" y="467"/>
                  </a:cubicBezTo>
                  <a:cubicBezTo>
                    <a:pt x="147" y="469"/>
                    <a:pt x="147" y="469"/>
                    <a:pt x="147" y="469"/>
                  </a:cubicBezTo>
                  <a:cubicBezTo>
                    <a:pt x="149" y="470"/>
                    <a:pt x="154" y="473"/>
                    <a:pt x="156" y="475"/>
                  </a:cubicBezTo>
                  <a:cubicBezTo>
                    <a:pt x="156" y="476"/>
                    <a:pt x="154" y="478"/>
                    <a:pt x="153" y="481"/>
                  </a:cubicBezTo>
                  <a:cubicBezTo>
                    <a:pt x="149" y="479"/>
                    <a:pt x="145" y="477"/>
                    <a:pt x="143" y="476"/>
                  </a:cubicBezTo>
                  <a:cubicBezTo>
                    <a:pt x="141" y="474"/>
                    <a:pt x="141" y="474"/>
                    <a:pt x="141" y="474"/>
                  </a:cubicBezTo>
                  <a:cubicBezTo>
                    <a:pt x="141" y="474"/>
                    <a:pt x="136" y="482"/>
                    <a:pt x="135" y="484"/>
                  </a:cubicBezTo>
                  <a:cubicBezTo>
                    <a:pt x="132" y="483"/>
                    <a:pt x="129" y="480"/>
                    <a:pt x="125" y="477"/>
                  </a:cubicBezTo>
                  <a:cubicBezTo>
                    <a:pt x="127" y="474"/>
                    <a:pt x="145" y="450"/>
                    <a:pt x="145" y="450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23" y="435"/>
                    <a:pt x="105" y="413"/>
                    <a:pt x="104" y="413"/>
                  </a:cubicBezTo>
                  <a:cubicBezTo>
                    <a:pt x="103" y="411"/>
                    <a:pt x="103" y="411"/>
                    <a:pt x="103" y="411"/>
                  </a:cubicBezTo>
                  <a:cubicBezTo>
                    <a:pt x="92" y="422"/>
                    <a:pt x="92" y="422"/>
                    <a:pt x="92" y="422"/>
                  </a:cubicBezTo>
                  <a:cubicBezTo>
                    <a:pt x="93" y="423"/>
                    <a:pt x="93" y="423"/>
                    <a:pt x="93" y="423"/>
                  </a:cubicBezTo>
                  <a:cubicBezTo>
                    <a:pt x="95" y="425"/>
                    <a:pt x="99" y="430"/>
                    <a:pt x="100" y="432"/>
                  </a:cubicBezTo>
                  <a:cubicBezTo>
                    <a:pt x="100" y="433"/>
                    <a:pt x="98" y="435"/>
                    <a:pt x="95" y="437"/>
                  </a:cubicBezTo>
                  <a:cubicBezTo>
                    <a:pt x="92" y="434"/>
                    <a:pt x="89" y="431"/>
                    <a:pt x="88" y="429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86" y="427"/>
                    <a:pt x="79" y="433"/>
                    <a:pt x="77" y="434"/>
                  </a:cubicBezTo>
                  <a:cubicBezTo>
                    <a:pt x="76" y="433"/>
                    <a:pt x="73" y="429"/>
                    <a:pt x="70" y="426"/>
                  </a:cubicBezTo>
                  <a:cubicBezTo>
                    <a:pt x="73" y="423"/>
                    <a:pt x="97" y="404"/>
                    <a:pt x="97" y="404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80" y="383"/>
                    <a:pt x="69" y="358"/>
                    <a:pt x="69" y="357"/>
                  </a:cubicBezTo>
                  <a:cubicBezTo>
                    <a:pt x="68" y="355"/>
                    <a:pt x="68" y="355"/>
                    <a:pt x="68" y="355"/>
                  </a:cubicBezTo>
                  <a:cubicBezTo>
                    <a:pt x="54" y="362"/>
                    <a:pt x="54" y="362"/>
                    <a:pt x="54" y="362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7" y="366"/>
                    <a:pt x="59" y="372"/>
                    <a:pt x="59" y="374"/>
                  </a:cubicBezTo>
                  <a:cubicBezTo>
                    <a:pt x="59" y="375"/>
                    <a:pt x="56" y="376"/>
                    <a:pt x="53" y="378"/>
                  </a:cubicBezTo>
                  <a:cubicBezTo>
                    <a:pt x="51" y="374"/>
                    <a:pt x="49" y="370"/>
                    <a:pt x="48" y="368"/>
                  </a:cubicBezTo>
                  <a:cubicBezTo>
                    <a:pt x="47" y="366"/>
                    <a:pt x="47" y="366"/>
                    <a:pt x="47" y="366"/>
                  </a:cubicBezTo>
                  <a:cubicBezTo>
                    <a:pt x="47" y="366"/>
                    <a:pt x="39" y="369"/>
                    <a:pt x="37" y="370"/>
                  </a:cubicBezTo>
                  <a:cubicBezTo>
                    <a:pt x="36" y="368"/>
                    <a:pt x="34" y="364"/>
                    <a:pt x="33" y="360"/>
                  </a:cubicBezTo>
                  <a:cubicBezTo>
                    <a:pt x="36" y="358"/>
                    <a:pt x="64" y="347"/>
                    <a:pt x="64" y="347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55" y="322"/>
                    <a:pt x="53" y="295"/>
                    <a:pt x="53" y="295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37" y="294"/>
                    <a:pt x="37" y="294"/>
                    <a:pt x="37" y="294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38" y="299"/>
                    <a:pt x="38" y="304"/>
                    <a:pt x="38" y="307"/>
                  </a:cubicBezTo>
                  <a:cubicBezTo>
                    <a:pt x="38" y="307"/>
                    <a:pt x="38" y="308"/>
                    <a:pt x="38" y="308"/>
                  </a:cubicBezTo>
                  <a:cubicBezTo>
                    <a:pt x="37" y="308"/>
                    <a:pt x="35" y="308"/>
                    <a:pt x="31" y="309"/>
                  </a:cubicBezTo>
                  <a:cubicBezTo>
                    <a:pt x="31" y="305"/>
                    <a:pt x="30" y="301"/>
                    <a:pt x="30" y="298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0" y="296"/>
                    <a:pt x="21" y="296"/>
                    <a:pt x="18" y="297"/>
                  </a:cubicBezTo>
                  <a:cubicBezTo>
                    <a:pt x="18" y="295"/>
                    <a:pt x="18" y="292"/>
                    <a:pt x="18" y="288"/>
                  </a:cubicBezTo>
                  <a:cubicBezTo>
                    <a:pt x="18" y="287"/>
                    <a:pt x="18" y="286"/>
                    <a:pt x="18" y="285"/>
                  </a:cubicBezTo>
                  <a:cubicBezTo>
                    <a:pt x="21" y="285"/>
                    <a:pt x="52" y="284"/>
                    <a:pt x="52" y="284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278"/>
                    <a:pt x="51" y="274"/>
                    <a:pt x="51" y="271"/>
                  </a:cubicBezTo>
                  <a:cubicBezTo>
                    <a:pt x="51" y="250"/>
                    <a:pt x="55" y="230"/>
                    <a:pt x="55" y="229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0" y="230"/>
                    <a:pt x="38" y="235"/>
                    <a:pt x="38" y="238"/>
                  </a:cubicBezTo>
                  <a:cubicBezTo>
                    <a:pt x="37" y="238"/>
                    <a:pt x="34" y="238"/>
                    <a:pt x="31" y="237"/>
                  </a:cubicBezTo>
                  <a:cubicBezTo>
                    <a:pt x="31" y="233"/>
                    <a:pt x="32" y="229"/>
                    <a:pt x="32" y="226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3" y="224"/>
                    <a:pt x="24" y="222"/>
                    <a:pt x="21" y="222"/>
                  </a:cubicBezTo>
                  <a:cubicBezTo>
                    <a:pt x="22" y="219"/>
                    <a:pt x="23" y="215"/>
                    <a:pt x="24" y="211"/>
                  </a:cubicBezTo>
                  <a:cubicBezTo>
                    <a:pt x="27" y="211"/>
                    <a:pt x="57" y="218"/>
                    <a:pt x="57" y="218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63" y="192"/>
                    <a:pt x="77" y="168"/>
                    <a:pt x="77" y="168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4"/>
                    <a:pt x="59" y="168"/>
                    <a:pt x="57" y="171"/>
                  </a:cubicBezTo>
                  <a:cubicBezTo>
                    <a:pt x="56" y="170"/>
                    <a:pt x="54" y="169"/>
                    <a:pt x="51" y="168"/>
                  </a:cubicBezTo>
                  <a:cubicBezTo>
                    <a:pt x="53" y="164"/>
                    <a:pt x="55" y="160"/>
                    <a:pt x="56" y="158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6"/>
                    <a:pt x="50" y="151"/>
                    <a:pt x="47" y="150"/>
                  </a:cubicBezTo>
                  <a:cubicBezTo>
                    <a:pt x="48" y="148"/>
                    <a:pt x="50" y="144"/>
                    <a:pt x="53" y="140"/>
                  </a:cubicBezTo>
                  <a:cubicBezTo>
                    <a:pt x="56" y="142"/>
                    <a:pt x="82" y="158"/>
                    <a:pt x="82" y="158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96" y="135"/>
                    <a:pt x="116" y="116"/>
                    <a:pt x="116" y="116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7"/>
                    <a:pt x="99" y="111"/>
                    <a:pt x="97" y="113"/>
                  </a:cubicBezTo>
                  <a:cubicBezTo>
                    <a:pt x="96" y="112"/>
                    <a:pt x="94" y="110"/>
                    <a:pt x="92" y="108"/>
                  </a:cubicBezTo>
                  <a:cubicBezTo>
                    <a:pt x="94" y="105"/>
                    <a:pt x="97" y="102"/>
                    <a:pt x="99" y="100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8"/>
                    <a:pt x="95" y="92"/>
                    <a:pt x="93" y="90"/>
                  </a:cubicBezTo>
                  <a:cubicBezTo>
                    <a:pt x="95" y="88"/>
                    <a:pt x="98" y="85"/>
                    <a:pt x="101" y="82"/>
                  </a:cubicBezTo>
                  <a:cubicBezTo>
                    <a:pt x="104" y="85"/>
                    <a:pt x="124" y="108"/>
                    <a:pt x="124" y="108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43" y="89"/>
                    <a:pt x="168" y="77"/>
                    <a:pt x="168" y="77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8" y="65"/>
                    <a:pt x="153" y="67"/>
                    <a:pt x="150" y="68"/>
                  </a:cubicBezTo>
                  <a:cubicBezTo>
                    <a:pt x="150" y="67"/>
                    <a:pt x="149" y="65"/>
                    <a:pt x="147" y="62"/>
                  </a:cubicBezTo>
                  <a:cubicBezTo>
                    <a:pt x="150" y="60"/>
                    <a:pt x="154" y="58"/>
                    <a:pt x="156" y="57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6"/>
                    <a:pt x="154" y="48"/>
                    <a:pt x="153" y="45"/>
                  </a:cubicBezTo>
                  <a:cubicBezTo>
                    <a:pt x="155" y="44"/>
                    <a:pt x="159" y="42"/>
                    <a:pt x="164" y="40"/>
                  </a:cubicBezTo>
                  <a:cubicBezTo>
                    <a:pt x="165" y="44"/>
                    <a:pt x="178" y="71"/>
                    <a:pt x="178" y="71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202" y="59"/>
                    <a:pt x="230" y="55"/>
                    <a:pt x="230" y="55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29" y="39"/>
                    <a:pt x="229" y="39"/>
                    <a:pt x="229" y="39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4" y="41"/>
                    <a:pt x="219" y="41"/>
                    <a:pt x="216" y="41"/>
                  </a:cubicBezTo>
                  <a:cubicBezTo>
                    <a:pt x="216" y="40"/>
                    <a:pt x="215" y="38"/>
                    <a:pt x="214" y="35"/>
                  </a:cubicBezTo>
                  <a:cubicBezTo>
                    <a:pt x="218" y="33"/>
                    <a:pt x="222" y="32"/>
                    <a:pt x="225" y="32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7" y="32"/>
                    <a:pt x="226" y="23"/>
                    <a:pt x="225" y="20"/>
                  </a:cubicBezTo>
                  <a:cubicBezTo>
                    <a:pt x="228" y="20"/>
                    <a:pt x="232" y="19"/>
                    <a:pt x="237" y="19"/>
                  </a:cubicBezTo>
                  <a:cubicBezTo>
                    <a:pt x="237" y="22"/>
                    <a:pt x="241" y="52"/>
                    <a:pt x="241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68" y="49"/>
                    <a:pt x="295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4" y="38"/>
                    <a:pt x="289" y="37"/>
                    <a:pt x="286" y="36"/>
                  </a:cubicBezTo>
                  <a:cubicBezTo>
                    <a:pt x="286" y="35"/>
                    <a:pt x="286" y="32"/>
                    <a:pt x="287" y="29"/>
                  </a:cubicBezTo>
                  <a:cubicBezTo>
                    <a:pt x="291" y="29"/>
                    <a:pt x="295" y="29"/>
                    <a:pt x="298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30"/>
                    <a:pt x="301" y="21"/>
                    <a:pt x="302" y="19"/>
                  </a:cubicBezTo>
                  <a:cubicBezTo>
                    <a:pt x="304" y="19"/>
                    <a:pt x="308" y="19"/>
                    <a:pt x="313" y="21"/>
                  </a:cubicBezTo>
                  <a:cubicBezTo>
                    <a:pt x="312" y="24"/>
                    <a:pt x="306" y="54"/>
                    <a:pt x="306" y="54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33" y="59"/>
                    <a:pt x="358" y="70"/>
                    <a:pt x="358" y="71"/>
                  </a:cubicBezTo>
                  <a:cubicBezTo>
                    <a:pt x="360" y="72"/>
                    <a:pt x="360" y="72"/>
                    <a:pt x="360" y="72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1" y="56"/>
                    <a:pt x="356" y="53"/>
                    <a:pt x="354" y="51"/>
                  </a:cubicBezTo>
                  <a:cubicBezTo>
                    <a:pt x="354" y="50"/>
                    <a:pt x="355" y="48"/>
                    <a:pt x="356" y="45"/>
                  </a:cubicBezTo>
                  <a:cubicBezTo>
                    <a:pt x="360" y="46"/>
                    <a:pt x="364" y="48"/>
                    <a:pt x="366" y="49"/>
                  </a:cubicBezTo>
                  <a:cubicBezTo>
                    <a:pt x="368" y="50"/>
                    <a:pt x="368" y="50"/>
                    <a:pt x="368" y="50"/>
                  </a:cubicBezTo>
                  <a:cubicBezTo>
                    <a:pt x="368" y="50"/>
                    <a:pt x="372" y="42"/>
                    <a:pt x="373" y="40"/>
                  </a:cubicBezTo>
                  <a:cubicBezTo>
                    <a:pt x="376" y="40"/>
                    <a:pt x="380" y="42"/>
                    <a:pt x="384" y="45"/>
                  </a:cubicBezTo>
                  <a:cubicBezTo>
                    <a:pt x="382" y="48"/>
                    <a:pt x="368" y="75"/>
                    <a:pt x="368" y="75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92" y="87"/>
                    <a:pt x="412" y="105"/>
                    <a:pt x="412" y="106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0" y="92"/>
                    <a:pt x="416" y="88"/>
                    <a:pt x="414" y="86"/>
                  </a:cubicBezTo>
                  <a:cubicBezTo>
                    <a:pt x="415" y="85"/>
                    <a:pt x="416" y="83"/>
                    <a:pt x="418" y="81"/>
                  </a:cubicBezTo>
                  <a:cubicBezTo>
                    <a:pt x="422" y="83"/>
                    <a:pt x="425" y="86"/>
                    <a:pt x="427" y="88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8" y="89"/>
                    <a:pt x="435" y="83"/>
                    <a:pt x="436" y="81"/>
                  </a:cubicBezTo>
                  <a:cubicBezTo>
                    <a:pt x="438" y="82"/>
                    <a:pt x="442" y="85"/>
                    <a:pt x="444" y="89"/>
                  </a:cubicBezTo>
                  <a:cubicBezTo>
                    <a:pt x="442" y="91"/>
                    <a:pt x="420" y="114"/>
                    <a:pt x="420" y="114"/>
                  </a:cubicBezTo>
                  <a:cubicBezTo>
                    <a:pt x="422" y="115"/>
                    <a:pt x="422" y="115"/>
                    <a:pt x="422" y="115"/>
                  </a:cubicBezTo>
                  <a:cubicBezTo>
                    <a:pt x="440" y="131"/>
                    <a:pt x="455" y="156"/>
                    <a:pt x="455" y="156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8" y="147"/>
                    <a:pt x="468" y="147"/>
                    <a:pt x="468" y="147"/>
                  </a:cubicBezTo>
                  <a:cubicBezTo>
                    <a:pt x="466" y="145"/>
                    <a:pt x="463" y="140"/>
                    <a:pt x="462" y="137"/>
                  </a:cubicBezTo>
                  <a:cubicBezTo>
                    <a:pt x="463" y="137"/>
                    <a:pt x="465" y="135"/>
                    <a:pt x="467" y="133"/>
                  </a:cubicBezTo>
                  <a:cubicBezTo>
                    <a:pt x="470" y="137"/>
                    <a:pt x="473" y="140"/>
                    <a:pt x="474" y="142"/>
                  </a:cubicBezTo>
                  <a:cubicBezTo>
                    <a:pt x="475" y="144"/>
                    <a:pt x="475" y="144"/>
                    <a:pt x="475" y="144"/>
                  </a:cubicBezTo>
                  <a:cubicBezTo>
                    <a:pt x="475" y="144"/>
                    <a:pt x="483" y="139"/>
                    <a:pt x="485" y="138"/>
                  </a:cubicBezTo>
                  <a:cubicBezTo>
                    <a:pt x="486" y="140"/>
                    <a:pt x="489" y="144"/>
                    <a:pt x="491" y="148"/>
                  </a:cubicBezTo>
                  <a:cubicBezTo>
                    <a:pt x="488" y="150"/>
                    <a:pt x="461" y="165"/>
                    <a:pt x="461" y="165"/>
                  </a:cubicBezTo>
                  <a:cubicBezTo>
                    <a:pt x="462" y="167"/>
                    <a:pt x="462" y="167"/>
                    <a:pt x="462" y="167"/>
                  </a:cubicBezTo>
                  <a:cubicBezTo>
                    <a:pt x="475" y="188"/>
                    <a:pt x="482" y="216"/>
                    <a:pt x="482" y="216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97" y="214"/>
                    <a:pt x="497" y="214"/>
                    <a:pt x="497" y="214"/>
                  </a:cubicBezTo>
                  <a:cubicBezTo>
                    <a:pt x="496" y="211"/>
                    <a:pt x="496" y="211"/>
                    <a:pt x="496" y="211"/>
                  </a:cubicBezTo>
                  <a:cubicBezTo>
                    <a:pt x="495" y="209"/>
                    <a:pt x="494" y="203"/>
                    <a:pt x="494" y="200"/>
                  </a:cubicBezTo>
                  <a:cubicBezTo>
                    <a:pt x="495" y="200"/>
                    <a:pt x="497" y="199"/>
                    <a:pt x="500" y="198"/>
                  </a:cubicBezTo>
                  <a:cubicBezTo>
                    <a:pt x="502" y="202"/>
                    <a:pt x="503" y="206"/>
                    <a:pt x="504" y="209"/>
                  </a:cubicBezTo>
                  <a:cubicBezTo>
                    <a:pt x="504" y="211"/>
                    <a:pt x="504" y="211"/>
                    <a:pt x="504" y="211"/>
                  </a:cubicBezTo>
                  <a:cubicBezTo>
                    <a:pt x="504" y="211"/>
                    <a:pt x="513" y="209"/>
                    <a:pt x="515" y="208"/>
                  </a:cubicBezTo>
                  <a:cubicBezTo>
                    <a:pt x="516" y="210"/>
                    <a:pt x="517" y="214"/>
                    <a:pt x="518" y="219"/>
                  </a:cubicBezTo>
                  <a:cubicBezTo>
                    <a:pt x="515" y="220"/>
                    <a:pt x="484" y="226"/>
                    <a:pt x="484" y="226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8" y="243"/>
                    <a:pt x="489" y="259"/>
                    <a:pt x="489" y="269"/>
                  </a:cubicBezTo>
                  <a:cubicBezTo>
                    <a:pt x="489" y="276"/>
                    <a:pt x="488" y="280"/>
                    <a:pt x="488" y="280"/>
                  </a:cubicBezTo>
                  <a:cubicBezTo>
                    <a:pt x="488" y="283"/>
                    <a:pt x="488" y="283"/>
                    <a:pt x="488" y="283"/>
                  </a:cubicBezTo>
                  <a:cubicBezTo>
                    <a:pt x="504" y="283"/>
                    <a:pt x="504" y="283"/>
                    <a:pt x="504" y="283"/>
                  </a:cubicBezTo>
                  <a:cubicBezTo>
                    <a:pt x="504" y="280"/>
                    <a:pt x="504" y="280"/>
                    <a:pt x="504" y="280"/>
                  </a:cubicBezTo>
                  <a:cubicBezTo>
                    <a:pt x="504" y="280"/>
                    <a:pt x="504" y="280"/>
                    <a:pt x="504" y="279"/>
                  </a:cubicBezTo>
                  <a:cubicBezTo>
                    <a:pt x="504" y="276"/>
                    <a:pt x="504" y="271"/>
                    <a:pt x="505" y="269"/>
                  </a:cubicBezTo>
                  <a:cubicBezTo>
                    <a:pt x="506" y="269"/>
                    <a:pt x="508" y="269"/>
                    <a:pt x="512" y="269"/>
                  </a:cubicBezTo>
                  <a:cubicBezTo>
                    <a:pt x="512" y="272"/>
                    <a:pt x="512" y="274"/>
                    <a:pt x="512" y="277"/>
                  </a:cubicBezTo>
                  <a:cubicBezTo>
                    <a:pt x="512" y="278"/>
                    <a:pt x="512" y="279"/>
                    <a:pt x="512" y="280"/>
                  </a:cubicBezTo>
                  <a:cubicBezTo>
                    <a:pt x="512" y="282"/>
                    <a:pt x="512" y="282"/>
                    <a:pt x="512" y="282"/>
                  </a:cubicBezTo>
                  <a:cubicBezTo>
                    <a:pt x="512" y="282"/>
                    <a:pt x="520" y="282"/>
                    <a:pt x="523" y="283"/>
                  </a:cubicBezTo>
                  <a:cubicBezTo>
                    <a:pt x="523" y="283"/>
                    <a:pt x="523" y="283"/>
                    <a:pt x="523" y="284"/>
                  </a:cubicBezTo>
                  <a:cubicBezTo>
                    <a:pt x="523" y="286"/>
                    <a:pt x="523" y="290"/>
                    <a:pt x="522" y="294"/>
                  </a:cubicBezTo>
                  <a:cubicBezTo>
                    <a:pt x="519" y="294"/>
                    <a:pt x="488" y="291"/>
                    <a:pt x="488" y="291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6" y="318"/>
                    <a:pt x="476" y="344"/>
                    <a:pt x="476" y="344"/>
                  </a:cubicBezTo>
                  <a:cubicBezTo>
                    <a:pt x="475" y="346"/>
                    <a:pt x="475" y="346"/>
                    <a:pt x="475" y="346"/>
                  </a:cubicBezTo>
                  <a:cubicBezTo>
                    <a:pt x="490" y="351"/>
                    <a:pt x="490" y="351"/>
                    <a:pt x="490" y="351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346"/>
                    <a:pt x="494" y="341"/>
                    <a:pt x="495" y="338"/>
                  </a:cubicBezTo>
                  <a:cubicBezTo>
                    <a:pt x="496" y="338"/>
                    <a:pt x="498" y="339"/>
                    <a:pt x="502" y="340"/>
                  </a:cubicBezTo>
                  <a:cubicBezTo>
                    <a:pt x="501" y="344"/>
                    <a:pt x="499" y="348"/>
                    <a:pt x="498" y="351"/>
                  </a:cubicBezTo>
                  <a:cubicBezTo>
                    <a:pt x="498" y="353"/>
                    <a:pt x="498" y="353"/>
                    <a:pt x="498" y="353"/>
                  </a:cubicBezTo>
                  <a:cubicBezTo>
                    <a:pt x="498" y="353"/>
                    <a:pt x="506" y="356"/>
                    <a:pt x="508" y="357"/>
                  </a:cubicBezTo>
                  <a:cubicBezTo>
                    <a:pt x="508" y="359"/>
                    <a:pt x="506" y="363"/>
                    <a:pt x="504" y="367"/>
                  </a:cubicBezTo>
                  <a:cubicBezTo>
                    <a:pt x="501" y="366"/>
                    <a:pt x="472" y="354"/>
                    <a:pt x="472" y="354"/>
                  </a:cubicBezTo>
                  <a:cubicBezTo>
                    <a:pt x="472" y="354"/>
                    <a:pt x="472" y="358"/>
                    <a:pt x="472" y="358"/>
                  </a:cubicBezTo>
                  <a:cubicBezTo>
                    <a:pt x="462" y="381"/>
                    <a:pt x="445" y="402"/>
                    <a:pt x="445" y="402"/>
                  </a:cubicBezTo>
                  <a:cubicBezTo>
                    <a:pt x="443" y="404"/>
                    <a:pt x="443" y="404"/>
                    <a:pt x="443" y="40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7" y="411"/>
                    <a:pt x="457" y="411"/>
                    <a:pt x="457" y="411"/>
                  </a:cubicBezTo>
                  <a:cubicBezTo>
                    <a:pt x="459" y="409"/>
                    <a:pt x="463" y="404"/>
                    <a:pt x="465" y="402"/>
                  </a:cubicBezTo>
                  <a:cubicBezTo>
                    <a:pt x="465" y="403"/>
                    <a:pt x="468" y="404"/>
                    <a:pt x="470" y="406"/>
                  </a:cubicBezTo>
                  <a:cubicBezTo>
                    <a:pt x="468" y="410"/>
                    <a:pt x="466" y="414"/>
                    <a:pt x="464" y="416"/>
                  </a:cubicBezTo>
                  <a:cubicBezTo>
                    <a:pt x="462" y="417"/>
                    <a:pt x="462" y="417"/>
                    <a:pt x="462" y="417"/>
                  </a:cubicBezTo>
                  <a:cubicBezTo>
                    <a:pt x="462" y="417"/>
                    <a:pt x="469" y="423"/>
                    <a:pt x="471" y="425"/>
                  </a:cubicBezTo>
                  <a:cubicBezTo>
                    <a:pt x="470" y="427"/>
                    <a:pt x="467" y="430"/>
                    <a:pt x="464" y="433"/>
                  </a:cubicBezTo>
                  <a:cubicBezTo>
                    <a:pt x="461" y="431"/>
                    <a:pt x="438" y="411"/>
                    <a:pt x="438" y="411"/>
                  </a:cubicBezTo>
                  <a:cubicBezTo>
                    <a:pt x="436" y="413"/>
                    <a:pt x="436" y="413"/>
                    <a:pt x="436" y="413"/>
                  </a:cubicBezTo>
                  <a:cubicBezTo>
                    <a:pt x="421" y="432"/>
                    <a:pt x="398" y="447"/>
                    <a:pt x="397" y="447"/>
                  </a:cubicBezTo>
                  <a:cubicBezTo>
                    <a:pt x="395" y="449"/>
                    <a:pt x="395" y="449"/>
                    <a:pt x="395" y="449"/>
                  </a:cubicBezTo>
                  <a:cubicBezTo>
                    <a:pt x="405" y="461"/>
                    <a:pt x="405" y="461"/>
                    <a:pt x="405" y="461"/>
                  </a:cubicBezTo>
                  <a:cubicBezTo>
                    <a:pt x="407" y="460"/>
                    <a:pt x="407" y="460"/>
                    <a:pt x="407" y="460"/>
                  </a:cubicBezTo>
                  <a:cubicBezTo>
                    <a:pt x="409" y="458"/>
                    <a:pt x="414" y="455"/>
                    <a:pt x="416" y="453"/>
                  </a:cubicBezTo>
                  <a:cubicBezTo>
                    <a:pt x="417" y="454"/>
                    <a:pt x="418" y="456"/>
                    <a:pt x="421" y="459"/>
                  </a:cubicBezTo>
                  <a:cubicBezTo>
                    <a:pt x="417" y="462"/>
                    <a:pt x="414" y="464"/>
                    <a:pt x="412" y="466"/>
                  </a:cubicBezTo>
                  <a:cubicBezTo>
                    <a:pt x="410" y="467"/>
                    <a:pt x="410" y="467"/>
                    <a:pt x="410" y="467"/>
                  </a:cubicBezTo>
                  <a:cubicBezTo>
                    <a:pt x="410" y="467"/>
                    <a:pt x="415" y="474"/>
                    <a:pt x="417" y="476"/>
                  </a:cubicBezTo>
                  <a:cubicBezTo>
                    <a:pt x="415" y="478"/>
                    <a:pt x="411" y="481"/>
                    <a:pt x="407" y="483"/>
                  </a:cubicBezTo>
                  <a:cubicBezTo>
                    <a:pt x="405" y="480"/>
                    <a:pt x="389" y="454"/>
                    <a:pt x="389" y="45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67" y="469"/>
                    <a:pt x="341" y="477"/>
                    <a:pt x="340" y="477"/>
                  </a:cubicBezTo>
                  <a:cubicBezTo>
                    <a:pt x="338" y="478"/>
                    <a:pt x="338" y="478"/>
                    <a:pt x="338" y="478"/>
                  </a:cubicBezTo>
                  <a:cubicBezTo>
                    <a:pt x="343" y="492"/>
                    <a:pt x="343" y="492"/>
                    <a:pt x="343" y="492"/>
                  </a:cubicBezTo>
                  <a:cubicBezTo>
                    <a:pt x="346" y="491"/>
                    <a:pt x="346" y="491"/>
                    <a:pt x="346" y="491"/>
                  </a:cubicBezTo>
                  <a:cubicBezTo>
                    <a:pt x="348" y="490"/>
                    <a:pt x="354" y="489"/>
                    <a:pt x="357" y="488"/>
                  </a:cubicBezTo>
                  <a:cubicBezTo>
                    <a:pt x="357" y="489"/>
                    <a:pt x="358" y="492"/>
                    <a:pt x="359" y="495"/>
                  </a:cubicBezTo>
                  <a:cubicBezTo>
                    <a:pt x="355" y="497"/>
                    <a:pt x="351" y="498"/>
                    <a:pt x="349" y="499"/>
                  </a:cubicBezTo>
                  <a:cubicBezTo>
                    <a:pt x="346" y="499"/>
                    <a:pt x="346" y="499"/>
                    <a:pt x="346" y="499"/>
                  </a:cubicBezTo>
                  <a:cubicBezTo>
                    <a:pt x="346" y="499"/>
                    <a:pt x="349" y="508"/>
                    <a:pt x="350" y="511"/>
                  </a:cubicBezTo>
                  <a:cubicBezTo>
                    <a:pt x="348" y="511"/>
                    <a:pt x="344" y="513"/>
                    <a:pt x="339" y="514"/>
                  </a:cubicBezTo>
                  <a:cubicBezTo>
                    <a:pt x="338" y="510"/>
                    <a:pt x="330" y="481"/>
                    <a:pt x="330" y="481"/>
                  </a:cubicBezTo>
                  <a:cubicBezTo>
                    <a:pt x="328" y="482"/>
                    <a:pt x="328" y="482"/>
                    <a:pt x="328" y="482"/>
                  </a:cubicBezTo>
                  <a:cubicBezTo>
                    <a:pt x="304" y="489"/>
                    <a:pt x="277" y="489"/>
                    <a:pt x="277" y="489"/>
                  </a:cubicBezTo>
                  <a:cubicBezTo>
                    <a:pt x="274" y="489"/>
                    <a:pt x="274" y="489"/>
                    <a:pt x="274" y="489"/>
                  </a:cubicBezTo>
                  <a:cubicBezTo>
                    <a:pt x="275" y="505"/>
                    <a:pt x="275" y="505"/>
                    <a:pt x="275" y="505"/>
                  </a:cubicBezTo>
                  <a:cubicBezTo>
                    <a:pt x="277" y="504"/>
                    <a:pt x="277" y="504"/>
                    <a:pt x="277" y="504"/>
                  </a:cubicBezTo>
                  <a:cubicBezTo>
                    <a:pt x="280" y="504"/>
                    <a:pt x="286" y="504"/>
                    <a:pt x="289" y="505"/>
                  </a:cubicBezTo>
                  <a:cubicBezTo>
                    <a:pt x="289" y="506"/>
                    <a:pt x="289" y="508"/>
                    <a:pt x="289" y="512"/>
                  </a:cubicBezTo>
                  <a:cubicBezTo>
                    <a:pt x="285" y="512"/>
                    <a:pt x="281" y="512"/>
                    <a:pt x="278" y="512"/>
                  </a:cubicBezTo>
                  <a:cubicBezTo>
                    <a:pt x="276" y="512"/>
                    <a:pt x="276" y="512"/>
                    <a:pt x="276" y="512"/>
                  </a:cubicBezTo>
                  <a:cubicBezTo>
                    <a:pt x="276" y="512"/>
                    <a:pt x="276" y="521"/>
                    <a:pt x="276" y="524"/>
                  </a:cubicBezTo>
                  <a:cubicBezTo>
                    <a:pt x="273" y="524"/>
                    <a:pt x="269" y="524"/>
                    <a:pt x="265" y="523"/>
                  </a:cubicBezTo>
                  <a:cubicBezTo>
                    <a:pt x="265" y="523"/>
                    <a:pt x="265" y="523"/>
                    <a:pt x="265" y="523"/>
                  </a:cubicBezTo>
                  <a:close/>
                  <a:moveTo>
                    <a:pt x="424" y="456"/>
                  </a:moveTo>
                  <a:cubicBezTo>
                    <a:pt x="421" y="453"/>
                    <a:pt x="417" y="448"/>
                    <a:pt x="417" y="448"/>
                  </a:cubicBezTo>
                  <a:cubicBezTo>
                    <a:pt x="416" y="449"/>
                    <a:pt x="416" y="449"/>
                    <a:pt x="416" y="449"/>
                  </a:cubicBezTo>
                  <a:cubicBezTo>
                    <a:pt x="415" y="449"/>
                    <a:pt x="409" y="452"/>
                    <a:pt x="406" y="455"/>
                  </a:cubicBezTo>
                  <a:cubicBezTo>
                    <a:pt x="404" y="453"/>
                    <a:pt x="403" y="451"/>
                    <a:pt x="402" y="450"/>
                  </a:cubicBezTo>
                  <a:cubicBezTo>
                    <a:pt x="407" y="446"/>
                    <a:pt x="425" y="433"/>
                    <a:pt x="438" y="417"/>
                  </a:cubicBezTo>
                  <a:cubicBezTo>
                    <a:pt x="441" y="419"/>
                    <a:pt x="464" y="439"/>
                    <a:pt x="464" y="439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72" y="432"/>
                    <a:pt x="476" y="426"/>
                    <a:pt x="476" y="425"/>
                  </a:cubicBezTo>
                  <a:cubicBezTo>
                    <a:pt x="477" y="424"/>
                    <a:pt x="477" y="424"/>
                    <a:pt x="477" y="424"/>
                  </a:cubicBezTo>
                  <a:cubicBezTo>
                    <a:pt x="477" y="424"/>
                    <a:pt x="471" y="418"/>
                    <a:pt x="468" y="417"/>
                  </a:cubicBezTo>
                  <a:cubicBezTo>
                    <a:pt x="470" y="415"/>
                    <a:pt x="472" y="412"/>
                    <a:pt x="474" y="409"/>
                  </a:cubicBezTo>
                  <a:cubicBezTo>
                    <a:pt x="477" y="411"/>
                    <a:pt x="483" y="415"/>
                    <a:pt x="483" y="415"/>
                  </a:cubicBezTo>
                  <a:cubicBezTo>
                    <a:pt x="484" y="413"/>
                    <a:pt x="484" y="413"/>
                    <a:pt x="484" y="413"/>
                  </a:cubicBezTo>
                  <a:cubicBezTo>
                    <a:pt x="486" y="410"/>
                    <a:pt x="490" y="404"/>
                    <a:pt x="491" y="401"/>
                  </a:cubicBezTo>
                  <a:cubicBezTo>
                    <a:pt x="493" y="403"/>
                    <a:pt x="496" y="404"/>
                    <a:pt x="497" y="405"/>
                  </a:cubicBezTo>
                  <a:cubicBezTo>
                    <a:pt x="485" y="428"/>
                    <a:pt x="467" y="447"/>
                    <a:pt x="462" y="452"/>
                  </a:cubicBezTo>
                  <a:cubicBezTo>
                    <a:pt x="456" y="446"/>
                    <a:pt x="439" y="431"/>
                    <a:pt x="438" y="430"/>
                  </a:cubicBezTo>
                  <a:cubicBezTo>
                    <a:pt x="437" y="428"/>
                    <a:pt x="437" y="428"/>
                    <a:pt x="437" y="428"/>
                  </a:cubicBezTo>
                  <a:cubicBezTo>
                    <a:pt x="435" y="430"/>
                    <a:pt x="435" y="430"/>
                    <a:pt x="435" y="430"/>
                  </a:cubicBezTo>
                  <a:cubicBezTo>
                    <a:pt x="432" y="433"/>
                    <a:pt x="425" y="439"/>
                    <a:pt x="425" y="439"/>
                  </a:cubicBezTo>
                  <a:cubicBezTo>
                    <a:pt x="423" y="441"/>
                    <a:pt x="423" y="441"/>
                    <a:pt x="423" y="441"/>
                  </a:cubicBezTo>
                  <a:cubicBezTo>
                    <a:pt x="423" y="441"/>
                    <a:pt x="430" y="446"/>
                    <a:pt x="432" y="448"/>
                  </a:cubicBezTo>
                  <a:cubicBezTo>
                    <a:pt x="430" y="450"/>
                    <a:pt x="427" y="453"/>
                    <a:pt x="424" y="456"/>
                  </a:cubicBezTo>
                  <a:cubicBezTo>
                    <a:pt x="424" y="456"/>
                    <a:pt x="424" y="456"/>
                    <a:pt x="424" y="456"/>
                  </a:cubicBezTo>
                  <a:close/>
                  <a:moveTo>
                    <a:pt x="463" y="398"/>
                  </a:moveTo>
                  <a:cubicBezTo>
                    <a:pt x="463" y="398"/>
                    <a:pt x="458" y="403"/>
                    <a:pt x="455" y="407"/>
                  </a:cubicBezTo>
                  <a:cubicBezTo>
                    <a:pt x="453" y="406"/>
                    <a:pt x="451" y="404"/>
                    <a:pt x="450" y="403"/>
                  </a:cubicBezTo>
                  <a:cubicBezTo>
                    <a:pt x="454" y="398"/>
                    <a:pt x="467" y="380"/>
                    <a:pt x="475" y="360"/>
                  </a:cubicBezTo>
                  <a:cubicBezTo>
                    <a:pt x="479" y="362"/>
                    <a:pt x="506" y="373"/>
                    <a:pt x="506" y="373"/>
                  </a:cubicBezTo>
                  <a:cubicBezTo>
                    <a:pt x="507" y="371"/>
                    <a:pt x="507" y="371"/>
                    <a:pt x="507" y="371"/>
                  </a:cubicBezTo>
                  <a:cubicBezTo>
                    <a:pt x="511" y="364"/>
                    <a:pt x="513" y="357"/>
                    <a:pt x="513" y="356"/>
                  </a:cubicBezTo>
                  <a:cubicBezTo>
                    <a:pt x="514" y="354"/>
                    <a:pt x="514" y="354"/>
                    <a:pt x="514" y="354"/>
                  </a:cubicBezTo>
                  <a:cubicBezTo>
                    <a:pt x="514" y="354"/>
                    <a:pt x="506" y="351"/>
                    <a:pt x="503" y="350"/>
                  </a:cubicBezTo>
                  <a:cubicBezTo>
                    <a:pt x="504" y="348"/>
                    <a:pt x="505" y="345"/>
                    <a:pt x="506" y="341"/>
                  </a:cubicBezTo>
                  <a:cubicBezTo>
                    <a:pt x="510" y="343"/>
                    <a:pt x="516" y="345"/>
                    <a:pt x="516" y="345"/>
                  </a:cubicBezTo>
                  <a:cubicBezTo>
                    <a:pt x="517" y="342"/>
                    <a:pt x="517" y="342"/>
                    <a:pt x="517" y="342"/>
                  </a:cubicBezTo>
                  <a:cubicBezTo>
                    <a:pt x="517" y="339"/>
                    <a:pt x="519" y="332"/>
                    <a:pt x="520" y="329"/>
                  </a:cubicBezTo>
                  <a:cubicBezTo>
                    <a:pt x="522" y="329"/>
                    <a:pt x="525" y="330"/>
                    <a:pt x="527" y="330"/>
                  </a:cubicBezTo>
                  <a:cubicBezTo>
                    <a:pt x="523" y="356"/>
                    <a:pt x="511" y="380"/>
                    <a:pt x="508" y="387"/>
                  </a:cubicBezTo>
                  <a:cubicBezTo>
                    <a:pt x="501" y="383"/>
                    <a:pt x="482" y="375"/>
                    <a:pt x="479" y="374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6" y="375"/>
                    <a:pt x="476" y="375"/>
                    <a:pt x="476" y="375"/>
                  </a:cubicBezTo>
                  <a:cubicBezTo>
                    <a:pt x="475" y="378"/>
                    <a:pt x="469" y="386"/>
                    <a:pt x="469" y="386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8" y="388"/>
                    <a:pt x="476" y="392"/>
                    <a:pt x="478" y="393"/>
                  </a:cubicBezTo>
                  <a:cubicBezTo>
                    <a:pt x="477" y="395"/>
                    <a:pt x="475" y="399"/>
                    <a:pt x="473" y="403"/>
                  </a:cubicBezTo>
                  <a:cubicBezTo>
                    <a:pt x="469" y="400"/>
                    <a:pt x="464" y="397"/>
                    <a:pt x="464" y="397"/>
                  </a:cubicBezTo>
                  <a:cubicBezTo>
                    <a:pt x="463" y="398"/>
                    <a:pt x="463" y="398"/>
                    <a:pt x="463" y="398"/>
                  </a:cubicBezTo>
                  <a:close/>
                  <a:moveTo>
                    <a:pt x="42" y="402"/>
                  </a:moveTo>
                  <a:cubicBezTo>
                    <a:pt x="27" y="381"/>
                    <a:pt x="19" y="356"/>
                    <a:pt x="17" y="348"/>
                  </a:cubicBezTo>
                  <a:cubicBezTo>
                    <a:pt x="25" y="346"/>
                    <a:pt x="47" y="339"/>
                    <a:pt x="48" y="339"/>
                  </a:cubicBezTo>
                  <a:cubicBezTo>
                    <a:pt x="50" y="338"/>
                    <a:pt x="50" y="338"/>
                    <a:pt x="50" y="338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8" y="332"/>
                    <a:pt x="46" y="323"/>
                    <a:pt x="46" y="323"/>
                  </a:cubicBezTo>
                  <a:cubicBezTo>
                    <a:pt x="46" y="321"/>
                    <a:pt x="46" y="321"/>
                    <a:pt x="46" y="321"/>
                  </a:cubicBezTo>
                  <a:cubicBezTo>
                    <a:pt x="46" y="321"/>
                    <a:pt x="38" y="323"/>
                    <a:pt x="35" y="324"/>
                  </a:cubicBezTo>
                  <a:cubicBezTo>
                    <a:pt x="34" y="321"/>
                    <a:pt x="33" y="317"/>
                    <a:pt x="32" y="313"/>
                  </a:cubicBezTo>
                  <a:cubicBezTo>
                    <a:pt x="36" y="313"/>
                    <a:pt x="43" y="312"/>
                    <a:pt x="43" y="312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43" y="310"/>
                    <a:pt x="43" y="309"/>
                    <a:pt x="43" y="307"/>
                  </a:cubicBezTo>
                  <a:cubicBezTo>
                    <a:pt x="43" y="305"/>
                    <a:pt x="43" y="301"/>
                    <a:pt x="42" y="298"/>
                  </a:cubicBezTo>
                  <a:cubicBezTo>
                    <a:pt x="44" y="298"/>
                    <a:pt x="47" y="297"/>
                    <a:pt x="49" y="297"/>
                  </a:cubicBezTo>
                  <a:cubicBezTo>
                    <a:pt x="49" y="304"/>
                    <a:pt x="52" y="325"/>
                    <a:pt x="59" y="345"/>
                  </a:cubicBezTo>
                  <a:cubicBezTo>
                    <a:pt x="55" y="346"/>
                    <a:pt x="28" y="357"/>
                    <a:pt x="28" y="357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30" y="366"/>
                    <a:pt x="34" y="374"/>
                    <a:pt x="34" y="374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5" y="376"/>
                    <a:pt x="43" y="372"/>
                    <a:pt x="45" y="371"/>
                  </a:cubicBezTo>
                  <a:cubicBezTo>
                    <a:pt x="46" y="374"/>
                    <a:pt x="48" y="377"/>
                    <a:pt x="49" y="380"/>
                  </a:cubicBezTo>
                  <a:cubicBezTo>
                    <a:pt x="46" y="381"/>
                    <a:pt x="39" y="385"/>
                    <a:pt x="39" y="385"/>
                  </a:cubicBezTo>
                  <a:cubicBezTo>
                    <a:pt x="41" y="387"/>
                    <a:pt x="41" y="387"/>
                    <a:pt x="41" y="387"/>
                  </a:cubicBezTo>
                  <a:cubicBezTo>
                    <a:pt x="43" y="390"/>
                    <a:pt x="46" y="396"/>
                    <a:pt x="48" y="399"/>
                  </a:cubicBezTo>
                  <a:cubicBezTo>
                    <a:pt x="46" y="400"/>
                    <a:pt x="44" y="401"/>
                    <a:pt x="42" y="402"/>
                  </a:cubicBezTo>
                  <a:cubicBezTo>
                    <a:pt x="42" y="402"/>
                    <a:pt x="42" y="402"/>
                    <a:pt x="42" y="402"/>
                  </a:cubicBezTo>
                  <a:close/>
                  <a:moveTo>
                    <a:pt x="492" y="335"/>
                  </a:moveTo>
                  <a:cubicBezTo>
                    <a:pt x="492" y="335"/>
                    <a:pt x="489" y="341"/>
                    <a:pt x="487" y="346"/>
                  </a:cubicBezTo>
                  <a:cubicBezTo>
                    <a:pt x="485" y="345"/>
                    <a:pt x="483" y="344"/>
                    <a:pt x="481" y="344"/>
                  </a:cubicBezTo>
                  <a:cubicBezTo>
                    <a:pt x="483" y="337"/>
                    <a:pt x="490" y="317"/>
                    <a:pt x="492" y="296"/>
                  </a:cubicBezTo>
                  <a:cubicBezTo>
                    <a:pt x="496" y="296"/>
                    <a:pt x="526" y="298"/>
                    <a:pt x="526" y="298"/>
                  </a:cubicBezTo>
                  <a:cubicBezTo>
                    <a:pt x="526" y="297"/>
                    <a:pt x="526" y="297"/>
                    <a:pt x="526" y="297"/>
                  </a:cubicBezTo>
                  <a:cubicBezTo>
                    <a:pt x="527" y="292"/>
                    <a:pt x="528" y="287"/>
                    <a:pt x="528" y="284"/>
                  </a:cubicBezTo>
                  <a:cubicBezTo>
                    <a:pt x="528" y="282"/>
                    <a:pt x="527" y="281"/>
                    <a:pt x="527" y="280"/>
                  </a:cubicBezTo>
                  <a:cubicBezTo>
                    <a:pt x="527" y="278"/>
                    <a:pt x="527" y="278"/>
                    <a:pt x="527" y="278"/>
                  </a:cubicBezTo>
                  <a:cubicBezTo>
                    <a:pt x="527" y="278"/>
                    <a:pt x="519" y="278"/>
                    <a:pt x="516" y="278"/>
                  </a:cubicBezTo>
                  <a:cubicBezTo>
                    <a:pt x="516" y="278"/>
                    <a:pt x="516" y="277"/>
                    <a:pt x="516" y="277"/>
                  </a:cubicBezTo>
                  <a:cubicBezTo>
                    <a:pt x="516" y="274"/>
                    <a:pt x="516" y="272"/>
                    <a:pt x="516" y="269"/>
                  </a:cubicBezTo>
                  <a:cubicBezTo>
                    <a:pt x="520" y="269"/>
                    <a:pt x="527" y="268"/>
                    <a:pt x="527" y="268"/>
                  </a:cubicBezTo>
                  <a:cubicBezTo>
                    <a:pt x="527" y="266"/>
                    <a:pt x="527" y="266"/>
                    <a:pt x="527" y="266"/>
                  </a:cubicBezTo>
                  <a:cubicBezTo>
                    <a:pt x="526" y="262"/>
                    <a:pt x="526" y="255"/>
                    <a:pt x="526" y="252"/>
                  </a:cubicBezTo>
                  <a:cubicBezTo>
                    <a:pt x="528" y="252"/>
                    <a:pt x="530" y="252"/>
                    <a:pt x="532" y="251"/>
                  </a:cubicBezTo>
                  <a:cubicBezTo>
                    <a:pt x="534" y="260"/>
                    <a:pt x="534" y="268"/>
                    <a:pt x="534" y="276"/>
                  </a:cubicBezTo>
                  <a:cubicBezTo>
                    <a:pt x="534" y="292"/>
                    <a:pt x="532" y="306"/>
                    <a:pt x="531" y="310"/>
                  </a:cubicBezTo>
                  <a:cubicBezTo>
                    <a:pt x="524" y="309"/>
                    <a:pt x="501" y="306"/>
                    <a:pt x="500" y="306"/>
                  </a:cubicBezTo>
                  <a:cubicBezTo>
                    <a:pt x="497" y="306"/>
                    <a:pt x="497" y="306"/>
                    <a:pt x="497" y="306"/>
                  </a:cubicBezTo>
                  <a:cubicBezTo>
                    <a:pt x="497" y="308"/>
                    <a:pt x="497" y="308"/>
                    <a:pt x="497" y="308"/>
                  </a:cubicBezTo>
                  <a:cubicBezTo>
                    <a:pt x="497" y="312"/>
                    <a:pt x="494" y="321"/>
                    <a:pt x="494" y="321"/>
                  </a:cubicBezTo>
                  <a:cubicBezTo>
                    <a:pt x="494" y="324"/>
                    <a:pt x="494" y="324"/>
                    <a:pt x="494" y="324"/>
                  </a:cubicBezTo>
                  <a:cubicBezTo>
                    <a:pt x="494" y="324"/>
                    <a:pt x="502" y="325"/>
                    <a:pt x="505" y="325"/>
                  </a:cubicBezTo>
                  <a:cubicBezTo>
                    <a:pt x="504" y="328"/>
                    <a:pt x="504" y="332"/>
                    <a:pt x="503" y="336"/>
                  </a:cubicBezTo>
                  <a:cubicBezTo>
                    <a:pt x="499" y="335"/>
                    <a:pt x="493" y="333"/>
                    <a:pt x="493" y="333"/>
                  </a:cubicBezTo>
                  <a:cubicBezTo>
                    <a:pt x="492" y="335"/>
                    <a:pt x="492" y="335"/>
                    <a:pt x="492" y="335"/>
                  </a:cubicBezTo>
                  <a:close/>
                  <a:moveTo>
                    <a:pt x="13" y="329"/>
                  </a:moveTo>
                  <a:cubicBezTo>
                    <a:pt x="7" y="308"/>
                    <a:pt x="6" y="286"/>
                    <a:pt x="6" y="275"/>
                  </a:cubicBezTo>
                  <a:cubicBezTo>
                    <a:pt x="6" y="273"/>
                    <a:pt x="6" y="272"/>
                    <a:pt x="6" y="271"/>
                  </a:cubicBezTo>
                  <a:cubicBezTo>
                    <a:pt x="14" y="271"/>
                    <a:pt x="37" y="271"/>
                    <a:pt x="38" y="271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0" y="264"/>
                    <a:pt x="41" y="255"/>
                    <a:pt x="41" y="255"/>
                  </a:cubicBezTo>
                  <a:cubicBezTo>
                    <a:pt x="41" y="252"/>
                    <a:pt x="41" y="252"/>
                    <a:pt x="41" y="252"/>
                  </a:cubicBezTo>
                  <a:cubicBezTo>
                    <a:pt x="41" y="252"/>
                    <a:pt x="33" y="252"/>
                    <a:pt x="30" y="252"/>
                  </a:cubicBezTo>
                  <a:cubicBezTo>
                    <a:pt x="30" y="250"/>
                    <a:pt x="30" y="246"/>
                    <a:pt x="30" y="242"/>
                  </a:cubicBezTo>
                  <a:cubicBezTo>
                    <a:pt x="34" y="242"/>
                    <a:pt x="41" y="243"/>
                    <a:pt x="41" y="243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1" y="241"/>
                    <a:pt x="43" y="234"/>
                    <a:pt x="44" y="230"/>
                  </a:cubicBezTo>
                  <a:cubicBezTo>
                    <a:pt x="46" y="230"/>
                    <a:pt x="49" y="230"/>
                    <a:pt x="51" y="231"/>
                  </a:cubicBezTo>
                  <a:cubicBezTo>
                    <a:pt x="50" y="236"/>
                    <a:pt x="47" y="253"/>
                    <a:pt x="47" y="270"/>
                  </a:cubicBezTo>
                  <a:cubicBezTo>
                    <a:pt x="47" y="273"/>
                    <a:pt x="47" y="276"/>
                    <a:pt x="47" y="279"/>
                  </a:cubicBezTo>
                  <a:cubicBezTo>
                    <a:pt x="43" y="280"/>
                    <a:pt x="14" y="281"/>
                    <a:pt x="14" y="281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3" y="285"/>
                    <a:pt x="13" y="286"/>
                    <a:pt x="13" y="288"/>
                  </a:cubicBezTo>
                  <a:cubicBezTo>
                    <a:pt x="13" y="294"/>
                    <a:pt x="14" y="299"/>
                    <a:pt x="14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23" y="300"/>
                    <a:pt x="26" y="300"/>
                  </a:cubicBezTo>
                  <a:cubicBezTo>
                    <a:pt x="26" y="303"/>
                    <a:pt x="27" y="306"/>
                    <a:pt x="27" y="310"/>
                  </a:cubicBezTo>
                  <a:cubicBezTo>
                    <a:pt x="23" y="310"/>
                    <a:pt x="16" y="311"/>
                    <a:pt x="16" y="311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18" y="317"/>
                    <a:pt x="19" y="324"/>
                    <a:pt x="20" y="327"/>
                  </a:cubicBezTo>
                  <a:cubicBezTo>
                    <a:pt x="18" y="328"/>
                    <a:pt x="15" y="328"/>
                    <a:pt x="13" y="329"/>
                  </a:cubicBezTo>
                  <a:cubicBezTo>
                    <a:pt x="13" y="329"/>
                    <a:pt x="13" y="329"/>
                    <a:pt x="13" y="329"/>
                  </a:cubicBezTo>
                  <a:close/>
                  <a:moveTo>
                    <a:pt x="503" y="265"/>
                  </a:moveTo>
                  <a:cubicBezTo>
                    <a:pt x="501" y="265"/>
                    <a:pt x="501" y="265"/>
                    <a:pt x="501" y="265"/>
                  </a:cubicBezTo>
                  <a:cubicBezTo>
                    <a:pt x="501" y="266"/>
                    <a:pt x="501" y="266"/>
                    <a:pt x="501" y="266"/>
                  </a:cubicBezTo>
                  <a:cubicBezTo>
                    <a:pt x="500" y="267"/>
                    <a:pt x="499" y="274"/>
                    <a:pt x="499" y="278"/>
                  </a:cubicBezTo>
                  <a:cubicBezTo>
                    <a:pt x="497" y="278"/>
                    <a:pt x="495" y="278"/>
                    <a:pt x="493" y="278"/>
                  </a:cubicBezTo>
                  <a:cubicBezTo>
                    <a:pt x="493" y="276"/>
                    <a:pt x="493" y="273"/>
                    <a:pt x="493" y="269"/>
                  </a:cubicBezTo>
                  <a:cubicBezTo>
                    <a:pt x="493" y="259"/>
                    <a:pt x="492" y="244"/>
                    <a:pt x="489" y="230"/>
                  </a:cubicBezTo>
                  <a:cubicBezTo>
                    <a:pt x="493" y="229"/>
                    <a:pt x="522" y="222"/>
                    <a:pt x="522" y="222"/>
                  </a:cubicBezTo>
                  <a:cubicBezTo>
                    <a:pt x="522" y="221"/>
                    <a:pt x="522" y="221"/>
                    <a:pt x="522" y="221"/>
                  </a:cubicBezTo>
                  <a:cubicBezTo>
                    <a:pt x="522" y="213"/>
                    <a:pt x="519" y="205"/>
                    <a:pt x="519" y="205"/>
                  </a:cubicBezTo>
                  <a:cubicBezTo>
                    <a:pt x="518" y="203"/>
                    <a:pt x="518" y="203"/>
                    <a:pt x="518" y="203"/>
                  </a:cubicBezTo>
                  <a:cubicBezTo>
                    <a:pt x="518" y="203"/>
                    <a:pt x="510" y="205"/>
                    <a:pt x="507" y="206"/>
                  </a:cubicBezTo>
                  <a:cubicBezTo>
                    <a:pt x="507" y="203"/>
                    <a:pt x="506" y="200"/>
                    <a:pt x="504" y="197"/>
                  </a:cubicBezTo>
                  <a:cubicBezTo>
                    <a:pt x="508" y="195"/>
                    <a:pt x="515" y="193"/>
                    <a:pt x="515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2" y="188"/>
                    <a:pt x="510" y="181"/>
                    <a:pt x="509" y="178"/>
                  </a:cubicBezTo>
                  <a:cubicBezTo>
                    <a:pt x="511" y="177"/>
                    <a:pt x="513" y="176"/>
                    <a:pt x="515" y="176"/>
                  </a:cubicBezTo>
                  <a:cubicBezTo>
                    <a:pt x="526" y="199"/>
                    <a:pt x="530" y="224"/>
                    <a:pt x="531" y="232"/>
                  </a:cubicBezTo>
                  <a:cubicBezTo>
                    <a:pt x="523" y="233"/>
                    <a:pt x="500" y="237"/>
                    <a:pt x="499" y="237"/>
                  </a:cubicBezTo>
                  <a:cubicBezTo>
                    <a:pt x="497" y="237"/>
                    <a:pt x="497" y="237"/>
                    <a:pt x="497" y="237"/>
                  </a:cubicBezTo>
                  <a:cubicBezTo>
                    <a:pt x="497" y="239"/>
                    <a:pt x="497" y="239"/>
                    <a:pt x="497" y="239"/>
                  </a:cubicBezTo>
                  <a:cubicBezTo>
                    <a:pt x="498" y="244"/>
                    <a:pt x="499" y="253"/>
                    <a:pt x="499" y="253"/>
                  </a:cubicBezTo>
                  <a:cubicBezTo>
                    <a:pt x="499" y="255"/>
                    <a:pt x="499" y="255"/>
                    <a:pt x="499" y="255"/>
                  </a:cubicBezTo>
                  <a:cubicBezTo>
                    <a:pt x="499" y="255"/>
                    <a:pt x="507" y="254"/>
                    <a:pt x="510" y="254"/>
                  </a:cubicBezTo>
                  <a:cubicBezTo>
                    <a:pt x="510" y="256"/>
                    <a:pt x="511" y="260"/>
                    <a:pt x="511" y="264"/>
                  </a:cubicBezTo>
                  <a:cubicBezTo>
                    <a:pt x="507" y="265"/>
                    <a:pt x="503" y="265"/>
                    <a:pt x="503" y="265"/>
                  </a:cubicBezTo>
                  <a:cubicBezTo>
                    <a:pt x="503" y="265"/>
                    <a:pt x="503" y="265"/>
                    <a:pt x="503" y="265"/>
                  </a:cubicBezTo>
                  <a:close/>
                  <a:moveTo>
                    <a:pt x="485" y="213"/>
                  </a:moveTo>
                  <a:cubicBezTo>
                    <a:pt x="483" y="206"/>
                    <a:pt x="477" y="185"/>
                    <a:pt x="467" y="167"/>
                  </a:cubicBezTo>
                  <a:cubicBezTo>
                    <a:pt x="470" y="165"/>
                    <a:pt x="496" y="150"/>
                    <a:pt x="496" y="150"/>
                  </a:cubicBezTo>
                  <a:cubicBezTo>
                    <a:pt x="495" y="148"/>
                    <a:pt x="495" y="148"/>
                    <a:pt x="495" y="148"/>
                  </a:cubicBezTo>
                  <a:cubicBezTo>
                    <a:pt x="492" y="141"/>
                    <a:pt x="487" y="134"/>
                    <a:pt x="487" y="134"/>
                  </a:cubicBezTo>
                  <a:cubicBezTo>
                    <a:pt x="486" y="132"/>
                    <a:pt x="486" y="132"/>
                    <a:pt x="486" y="132"/>
                  </a:cubicBezTo>
                  <a:cubicBezTo>
                    <a:pt x="486" y="132"/>
                    <a:pt x="479" y="137"/>
                    <a:pt x="476" y="138"/>
                  </a:cubicBezTo>
                  <a:cubicBezTo>
                    <a:pt x="475" y="136"/>
                    <a:pt x="473" y="133"/>
                    <a:pt x="471" y="131"/>
                  </a:cubicBezTo>
                  <a:cubicBezTo>
                    <a:pt x="474" y="128"/>
                    <a:pt x="480" y="124"/>
                    <a:pt x="480" y="124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6" y="120"/>
                    <a:pt x="472" y="114"/>
                    <a:pt x="470" y="112"/>
                  </a:cubicBezTo>
                  <a:cubicBezTo>
                    <a:pt x="471" y="110"/>
                    <a:pt x="473" y="109"/>
                    <a:pt x="475" y="107"/>
                  </a:cubicBezTo>
                  <a:cubicBezTo>
                    <a:pt x="493" y="126"/>
                    <a:pt x="504" y="150"/>
                    <a:pt x="508" y="156"/>
                  </a:cubicBezTo>
                  <a:cubicBezTo>
                    <a:pt x="500" y="160"/>
                    <a:pt x="480" y="171"/>
                    <a:pt x="479" y="171"/>
                  </a:cubicBezTo>
                  <a:cubicBezTo>
                    <a:pt x="477" y="172"/>
                    <a:pt x="477" y="172"/>
                    <a:pt x="477" y="172"/>
                  </a:cubicBezTo>
                  <a:cubicBezTo>
                    <a:pt x="478" y="174"/>
                    <a:pt x="478" y="174"/>
                    <a:pt x="478" y="174"/>
                  </a:cubicBezTo>
                  <a:cubicBezTo>
                    <a:pt x="480" y="178"/>
                    <a:pt x="483" y="187"/>
                    <a:pt x="483" y="187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484" y="189"/>
                    <a:pt x="492" y="185"/>
                    <a:pt x="494" y="184"/>
                  </a:cubicBezTo>
                  <a:cubicBezTo>
                    <a:pt x="495" y="186"/>
                    <a:pt x="497" y="190"/>
                    <a:pt x="499" y="194"/>
                  </a:cubicBezTo>
                  <a:cubicBezTo>
                    <a:pt x="495" y="195"/>
                    <a:pt x="489" y="197"/>
                    <a:pt x="489" y="197"/>
                  </a:cubicBezTo>
                  <a:cubicBezTo>
                    <a:pt x="489" y="199"/>
                    <a:pt x="489" y="199"/>
                    <a:pt x="489" y="199"/>
                  </a:cubicBezTo>
                  <a:cubicBezTo>
                    <a:pt x="489" y="199"/>
                    <a:pt x="490" y="206"/>
                    <a:pt x="491" y="211"/>
                  </a:cubicBezTo>
                  <a:cubicBezTo>
                    <a:pt x="489" y="211"/>
                    <a:pt x="487" y="212"/>
                    <a:pt x="485" y="213"/>
                  </a:cubicBezTo>
                  <a:cubicBezTo>
                    <a:pt x="485" y="213"/>
                    <a:pt x="485" y="213"/>
                    <a:pt x="485" y="213"/>
                  </a:cubicBezTo>
                  <a:close/>
                  <a:moveTo>
                    <a:pt x="458" y="152"/>
                  </a:moveTo>
                  <a:cubicBezTo>
                    <a:pt x="454" y="146"/>
                    <a:pt x="442" y="128"/>
                    <a:pt x="427" y="113"/>
                  </a:cubicBezTo>
                  <a:cubicBezTo>
                    <a:pt x="429" y="111"/>
                    <a:pt x="450" y="89"/>
                    <a:pt x="450" y="89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4" y="81"/>
                    <a:pt x="438" y="76"/>
                    <a:pt x="437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6" y="75"/>
                    <a:pt x="430" y="81"/>
                    <a:pt x="428" y="83"/>
                  </a:cubicBezTo>
                  <a:cubicBezTo>
                    <a:pt x="426" y="81"/>
                    <a:pt x="424" y="79"/>
                    <a:pt x="421" y="77"/>
                  </a:cubicBezTo>
                  <a:cubicBezTo>
                    <a:pt x="424" y="74"/>
                    <a:pt x="428" y="69"/>
                    <a:pt x="428" y="69"/>
                  </a:cubicBezTo>
                  <a:cubicBezTo>
                    <a:pt x="426" y="67"/>
                    <a:pt x="426" y="67"/>
                    <a:pt x="426" y="67"/>
                  </a:cubicBezTo>
                  <a:cubicBezTo>
                    <a:pt x="423" y="65"/>
                    <a:pt x="417" y="61"/>
                    <a:pt x="415" y="59"/>
                  </a:cubicBezTo>
                  <a:cubicBezTo>
                    <a:pt x="416" y="57"/>
                    <a:pt x="417" y="55"/>
                    <a:pt x="419" y="54"/>
                  </a:cubicBezTo>
                  <a:cubicBezTo>
                    <a:pt x="441" y="67"/>
                    <a:pt x="458" y="86"/>
                    <a:pt x="462" y="92"/>
                  </a:cubicBezTo>
                  <a:cubicBezTo>
                    <a:pt x="457" y="97"/>
                    <a:pt x="440" y="113"/>
                    <a:pt x="439" y="114"/>
                  </a:cubicBezTo>
                  <a:cubicBezTo>
                    <a:pt x="438" y="116"/>
                    <a:pt x="438" y="116"/>
                    <a:pt x="438" y="116"/>
                  </a:cubicBezTo>
                  <a:cubicBezTo>
                    <a:pt x="439" y="117"/>
                    <a:pt x="439" y="117"/>
                    <a:pt x="439" y="117"/>
                  </a:cubicBezTo>
                  <a:cubicBezTo>
                    <a:pt x="442" y="120"/>
                    <a:pt x="448" y="128"/>
                    <a:pt x="448" y="128"/>
                  </a:cubicBezTo>
                  <a:cubicBezTo>
                    <a:pt x="449" y="130"/>
                    <a:pt x="449" y="130"/>
                    <a:pt x="449" y="130"/>
                  </a:cubicBezTo>
                  <a:cubicBezTo>
                    <a:pt x="449" y="130"/>
                    <a:pt x="456" y="124"/>
                    <a:pt x="458" y="122"/>
                  </a:cubicBezTo>
                  <a:cubicBezTo>
                    <a:pt x="459" y="123"/>
                    <a:pt x="462" y="127"/>
                    <a:pt x="465" y="130"/>
                  </a:cubicBezTo>
                  <a:cubicBezTo>
                    <a:pt x="461" y="132"/>
                    <a:pt x="456" y="136"/>
                    <a:pt x="456" y="136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457" y="138"/>
                    <a:pt x="460" y="144"/>
                    <a:pt x="463" y="148"/>
                  </a:cubicBezTo>
                  <a:cubicBezTo>
                    <a:pt x="461" y="149"/>
                    <a:pt x="459" y="150"/>
                    <a:pt x="458" y="152"/>
                  </a:cubicBezTo>
                  <a:cubicBezTo>
                    <a:pt x="458" y="152"/>
                    <a:pt x="458" y="152"/>
                    <a:pt x="458" y="152"/>
                  </a:cubicBezTo>
                  <a:close/>
                  <a:moveTo>
                    <a:pt x="414" y="101"/>
                  </a:moveTo>
                  <a:cubicBezTo>
                    <a:pt x="408" y="96"/>
                    <a:pt x="392" y="83"/>
                    <a:pt x="374" y="73"/>
                  </a:cubicBezTo>
                  <a:cubicBezTo>
                    <a:pt x="375" y="70"/>
                    <a:pt x="389" y="43"/>
                    <a:pt x="389" y="43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1" y="38"/>
                    <a:pt x="373" y="35"/>
                    <a:pt x="373" y="35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34"/>
                    <a:pt x="368" y="42"/>
                    <a:pt x="366" y="44"/>
                  </a:cubicBezTo>
                  <a:cubicBezTo>
                    <a:pt x="364" y="43"/>
                    <a:pt x="361" y="42"/>
                    <a:pt x="358" y="41"/>
                  </a:cubicBezTo>
                  <a:cubicBezTo>
                    <a:pt x="359" y="37"/>
                    <a:pt x="362" y="31"/>
                    <a:pt x="362" y="31"/>
                  </a:cubicBezTo>
                  <a:cubicBezTo>
                    <a:pt x="360" y="30"/>
                    <a:pt x="360" y="30"/>
                    <a:pt x="360" y="30"/>
                  </a:cubicBezTo>
                  <a:cubicBezTo>
                    <a:pt x="356" y="29"/>
                    <a:pt x="350" y="27"/>
                    <a:pt x="346" y="25"/>
                  </a:cubicBezTo>
                  <a:cubicBezTo>
                    <a:pt x="347" y="23"/>
                    <a:pt x="348" y="21"/>
                    <a:pt x="349" y="19"/>
                  </a:cubicBezTo>
                  <a:cubicBezTo>
                    <a:pt x="374" y="25"/>
                    <a:pt x="396" y="38"/>
                    <a:pt x="402" y="42"/>
                  </a:cubicBezTo>
                  <a:cubicBezTo>
                    <a:pt x="398" y="49"/>
                    <a:pt x="387" y="69"/>
                    <a:pt x="386" y="70"/>
                  </a:cubicBezTo>
                  <a:cubicBezTo>
                    <a:pt x="385" y="71"/>
                    <a:pt x="385" y="71"/>
                    <a:pt x="385" y="71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90" y="75"/>
                    <a:pt x="398" y="80"/>
                    <a:pt x="398" y="80"/>
                  </a:cubicBezTo>
                  <a:cubicBezTo>
                    <a:pt x="400" y="82"/>
                    <a:pt x="400" y="82"/>
                    <a:pt x="400" y="82"/>
                  </a:cubicBezTo>
                  <a:cubicBezTo>
                    <a:pt x="400" y="82"/>
                    <a:pt x="404" y="74"/>
                    <a:pt x="406" y="72"/>
                  </a:cubicBezTo>
                  <a:cubicBezTo>
                    <a:pt x="408" y="73"/>
                    <a:pt x="411" y="76"/>
                    <a:pt x="415" y="78"/>
                  </a:cubicBezTo>
                  <a:cubicBezTo>
                    <a:pt x="412" y="81"/>
                    <a:pt x="408" y="86"/>
                    <a:pt x="408" y="86"/>
                  </a:cubicBezTo>
                  <a:cubicBezTo>
                    <a:pt x="409" y="88"/>
                    <a:pt x="409" y="88"/>
                    <a:pt x="409" y="88"/>
                  </a:cubicBezTo>
                  <a:cubicBezTo>
                    <a:pt x="410" y="88"/>
                    <a:pt x="414" y="93"/>
                    <a:pt x="418" y="96"/>
                  </a:cubicBezTo>
                  <a:cubicBezTo>
                    <a:pt x="416" y="98"/>
                    <a:pt x="415" y="99"/>
                    <a:pt x="414" y="101"/>
                  </a:cubicBezTo>
                  <a:cubicBezTo>
                    <a:pt x="414" y="101"/>
                    <a:pt x="414" y="101"/>
                    <a:pt x="414" y="101"/>
                  </a:cubicBezTo>
                  <a:close/>
                  <a:moveTo>
                    <a:pt x="358" y="66"/>
                  </a:moveTo>
                  <a:cubicBezTo>
                    <a:pt x="351" y="63"/>
                    <a:pt x="332" y="54"/>
                    <a:pt x="311" y="51"/>
                  </a:cubicBezTo>
                  <a:cubicBezTo>
                    <a:pt x="312" y="47"/>
                    <a:pt x="318" y="18"/>
                    <a:pt x="318" y="18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08" y="15"/>
                    <a:pt x="300" y="14"/>
                    <a:pt x="300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7" y="23"/>
                    <a:pt x="296" y="25"/>
                  </a:cubicBezTo>
                  <a:cubicBezTo>
                    <a:pt x="294" y="25"/>
                    <a:pt x="290" y="25"/>
                    <a:pt x="287" y="25"/>
                  </a:cubicBezTo>
                  <a:cubicBezTo>
                    <a:pt x="287" y="20"/>
                    <a:pt x="288" y="14"/>
                    <a:pt x="28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2" y="14"/>
                    <a:pt x="275" y="13"/>
                    <a:pt x="271" y="13"/>
                  </a:cubicBezTo>
                  <a:cubicBezTo>
                    <a:pt x="271" y="11"/>
                    <a:pt x="272" y="8"/>
                    <a:pt x="272" y="6"/>
                  </a:cubicBezTo>
                  <a:cubicBezTo>
                    <a:pt x="297" y="5"/>
                    <a:pt x="323" y="11"/>
                    <a:pt x="330" y="13"/>
                  </a:cubicBezTo>
                  <a:cubicBezTo>
                    <a:pt x="328" y="21"/>
                    <a:pt x="322" y="43"/>
                    <a:pt x="322" y="44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328" y="47"/>
                    <a:pt x="337" y="50"/>
                    <a:pt x="337" y="50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39" y="51"/>
                    <a:pt x="341" y="43"/>
                    <a:pt x="342" y="40"/>
                  </a:cubicBezTo>
                  <a:cubicBezTo>
                    <a:pt x="344" y="41"/>
                    <a:pt x="348" y="42"/>
                    <a:pt x="352" y="43"/>
                  </a:cubicBezTo>
                  <a:cubicBezTo>
                    <a:pt x="351" y="47"/>
                    <a:pt x="348" y="53"/>
                    <a:pt x="348" y="53"/>
                  </a:cubicBezTo>
                  <a:cubicBezTo>
                    <a:pt x="350" y="54"/>
                    <a:pt x="350" y="54"/>
                    <a:pt x="350" y="54"/>
                  </a:cubicBezTo>
                  <a:cubicBezTo>
                    <a:pt x="350" y="54"/>
                    <a:pt x="356" y="58"/>
                    <a:pt x="360" y="60"/>
                  </a:cubicBezTo>
                  <a:cubicBezTo>
                    <a:pt x="359" y="62"/>
                    <a:pt x="358" y="64"/>
                    <a:pt x="358" y="66"/>
                  </a:cubicBezTo>
                  <a:cubicBezTo>
                    <a:pt x="358" y="66"/>
                    <a:pt x="358" y="66"/>
                    <a:pt x="358" y="66"/>
                  </a:cubicBezTo>
                  <a:close/>
                  <a:moveTo>
                    <a:pt x="294" y="48"/>
                  </a:moveTo>
                  <a:cubicBezTo>
                    <a:pt x="287" y="48"/>
                    <a:pt x="266" y="45"/>
                    <a:pt x="245" y="48"/>
                  </a:cubicBezTo>
                  <a:cubicBezTo>
                    <a:pt x="245" y="44"/>
                    <a:pt x="240" y="14"/>
                    <a:pt x="24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1" y="14"/>
                    <a:pt x="223" y="16"/>
                    <a:pt x="222" y="17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1" y="17"/>
                    <a:pt x="222" y="25"/>
                    <a:pt x="222" y="28"/>
                  </a:cubicBezTo>
                  <a:cubicBezTo>
                    <a:pt x="220" y="29"/>
                    <a:pt x="217" y="29"/>
                    <a:pt x="213" y="30"/>
                  </a:cubicBezTo>
                  <a:cubicBezTo>
                    <a:pt x="212" y="26"/>
                    <a:pt x="211" y="19"/>
                    <a:pt x="211" y="19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5" y="22"/>
                    <a:pt x="198" y="23"/>
                    <a:pt x="195" y="24"/>
                  </a:cubicBezTo>
                  <a:cubicBezTo>
                    <a:pt x="194" y="22"/>
                    <a:pt x="194" y="20"/>
                    <a:pt x="193" y="18"/>
                  </a:cubicBezTo>
                  <a:cubicBezTo>
                    <a:pt x="217" y="9"/>
                    <a:pt x="244" y="7"/>
                    <a:pt x="251" y="6"/>
                  </a:cubicBezTo>
                  <a:cubicBezTo>
                    <a:pt x="252" y="14"/>
                    <a:pt x="254" y="37"/>
                    <a:pt x="254" y="38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60" y="40"/>
                    <a:pt x="270" y="40"/>
                    <a:pt x="270" y="40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72" y="40"/>
                    <a:pt x="271" y="32"/>
                    <a:pt x="271" y="29"/>
                  </a:cubicBezTo>
                  <a:cubicBezTo>
                    <a:pt x="274" y="29"/>
                    <a:pt x="278" y="29"/>
                    <a:pt x="282" y="29"/>
                  </a:cubicBezTo>
                  <a:cubicBezTo>
                    <a:pt x="282" y="33"/>
                    <a:pt x="281" y="39"/>
                    <a:pt x="281" y="39"/>
                  </a:cubicBezTo>
                  <a:cubicBezTo>
                    <a:pt x="283" y="40"/>
                    <a:pt x="283" y="40"/>
                    <a:pt x="283" y="40"/>
                  </a:cubicBezTo>
                  <a:cubicBezTo>
                    <a:pt x="283" y="40"/>
                    <a:pt x="290" y="41"/>
                    <a:pt x="295" y="42"/>
                  </a:cubicBezTo>
                  <a:cubicBezTo>
                    <a:pt x="295" y="44"/>
                    <a:pt x="294" y="46"/>
                    <a:pt x="294" y="48"/>
                  </a:cubicBezTo>
                  <a:cubicBezTo>
                    <a:pt x="294" y="48"/>
                    <a:pt x="294" y="48"/>
                    <a:pt x="294" y="48"/>
                  </a:cubicBezTo>
                  <a:close/>
                  <a:moveTo>
                    <a:pt x="180" y="65"/>
                  </a:moveTo>
                  <a:cubicBezTo>
                    <a:pt x="179" y="62"/>
                    <a:pt x="166" y="35"/>
                    <a:pt x="166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6" y="38"/>
                    <a:pt x="150" y="42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51" y="51"/>
                    <a:pt x="153" y="54"/>
                  </a:cubicBezTo>
                  <a:cubicBezTo>
                    <a:pt x="150" y="55"/>
                    <a:pt x="148" y="57"/>
                    <a:pt x="145" y="59"/>
                  </a:cubicBezTo>
                  <a:cubicBezTo>
                    <a:pt x="143" y="55"/>
                    <a:pt x="139" y="49"/>
                    <a:pt x="139" y="4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4" y="53"/>
                    <a:pt x="128" y="56"/>
                    <a:pt x="125" y="58"/>
                  </a:cubicBezTo>
                  <a:cubicBezTo>
                    <a:pt x="124" y="56"/>
                    <a:pt x="123" y="54"/>
                    <a:pt x="122" y="52"/>
                  </a:cubicBezTo>
                  <a:cubicBezTo>
                    <a:pt x="142" y="36"/>
                    <a:pt x="167" y="27"/>
                    <a:pt x="174" y="24"/>
                  </a:cubicBezTo>
                  <a:cubicBezTo>
                    <a:pt x="176" y="31"/>
                    <a:pt x="185" y="52"/>
                    <a:pt x="186" y="53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92" y="53"/>
                    <a:pt x="201" y="50"/>
                    <a:pt x="201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1" y="42"/>
                    <a:pt x="200" y="39"/>
                  </a:cubicBezTo>
                  <a:cubicBezTo>
                    <a:pt x="202" y="38"/>
                    <a:pt x="206" y="37"/>
                    <a:pt x="210" y="36"/>
                  </a:cubicBezTo>
                  <a:cubicBezTo>
                    <a:pt x="211" y="40"/>
                    <a:pt x="212" y="46"/>
                    <a:pt x="212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5" y="46"/>
                    <a:pt x="221" y="45"/>
                    <a:pt x="226" y="44"/>
                  </a:cubicBezTo>
                  <a:cubicBezTo>
                    <a:pt x="227" y="46"/>
                    <a:pt x="227" y="49"/>
                    <a:pt x="227" y="51"/>
                  </a:cubicBezTo>
                  <a:cubicBezTo>
                    <a:pt x="221" y="52"/>
                    <a:pt x="199" y="57"/>
                    <a:pt x="180" y="65"/>
                  </a:cubicBezTo>
                  <a:cubicBezTo>
                    <a:pt x="180" y="65"/>
                    <a:pt x="180" y="65"/>
                    <a:pt x="180" y="65"/>
                  </a:cubicBezTo>
                  <a:close/>
                  <a:moveTo>
                    <a:pt x="79" y="99"/>
                  </a:moveTo>
                  <a:cubicBezTo>
                    <a:pt x="77" y="103"/>
                    <a:pt x="72" y="108"/>
                    <a:pt x="70" y="110"/>
                  </a:cubicBezTo>
                  <a:cubicBezTo>
                    <a:pt x="68" y="109"/>
                    <a:pt x="66" y="107"/>
                    <a:pt x="65" y="106"/>
                  </a:cubicBezTo>
                  <a:cubicBezTo>
                    <a:pt x="80" y="85"/>
                    <a:pt x="100" y="69"/>
                    <a:pt x="106" y="64"/>
                  </a:cubicBezTo>
                  <a:cubicBezTo>
                    <a:pt x="110" y="70"/>
                    <a:pt x="125" y="88"/>
                    <a:pt x="125" y="88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1" y="86"/>
                    <a:pt x="139" y="81"/>
                    <a:pt x="139" y="81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36" y="73"/>
                    <a:pt x="134" y="71"/>
                  </a:cubicBezTo>
                  <a:cubicBezTo>
                    <a:pt x="136" y="70"/>
                    <a:pt x="140" y="67"/>
                    <a:pt x="143" y="65"/>
                  </a:cubicBezTo>
                  <a:cubicBezTo>
                    <a:pt x="145" y="68"/>
                    <a:pt x="149" y="74"/>
                    <a:pt x="149" y="74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1" y="73"/>
                    <a:pt x="157" y="70"/>
                    <a:pt x="161" y="68"/>
                  </a:cubicBezTo>
                  <a:cubicBezTo>
                    <a:pt x="162" y="70"/>
                    <a:pt x="163" y="72"/>
                    <a:pt x="164" y="74"/>
                  </a:cubicBezTo>
                  <a:cubicBezTo>
                    <a:pt x="158" y="77"/>
                    <a:pt x="139" y="88"/>
                    <a:pt x="124" y="101"/>
                  </a:cubicBezTo>
                  <a:cubicBezTo>
                    <a:pt x="122" y="99"/>
                    <a:pt x="102" y="77"/>
                    <a:pt x="102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4" y="82"/>
                    <a:pt x="89" y="88"/>
                    <a:pt x="88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93" y="96"/>
                    <a:pt x="95" y="98"/>
                  </a:cubicBezTo>
                  <a:cubicBezTo>
                    <a:pt x="93" y="100"/>
                    <a:pt x="91" y="102"/>
                    <a:pt x="88" y="105"/>
                  </a:cubicBezTo>
                  <a:cubicBezTo>
                    <a:pt x="85" y="102"/>
                    <a:pt x="80" y="98"/>
                    <a:pt x="80" y="98"/>
                  </a:cubicBezTo>
                  <a:cubicBezTo>
                    <a:pt x="79" y="99"/>
                    <a:pt x="79" y="99"/>
                    <a:pt x="79" y="99"/>
                  </a:cubicBezTo>
                  <a:close/>
                  <a:moveTo>
                    <a:pt x="36" y="163"/>
                  </a:moveTo>
                  <a:cubicBezTo>
                    <a:pt x="35" y="166"/>
                    <a:pt x="32" y="173"/>
                    <a:pt x="31" y="176"/>
                  </a:cubicBezTo>
                  <a:cubicBezTo>
                    <a:pt x="29" y="175"/>
                    <a:pt x="26" y="174"/>
                    <a:pt x="25" y="173"/>
                  </a:cubicBezTo>
                  <a:cubicBezTo>
                    <a:pt x="33" y="149"/>
                    <a:pt x="48" y="127"/>
                    <a:pt x="52" y="122"/>
                  </a:cubicBezTo>
                  <a:cubicBezTo>
                    <a:pt x="59" y="126"/>
                    <a:pt x="78" y="139"/>
                    <a:pt x="78" y="139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4" y="135"/>
                    <a:pt x="90" y="128"/>
                    <a:pt x="90" y="128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85" y="122"/>
                    <a:pt x="82" y="120"/>
                  </a:cubicBezTo>
                  <a:cubicBezTo>
                    <a:pt x="84" y="118"/>
                    <a:pt x="86" y="115"/>
                    <a:pt x="89" y="111"/>
                  </a:cubicBezTo>
                  <a:cubicBezTo>
                    <a:pt x="92" y="114"/>
                    <a:pt x="97" y="118"/>
                    <a:pt x="97" y="11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17"/>
                    <a:pt x="104" y="113"/>
                    <a:pt x="107" y="110"/>
                  </a:cubicBezTo>
                  <a:cubicBezTo>
                    <a:pt x="109" y="111"/>
                    <a:pt x="110" y="113"/>
                    <a:pt x="112" y="114"/>
                  </a:cubicBezTo>
                  <a:cubicBezTo>
                    <a:pt x="107" y="119"/>
                    <a:pt x="92" y="134"/>
                    <a:pt x="81" y="152"/>
                  </a:cubicBezTo>
                  <a:cubicBezTo>
                    <a:pt x="78" y="150"/>
                    <a:pt x="52" y="135"/>
                    <a:pt x="52" y="135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46" y="142"/>
                    <a:pt x="43" y="150"/>
                    <a:pt x="42" y="150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152"/>
                    <a:pt x="49" y="156"/>
                    <a:pt x="51" y="157"/>
                  </a:cubicBezTo>
                  <a:cubicBezTo>
                    <a:pt x="50" y="160"/>
                    <a:pt x="49" y="162"/>
                    <a:pt x="47" y="166"/>
                  </a:cubicBezTo>
                  <a:cubicBezTo>
                    <a:pt x="44" y="164"/>
                    <a:pt x="37" y="161"/>
                    <a:pt x="37" y="161"/>
                  </a:cubicBezTo>
                  <a:cubicBezTo>
                    <a:pt x="36" y="163"/>
                    <a:pt x="36" y="163"/>
                    <a:pt x="36" y="163"/>
                  </a:cubicBezTo>
                  <a:close/>
                  <a:moveTo>
                    <a:pt x="15" y="237"/>
                  </a:moveTo>
                  <a:cubicBezTo>
                    <a:pt x="15" y="241"/>
                    <a:pt x="15" y="248"/>
                    <a:pt x="14" y="251"/>
                  </a:cubicBezTo>
                  <a:cubicBezTo>
                    <a:pt x="12" y="251"/>
                    <a:pt x="9" y="251"/>
                    <a:pt x="7" y="251"/>
                  </a:cubicBezTo>
                  <a:cubicBezTo>
                    <a:pt x="8" y="225"/>
                    <a:pt x="15" y="200"/>
                    <a:pt x="17" y="192"/>
                  </a:cubicBezTo>
                  <a:cubicBezTo>
                    <a:pt x="25" y="195"/>
                    <a:pt x="46" y="201"/>
                    <a:pt x="47" y="201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51" y="196"/>
                    <a:pt x="55" y="187"/>
                    <a:pt x="55" y="187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5"/>
                    <a:pt x="48" y="183"/>
                    <a:pt x="45" y="182"/>
                  </a:cubicBezTo>
                  <a:cubicBezTo>
                    <a:pt x="46" y="179"/>
                    <a:pt x="48" y="176"/>
                    <a:pt x="49" y="172"/>
                  </a:cubicBezTo>
                  <a:cubicBezTo>
                    <a:pt x="53" y="173"/>
                    <a:pt x="59" y="176"/>
                    <a:pt x="59" y="176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4"/>
                    <a:pt x="64" y="169"/>
                    <a:pt x="66" y="165"/>
                  </a:cubicBezTo>
                  <a:cubicBezTo>
                    <a:pt x="68" y="166"/>
                    <a:pt x="70" y="167"/>
                    <a:pt x="72" y="168"/>
                  </a:cubicBezTo>
                  <a:cubicBezTo>
                    <a:pt x="69" y="174"/>
                    <a:pt x="59" y="193"/>
                    <a:pt x="54" y="213"/>
                  </a:cubicBezTo>
                  <a:cubicBezTo>
                    <a:pt x="50" y="212"/>
                    <a:pt x="21" y="206"/>
                    <a:pt x="21" y="20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18" y="215"/>
                    <a:pt x="17" y="223"/>
                    <a:pt x="17" y="223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17" y="225"/>
                    <a:pt x="25" y="227"/>
                    <a:pt x="28" y="227"/>
                  </a:cubicBezTo>
                  <a:cubicBezTo>
                    <a:pt x="27" y="230"/>
                    <a:pt x="27" y="233"/>
                    <a:pt x="26" y="237"/>
                  </a:cubicBezTo>
                  <a:cubicBezTo>
                    <a:pt x="22" y="236"/>
                    <a:pt x="15" y="235"/>
                    <a:pt x="15" y="235"/>
                  </a:cubicBezTo>
                  <a:cubicBezTo>
                    <a:pt x="15" y="237"/>
                    <a:pt x="15" y="237"/>
                    <a:pt x="15" y="237"/>
                  </a:cubicBezTo>
                  <a:close/>
                  <a:moveTo>
                    <a:pt x="91" y="464"/>
                  </a:moveTo>
                  <a:cubicBezTo>
                    <a:pt x="71" y="447"/>
                    <a:pt x="56" y="426"/>
                    <a:pt x="52" y="419"/>
                  </a:cubicBezTo>
                  <a:cubicBezTo>
                    <a:pt x="59" y="415"/>
                    <a:pt x="77" y="402"/>
                    <a:pt x="78" y="401"/>
                  </a:cubicBezTo>
                  <a:cubicBezTo>
                    <a:pt x="80" y="400"/>
                    <a:pt x="80" y="400"/>
                    <a:pt x="80" y="400"/>
                  </a:cubicBezTo>
                  <a:cubicBezTo>
                    <a:pt x="78" y="398"/>
                    <a:pt x="78" y="398"/>
                    <a:pt x="78" y="398"/>
                  </a:cubicBezTo>
                  <a:cubicBezTo>
                    <a:pt x="76" y="395"/>
                    <a:pt x="72" y="386"/>
                    <a:pt x="72" y="386"/>
                  </a:cubicBezTo>
                  <a:cubicBezTo>
                    <a:pt x="70" y="384"/>
                    <a:pt x="70" y="384"/>
                    <a:pt x="70" y="384"/>
                  </a:cubicBezTo>
                  <a:cubicBezTo>
                    <a:pt x="70" y="384"/>
                    <a:pt x="63" y="389"/>
                    <a:pt x="61" y="391"/>
                  </a:cubicBezTo>
                  <a:cubicBezTo>
                    <a:pt x="60" y="389"/>
                    <a:pt x="58" y="385"/>
                    <a:pt x="55" y="381"/>
                  </a:cubicBezTo>
                  <a:cubicBezTo>
                    <a:pt x="59" y="380"/>
                    <a:pt x="65" y="377"/>
                    <a:pt x="65" y="377"/>
                  </a:cubicBezTo>
                  <a:cubicBezTo>
                    <a:pt x="64" y="375"/>
                    <a:pt x="64" y="375"/>
                    <a:pt x="64" y="375"/>
                  </a:cubicBezTo>
                  <a:cubicBezTo>
                    <a:pt x="64" y="375"/>
                    <a:pt x="62" y="368"/>
                    <a:pt x="60" y="364"/>
                  </a:cubicBezTo>
                  <a:cubicBezTo>
                    <a:pt x="62" y="363"/>
                    <a:pt x="64" y="362"/>
                    <a:pt x="66" y="361"/>
                  </a:cubicBezTo>
                  <a:cubicBezTo>
                    <a:pt x="69" y="367"/>
                    <a:pt x="78" y="387"/>
                    <a:pt x="91" y="404"/>
                  </a:cubicBezTo>
                  <a:cubicBezTo>
                    <a:pt x="88" y="406"/>
                    <a:pt x="65" y="424"/>
                    <a:pt x="65" y="424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9" y="433"/>
                    <a:pt x="75" y="439"/>
                    <a:pt x="76" y="439"/>
                  </a:cubicBezTo>
                  <a:cubicBezTo>
                    <a:pt x="77" y="440"/>
                    <a:pt x="77" y="440"/>
                    <a:pt x="77" y="440"/>
                  </a:cubicBezTo>
                  <a:cubicBezTo>
                    <a:pt x="77" y="440"/>
                    <a:pt x="83" y="435"/>
                    <a:pt x="86" y="433"/>
                  </a:cubicBezTo>
                  <a:cubicBezTo>
                    <a:pt x="87" y="435"/>
                    <a:pt x="90" y="438"/>
                    <a:pt x="92" y="440"/>
                  </a:cubicBezTo>
                  <a:cubicBezTo>
                    <a:pt x="89" y="443"/>
                    <a:pt x="84" y="448"/>
                    <a:pt x="84" y="448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89" y="452"/>
                    <a:pt x="93" y="456"/>
                    <a:pt x="96" y="459"/>
                  </a:cubicBezTo>
                  <a:cubicBezTo>
                    <a:pt x="94" y="460"/>
                    <a:pt x="93" y="462"/>
                    <a:pt x="91" y="464"/>
                  </a:cubicBezTo>
                  <a:cubicBezTo>
                    <a:pt x="91" y="464"/>
                    <a:pt x="91" y="464"/>
                    <a:pt x="91" y="464"/>
                  </a:cubicBezTo>
                  <a:close/>
                  <a:moveTo>
                    <a:pt x="156" y="508"/>
                  </a:moveTo>
                  <a:cubicBezTo>
                    <a:pt x="132" y="498"/>
                    <a:pt x="112" y="482"/>
                    <a:pt x="106" y="477"/>
                  </a:cubicBezTo>
                  <a:cubicBezTo>
                    <a:pt x="111" y="471"/>
                    <a:pt x="125" y="453"/>
                    <a:pt x="126" y="452"/>
                  </a:cubicBezTo>
                  <a:cubicBezTo>
                    <a:pt x="127" y="451"/>
                    <a:pt x="127" y="451"/>
                    <a:pt x="127" y="451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2" y="447"/>
                    <a:pt x="115" y="440"/>
                    <a:pt x="115" y="440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3" y="438"/>
                    <a:pt x="108" y="445"/>
                    <a:pt x="106" y="447"/>
                  </a:cubicBezTo>
                  <a:cubicBezTo>
                    <a:pt x="105" y="446"/>
                    <a:pt x="102" y="443"/>
                    <a:pt x="98" y="440"/>
                  </a:cubicBezTo>
                  <a:cubicBezTo>
                    <a:pt x="101" y="437"/>
                    <a:pt x="106" y="433"/>
                    <a:pt x="106" y="433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5" y="431"/>
                    <a:pt x="101" y="425"/>
                    <a:pt x="98" y="422"/>
                  </a:cubicBezTo>
                  <a:cubicBezTo>
                    <a:pt x="99" y="420"/>
                    <a:pt x="101" y="419"/>
                    <a:pt x="103" y="417"/>
                  </a:cubicBezTo>
                  <a:cubicBezTo>
                    <a:pt x="107" y="423"/>
                    <a:pt x="122" y="439"/>
                    <a:pt x="139" y="451"/>
                  </a:cubicBezTo>
                  <a:cubicBezTo>
                    <a:pt x="137" y="454"/>
                    <a:pt x="120" y="478"/>
                    <a:pt x="120" y="478"/>
                  </a:cubicBezTo>
                  <a:cubicBezTo>
                    <a:pt x="121" y="479"/>
                    <a:pt x="121" y="479"/>
                    <a:pt x="121" y="479"/>
                  </a:cubicBezTo>
                  <a:cubicBezTo>
                    <a:pt x="127" y="485"/>
                    <a:pt x="134" y="488"/>
                    <a:pt x="134" y="489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6" y="489"/>
                    <a:pt x="141" y="483"/>
                    <a:pt x="142" y="480"/>
                  </a:cubicBezTo>
                  <a:cubicBezTo>
                    <a:pt x="144" y="482"/>
                    <a:pt x="147" y="483"/>
                    <a:pt x="150" y="485"/>
                  </a:cubicBezTo>
                  <a:cubicBezTo>
                    <a:pt x="148" y="489"/>
                    <a:pt x="145" y="495"/>
                    <a:pt x="145" y="495"/>
                  </a:cubicBezTo>
                  <a:cubicBezTo>
                    <a:pt x="147" y="496"/>
                    <a:pt x="147" y="496"/>
                    <a:pt x="147" y="496"/>
                  </a:cubicBezTo>
                  <a:cubicBezTo>
                    <a:pt x="150" y="497"/>
                    <a:pt x="156" y="500"/>
                    <a:pt x="159" y="502"/>
                  </a:cubicBezTo>
                  <a:cubicBezTo>
                    <a:pt x="158" y="504"/>
                    <a:pt x="157" y="506"/>
                    <a:pt x="156" y="508"/>
                  </a:cubicBezTo>
                  <a:cubicBezTo>
                    <a:pt x="156" y="508"/>
                    <a:pt x="156" y="508"/>
                    <a:pt x="156" y="508"/>
                  </a:cubicBezTo>
                  <a:close/>
                  <a:moveTo>
                    <a:pt x="327" y="528"/>
                  </a:moveTo>
                  <a:cubicBezTo>
                    <a:pt x="326" y="521"/>
                    <a:pt x="321" y="499"/>
                    <a:pt x="320" y="498"/>
                  </a:cubicBezTo>
                  <a:cubicBezTo>
                    <a:pt x="320" y="496"/>
                    <a:pt x="320" y="496"/>
                    <a:pt x="320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14" y="497"/>
                    <a:pt x="304" y="498"/>
                    <a:pt x="304" y="498"/>
                  </a:cubicBezTo>
                  <a:cubicBezTo>
                    <a:pt x="302" y="498"/>
                    <a:pt x="302" y="498"/>
                    <a:pt x="302" y="498"/>
                  </a:cubicBezTo>
                  <a:cubicBezTo>
                    <a:pt x="302" y="498"/>
                    <a:pt x="304" y="507"/>
                    <a:pt x="304" y="509"/>
                  </a:cubicBezTo>
                  <a:cubicBezTo>
                    <a:pt x="302" y="510"/>
                    <a:pt x="298" y="510"/>
                    <a:pt x="294" y="511"/>
                  </a:cubicBezTo>
                  <a:cubicBezTo>
                    <a:pt x="293" y="507"/>
                    <a:pt x="293" y="501"/>
                    <a:pt x="293" y="501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84" y="500"/>
                    <a:pt x="279" y="500"/>
                  </a:cubicBezTo>
                  <a:cubicBezTo>
                    <a:pt x="279" y="498"/>
                    <a:pt x="279" y="495"/>
                    <a:pt x="279" y="493"/>
                  </a:cubicBezTo>
                  <a:cubicBezTo>
                    <a:pt x="286" y="493"/>
                    <a:pt x="307" y="492"/>
                    <a:pt x="327" y="486"/>
                  </a:cubicBezTo>
                  <a:cubicBezTo>
                    <a:pt x="328" y="490"/>
                    <a:pt x="336" y="518"/>
                    <a:pt x="336" y="518"/>
                  </a:cubicBezTo>
                  <a:cubicBezTo>
                    <a:pt x="338" y="518"/>
                    <a:pt x="338" y="518"/>
                    <a:pt x="338" y="518"/>
                  </a:cubicBezTo>
                  <a:cubicBezTo>
                    <a:pt x="346" y="517"/>
                    <a:pt x="353" y="514"/>
                    <a:pt x="353" y="514"/>
                  </a:cubicBezTo>
                  <a:cubicBezTo>
                    <a:pt x="355" y="513"/>
                    <a:pt x="355" y="513"/>
                    <a:pt x="355" y="513"/>
                  </a:cubicBezTo>
                  <a:cubicBezTo>
                    <a:pt x="355" y="513"/>
                    <a:pt x="353" y="505"/>
                    <a:pt x="352" y="502"/>
                  </a:cubicBezTo>
                  <a:cubicBezTo>
                    <a:pt x="354" y="502"/>
                    <a:pt x="357" y="500"/>
                    <a:pt x="361" y="499"/>
                  </a:cubicBezTo>
                  <a:cubicBezTo>
                    <a:pt x="362" y="503"/>
                    <a:pt x="365" y="509"/>
                    <a:pt x="365" y="509"/>
                  </a:cubicBezTo>
                  <a:cubicBezTo>
                    <a:pt x="367" y="508"/>
                    <a:pt x="367" y="508"/>
                    <a:pt x="367" y="508"/>
                  </a:cubicBezTo>
                  <a:cubicBezTo>
                    <a:pt x="370" y="506"/>
                    <a:pt x="376" y="504"/>
                    <a:pt x="379" y="503"/>
                  </a:cubicBezTo>
                  <a:cubicBezTo>
                    <a:pt x="380" y="504"/>
                    <a:pt x="381" y="507"/>
                    <a:pt x="382" y="509"/>
                  </a:cubicBezTo>
                  <a:cubicBezTo>
                    <a:pt x="359" y="521"/>
                    <a:pt x="334" y="527"/>
                    <a:pt x="327" y="528"/>
                  </a:cubicBezTo>
                  <a:cubicBezTo>
                    <a:pt x="327" y="528"/>
                    <a:pt x="327" y="528"/>
                    <a:pt x="327" y="528"/>
                  </a:cubicBezTo>
                  <a:close/>
                  <a:moveTo>
                    <a:pt x="230" y="530"/>
                  </a:moveTo>
                  <a:cubicBezTo>
                    <a:pt x="204" y="528"/>
                    <a:pt x="180" y="519"/>
                    <a:pt x="174" y="516"/>
                  </a:cubicBezTo>
                  <a:cubicBezTo>
                    <a:pt x="177" y="509"/>
                    <a:pt x="186" y="489"/>
                    <a:pt x="186" y="488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5" y="485"/>
                    <a:pt x="185" y="485"/>
                    <a:pt x="185" y="485"/>
                  </a:cubicBezTo>
                  <a:cubicBezTo>
                    <a:pt x="181" y="483"/>
                    <a:pt x="173" y="479"/>
                    <a:pt x="173" y="479"/>
                  </a:cubicBezTo>
                  <a:cubicBezTo>
                    <a:pt x="171" y="478"/>
                    <a:pt x="171" y="478"/>
                    <a:pt x="171" y="478"/>
                  </a:cubicBezTo>
                  <a:cubicBezTo>
                    <a:pt x="171" y="478"/>
                    <a:pt x="167" y="486"/>
                    <a:pt x="166" y="488"/>
                  </a:cubicBezTo>
                  <a:cubicBezTo>
                    <a:pt x="164" y="487"/>
                    <a:pt x="160" y="485"/>
                    <a:pt x="156" y="483"/>
                  </a:cubicBezTo>
                  <a:cubicBezTo>
                    <a:pt x="158" y="480"/>
                    <a:pt x="162" y="474"/>
                    <a:pt x="162" y="474"/>
                  </a:cubicBezTo>
                  <a:cubicBezTo>
                    <a:pt x="160" y="473"/>
                    <a:pt x="160" y="473"/>
                    <a:pt x="160" y="473"/>
                  </a:cubicBezTo>
                  <a:cubicBezTo>
                    <a:pt x="160" y="473"/>
                    <a:pt x="155" y="469"/>
                    <a:pt x="151" y="466"/>
                  </a:cubicBezTo>
                  <a:cubicBezTo>
                    <a:pt x="152" y="464"/>
                    <a:pt x="153" y="462"/>
                    <a:pt x="154" y="460"/>
                  </a:cubicBezTo>
                  <a:cubicBezTo>
                    <a:pt x="160" y="464"/>
                    <a:pt x="178" y="475"/>
                    <a:pt x="197" y="482"/>
                  </a:cubicBezTo>
                  <a:cubicBezTo>
                    <a:pt x="196" y="485"/>
                    <a:pt x="186" y="512"/>
                    <a:pt x="186" y="512"/>
                  </a:cubicBezTo>
                  <a:cubicBezTo>
                    <a:pt x="187" y="513"/>
                    <a:pt x="187" y="513"/>
                    <a:pt x="187" y="513"/>
                  </a:cubicBezTo>
                  <a:cubicBezTo>
                    <a:pt x="195" y="517"/>
                    <a:pt x="203" y="518"/>
                    <a:pt x="203" y="518"/>
                  </a:cubicBezTo>
                  <a:cubicBezTo>
                    <a:pt x="205" y="518"/>
                    <a:pt x="205" y="518"/>
                    <a:pt x="205" y="518"/>
                  </a:cubicBezTo>
                  <a:cubicBezTo>
                    <a:pt x="205" y="518"/>
                    <a:pt x="207" y="510"/>
                    <a:pt x="208" y="508"/>
                  </a:cubicBezTo>
                  <a:cubicBezTo>
                    <a:pt x="211" y="509"/>
                    <a:pt x="214" y="509"/>
                    <a:pt x="217" y="510"/>
                  </a:cubicBezTo>
                  <a:cubicBezTo>
                    <a:pt x="216" y="514"/>
                    <a:pt x="215" y="521"/>
                    <a:pt x="215" y="521"/>
                  </a:cubicBezTo>
                  <a:cubicBezTo>
                    <a:pt x="217" y="521"/>
                    <a:pt x="217" y="521"/>
                    <a:pt x="217" y="521"/>
                  </a:cubicBezTo>
                  <a:cubicBezTo>
                    <a:pt x="221" y="521"/>
                    <a:pt x="227" y="523"/>
                    <a:pt x="231" y="523"/>
                  </a:cubicBezTo>
                  <a:cubicBezTo>
                    <a:pt x="230" y="525"/>
                    <a:pt x="230" y="528"/>
                    <a:pt x="230" y="530"/>
                  </a:cubicBezTo>
                  <a:cubicBezTo>
                    <a:pt x="230" y="530"/>
                    <a:pt x="230" y="530"/>
                    <a:pt x="230" y="530"/>
                  </a:cubicBezTo>
                  <a:close/>
                  <a:moveTo>
                    <a:pt x="249" y="533"/>
                  </a:moveTo>
                  <a:cubicBezTo>
                    <a:pt x="250" y="526"/>
                    <a:pt x="252" y="503"/>
                    <a:pt x="252" y="502"/>
                  </a:cubicBezTo>
                  <a:cubicBezTo>
                    <a:pt x="252" y="499"/>
                    <a:pt x="252" y="499"/>
                    <a:pt x="252" y="499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46" y="499"/>
                    <a:pt x="237" y="497"/>
                    <a:pt x="236" y="497"/>
                  </a:cubicBezTo>
                  <a:cubicBezTo>
                    <a:pt x="234" y="497"/>
                    <a:pt x="234" y="497"/>
                    <a:pt x="234" y="497"/>
                  </a:cubicBezTo>
                  <a:cubicBezTo>
                    <a:pt x="234" y="497"/>
                    <a:pt x="233" y="505"/>
                    <a:pt x="233" y="508"/>
                  </a:cubicBezTo>
                  <a:cubicBezTo>
                    <a:pt x="231" y="508"/>
                    <a:pt x="227" y="507"/>
                    <a:pt x="222" y="506"/>
                  </a:cubicBezTo>
                  <a:cubicBezTo>
                    <a:pt x="223" y="502"/>
                    <a:pt x="225" y="496"/>
                    <a:pt x="225" y="496"/>
                  </a:cubicBezTo>
                  <a:cubicBezTo>
                    <a:pt x="223" y="495"/>
                    <a:pt x="223" y="495"/>
                    <a:pt x="223" y="495"/>
                  </a:cubicBezTo>
                  <a:cubicBezTo>
                    <a:pt x="223" y="495"/>
                    <a:pt x="216" y="493"/>
                    <a:pt x="212" y="492"/>
                  </a:cubicBezTo>
                  <a:cubicBezTo>
                    <a:pt x="212" y="490"/>
                    <a:pt x="213" y="487"/>
                    <a:pt x="213" y="485"/>
                  </a:cubicBezTo>
                  <a:cubicBezTo>
                    <a:pt x="220" y="487"/>
                    <a:pt x="241" y="493"/>
                    <a:pt x="261" y="493"/>
                  </a:cubicBezTo>
                  <a:cubicBezTo>
                    <a:pt x="261" y="497"/>
                    <a:pt x="260" y="527"/>
                    <a:pt x="260" y="527"/>
                  </a:cubicBezTo>
                  <a:cubicBezTo>
                    <a:pt x="262" y="527"/>
                    <a:pt x="262" y="527"/>
                    <a:pt x="262" y="527"/>
                  </a:cubicBezTo>
                  <a:cubicBezTo>
                    <a:pt x="270" y="529"/>
                    <a:pt x="278" y="528"/>
                    <a:pt x="278" y="528"/>
                  </a:cubicBezTo>
                  <a:cubicBezTo>
                    <a:pt x="280" y="528"/>
                    <a:pt x="280" y="528"/>
                    <a:pt x="280" y="528"/>
                  </a:cubicBezTo>
                  <a:cubicBezTo>
                    <a:pt x="280" y="528"/>
                    <a:pt x="280" y="519"/>
                    <a:pt x="280" y="517"/>
                  </a:cubicBezTo>
                  <a:cubicBezTo>
                    <a:pt x="283" y="517"/>
                    <a:pt x="286" y="516"/>
                    <a:pt x="290" y="516"/>
                  </a:cubicBezTo>
                  <a:cubicBezTo>
                    <a:pt x="290" y="520"/>
                    <a:pt x="290" y="527"/>
                    <a:pt x="29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296" y="526"/>
                    <a:pt x="303" y="525"/>
                    <a:pt x="306" y="525"/>
                  </a:cubicBezTo>
                  <a:cubicBezTo>
                    <a:pt x="307" y="527"/>
                    <a:pt x="307" y="530"/>
                    <a:pt x="307" y="532"/>
                  </a:cubicBezTo>
                  <a:cubicBezTo>
                    <a:pt x="282" y="537"/>
                    <a:pt x="256" y="534"/>
                    <a:pt x="249" y="533"/>
                  </a:cubicBezTo>
                  <a:cubicBezTo>
                    <a:pt x="249" y="533"/>
                    <a:pt x="249" y="533"/>
                    <a:pt x="249" y="533"/>
                  </a:cubicBezTo>
                  <a:close/>
                </a:path>
              </a:pathLst>
            </a:custGeom>
            <a:solidFill>
              <a:srgbClr val="A3B8A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490CBAB-9B95-4C45-B3FC-422D2180D326}"/>
                </a:ext>
              </a:extLst>
            </p:cNvPr>
            <p:cNvSpPr txBox="1"/>
            <p:nvPr/>
          </p:nvSpPr>
          <p:spPr>
            <a:xfrm>
              <a:off x="5658106" y="2749836"/>
              <a:ext cx="948809" cy="13106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000">
                  <a:solidFill>
                    <a:schemeClr val="bg1"/>
                  </a:solidFill>
                  <a:latin charset="-122" panose="02010600030101010101" pitchFamily="2" typeface="钟齐李洤标准草书符号"/>
                  <a:ea charset="-122" panose="02010600030101010101" pitchFamily="2" typeface="钟齐李洤标准草书符号"/>
                </a:defRPr>
              </a:lvl1pPr>
            </a:lstStyle>
            <a:p>
              <a:pPr algn="dist" defTabSz="914400" eaLnBrk="1" fontAlgn="auto" hangingPunct="1" indent="0" latinLnBrk="0" lvl="0" marL="0" marR="0" rtl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-300" strike="noStrike" sz="4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叁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F5E381D-71BC-4CD6-B829-BB789A5AC731}"/>
              </a:ext>
            </a:extLst>
          </p:cNvPr>
          <p:cNvGrpSpPr/>
          <p:nvPr/>
        </p:nvGrpSpPr>
        <p:grpSpPr>
          <a:xfrm>
            <a:off x="2075969" y="1569719"/>
            <a:ext cx="1321624" cy="1503530"/>
            <a:chOff x="5166269" y="2314090"/>
            <a:chExt cx="1932486" cy="219846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E665C50-3314-4471-9C08-85CED6D523A9}"/>
                </a:ext>
              </a:extLst>
            </p:cNvPr>
            <p:cNvSpPr/>
            <p:nvPr/>
          </p:nvSpPr>
          <p:spPr>
            <a:xfrm>
              <a:off x="5166269" y="2580073"/>
              <a:ext cx="1932486" cy="193248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900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bg1">
                  <a:lumMod val="65000"/>
                  <a:alpha val="49000"/>
                </a:schemeClr>
              </a:solidFill>
            </a:ln>
            <a:effectLst>
              <a:outerShdw algn="ctr" blurRad="2794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0869AE5-181E-4B6E-A880-50B381AB8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9826" y="2896524"/>
              <a:ext cx="1298576" cy="1299583"/>
            </a:xfrm>
            <a:custGeom>
              <a:gdLst>
                <a:gd fmla="*/ 380 w 542" name="T0"/>
                <a:gd fmla="*/ 498 h 542" name="T1"/>
                <a:gd fmla="*/ 438 w 542" name="T2"/>
                <a:gd fmla="*/ 448 h 542" name="T3"/>
                <a:gd fmla="*/ 510 w 542" name="T4"/>
                <a:gd fmla="*/ 393 h 542" name="T5"/>
                <a:gd fmla="*/ 521 w 542" name="T6"/>
                <a:gd fmla="*/ 248 h 542" name="T7"/>
                <a:gd fmla="*/ 497 w 542" name="T8"/>
                <a:gd fmla="*/ 180 h 542" name="T9"/>
                <a:gd fmla="*/ 467 w 542" name="T10"/>
                <a:gd fmla="*/ 94 h 542" name="T11"/>
                <a:gd fmla="*/ 346 w 542" name="T12"/>
                <a:gd fmla="*/ 14 h 542" name="T13"/>
                <a:gd fmla="*/ 283 w 542" name="T14"/>
                <a:gd fmla="*/ 25 h 542" name="T15"/>
                <a:gd fmla="*/ 189 w 542" name="T16"/>
                <a:gd fmla="*/ 49 h 542" name="T17"/>
                <a:gd fmla="*/ 60 w 542" name="T18"/>
                <a:gd fmla="*/ 105 h 542" name="T19"/>
                <a:gd fmla="*/ 40 w 542" name="T20"/>
                <a:gd fmla="*/ 167 h 542" name="T21"/>
                <a:gd fmla="*/ 36 w 542" name="T22"/>
                <a:gd fmla="*/ 257 h 542" name="T23"/>
                <a:gd fmla="*/ 12 w 542" name="T24"/>
                <a:gd fmla="*/ 348 h 542" name="T25"/>
                <a:gd fmla="*/ 100 w 542" name="T26"/>
                <a:gd fmla="*/ 457 h 542" name="T27"/>
                <a:gd fmla="*/ 168 w 542" name="T28"/>
                <a:gd fmla="*/ 494 h 542" name="T29"/>
                <a:gd fmla="*/ 244 w 542" name="T30"/>
                <a:gd fmla="*/ 537 h 542" name="T31"/>
                <a:gd fmla="*/ 406 w 542" name="T32"/>
                <a:gd fmla="*/ 488 h 542" name="T33"/>
                <a:gd fmla="*/ 207 w 542" name="T34"/>
                <a:gd fmla="*/ 495 h 542" name="T35"/>
                <a:gd fmla="*/ 141 w 542" name="T36"/>
                <a:gd fmla="*/ 474 h 542" name="T37"/>
                <a:gd fmla="*/ 69 w 542" name="T38"/>
                <a:gd fmla="*/ 357 h 542" name="T39"/>
                <a:gd fmla="*/ 38 w 542" name="T40"/>
                <a:gd fmla="*/ 308 h 542" name="T41"/>
                <a:gd fmla="*/ 33 w 542" name="T42"/>
                <a:gd fmla="*/ 224 h 542" name="T43"/>
                <a:gd fmla="*/ 116 w 542" name="T44"/>
                <a:gd fmla="*/ 116 h 542" name="T45"/>
                <a:gd fmla="*/ 147 w 542" name="T46"/>
                <a:gd fmla="*/ 62 h 542" name="T47"/>
                <a:gd fmla="*/ 241 w 542" name="T48"/>
                <a:gd fmla="*/ 52 h 542" name="T49"/>
                <a:gd fmla="*/ 364 w 542" name="T50"/>
                <a:gd fmla="*/ 57 h 542" name="T51"/>
                <a:gd fmla="*/ 436 w 542" name="T52"/>
                <a:gd fmla="*/ 81 h 542" name="T53"/>
                <a:gd fmla="*/ 482 w 542" name="T54"/>
                <a:gd fmla="*/ 218 h 542" name="T55"/>
                <a:gd fmla="*/ 505 w 542" name="T56"/>
                <a:gd fmla="*/ 269 h 542" name="T57"/>
                <a:gd fmla="*/ 498 w 542" name="T58"/>
                <a:gd fmla="*/ 353 h 542" name="T59"/>
                <a:gd fmla="*/ 397 w 542" name="T60"/>
                <a:gd fmla="*/ 447 h 542" name="T61"/>
                <a:gd fmla="*/ 359 w 542" name="T62"/>
                <a:gd fmla="*/ 495 h 542" name="T63"/>
                <a:gd fmla="*/ 265 w 542" name="T64"/>
                <a:gd fmla="*/ 523 h 542" name="T65"/>
                <a:gd fmla="*/ 462 w 542" name="T66"/>
                <a:gd fmla="*/ 452 h 542" name="T67"/>
                <a:gd fmla="*/ 503 w 542" name="T68"/>
                <a:gd fmla="*/ 350 h 542" name="T69"/>
                <a:gd fmla="*/ 17 w 542" name="T70"/>
                <a:gd fmla="*/ 348 h 542" name="T71"/>
                <a:gd fmla="*/ 35 w 542" name="T72"/>
                <a:gd fmla="*/ 376 h 542" name="T73"/>
                <a:gd fmla="*/ 516 w 542" name="T74"/>
                <a:gd fmla="*/ 278 h 542" name="T75"/>
                <a:gd fmla="*/ 492 w 542" name="T76"/>
                <a:gd fmla="*/ 335 h 542" name="T77"/>
                <a:gd fmla="*/ 14 w 542" name="T78"/>
                <a:gd fmla="*/ 281 h 542" name="T79"/>
                <a:gd fmla="*/ 493 w 542" name="T80"/>
                <a:gd fmla="*/ 269 h 542" name="T81"/>
                <a:gd fmla="*/ 499 w 542" name="T82"/>
                <a:gd fmla="*/ 255 h 542" name="T83"/>
                <a:gd fmla="*/ 508 w 542" name="T84"/>
                <a:gd fmla="*/ 156 h 542" name="T85"/>
                <a:gd fmla="*/ 437 w 542" name="T86"/>
                <a:gd fmla="*/ 76 h 542" name="T87"/>
                <a:gd fmla="*/ 457 w 542" name="T88"/>
                <a:gd fmla="*/ 138 h 542" name="T89"/>
                <a:gd fmla="*/ 386 w 542" name="T90"/>
                <a:gd fmla="*/ 70 h 542" name="T91"/>
                <a:gd fmla="*/ 298 w 542" name="T92"/>
                <a:gd fmla="*/ 14 h 542" name="T93"/>
                <a:gd fmla="*/ 360 w 542" name="T94"/>
                <a:gd fmla="*/ 60 h 542" name="T95"/>
                <a:gd fmla="*/ 254 w 542" name="T96"/>
                <a:gd fmla="*/ 40 h 542" name="T97"/>
                <a:gd fmla="*/ 145 w 542" name="T98"/>
                <a:gd fmla="*/ 59 h 542" name="T99"/>
                <a:gd fmla="*/ 180 w 542" name="T100"/>
                <a:gd fmla="*/ 65 h 542" name="T101"/>
                <a:gd fmla="*/ 124 w 542" name="T102"/>
                <a:gd fmla="*/ 101 h 542" name="T103"/>
                <a:gd fmla="*/ 92 w 542" name="T104"/>
                <a:gd fmla="*/ 126 h 542" name="T105"/>
                <a:gd fmla="*/ 14 w 542" name="T106"/>
                <a:gd fmla="*/ 251 h 542" name="T107"/>
                <a:gd fmla="*/ 17 w 542" name="T108"/>
                <a:gd fmla="*/ 223 h 542" name="T109"/>
                <a:gd fmla="*/ 60 w 542" name="T110"/>
                <a:gd fmla="*/ 364 h 542" name="T111"/>
                <a:gd fmla="*/ 127 w 542" name="T112"/>
                <a:gd fmla="*/ 451 h 542" name="T113"/>
                <a:gd fmla="*/ 145 w 542" name="T114"/>
                <a:gd fmla="*/ 495 h 542" name="T115"/>
                <a:gd fmla="*/ 327 w 542" name="T116"/>
                <a:gd fmla="*/ 486 h 542" name="T117"/>
                <a:gd fmla="*/ 185 w 542" name="T118"/>
                <a:gd fmla="*/ 485 h 542" name="T119"/>
                <a:gd fmla="*/ 217 w 542" name="T120"/>
                <a:gd fmla="*/ 521 h 542" name="T121"/>
                <a:gd fmla="*/ 260 w 542" name="T122"/>
                <a:gd fmla="*/ 527 h 54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42" w="542">
                  <a:moveTo>
                    <a:pt x="310" y="536"/>
                  </a:moveTo>
                  <a:cubicBezTo>
                    <a:pt x="312" y="535"/>
                    <a:pt x="312" y="535"/>
                    <a:pt x="312" y="535"/>
                  </a:cubicBezTo>
                  <a:cubicBezTo>
                    <a:pt x="310" y="520"/>
                    <a:pt x="310" y="520"/>
                    <a:pt x="310" y="520"/>
                  </a:cubicBezTo>
                  <a:cubicBezTo>
                    <a:pt x="308" y="520"/>
                    <a:pt x="308" y="520"/>
                    <a:pt x="308" y="520"/>
                  </a:cubicBezTo>
                  <a:cubicBezTo>
                    <a:pt x="308" y="520"/>
                    <a:pt x="300" y="521"/>
                    <a:pt x="294" y="522"/>
                  </a:cubicBezTo>
                  <a:cubicBezTo>
                    <a:pt x="294" y="521"/>
                    <a:pt x="294" y="519"/>
                    <a:pt x="294" y="515"/>
                  </a:cubicBezTo>
                  <a:cubicBezTo>
                    <a:pt x="301" y="514"/>
                    <a:pt x="307" y="513"/>
                    <a:pt x="307" y="513"/>
                  </a:cubicBezTo>
                  <a:cubicBezTo>
                    <a:pt x="309" y="513"/>
                    <a:pt x="309" y="513"/>
                    <a:pt x="309" y="513"/>
                  </a:cubicBezTo>
                  <a:cubicBezTo>
                    <a:pt x="309" y="513"/>
                    <a:pt x="308" y="505"/>
                    <a:pt x="307" y="502"/>
                  </a:cubicBezTo>
                  <a:cubicBezTo>
                    <a:pt x="310" y="502"/>
                    <a:pt x="314" y="501"/>
                    <a:pt x="317" y="501"/>
                  </a:cubicBezTo>
                  <a:cubicBezTo>
                    <a:pt x="319" y="511"/>
                    <a:pt x="323" y="528"/>
                    <a:pt x="323" y="531"/>
                  </a:cubicBezTo>
                  <a:cubicBezTo>
                    <a:pt x="323" y="533"/>
                    <a:pt x="323" y="533"/>
                    <a:pt x="323" y="533"/>
                  </a:cubicBezTo>
                  <a:cubicBezTo>
                    <a:pt x="326" y="533"/>
                    <a:pt x="326" y="533"/>
                    <a:pt x="326" y="533"/>
                  </a:cubicBezTo>
                  <a:cubicBezTo>
                    <a:pt x="326" y="533"/>
                    <a:pt x="358" y="527"/>
                    <a:pt x="386" y="512"/>
                  </a:cubicBezTo>
                  <a:cubicBezTo>
                    <a:pt x="388" y="511"/>
                    <a:pt x="388" y="511"/>
                    <a:pt x="388" y="511"/>
                  </a:cubicBezTo>
                  <a:cubicBezTo>
                    <a:pt x="382" y="497"/>
                    <a:pt x="382" y="497"/>
                    <a:pt x="382" y="497"/>
                  </a:cubicBezTo>
                  <a:cubicBezTo>
                    <a:pt x="380" y="498"/>
                    <a:pt x="380" y="498"/>
                    <a:pt x="380" y="498"/>
                  </a:cubicBezTo>
                  <a:cubicBezTo>
                    <a:pt x="379" y="498"/>
                    <a:pt x="372" y="501"/>
                    <a:pt x="367" y="503"/>
                  </a:cubicBezTo>
                  <a:cubicBezTo>
                    <a:pt x="366" y="502"/>
                    <a:pt x="366" y="500"/>
                    <a:pt x="365" y="497"/>
                  </a:cubicBezTo>
                  <a:cubicBezTo>
                    <a:pt x="371" y="494"/>
                    <a:pt x="376" y="491"/>
                    <a:pt x="377" y="491"/>
                  </a:cubicBezTo>
                  <a:cubicBezTo>
                    <a:pt x="379" y="490"/>
                    <a:pt x="379" y="490"/>
                    <a:pt x="379" y="490"/>
                  </a:cubicBezTo>
                  <a:cubicBezTo>
                    <a:pt x="379" y="490"/>
                    <a:pt x="375" y="483"/>
                    <a:pt x="373" y="481"/>
                  </a:cubicBezTo>
                  <a:cubicBezTo>
                    <a:pt x="376" y="480"/>
                    <a:pt x="379" y="478"/>
                    <a:pt x="382" y="477"/>
                  </a:cubicBezTo>
                  <a:cubicBezTo>
                    <a:pt x="387" y="486"/>
                    <a:pt x="396" y="501"/>
                    <a:pt x="397" y="504"/>
                  </a:cubicBezTo>
                  <a:cubicBezTo>
                    <a:pt x="398" y="506"/>
                    <a:pt x="398" y="506"/>
                    <a:pt x="398" y="506"/>
                  </a:cubicBezTo>
                  <a:cubicBezTo>
                    <a:pt x="400" y="505"/>
                    <a:pt x="400" y="505"/>
                    <a:pt x="400" y="505"/>
                  </a:cubicBezTo>
                  <a:cubicBezTo>
                    <a:pt x="400" y="505"/>
                    <a:pt x="429" y="490"/>
                    <a:pt x="451" y="466"/>
                  </a:cubicBezTo>
                  <a:cubicBezTo>
                    <a:pt x="453" y="465"/>
                    <a:pt x="453" y="465"/>
                    <a:pt x="453" y="465"/>
                  </a:cubicBezTo>
                  <a:cubicBezTo>
                    <a:pt x="443" y="454"/>
                    <a:pt x="443" y="454"/>
                    <a:pt x="443" y="454"/>
                  </a:cubicBezTo>
                  <a:cubicBezTo>
                    <a:pt x="441" y="455"/>
                    <a:pt x="441" y="455"/>
                    <a:pt x="441" y="455"/>
                  </a:cubicBezTo>
                  <a:cubicBezTo>
                    <a:pt x="441" y="455"/>
                    <a:pt x="435" y="461"/>
                    <a:pt x="431" y="464"/>
                  </a:cubicBezTo>
                  <a:cubicBezTo>
                    <a:pt x="430" y="463"/>
                    <a:pt x="428" y="462"/>
                    <a:pt x="426" y="459"/>
                  </a:cubicBezTo>
                  <a:cubicBezTo>
                    <a:pt x="432" y="455"/>
                    <a:pt x="436" y="450"/>
                    <a:pt x="436" y="450"/>
                  </a:cubicBezTo>
                  <a:cubicBezTo>
                    <a:pt x="438" y="448"/>
                    <a:pt x="438" y="448"/>
                    <a:pt x="438" y="448"/>
                  </a:cubicBezTo>
                  <a:cubicBezTo>
                    <a:pt x="438" y="448"/>
                    <a:pt x="432" y="443"/>
                    <a:pt x="430" y="441"/>
                  </a:cubicBezTo>
                  <a:cubicBezTo>
                    <a:pt x="432" y="439"/>
                    <a:pt x="435" y="437"/>
                    <a:pt x="437" y="434"/>
                  </a:cubicBezTo>
                  <a:cubicBezTo>
                    <a:pt x="445" y="442"/>
                    <a:pt x="458" y="454"/>
                    <a:pt x="460" y="456"/>
                  </a:cubicBezTo>
                  <a:cubicBezTo>
                    <a:pt x="462" y="458"/>
                    <a:pt x="462" y="458"/>
                    <a:pt x="462" y="458"/>
                  </a:cubicBezTo>
                  <a:cubicBezTo>
                    <a:pt x="463" y="456"/>
                    <a:pt x="463" y="456"/>
                    <a:pt x="463" y="456"/>
                  </a:cubicBezTo>
                  <a:cubicBezTo>
                    <a:pt x="463" y="456"/>
                    <a:pt x="488" y="434"/>
                    <a:pt x="502" y="405"/>
                  </a:cubicBezTo>
                  <a:cubicBezTo>
                    <a:pt x="503" y="403"/>
                    <a:pt x="503" y="403"/>
                    <a:pt x="503" y="403"/>
                  </a:cubicBezTo>
                  <a:cubicBezTo>
                    <a:pt x="490" y="396"/>
                    <a:pt x="490" y="396"/>
                    <a:pt x="490" y="396"/>
                  </a:cubicBezTo>
                  <a:cubicBezTo>
                    <a:pt x="489" y="397"/>
                    <a:pt x="489" y="397"/>
                    <a:pt x="489" y="397"/>
                  </a:cubicBezTo>
                  <a:cubicBezTo>
                    <a:pt x="489" y="398"/>
                    <a:pt x="484" y="404"/>
                    <a:pt x="481" y="409"/>
                  </a:cubicBezTo>
                  <a:cubicBezTo>
                    <a:pt x="480" y="408"/>
                    <a:pt x="479" y="407"/>
                    <a:pt x="476" y="405"/>
                  </a:cubicBezTo>
                  <a:cubicBezTo>
                    <a:pt x="480" y="399"/>
                    <a:pt x="483" y="394"/>
                    <a:pt x="483" y="393"/>
                  </a:cubicBezTo>
                  <a:cubicBezTo>
                    <a:pt x="484" y="392"/>
                    <a:pt x="484" y="392"/>
                    <a:pt x="484" y="392"/>
                  </a:cubicBezTo>
                  <a:cubicBezTo>
                    <a:pt x="484" y="392"/>
                    <a:pt x="477" y="388"/>
                    <a:pt x="474" y="387"/>
                  </a:cubicBezTo>
                  <a:cubicBezTo>
                    <a:pt x="476" y="384"/>
                    <a:pt x="478" y="381"/>
                    <a:pt x="479" y="378"/>
                  </a:cubicBezTo>
                  <a:cubicBezTo>
                    <a:pt x="488" y="382"/>
                    <a:pt x="505" y="390"/>
                    <a:pt x="508" y="392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1" y="391"/>
                    <a:pt x="511" y="391"/>
                    <a:pt x="511" y="391"/>
                  </a:cubicBezTo>
                  <a:cubicBezTo>
                    <a:pt x="511" y="390"/>
                    <a:pt x="527" y="360"/>
                    <a:pt x="531" y="329"/>
                  </a:cubicBezTo>
                  <a:cubicBezTo>
                    <a:pt x="532" y="327"/>
                    <a:pt x="532" y="327"/>
                    <a:pt x="532" y="327"/>
                  </a:cubicBezTo>
                  <a:cubicBezTo>
                    <a:pt x="517" y="324"/>
                    <a:pt x="517" y="324"/>
                    <a:pt x="517" y="324"/>
                  </a:cubicBezTo>
                  <a:cubicBezTo>
                    <a:pt x="516" y="326"/>
                    <a:pt x="516" y="326"/>
                    <a:pt x="516" y="326"/>
                  </a:cubicBezTo>
                  <a:cubicBezTo>
                    <a:pt x="516" y="326"/>
                    <a:pt x="514" y="334"/>
                    <a:pt x="513" y="339"/>
                  </a:cubicBezTo>
                  <a:cubicBezTo>
                    <a:pt x="512" y="339"/>
                    <a:pt x="510" y="338"/>
                    <a:pt x="507" y="337"/>
                  </a:cubicBezTo>
                  <a:cubicBezTo>
                    <a:pt x="508" y="330"/>
                    <a:pt x="509" y="324"/>
                    <a:pt x="509" y="324"/>
                  </a:cubicBezTo>
                  <a:cubicBezTo>
                    <a:pt x="510" y="322"/>
                    <a:pt x="510" y="322"/>
                    <a:pt x="510" y="322"/>
                  </a:cubicBezTo>
                  <a:cubicBezTo>
                    <a:pt x="510" y="322"/>
                    <a:pt x="502" y="321"/>
                    <a:pt x="499" y="320"/>
                  </a:cubicBezTo>
                  <a:cubicBezTo>
                    <a:pt x="500" y="318"/>
                    <a:pt x="500" y="314"/>
                    <a:pt x="501" y="311"/>
                  </a:cubicBezTo>
                  <a:cubicBezTo>
                    <a:pt x="510" y="312"/>
                    <a:pt x="530" y="314"/>
                    <a:pt x="533" y="315"/>
                  </a:cubicBezTo>
                  <a:cubicBezTo>
                    <a:pt x="535" y="315"/>
                    <a:pt x="535" y="315"/>
                    <a:pt x="535" y="315"/>
                  </a:cubicBezTo>
                  <a:cubicBezTo>
                    <a:pt x="535" y="313"/>
                    <a:pt x="535" y="313"/>
                    <a:pt x="535" y="313"/>
                  </a:cubicBezTo>
                  <a:cubicBezTo>
                    <a:pt x="535" y="313"/>
                    <a:pt x="542" y="280"/>
                    <a:pt x="536" y="249"/>
                  </a:cubicBezTo>
                  <a:cubicBezTo>
                    <a:pt x="536" y="247"/>
                    <a:pt x="536" y="247"/>
                    <a:pt x="536" y="247"/>
                  </a:cubicBezTo>
                  <a:cubicBezTo>
                    <a:pt x="521" y="248"/>
                    <a:pt x="521" y="248"/>
                    <a:pt x="521" y="248"/>
                  </a:cubicBezTo>
                  <a:cubicBezTo>
                    <a:pt x="521" y="250"/>
                    <a:pt x="521" y="250"/>
                    <a:pt x="521" y="250"/>
                  </a:cubicBezTo>
                  <a:cubicBezTo>
                    <a:pt x="521" y="251"/>
                    <a:pt x="522" y="259"/>
                    <a:pt x="522" y="264"/>
                  </a:cubicBezTo>
                  <a:cubicBezTo>
                    <a:pt x="521" y="264"/>
                    <a:pt x="519" y="264"/>
                    <a:pt x="515" y="264"/>
                  </a:cubicBezTo>
                  <a:cubicBezTo>
                    <a:pt x="515" y="257"/>
                    <a:pt x="514" y="251"/>
                    <a:pt x="514" y="251"/>
                  </a:cubicBez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06" y="250"/>
                    <a:pt x="503" y="250"/>
                  </a:cubicBezTo>
                  <a:cubicBezTo>
                    <a:pt x="503" y="248"/>
                    <a:pt x="502" y="244"/>
                    <a:pt x="502" y="241"/>
                  </a:cubicBezTo>
                  <a:cubicBezTo>
                    <a:pt x="513" y="239"/>
                    <a:pt x="531" y="236"/>
                    <a:pt x="534" y="236"/>
                  </a:cubicBezTo>
                  <a:cubicBezTo>
                    <a:pt x="536" y="236"/>
                    <a:pt x="536" y="236"/>
                    <a:pt x="536" y="236"/>
                  </a:cubicBezTo>
                  <a:cubicBezTo>
                    <a:pt x="536" y="233"/>
                    <a:pt x="536" y="233"/>
                    <a:pt x="536" y="233"/>
                  </a:cubicBezTo>
                  <a:cubicBezTo>
                    <a:pt x="536" y="233"/>
                    <a:pt x="532" y="200"/>
                    <a:pt x="518" y="172"/>
                  </a:cubicBezTo>
                  <a:cubicBezTo>
                    <a:pt x="517" y="170"/>
                    <a:pt x="517" y="170"/>
                    <a:pt x="517" y="170"/>
                  </a:cubicBezTo>
                  <a:cubicBezTo>
                    <a:pt x="503" y="176"/>
                    <a:pt x="503" y="176"/>
                    <a:pt x="503" y="176"/>
                  </a:cubicBezTo>
                  <a:cubicBezTo>
                    <a:pt x="504" y="178"/>
                    <a:pt x="504" y="178"/>
                    <a:pt x="504" y="178"/>
                  </a:cubicBezTo>
                  <a:cubicBezTo>
                    <a:pt x="504" y="178"/>
                    <a:pt x="507" y="185"/>
                    <a:pt x="509" y="191"/>
                  </a:cubicBezTo>
                  <a:cubicBezTo>
                    <a:pt x="508" y="191"/>
                    <a:pt x="506" y="192"/>
                    <a:pt x="503" y="193"/>
                  </a:cubicBezTo>
                  <a:cubicBezTo>
                    <a:pt x="500" y="186"/>
                    <a:pt x="498" y="181"/>
                    <a:pt x="497" y="180"/>
                  </a:cubicBezTo>
                  <a:cubicBezTo>
                    <a:pt x="496" y="178"/>
                    <a:pt x="496" y="178"/>
                    <a:pt x="496" y="178"/>
                  </a:cubicBezTo>
                  <a:cubicBezTo>
                    <a:pt x="496" y="178"/>
                    <a:pt x="489" y="182"/>
                    <a:pt x="487" y="183"/>
                  </a:cubicBezTo>
                  <a:cubicBezTo>
                    <a:pt x="486" y="181"/>
                    <a:pt x="484" y="177"/>
                    <a:pt x="483" y="174"/>
                  </a:cubicBezTo>
                  <a:cubicBezTo>
                    <a:pt x="491" y="170"/>
                    <a:pt x="509" y="161"/>
                    <a:pt x="511" y="160"/>
                  </a:cubicBezTo>
                  <a:cubicBezTo>
                    <a:pt x="513" y="159"/>
                    <a:pt x="513" y="159"/>
                    <a:pt x="513" y="159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6"/>
                    <a:pt x="499" y="126"/>
                    <a:pt x="477" y="103"/>
                  </a:cubicBezTo>
                  <a:cubicBezTo>
                    <a:pt x="475" y="101"/>
                    <a:pt x="475" y="101"/>
                    <a:pt x="475" y="101"/>
                  </a:cubicBezTo>
                  <a:cubicBezTo>
                    <a:pt x="464" y="111"/>
                    <a:pt x="464" y="111"/>
                    <a:pt x="464" y="111"/>
                  </a:cubicBezTo>
                  <a:cubicBezTo>
                    <a:pt x="465" y="113"/>
                    <a:pt x="465" y="113"/>
                    <a:pt x="465" y="113"/>
                  </a:cubicBezTo>
                  <a:cubicBezTo>
                    <a:pt x="465" y="113"/>
                    <a:pt x="470" y="119"/>
                    <a:pt x="474" y="124"/>
                  </a:cubicBezTo>
                  <a:cubicBezTo>
                    <a:pt x="472" y="124"/>
                    <a:pt x="471" y="126"/>
                    <a:pt x="468" y="127"/>
                  </a:cubicBezTo>
                  <a:cubicBezTo>
                    <a:pt x="464" y="122"/>
                    <a:pt x="460" y="117"/>
                    <a:pt x="459" y="117"/>
                  </a:cubicBezTo>
                  <a:cubicBezTo>
                    <a:pt x="458" y="115"/>
                    <a:pt x="458" y="115"/>
                    <a:pt x="458" y="115"/>
                  </a:cubicBezTo>
                  <a:cubicBezTo>
                    <a:pt x="458" y="115"/>
                    <a:pt x="452" y="121"/>
                    <a:pt x="450" y="123"/>
                  </a:cubicBezTo>
                  <a:cubicBezTo>
                    <a:pt x="448" y="121"/>
                    <a:pt x="446" y="118"/>
                    <a:pt x="444" y="116"/>
                  </a:cubicBezTo>
                  <a:cubicBezTo>
                    <a:pt x="452" y="108"/>
                    <a:pt x="465" y="96"/>
                    <a:pt x="467" y="94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7" y="91"/>
                    <a:pt x="447" y="65"/>
                    <a:pt x="419" y="49"/>
                  </a:cubicBezTo>
                  <a:cubicBezTo>
                    <a:pt x="417" y="48"/>
                    <a:pt x="417" y="48"/>
                    <a:pt x="417" y="48"/>
                  </a:cubicBezTo>
                  <a:cubicBezTo>
                    <a:pt x="409" y="60"/>
                    <a:pt x="409" y="60"/>
                    <a:pt x="409" y="60"/>
                  </a:cubicBezTo>
                  <a:cubicBezTo>
                    <a:pt x="410" y="61"/>
                    <a:pt x="410" y="61"/>
                    <a:pt x="410" y="61"/>
                  </a:cubicBezTo>
                  <a:cubicBezTo>
                    <a:pt x="411" y="62"/>
                    <a:pt x="417" y="66"/>
                    <a:pt x="422" y="70"/>
                  </a:cubicBezTo>
                  <a:cubicBezTo>
                    <a:pt x="421" y="71"/>
                    <a:pt x="419" y="72"/>
                    <a:pt x="417" y="75"/>
                  </a:cubicBezTo>
                  <a:cubicBezTo>
                    <a:pt x="412" y="71"/>
                    <a:pt x="407" y="67"/>
                    <a:pt x="406" y="67"/>
                  </a:cubicBezTo>
                  <a:cubicBezTo>
                    <a:pt x="404" y="66"/>
                    <a:pt x="404" y="66"/>
                    <a:pt x="404" y="66"/>
                  </a:cubicBezTo>
                  <a:cubicBezTo>
                    <a:pt x="404" y="66"/>
                    <a:pt x="400" y="73"/>
                    <a:pt x="399" y="75"/>
                  </a:cubicBezTo>
                  <a:cubicBezTo>
                    <a:pt x="397" y="74"/>
                    <a:pt x="393" y="72"/>
                    <a:pt x="391" y="70"/>
                  </a:cubicBezTo>
                  <a:cubicBezTo>
                    <a:pt x="396" y="61"/>
                    <a:pt x="405" y="45"/>
                    <a:pt x="407" y="43"/>
                  </a:cubicBezTo>
                  <a:cubicBezTo>
                    <a:pt x="408" y="41"/>
                    <a:pt x="408" y="41"/>
                    <a:pt x="408" y="41"/>
                  </a:cubicBezTo>
                  <a:cubicBezTo>
                    <a:pt x="406" y="40"/>
                    <a:pt x="406" y="40"/>
                    <a:pt x="406" y="40"/>
                  </a:cubicBezTo>
                  <a:cubicBezTo>
                    <a:pt x="406" y="40"/>
                    <a:pt x="379" y="22"/>
                    <a:pt x="348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1" y="28"/>
                    <a:pt x="341" y="28"/>
                    <a:pt x="341" y="28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3" y="29"/>
                    <a:pt x="351" y="32"/>
                    <a:pt x="356" y="33"/>
                  </a:cubicBezTo>
                  <a:cubicBezTo>
                    <a:pt x="356" y="35"/>
                    <a:pt x="355" y="37"/>
                    <a:pt x="354" y="40"/>
                  </a:cubicBezTo>
                  <a:cubicBezTo>
                    <a:pt x="347" y="37"/>
                    <a:pt x="341" y="36"/>
                    <a:pt x="341" y="36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7" y="43"/>
                    <a:pt x="336" y="46"/>
                  </a:cubicBezTo>
                  <a:cubicBezTo>
                    <a:pt x="334" y="45"/>
                    <a:pt x="330" y="43"/>
                    <a:pt x="327" y="43"/>
                  </a:cubicBezTo>
                  <a:cubicBezTo>
                    <a:pt x="329" y="32"/>
                    <a:pt x="333" y="15"/>
                    <a:pt x="334" y="12"/>
                  </a:cubicBezTo>
                  <a:cubicBezTo>
                    <a:pt x="335" y="10"/>
                    <a:pt x="335" y="10"/>
                    <a:pt x="335" y="10"/>
                  </a:cubicBezTo>
                  <a:cubicBezTo>
                    <a:pt x="333" y="9"/>
                    <a:pt x="333" y="9"/>
                    <a:pt x="333" y="9"/>
                  </a:cubicBezTo>
                  <a:cubicBezTo>
                    <a:pt x="333" y="9"/>
                    <a:pt x="301" y="0"/>
                    <a:pt x="269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8" y="18"/>
                    <a:pt x="283" y="18"/>
                  </a:cubicBezTo>
                  <a:cubicBezTo>
                    <a:pt x="283" y="19"/>
                    <a:pt x="283" y="21"/>
                    <a:pt x="283" y="25"/>
                  </a:cubicBezTo>
                  <a:cubicBezTo>
                    <a:pt x="276" y="24"/>
                    <a:pt x="269" y="25"/>
                    <a:pt x="269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7" y="25"/>
                    <a:pt x="267" y="33"/>
                    <a:pt x="267" y="36"/>
                  </a:cubicBezTo>
                  <a:cubicBezTo>
                    <a:pt x="265" y="35"/>
                    <a:pt x="261" y="35"/>
                    <a:pt x="258" y="35"/>
                  </a:cubicBezTo>
                  <a:cubicBezTo>
                    <a:pt x="257" y="26"/>
                    <a:pt x="255" y="8"/>
                    <a:pt x="255" y="4"/>
                  </a:cubicBezTo>
                  <a:cubicBezTo>
                    <a:pt x="255" y="4"/>
                    <a:pt x="255" y="2"/>
                    <a:pt x="255" y="2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3" y="2"/>
                    <a:pt x="220" y="3"/>
                    <a:pt x="190" y="14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5" y="29"/>
                    <a:pt x="202" y="27"/>
                    <a:pt x="208" y="25"/>
                  </a:cubicBezTo>
                  <a:cubicBezTo>
                    <a:pt x="208" y="26"/>
                    <a:pt x="208" y="28"/>
                    <a:pt x="209" y="32"/>
                  </a:cubicBezTo>
                  <a:cubicBezTo>
                    <a:pt x="203" y="34"/>
                    <a:pt x="197" y="36"/>
                    <a:pt x="196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36"/>
                    <a:pt x="197" y="44"/>
                    <a:pt x="198" y="47"/>
                  </a:cubicBezTo>
                  <a:cubicBezTo>
                    <a:pt x="196" y="47"/>
                    <a:pt x="192" y="48"/>
                    <a:pt x="189" y="49"/>
                  </a:cubicBezTo>
                  <a:cubicBezTo>
                    <a:pt x="185" y="41"/>
                    <a:pt x="178" y="23"/>
                    <a:pt x="177" y="2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42" y="30"/>
                    <a:pt x="117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33" y="58"/>
                    <a:pt x="138" y="55"/>
                  </a:cubicBezTo>
                  <a:cubicBezTo>
                    <a:pt x="138" y="56"/>
                    <a:pt x="139" y="58"/>
                    <a:pt x="141" y="61"/>
                  </a:cubicBezTo>
                  <a:cubicBezTo>
                    <a:pt x="135" y="65"/>
                    <a:pt x="130" y="69"/>
                    <a:pt x="130" y="69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33" y="76"/>
                    <a:pt x="135" y="79"/>
                  </a:cubicBezTo>
                  <a:cubicBezTo>
                    <a:pt x="133" y="80"/>
                    <a:pt x="130" y="82"/>
                    <a:pt x="127" y="84"/>
                  </a:cubicBezTo>
                  <a:cubicBezTo>
                    <a:pt x="120" y="76"/>
                    <a:pt x="109" y="62"/>
                    <a:pt x="108" y="60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59"/>
                    <a:pt x="78" y="79"/>
                    <a:pt x="60" y="105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2" y="114"/>
                    <a:pt x="77" y="108"/>
                    <a:pt x="81" y="104"/>
                  </a:cubicBezTo>
                  <a:cubicBezTo>
                    <a:pt x="82" y="105"/>
                    <a:pt x="83" y="106"/>
                    <a:pt x="86" y="108"/>
                  </a:cubicBezTo>
                  <a:cubicBezTo>
                    <a:pt x="81" y="114"/>
                    <a:pt x="78" y="119"/>
                    <a:pt x="77" y="119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6" y="121"/>
                    <a:pt x="83" y="126"/>
                    <a:pt x="85" y="127"/>
                  </a:cubicBezTo>
                  <a:cubicBezTo>
                    <a:pt x="84" y="129"/>
                    <a:pt x="81" y="132"/>
                    <a:pt x="79" y="135"/>
                  </a:cubicBezTo>
                  <a:cubicBezTo>
                    <a:pt x="70" y="129"/>
                    <a:pt x="55" y="119"/>
                    <a:pt x="53" y="11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30" y="143"/>
                    <a:pt x="20" y="174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8" y="172"/>
                    <a:pt x="40" y="167"/>
                  </a:cubicBezTo>
                  <a:cubicBezTo>
                    <a:pt x="41" y="167"/>
                    <a:pt x="43" y="168"/>
                    <a:pt x="46" y="170"/>
                  </a:cubicBezTo>
                  <a:cubicBezTo>
                    <a:pt x="43" y="176"/>
                    <a:pt x="41" y="182"/>
                    <a:pt x="41" y="182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7" y="187"/>
                    <a:pt x="50" y="188"/>
                  </a:cubicBezTo>
                  <a:cubicBezTo>
                    <a:pt x="49" y="190"/>
                    <a:pt x="48" y="194"/>
                    <a:pt x="46" y="197"/>
                  </a:cubicBezTo>
                  <a:cubicBezTo>
                    <a:pt x="38" y="194"/>
                    <a:pt x="19" y="189"/>
                    <a:pt x="17" y="188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9"/>
                    <a:pt x="3" y="221"/>
                    <a:pt x="3" y="253"/>
                  </a:cubicBezTo>
                  <a:cubicBezTo>
                    <a:pt x="3" y="255"/>
                    <a:pt x="3" y="255"/>
                    <a:pt x="3" y="255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8" y="254"/>
                    <a:pt x="18" y="254"/>
                    <a:pt x="18" y="254"/>
                  </a:cubicBezTo>
                  <a:cubicBezTo>
                    <a:pt x="18" y="254"/>
                    <a:pt x="19" y="246"/>
                    <a:pt x="20" y="240"/>
                  </a:cubicBezTo>
                  <a:cubicBezTo>
                    <a:pt x="21" y="240"/>
                    <a:pt x="23" y="240"/>
                    <a:pt x="26" y="241"/>
                  </a:cubicBezTo>
                  <a:cubicBezTo>
                    <a:pt x="26" y="248"/>
                    <a:pt x="25" y="254"/>
                    <a:pt x="25" y="255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7"/>
                    <a:pt x="33" y="257"/>
                    <a:pt x="36" y="257"/>
                  </a:cubicBezTo>
                  <a:cubicBezTo>
                    <a:pt x="36" y="259"/>
                    <a:pt x="36" y="263"/>
                    <a:pt x="36" y="266"/>
                  </a:cubicBezTo>
                  <a:cubicBezTo>
                    <a:pt x="25" y="266"/>
                    <a:pt x="7" y="266"/>
                    <a:pt x="4" y="266"/>
                  </a:cubicBezTo>
                  <a:cubicBezTo>
                    <a:pt x="2" y="266"/>
                    <a:pt x="2" y="266"/>
                    <a:pt x="2" y="266"/>
                  </a:cubicBezTo>
                  <a:cubicBezTo>
                    <a:pt x="2" y="268"/>
                    <a:pt x="2" y="268"/>
                    <a:pt x="2" y="268"/>
                  </a:cubicBezTo>
                  <a:cubicBezTo>
                    <a:pt x="2" y="269"/>
                    <a:pt x="0" y="301"/>
                    <a:pt x="9" y="332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24" y="330"/>
                    <a:pt x="24" y="330"/>
                    <a:pt x="24" y="330"/>
                  </a:cubicBezTo>
                  <a:cubicBezTo>
                    <a:pt x="24" y="328"/>
                    <a:pt x="24" y="328"/>
                    <a:pt x="24" y="328"/>
                  </a:cubicBezTo>
                  <a:cubicBezTo>
                    <a:pt x="24" y="328"/>
                    <a:pt x="23" y="320"/>
                    <a:pt x="22" y="315"/>
                  </a:cubicBezTo>
                  <a:cubicBezTo>
                    <a:pt x="23" y="315"/>
                    <a:pt x="25" y="314"/>
                    <a:pt x="28" y="314"/>
                  </a:cubicBezTo>
                  <a:cubicBezTo>
                    <a:pt x="30" y="321"/>
                    <a:pt x="31" y="327"/>
                    <a:pt x="31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2" y="329"/>
                    <a:pt x="39" y="327"/>
                    <a:pt x="42" y="326"/>
                  </a:cubicBezTo>
                  <a:cubicBezTo>
                    <a:pt x="43" y="329"/>
                    <a:pt x="44" y="332"/>
                    <a:pt x="44" y="335"/>
                  </a:cubicBezTo>
                  <a:cubicBezTo>
                    <a:pt x="35" y="338"/>
                    <a:pt x="17" y="344"/>
                    <a:pt x="14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8"/>
                    <a:pt x="12" y="348"/>
                    <a:pt x="12" y="348"/>
                  </a:cubicBezTo>
                  <a:cubicBezTo>
                    <a:pt x="13" y="348"/>
                    <a:pt x="21" y="380"/>
                    <a:pt x="39" y="406"/>
                  </a:cubicBezTo>
                  <a:cubicBezTo>
                    <a:pt x="40" y="408"/>
                    <a:pt x="40" y="408"/>
                    <a:pt x="40" y="408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52" y="398"/>
                    <a:pt x="52" y="398"/>
                    <a:pt x="52" y="398"/>
                  </a:cubicBezTo>
                  <a:cubicBezTo>
                    <a:pt x="52" y="398"/>
                    <a:pt x="49" y="391"/>
                    <a:pt x="46" y="386"/>
                  </a:cubicBezTo>
                  <a:cubicBezTo>
                    <a:pt x="47" y="386"/>
                    <a:pt x="49" y="385"/>
                    <a:pt x="52" y="383"/>
                  </a:cubicBezTo>
                  <a:cubicBezTo>
                    <a:pt x="55" y="389"/>
                    <a:pt x="58" y="395"/>
                    <a:pt x="59" y="395"/>
                  </a:cubicBezTo>
                  <a:cubicBezTo>
                    <a:pt x="60" y="397"/>
                    <a:pt x="60" y="397"/>
                    <a:pt x="60" y="397"/>
                  </a:cubicBezTo>
                  <a:cubicBezTo>
                    <a:pt x="60" y="397"/>
                    <a:pt x="66" y="392"/>
                    <a:pt x="69" y="390"/>
                  </a:cubicBezTo>
                  <a:cubicBezTo>
                    <a:pt x="70" y="393"/>
                    <a:pt x="72" y="396"/>
                    <a:pt x="74" y="399"/>
                  </a:cubicBezTo>
                  <a:cubicBezTo>
                    <a:pt x="66" y="404"/>
                    <a:pt x="51" y="416"/>
                    <a:pt x="48" y="417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7" y="420"/>
                    <a:pt x="47" y="420"/>
                    <a:pt x="47" y="420"/>
                  </a:cubicBezTo>
                  <a:cubicBezTo>
                    <a:pt x="48" y="420"/>
                    <a:pt x="65" y="448"/>
                    <a:pt x="90" y="468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0" y="457"/>
                    <a:pt x="100" y="457"/>
                    <a:pt x="100" y="457"/>
                  </a:cubicBezTo>
                  <a:cubicBezTo>
                    <a:pt x="100" y="457"/>
                    <a:pt x="95" y="451"/>
                    <a:pt x="90" y="447"/>
                  </a:cubicBezTo>
                  <a:cubicBezTo>
                    <a:pt x="91" y="447"/>
                    <a:pt x="93" y="445"/>
                    <a:pt x="95" y="443"/>
                  </a:cubicBezTo>
                  <a:cubicBezTo>
                    <a:pt x="100" y="448"/>
                    <a:pt x="105" y="452"/>
                    <a:pt x="105" y="452"/>
                  </a:cubicBezTo>
                  <a:cubicBezTo>
                    <a:pt x="107" y="453"/>
                    <a:pt x="107" y="453"/>
                    <a:pt x="107" y="453"/>
                  </a:cubicBezTo>
                  <a:cubicBezTo>
                    <a:pt x="107" y="453"/>
                    <a:pt x="112" y="447"/>
                    <a:pt x="114" y="445"/>
                  </a:cubicBezTo>
                  <a:cubicBezTo>
                    <a:pt x="116" y="447"/>
                    <a:pt x="119" y="449"/>
                    <a:pt x="121" y="451"/>
                  </a:cubicBezTo>
                  <a:cubicBezTo>
                    <a:pt x="114" y="460"/>
                    <a:pt x="104" y="474"/>
                    <a:pt x="102" y="476"/>
                  </a:cubicBezTo>
                  <a:cubicBezTo>
                    <a:pt x="100" y="477"/>
                    <a:pt x="100" y="477"/>
                    <a:pt x="100" y="477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2" y="479"/>
                    <a:pt x="127" y="501"/>
                    <a:pt x="156" y="513"/>
                  </a:cubicBezTo>
                  <a:cubicBezTo>
                    <a:pt x="158" y="514"/>
                    <a:pt x="158" y="514"/>
                    <a:pt x="158" y="514"/>
                  </a:cubicBezTo>
                  <a:cubicBezTo>
                    <a:pt x="165" y="500"/>
                    <a:pt x="165" y="500"/>
                    <a:pt x="165" y="500"/>
                  </a:cubicBezTo>
                  <a:cubicBezTo>
                    <a:pt x="163" y="499"/>
                    <a:pt x="163" y="499"/>
                    <a:pt x="163" y="499"/>
                  </a:cubicBezTo>
                  <a:cubicBezTo>
                    <a:pt x="163" y="499"/>
                    <a:pt x="156" y="495"/>
                    <a:pt x="151" y="493"/>
                  </a:cubicBezTo>
                  <a:cubicBezTo>
                    <a:pt x="151" y="492"/>
                    <a:pt x="153" y="490"/>
                    <a:pt x="154" y="487"/>
                  </a:cubicBezTo>
                  <a:cubicBezTo>
                    <a:pt x="160" y="490"/>
                    <a:pt x="166" y="493"/>
                    <a:pt x="166" y="493"/>
                  </a:cubicBezTo>
                  <a:cubicBezTo>
                    <a:pt x="168" y="494"/>
                    <a:pt x="168" y="494"/>
                    <a:pt x="168" y="494"/>
                  </a:cubicBezTo>
                  <a:cubicBezTo>
                    <a:pt x="168" y="494"/>
                    <a:pt x="172" y="487"/>
                    <a:pt x="173" y="484"/>
                  </a:cubicBezTo>
                  <a:cubicBezTo>
                    <a:pt x="175" y="485"/>
                    <a:pt x="178" y="487"/>
                    <a:pt x="181" y="488"/>
                  </a:cubicBezTo>
                  <a:cubicBezTo>
                    <a:pt x="178" y="494"/>
                    <a:pt x="170" y="513"/>
                    <a:pt x="169" y="516"/>
                  </a:cubicBezTo>
                  <a:cubicBezTo>
                    <a:pt x="168" y="518"/>
                    <a:pt x="168" y="518"/>
                    <a:pt x="168" y="518"/>
                  </a:cubicBezTo>
                  <a:cubicBezTo>
                    <a:pt x="170" y="519"/>
                    <a:pt x="170" y="519"/>
                    <a:pt x="170" y="519"/>
                  </a:cubicBezTo>
                  <a:cubicBezTo>
                    <a:pt x="170" y="519"/>
                    <a:pt x="199" y="532"/>
                    <a:pt x="231" y="535"/>
                  </a:cubicBezTo>
                  <a:cubicBezTo>
                    <a:pt x="233" y="535"/>
                    <a:pt x="233" y="535"/>
                    <a:pt x="233" y="535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4" y="520"/>
                    <a:pt x="234" y="520"/>
                    <a:pt x="234" y="520"/>
                  </a:cubicBezTo>
                  <a:cubicBezTo>
                    <a:pt x="233" y="519"/>
                    <a:pt x="225" y="518"/>
                    <a:pt x="220" y="517"/>
                  </a:cubicBezTo>
                  <a:cubicBezTo>
                    <a:pt x="220" y="516"/>
                    <a:pt x="221" y="514"/>
                    <a:pt x="221" y="511"/>
                  </a:cubicBezTo>
                  <a:cubicBezTo>
                    <a:pt x="228" y="512"/>
                    <a:pt x="234" y="512"/>
                    <a:pt x="235" y="512"/>
                  </a:cubicBezTo>
                  <a:cubicBezTo>
                    <a:pt x="237" y="513"/>
                    <a:pt x="237" y="513"/>
                    <a:pt x="237" y="513"/>
                  </a:cubicBezTo>
                  <a:cubicBezTo>
                    <a:pt x="237" y="513"/>
                    <a:pt x="238" y="505"/>
                    <a:pt x="238" y="502"/>
                  </a:cubicBezTo>
                  <a:cubicBezTo>
                    <a:pt x="240" y="502"/>
                    <a:pt x="244" y="503"/>
                    <a:pt x="247" y="503"/>
                  </a:cubicBezTo>
                  <a:cubicBezTo>
                    <a:pt x="247" y="514"/>
                    <a:pt x="245" y="532"/>
                    <a:pt x="245" y="535"/>
                  </a:cubicBezTo>
                  <a:cubicBezTo>
                    <a:pt x="244" y="537"/>
                    <a:pt x="244" y="537"/>
                    <a:pt x="244" y="537"/>
                  </a:cubicBezTo>
                  <a:cubicBezTo>
                    <a:pt x="246" y="537"/>
                    <a:pt x="246" y="537"/>
                    <a:pt x="246" y="537"/>
                  </a:cubicBezTo>
                  <a:cubicBezTo>
                    <a:pt x="247" y="537"/>
                    <a:pt x="279" y="542"/>
                    <a:pt x="310" y="536"/>
                  </a:cubicBezTo>
                  <a:cubicBezTo>
                    <a:pt x="310" y="536"/>
                    <a:pt x="310" y="536"/>
                    <a:pt x="310" y="536"/>
                  </a:cubicBezTo>
                  <a:close/>
                  <a:moveTo>
                    <a:pt x="400" y="500"/>
                  </a:moveTo>
                  <a:cubicBezTo>
                    <a:pt x="396" y="493"/>
                    <a:pt x="385" y="474"/>
                    <a:pt x="385" y="473"/>
                  </a:cubicBezTo>
                  <a:cubicBezTo>
                    <a:pt x="384" y="471"/>
                    <a:pt x="384" y="471"/>
                    <a:pt x="384" y="471"/>
                  </a:cubicBezTo>
                  <a:cubicBezTo>
                    <a:pt x="382" y="472"/>
                    <a:pt x="382" y="472"/>
                    <a:pt x="382" y="472"/>
                  </a:cubicBezTo>
                  <a:cubicBezTo>
                    <a:pt x="378" y="474"/>
                    <a:pt x="370" y="478"/>
                    <a:pt x="370" y="478"/>
                  </a:cubicBezTo>
                  <a:cubicBezTo>
                    <a:pt x="367" y="479"/>
                    <a:pt x="367" y="479"/>
                    <a:pt x="367" y="479"/>
                  </a:cubicBezTo>
                  <a:cubicBezTo>
                    <a:pt x="367" y="479"/>
                    <a:pt x="371" y="486"/>
                    <a:pt x="373" y="488"/>
                  </a:cubicBezTo>
                  <a:cubicBezTo>
                    <a:pt x="371" y="489"/>
                    <a:pt x="367" y="491"/>
                    <a:pt x="363" y="493"/>
                  </a:cubicBezTo>
                  <a:cubicBezTo>
                    <a:pt x="362" y="489"/>
                    <a:pt x="359" y="483"/>
                    <a:pt x="359" y="483"/>
                  </a:cubicBezTo>
                  <a:cubicBezTo>
                    <a:pt x="358" y="484"/>
                    <a:pt x="358" y="484"/>
                    <a:pt x="358" y="484"/>
                  </a:cubicBezTo>
                  <a:cubicBezTo>
                    <a:pt x="357" y="484"/>
                    <a:pt x="350" y="485"/>
                    <a:pt x="346" y="487"/>
                  </a:cubicBezTo>
                  <a:cubicBezTo>
                    <a:pt x="345" y="485"/>
                    <a:pt x="344" y="483"/>
                    <a:pt x="344" y="481"/>
                  </a:cubicBezTo>
                  <a:cubicBezTo>
                    <a:pt x="350" y="478"/>
                    <a:pt x="370" y="471"/>
                    <a:pt x="388" y="460"/>
                  </a:cubicBezTo>
                  <a:cubicBezTo>
                    <a:pt x="390" y="463"/>
                    <a:pt x="406" y="488"/>
                    <a:pt x="406" y="488"/>
                  </a:cubicBezTo>
                  <a:cubicBezTo>
                    <a:pt x="407" y="487"/>
                    <a:pt x="407" y="487"/>
                    <a:pt x="407" y="487"/>
                  </a:cubicBezTo>
                  <a:cubicBezTo>
                    <a:pt x="414" y="484"/>
                    <a:pt x="421" y="479"/>
                    <a:pt x="421" y="478"/>
                  </a:cubicBezTo>
                  <a:cubicBezTo>
                    <a:pt x="422" y="477"/>
                    <a:pt x="422" y="477"/>
                    <a:pt x="422" y="477"/>
                  </a:cubicBezTo>
                  <a:cubicBezTo>
                    <a:pt x="422" y="477"/>
                    <a:pt x="418" y="470"/>
                    <a:pt x="416" y="468"/>
                  </a:cubicBezTo>
                  <a:cubicBezTo>
                    <a:pt x="418" y="466"/>
                    <a:pt x="421" y="464"/>
                    <a:pt x="423" y="462"/>
                  </a:cubicBezTo>
                  <a:cubicBezTo>
                    <a:pt x="426" y="465"/>
                    <a:pt x="430" y="471"/>
                    <a:pt x="430" y="471"/>
                  </a:cubicBezTo>
                  <a:cubicBezTo>
                    <a:pt x="432" y="469"/>
                    <a:pt x="432" y="469"/>
                    <a:pt x="432" y="469"/>
                  </a:cubicBezTo>
                  <a:cubicBezTo>
                    <a:pt x="434" y="466"/>
                    <a:pt x="440" y="462"/>
                    <a:pt x="442" y="460"/>
                  </a:cubicBezTo>
                  <a:cubicBezTo>
                    <a:pt x="444" y="461"/>
                    <a:pt x="446" y="463"/>
                    <a:pt x="447" y="465"/>
                  </a:cubicBezTo>
                  <a:cubicBezTo>
                    <a:pt x="429" y="484"/>
                    <a:pt x="407" y="497"/>
                    <a:pt x="400" y="500"/>
                  </a:cubicBezTo>
                  <a:cubicBezTo>
                    <a:pt x="400" y="500"/>
                    <a:pt x="400" y="500"/>
                    <a:pt x="400" y="500"/>
                  </a:cubicBezTo>
                  <a:close/>
                  <a:moveTo>
                    <a:pt x="265" y="523"/>
                  </a:moveTo>
                  <a:cubicBezTo>
                    <a:pt x="265" y="520"/>
                    <a:pt x="266" y="489"/>
                    <a:pt x="266" y="489"/>
                  </a:cubicBezTo>
                  <a:cubicBezTo>
                    <a:pt x="264" y="489"/>
                    <a:pt x="264" y="489"/>
                    <a:pt x="264" y="489"/>
                  </a:cubicBezTo>
                  <a:cubicBezTo>
                    <a:pt x="239" y="489"/>
                    <a:pt x="213" y="481"/>
                    <a:pt x="213" y="480"/>
                  </a:cubicBezTo>
                  <a:cubicBezTo>
                    <a:pt x="210" y="480"/>
                    <a:pt x="210" y="480"/>
                    <a:pt x="210" y="480"/>
                  </a:cubicBezTo>
                  <a:cubicBezTo>
                    <a:pt x="207" y="495"/>
                    <a:pt x="207" y="495"/>
                    <a:pt x="207" y="495"/>
                  </a:cubicBezTo>
                  <a:cubicBezTo>
                    <a:pt x="209" y="495"/>
                    <a:pt x="209" y="495"/>
                    <a:pt x="209" y="495"/>
                  </a:cubicBezTo>
                  <a:cubicBezTo>
                    <a:pt x="212" y="496"/>
                    <a:pt x="217" y="498"/>
                    <a:pt x="220" y="499"/>
                  </a:cubicBezTo>
                  <a:cubicBezTo>
                    <a:pt x="219" y="500"/>
                    <a:pt x="219" y="502"/>
                    <a:pt x="218" y="506"/>
                  </a:cubicBezTo>
                  <a:cubicBezTo>
                    <a:pt x="214" y="505"/>
                    <a:pt x="210" y="504"/>
                    <a:pt x="207" y="503"/>
                  </a:cubicBezTo>
                  <a:cubicBezTo>
                    <a:pt x="205" y="502"/>
                    <a:pt x="205" y="502"/>
                    <a:pt x="205" y="502"/>
                  </a:cubicBezTo>
                  <a:cubicBezTo>
                    <a:pt x="205" y="502"/>
                    <a:pt x="203" y="511"/>
                    <a:pt x="202" y="514"/>
                  </a:cubicBezTo>
                  <a:cubicBezTo>
                    <a:pt x="199" y="513"/>
                    <a:pt x="195" y="512"/>
                    <a:pt x="191" y="510"/>
                  </a:cubicBezTo>
                  <a:cubicBezTo>
                    <a:pt x="192" y="507"/>
                    <a:pt x="203" y="479"/>
                    <a:pt x="203" y="479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177" y="470"/>
                    <a:pt x="155" y="456"/>
                    <a:pt x="155" y="456"/>
                  </a:cubicBezTo>
                  <a:cubicBezTo>
                    <a:pt x="153" y="454"/>
                    <a:pt x="153" y="454"/>
                    <a:pt x="153" y="454"/>
                  </a:cubicBezTo>
                  <a:cubicBezTo>
                    <a:pt x="145" y="467"/>
                    <a:pt x="145" y="467"/>
                    <a:pt x="145" y="467"/>
                  </a:cubicBezTo>
                  <a:cubicBezTo>
                    <a:pt x="147" y="469"/>
                    <a:pt x="147" y="469"/>
                    <a:pt x="147" y="469"/>
                  </a:cubicBezTo>
                  <a:cubicBezTo>
                    <a:pt x="149" y="470"/>
                    <a:pt x="154" y="473"/>
                    <a:pt x="156" y="475"/>
                  </a:cubicBezTo>
                  <a:cubicBezTo>
                    <a:pt x="156" y="476"/>
                    <a:pt x="154" y="478"/>
                    <a:pt x="153" y="481"/>
                  </a:cubicBezTo>
                  <a:cubicBezTo>
                    <a:pt x="149" y="479"/>
                    <a:pt x="145" y="477"/>
                    <a:pt x="143" y="476"/>
                  </a:cubicBezTo>
                  <a:cubicBezTo>
                    <a:pt x="141" y="474"/>
                    <a:pt x="141" y="474"/>
                    <a:pt x="141" y="474"/>
                  </a:cubicBezTo>
                  <a:cubicBezTo>
                    <a:pt x="141" y="474"/>
                    <a:pt x="136" y="482"/>
                    <a:pt x="135" y="484"/>
                  </a:cubicBezTo>
                  <a:cubicBezTo>
                    <a:pt x="132" y="483"/>
                    <a:pt x="129" y="480"/>
                    <a:pt x="125" y="477"/>
                  </a:cubicBezTo>
                  <a:cubicBezTo>
                    <a:pt x="127" y="474"/>
                    <a:pt x="145" y="450"/>
                    <a:pt x="145" y="450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23" y="435"/>
                    <a:pt x="105" y="413"/>
                    <a:pt x="104" y="413"/>
                  </a:cubicBezTo>
                  <a:cubicBezTo>
                    <a:pt x="103" y="411"/>
                    <a:pt x="103" y="411"/>
                    <a:pt x="103" y="411"/>
                  </a:cubicBezTo>
                  <a:cubicBezTo>
                    <a:pt x="92" y="422"/>
                    <a:pt x="92" y="422"/>
                    <a:pt x="92" y="422"/>
                  </a:cubicBezTo>
                  <a:cubicBezTo>
                    <a:pt x="93" y="423"/>
                    <a:pt x="93" y="423"/>
                    <a:pt x="93" y="423"/>
                  </a:cubicBezTo>
                  <a:cubicBezTo>
                    <a:pt x="95" y="425"/>
                    <a:pt x="99" y="430"/>
                    <a:pt x="100" y="432"/>
                  </a:cubicBezTo>
                  <a:cubicBezTo>
                    <a:pt x="100" y="433"/>
                    <a:pt x="98" y="435"/>
                    <a:pt x="95" y="437"/>
                  </a:cubicBezTo>
                  <a:cubicBezTo>
                    <a:pt x="92" y="434"/>
                    <a:pt x="89" y="431"/>
                    <a:pt x="88" y="429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86" y="427"/>
                    <a:pt x="79" y="433"/>
                    <a:pt x="77" y="434"/>
                  </a:cubicBezTo>
                  <a:cubicBezTo>
                    <a:pt x="76" y="433"/>
                    <a:pt x="73" y="429"/>
                    <a:pt x="70" y="426"/>
                  </a:cubicBezTo>
                  <a:cubicBezTo>
                    <a:pt x="73" y="423"/>
                    <a:pt x="97" y="404"/>
                    <a:pt x="97" y="404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80" y="383"/>
                    <a:pt x="69" y="358"/>
                    <a:pt x="69" y="357"/>
                  </a:cubicBezTo>
                  <a:cubicBezTo>
                    <a:pt x="68" y="355"/>
                    <a:pt x="68" y="355"/>
                    <a:pt x="68" y="355"/>
                  </a:cubicBezTo>
                  <a:cubicBezTo>
                    <a:pt x="54" y="362"/>
                    <a:pt x="54" y="362"/>
                    <a:pt x="54" y="362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7" y="366"/>
                    <a:pt x="59" y="372"/>
                    <a:pt x="59" y="374"/>
                  </a:cubicBezTo>
                  <a:cubicBezTo>
                    <a:pt x="59" y="375"/>
                    <a:pt x="56" y="376"/>
                    <a:pt x="53" y="378"/>
                  </a:cubicBezTo>
                  <a:cubicBezTo>
                    <a:pt x="51" y="374"/>
                    <a:pt x="49" y="370"/>
                    <a:pt x="48" y="368"/>
                  </a:cubicBezTo>
                  <a:cubicBezTo>
                    <a:pt x="47" y="366"/>
                    <a:pt x="47" y="366"/>
                    <a:pt x="47" y="366"/>
                  </a:cubicBezTo>
                  <a:cubicBezTo>
                    <a:pt x="47" y="366"/>
                    <a:pt x="39" y="369"/>
                    <a:pt x="37" y="370"/>
                  </a:cubicBezTo>
                  <a:cubicBezTo>
                    <a:pt x="36" y="368"/>
                    <a:pt x="34" y="364"/>
                    <a:pt x="33" y="360"/>
                  </a:cubicBezTo>
                  <a:cubicBezTo>
                    <a:pt x="36" y="358"/>
                    <a:pt x="64" y="347"/>
                    <a:pt x="64" y="347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55" y="322"/>
                    <a:pt x="53" y="295"/>
                    <a:pt x="53" y="295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37" y="294"/>
                    <a:pt x="37" y="294"/>
                    <a:pt x="37" y="294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38" y="299"/>
                    <a:pt x="38" y="304"/>
                    <a:pt x="38" y="307"/>
                  </a:cubicBezTo>
                  <a:cubicBezTo>
                    <a:pt x="38" y="307"/>
                    <a:pt x="38" y="308"/>
                    <a:pt x="38" y="308"/>
                  </a:cubicBezTo>
                  <a:cubicBezTo>
                    <a:pt x="37" y="308"/>
                    <a:pt x="35" y="308"/>
                    <a:pt x="31" y="309"/>
                  </a:cubicBezTo>
                  <a:cubicBezTo>
                    <a:pt x="31" y="305"/>
                    <a:pt x="30" y="301"/>
                    <a:pt x="30" y="298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0" y="296"/>
                    <a:pt x="21" y="296"/>
                    <a:pt x="18" y="297"/>
                  </a:cubicBezTo>
                  <a:cubicBezTo>
                    <a:pt x="18" y="295"/>
                    <a:pt x="18" y="292"/>
                    <a:pt x="18" y="288"/>
                  </a:cubicBezTo>
                  <a:cubicBezTo>
                    <a:pt x="18" y="287"/>
                    <a:pt x="18" y="286"/>
                    <a:pt x="18" y="285"/>
                  </a:cubicBezTo>
                  <a:cubicBezTo>
                    <a:pt x="21" y="285"/>
                    <a:pt x="52" y="284"/>
                    <a:pt x="52" y="284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278"/>
                    <a:pt x="51" y="274"/>
                    <a:pt x="51" y="271"/>
                  </a:cubicBezTo>
                  <a:cubicBezTo>
                    <a:pt x="51" y="250"/>
                    <a:pt x="55" y="230"/>
                    <a:pt x="55" y="229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0" y="230"/>
                    <a:pt x="38" y="235"/>
                    <a:pt x="38" y="238"/>
                  </a:cubicBezTo>
                  <a:cubicBezTo>
                    <a:pt x="37" y="238"/>
                    <a:pt x="34" y="238"/>
                    <a:pt x="31" y="237"/>
                  </a:cubicBezTo>
                  <a:cubicBezTo>
                    <a:pt x="31" y="233"/>
                    <a:pt x="32" y="229"/>
                    <a:pt x="32" y="226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3" y="224"/>
                    <a:pt x="24" y="222"/>
                    <a:pt x="21" y="222"/>
                  </a:cubicBezTo>
                  <a:cubicBezTo>
                    <a:pt x="22" y="219"/>
                    <a:pt x="23" y="215"/>
                    <a:pt x="24" y="211"/>
                  </a:cubicBezTo>
                  <a:cubicBezTo>
                    <a:pt x="27" y="211"/>
                    <a:pt x="57" y="218"/>
                    <a:pt x="57" y="218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63" y="192"/>
                    <a:pt x="77" y="168"/>
                    <a:pt x="77" y="168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4"/>
                    <a:pt x="59" y="168"/>
                    <a:pt x="57" y="171"/>
                  </a:cubicBezTo>
                  <a:cubicBezTo>
                    <a:pt x="56" y="170"/>
                    <a:pt x="54" y="169"/>
                    <a:pt x="51" y="168"/>
                  </a:cubicBezTo>
                  <a:cubicBezTo>
                    <a:pt x="53" y="164"/>
                    <a:pt x="55" y="160"/>
                    <a:pt x="56" y="158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6"/>
                    <a:pt x="50" y="151"/>
                    <a:pt x="47" y="150"/>
                  </a:cubicBezTo>
                  <a:cubicBezTo>
                    <a:pt x="48" y="148"/>
                    <a:pt x="50" y="144"/>
                    <a:pt x="53" y="140"/>
                  </a:cubicBezTo>
                  <a:cubicBezTo>
                    <a:pt x="56" y="142"/>
                    <a:pt x="82" y="158"/>
                    <a:pt x="82" y="158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96" y="135"/>
                    <a:pt x="116" y="116"/>
                    <a:pt x="116" y="116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7"/>
                    <a:pt x="99" y="111"/>
                    <a:pt x="97" y="113"/>
                  </a:cubicBezTo>
                  <a:cubicBezTo>
                    <a:pt x="96" y="112"/>
                    <a:pt x="94" y="110"/>
                    <a:pt x="92" y="108"/>
                  </a:cubicBezTo>
                  <a:cubicBezTo>
                    <a:pt x="94" y="105"/>
                    <a:pt x="97" y="102"/>
                    <a:pt x="99" y="100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8"/>
                    <a:pt x="95" y="92"/>
                    <a:pt x="93" y="90"/>
                  </a:cubicBezTo>
                  <a:cubicBezTo>
                    <a:pt x="95" y="88"/>
                    <a:pt x="98" y="85"/>
                    <a:pt x="101" y="82"/>
                  </a:cubicBezTo>
                  <a:cubicBezTo>
                    <a:pt x="104" y="85"/>
                    <a:pt x="124" y="108"/>
                    <a:pt x="124" y="108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43" y="89"/>
                    <a:pt x="168" y="77"/>
                    <a:pt x="168" y="77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8" y="65"/>
                    <a:pt x="153" y="67"/>
                    <a:pt x="150" y="68"/>
                  </a:cubicBezTo>
                  <a:cubicBezTo>
                    <a:pt x="150" y="67"/>
                    <a:pt x="149" y="65"/>
                    <a:pt x="147" y="62"/>
                  </a:cubicBezTo>
                  <a:cubicBezTo>
                    <a:pt x="150" y="60"/>
                    <a:pt x="154" y="58"/>
                    <a:pt x="156" y="57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6"/>
                    <a:pt x="154" y="48"/>
                    <a:pt x="153" y="45"/>
                  </a:cubicBezTo>
                  <a:cubicBezTo>
                    <a:pt x="155" y="44"/>
                    <a:pt x="159" y="42"/>
                    <a:pt x="164" y="40"/>
                  </a:cubicBezTo>
                  <a:cubicBezTo>
                    <a:pt x="165" y="44"/>
                    <a:pt x="178" y="71"/>
                    <a:pt x="178" y="71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202" y="59"/>
                    <a:pt x="230" y="55"/>
                    <a:pt x="230" y="55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29" y="39"/>
                    <a:pt x="229" y="39"/>
                    <a:pt x="229" y="39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4" y="41"/>
                    <a:pt x="219" y="41"/>
                    <a:pt x="216" y="41"/>
                  </a:cubicBezTo>
                  <a:cubicBezTo>
                    <a:pt x="216" y="40"/>
                    <a:pt x="215" y="38"/>
                    <a:pt x="214" y="35"/>
                  </a:cubicBezTo>
                  <a:cubicBezTo>
                    <a:pt x="218" y="33"/>
                    <a:pt x="222" y="32"/>
                    <a:pt x="225" y="32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7" y="32"/>
                    <a:pt x="226" y="23"/>
                    <a:pt x="225" y="20"/>
                  </a:cubicBezTo>
                  <a:cubicBezTo>
                    <a:pt x="228" y="20"/>
                    <a:pt x="232" y="19"/>
                    <a:pt x="237" y="19"/>
                  </a:cubicBezTo>
                  <a:cubicBezTo>
                    <a:pt x="237" y="22"/>
                    <a:pt x="241" y="52"/>
                    <a:pt x="241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68" y="49"/>
                    <a:pt x="295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4" y="38"/>
                    <a:pt x="289" y="37"/>
                    <a:pt x="286" y="36"/>
                  </a:cubicBezTo>
                  <a:cubicBezTo>
                    <a:pt x="286" y="35"/>
                    <a:pt x="286" y="32"/>
                    <a:pt x="287" y="29"/>
                  </a:cubicBezTo>
                  <a:cubicBezTo>
                    <a:pt x="291" y="29"/>
                    <a:pt x="295" y="29"/>
                    <a:pt x="298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30"/>
                    <a:pt x="301" y="21"/>
                    <a:pt x="302" y="19"/>
                  </a:cubicBezTo>
                  <a:cubicBezTo>
                    <a:pt x="304" y="19"/>
                    <a:pt x="308" y="19"/>
                    <a:pt x="313" y="21"/>
                  </a:cubicBezTo>
                  <a:cubicBezTo>
                    <a:pt x="312" y="24"/>
                    <a:pt x="306" y="54"/>
                    <a:pt x="306" y="54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33" y="59"/>
                    <a:pt x="358" y="70"/>
                    <a:pt x="358" y="71"/>
                  </a:cubicBezTo>
                  <a:cubicBezTo>
                    <a:pt x="360" y="72"/>
                    <a:pt x="360" y="72"/>
                    <a:pt x="360" y="72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1" y="56"/>
                    <a:pt x="356" y="53"/>
                    <a:pt x="354" y="51"/>
                  </a:cubicBezTo>
                  <a:cubicBezTo>
                    <a:pt x="354" y="50"/>
                    <a:pt x="355" y="48"/>
                    <a:pt x="356" y="45"/>
                  </a:cubicBezTo>
                  <a:cubicBezTo>
                    <a:pt x="360" y="46"/>
                    <a:pt x="364" y="48"/>
                    <a:pt x="366" y="49"/>
                  </a:cubicBezTo>
                  <a:cubicBezTo>
                    <a:pt x="368" y="50"/>
                    <a:pt x="368" y="50"/>
                    <a:pt x="368" y="50"/>
                  </a:cubicBezTo>
                  <a:cubicBezTo>
                    <a:pt x="368" y="50"/>
                    <a:pt x="372" y="42"/>
                    <a:pt x="373" y="40"/>
                  </a:cubicBezTo>
                  <a:cubicBezTo>
                    <a:pt x="376" y="40"/>
                    <a:pt x="380" y="42"/>
                    <a:pt x="384" y="45"/>
                  </a:cubicBezTo>
                  <a:cubicBezTo>
                    <a:pt x="382" y="48"/>
                    <a:pt x="368" y="75"/>
                    <a:pt x="368" y="75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92" y="87"/>
                    <a:pt x="412" y="105"/>
                    <a:pt x="412" y="106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0" y="92"/>
                    <a:pt x="416" y="88"/>
                    <a:pt x="414" y="86"/>
                  </a:cubicBezTo>
                  <a:cubicBezTo>
                    <a:pt x="415" y="85"/>
                    <a:pt x="416" y="83"/>
                    <a:pt x="418" y="81"/>
                  </a:cubicBezTo>
                  <a:cubicBezTo>
                    <a:pt x="422" y="83"/>
                    <a:pt x="425" y="86"/>
                    <a:pt x="427" y="88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8" y="89"/>
                    <a:pt x="435" y="83"/>
                    <a:pt x="436" y="81"/>
                  </a:cubicBezTo>
                  <a:cubicBezTo>
                    <a:pt x="438" y="82"/>
                    <a:pt x="442" y="85"/>
                    <a:pt x="444" y="89"/>
                  </a:cubicBezTo>
                  <a:cubicBezTo>
                    <a:pt x="442" y="91"/>
                    <a:pt x="420" y="114"/>
                    <a:pt x="420" y="114"/>
                  </a:cubicBezTo>
                  <a:cubicBezTo>
                    <a:pt x="422" y="115"/>
                    <a:pt x="422" y="115"/>
                    <a:pt x="422" y="115"/>
                  </a:cubicBezTo>
                  <a:cubicBezTo>
                    <a:pt x="440" y="131"/>
                    <a:pt x="455" y="156"/>
                    <a:pt x="455" y="156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8" y="147"/>
                    <a:pt x="468" y="147"/>
                    <a:pt x="468" y="147"/>
                  </a:cubicBezTo>
                  <a:cubicBezTo>
                    <a:pt x="466" y="145"/>
                    <a:pt x="463" y="140"/>
                    <a:pt x="462" y="137"/>
                  </a:cubicBezTo>
                  <a:cubicBezTo>
                    <a:pt x="463" y="137"/>
                    <a:pt x="465" y="135"/>
                    <a:pt x="467" y="133"/>
                  </a:cubicBezTo>
                  <a:cubicBezTo>
                    <a:pt x="470" y="137"/>
                    <a:pt x="473" y="140"/>
                    <a:pt x="474" y="142"/>
                  </a:cubicBezTo>
                  <a:cubicBezTo>
                    <a:pt x="475" y="144"/>
                    <a:pt x="475" y="144"/>
                    <a:pt x="475" y="144"/>
                  </a:cubicBezTo>
                  <a:cubicBezTo>
                    <a:pt x="475" y="144"/>
                    <a:pt x="483" y="139"/>
                    <a:pt x="485" y="138"/>
                  </a:cubicBezTo>
                  <a:cubicBezTo>
                    <a:pt x="486" y="140"/>
                    <a:pt x="489" y="144"/>
                    <a:pt x="491" y="148"/>
                  </a:cubicBezTo>
                  <a:cubicBezTo>
                    <a:pt x="488" y="150"/>
                    <a:pt x="461" y="165"/>
                    <a:pt x="461" y="165"/>
                  </a:cubicBezTo>
                  <a:cubicBezTo>
                    <a:pt x="462" y="167"/>
                    <a:pt x="462" y="167"/>
                    <a:pt x="462" y="167"/>
                  </a:cubicBezTo>
                  <a:cubicBezTo>
                    <a:pt x="475" y="188"/>
                    <a:pt x="482" y="216"/>
                    <a:pt x="482" y="216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97" y="214"/>
                    <a:pt x="497" y="214"/>
                    <a:pt x="497" y="214"/>
                  </a:cubicBezTo>
                  <a:cubicBezTo>
                    <a:pt x="496" y="211"/>
                    <a:pt x="496" y="211"/>
                    <a:pt x="496" y="211"/>
                  </a:cubicBezTo>
                  <a:cubicBezTo>
                    <a:pt x="495" y="209"/>
                    <a:pt x="494" y="203"/>
                    <a:pt x="494" y="200"/>
                  </a:cubicBezTo>
                  <a:cubicBezTo>
                    <a:pt x="495" y="200"/>
                    <a:pt x="497" y="199"/>
                    <a:pt x="500" y="198"/>
                  </a:cubicBezTo>
                  <a:cubicBezTo>
                    <a:pt x="502" y="202"/>
                    <a:pt x="503" y="206"/>
                    <a:pt x="504" y="209"/>
                  </a:cubicBezTo>
                  <a:cubicBezTo>
                    <a:pt x="504" y="211"/>
                    <a:pt x="504" y="211"/>
                    <a:pt x="504" y="211"/>
                  </a:cubicBezTo>
                  <a:cubicBezTo>
                    <a:pt x="504" y="211"/>
                    <a:pt x="513" y="209"/>
                    <a:pt x="515" y="208"/>
                  </a:cubicBezTo>
                  <a:cubicBezTo>
                    <a:pt x="516" y="210"/>
                    <a:pt x="517" y="214"/>
                    <a:pt x="518" y="219"/>
                  </a:cubicBezTo>
                  <a:cubicBezTo>
                    <a:pt x="515" y="220"/>
                    <a:pt x="484" y="226"/>
                    <a:pt x="484" y="226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8" y="243"/>
                    <a:pt x="489" y="259"/>
                    <a:pt x="489" y="269"/>
                  </a:cubicBezTo>
                  <a:cubicBezTo>
                    <a:pt x="489" y="276"/>
                    <a:pt x="488" y="280"/>
                    <a:pt x="488" y="280"/>
                  </a:cubicBezTo>
                  <a:cubicBezTo>
                    <a:pt x="488" y="283"/>
                    <a:pt x="488" y="283"/>
                    <a:pt x="488" y="283"/>
                  </a:cubicBezTo>
                  <a:cubicBezTo>
                    <a:pt x="504" y="283"/>
                    <a:pt x="504" y="283"/>
                    <a:pt x="504" y="283"/>
                  </a:cubicBezTo>
                  <a:cubicBezTo>
                    <a:pt x="504" y="280"/>
                    <a:pt x="504" y="280"/>
                    <a:pt x="504" y="280"/>
                  </a:cubicBezTo>
                  <a:cubicBezTo>
                    <a:pt x="504" y="280"/>
                    <a:pt x="504" y="280"/>
                    <a:pt x="504" y="279"/>
                  </a:cubicBezTo>
                  <a:cubicBezTo>
                    <a:pt x="504" y="276"/>
                    <a:pt x="504" y="271"/>
                    <a:pt x="505" y="269"/>
                  </a:cubicBezTo>
                  <a:cubicBezTo>
                    <a:pt x="506" y="269"/>
                    <a:pt x="508" y="269"/>
                    <a:pt x="512" y="269"/>
                  </a:cubicBezTo>
                  <a:cubicBezTo>
                    <a:pt x="512" y="272"/>
                    <a:pt x="512" y="274"/>
                    <a:pt x="512" y="277"/>
                  </a:cubicBezTo>
                  <a:cubicBezTo>
                    <a:pt x="512" y="278"/>
                    <a:pt x="512" y="279"/>
                    <a:pt x="512" y="280"/>
                  </a:cubicBezTo>
                  <a:cubicBezTo>
                    <a:pt x="512" y="282"/>
                    <a:pt x="512" y="282"/>
                    <a:pt x="512" y="282"/>
                  </a:cubicBezTo>
                  <a:cubicBezTo>
                    <a:pt x="512" y="282"/>
                    <a:pt x="520" y="282"/>
                    <a:pt x="523" y="283"/>
                  </a:cubicBezTo>
                  <a:cubicBezTo>
                    <a:pt x="523" y="283"/>
                    <a:pt x="523" y="283"/>
                    <a:pt x="523" y="284"/>
                  </a:cubicBezTo>
                  <a:cubicBezTo>
                    <a:pt x="523" y="286"/>
                    <a:pt x="523" y="290"/>
                    <a:pt x="522" y="294"/>
                  </a:cubicBezTo>
                  <a:cubicBezTo>
                    <a:pt x="519" y="294"/>
                    <a:pt x="488" y="291"/>
                    <a:pt x="488" y="291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6" y="318"/>
                    <a:pt x="476" y="344"/>
                    <a:pt x="476" y="344"/>
                  </a:cubicBezTo>
                  <a:cubicBezTo>
                    <a:pt x="475" y="346"/>
                    <a:pt x="475" y="346"/>
                    <a:pt x="475" y="346"/>
                  </a:cubicBezTo>
                  <a:cubicBezTo>
                    <a:pt x="490" y="351"/>
                    <a:pt x="490" y="351"/>
                    <a:pt x="490" y="351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346"/>
                    <a:pt x="494" y="341"/>
                    <a:pt x="495" y="338"/>
                  </a:cubicBezTo>
                  <a:cubicBezTo>
                    <a:pt x="496" y="338"/>
                    <a:pt x="498" y="339"/>
                    <a:pt x="502" y="340"/>
                  </a:cubicBezTo>
                  <a:cubicBezTo>
                    <a:pt x="501" y="344"/>
                    <a:pt x="499" y="348"/>
                    <a:pt x="498" y="351"/>
                  </a:cubicBezTo>
                  <a:cubicBezTo>
                    <a:pt x="498" y="353"/>
                    <a:pt x="498" y="353"/>
                    <a:pt x="498" y="353"/>
                  </a:cubicBezTo>
                  <a:cubicBezTo>
                    <a:pt x="498" y="353"/>
                    <a:pt x="506" y="356"/>
                    <a:pt x="508" y="357"/>
                  </a:cubicBezTo>
                  <a:cubicBezTo>
                    <a:pt x="508" y="359"/>
                    <a:pt x="506" y="363"/>
                    <a:pt x="504" y="367"/>
                  </a:cubicBezTo>
                  <a:cubicBezTo>
                    <a:pt x="501" y="366"/>
                    <a:pt x="472" y="354"/>
                    <a:pt x="472" y="354"/>
                  </a:cubicBezTo>
                  <a:cubicBezTo>
                    <a:pt x="472" y="354"/>
                    <a:pt x="472" y="358"/>
                    <a:pt x="472" y="358"/>
                  </a:cubicBezTo>
                  <a:cubicBezTo>
                    <a:pt x="462" y="381"/>
                    <a:pt x="445" y="402"/>
                    <a:pt x="445" y="402"/>
                  </a:cubicBezTo>
                  <a:cubicBezTo>
                    <a:pt x="443" y="404"/>
                    <a:pt x="443" y="404"/>
                    <a:pt x="443" y="40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7" y="411"/>
                    <a:pt x="457" y="411"/>
                    <a:pt x="457" y="411"/>
                  </a:cubicBezTo>
                  <a:cubicBezTo>
                    <a:pt x="459" y="409"/>
                    <a:pt x="463" y="404"/>
                    <a:pt x="465" y="402"/>
                  </a:cubicBezTo>
                  <a:cubicBezTo>
                    <a:pt x="465" y="403"/>
                    <a:pt x="468" y="404"/>
                    <a:pt x="470" y="406"/>
                  </a:cubicBezTo>
                  <a:cubicBezTo>
                    <a:pt x="468" y="410"/>
                    <a:pt x="466" y="414"/>
                    <a:pt x="464" y="416"/>
                  </a:cubicBezTo>
                  <a:cubicBezTo>
                    <a:pt x="462" y="417"/>
                    <a:pt x="462" y="417"/>
                    <a:pt x="462" y="417"/>
                  </a:cubicBezTo>
                  <a:cubicBezTo>
                    <a:pt x="462" y="417"/>
                    <a:pt x="469" y="423"/>
                    <a:pt x="471" y="425"/>
                  </a:cubicBezTo>
                  <a:cubicBezTo>
                    <a:pt x="470" y="427"/>
                    <a:pt x="467" y="430"/>
                    <a:pt x="464" y="433"/>
                  </a:cubicBezTo>
                  <a:cubicBezTo>
                    <a:pt x="461" y="431"/>
                    <a:pt x="438" y="411"/>
                    <a:pt x="438" y="411"/>
                  </a:cubicBezTo>
                  <a:cubicBezTo>
                    <a:pt x="436" y="413"/>
                    <a:pt x="436" y="413"/>
                    <a:pt x="436" y="413"/>
                  </a:cubicBezTo>
                  <a:cubicBezTo>
                    <a:pt x="421" y="432"/>
                    <a:pt x="398" y="447"/>
                    <a:pt x="397" y="447"/>
                  </a:cubicBezTo>
                  <a:cubicBezTo>
                    <a:pt x="395" y="449"/>
                    <a:pt x="395" y="449"/>
                    <a:pt x="395" y="449"/>
                  </a:cubicBezTo>
                  <a:cubicBezTo>
                    <a:pt x="405" y="461"/>
                    <a:pt x="405" y="461"/>
                    <a:pt x="405" y="461"/>
                  </a:cubicBezTo>
                  <a:cubicBezTo>
                    <a:pt x="407" y="460"/>
                    <a:pt x="407" y="460"/>
                    <a:pt x="407" y="460"/>
                  </a:cubicBezTo>
                  <a:cubicBezTo>
                    <a:pt x="409" y="458"/>
                    <a:pt x="414" y="455"/>
                    <a:pt x="416" y="453"/>
                  </a:cubicBezTo>
                  <a:cubicBezTo>
                    <a:pt x="417" y="454"/>
                    <a:pt x="418" y="456"/>
                    <a:pt x="421" y="459"/>
                  </a:cubicBezTo>
                  <a:cubicBezTo>
                    <a:pt x="417" y="462"/>
                    <a:pt x="414" y="464"/>
                    <a:pt x="412" y="466"/>
                  </a:cubicBezTo>
                  <a:cubicBezTo>
                    <a:pt x="410" y="467"/>
                    <a:pt x="410" y="467"/>
                    <a:pt x="410" y="467"/>
                  </a:cubicBezTo>
                  <a:cubicBezTo>
                    <a:pt x="410" y="467"/>
                    <a:pt x="415" y="474"/>
                    <a:pt x="417" y="476"/>
                  </a:cubicBezTo>
                  <a:cubicBezTo>
                    <a:pt x="415" y="478"/>
                    <a:pt x="411" y="481"/>
                    <a:pt x="407" y="483"/>
                  </a:cubicBezTo>
                  <a:cubicBezTo>
                    <a:pt x="405" y="480"/>
                    <a:pt x="389" y="454"/>
                    <a:pt x="389" y="45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67" y="469"/>
                    <a:pt x="341" y="477"/>
                    <a:pt x="340" y="477"/>
                  </a:cubicBezTo>
                  <a:cubicBezTo>
                    <a:pt x="338" y="478"/>
                    <a:pt x="338" y="478"/>
                    <a:pt x="338" y="478"/>
                  </a:cubicBezTo>
                  <a:cubicBezTo>
                    <a:pt x="343" y="492"/>
                    <a:pt x="343" y="492"/>
                    <a:pt x="343" y="492"/>
                  </a:cubicBezTo>
                  <a:cubicBezTo>
                    <a:pt x="346" y="491"/>
                    <a:pt x="346" y="491"/>
                    <a:pt x="346" y="491"/>
                  </a:cubicBezTo>
                  <a:cubicBezTo>
                    <a:pt x="348" y="490"/>
                    <a:pt x="354" y="489"/>
                    <a:pt x="357" y="488"/>
                  </a:cubicBezTo>
                  <a:cubicBezTo>
                    <a:pt x="357" y="489"/>
                    <a:pt x="358" y="492"/>
                    <a:pt x="359" y="495"/>
                  </a:cubicBezTo>
                  <a:cubicBezTo>
                    <a:pt x="355" y="497"/>
                    <a:pt x="351" y="498"/>
                    <a:pt x="349" y="499"/>
                  </a:cubicBezTo>
                  <a:cubicBezTo>
                    <a:pt x="346" y="499"/>
                    <a:pt x="346" y="499"/>
                    <a:pt x="346" y="499"/>
                  </a:cubicBezTo>
                  <a:cubicBezTo>
                    <a:pt x="346" y="499"/>
                    <a:pt x="349" y="508"/>
                    <a:pt x="350" y="511"/>
                  </a:cubicBezTo>
                  <a:cubicBezTo>
                    <a:pt x="348" y="511"/>
                    <a:pt x="344" y="513"/>
                    <a:pt x="339" y="514"/>
                  </a:cubicBezTo>
                  <a:cubicBezTo>
                    <a:pt x="338" y="510"/>
                    <a:pt x="330" y="481"/>
                    <a:pt x="330" y="481"/>
                  </a:cubicBezTo>
                  <a:cubicBezTo>
                    <a:pt x="328" y="482"/>
                    <a:pt x="328" y="482"/>
                    <a:pt x="328" y="482"/>
                  </a:cubicBezTo>
                  <a:cubicBezTo>
                    <a:pt x="304" y="489"/>
                    <a:pt x="277" y="489"/>
                    <a:pt x="277" y="489"/>
                  </a:cubicBezTo>
                  <a:cubicBezTo>
                    <a:pt x="274" y="489"/>
                    <a:pt x="274" y="489"/>
                    <a:pt x="274" y="489"/>
                  </a:cubicBezTo>
                  <a:cubicBezTo>
                    <a:pt x="275" y="505"/>
                    <a:pt x="275" y="505"/>
                    <a:pt x="275" y="505"/>
                  </a:cubicBezTo>
                  <a:cubicBezTo>
                    <a:pt x="277" y="504"/>
                    <a:pt x="277" y="504"/>
                    <a:pt x="277" y="504"/>
                  </a:cubicBezTo>
                  <a:cubicBezTo>
                    <a:pt x="280" y="504"/>
                    <a:pt x="286" y="504"/>
                    <a:pt x="289" y="505"/>
                  </a:cubicBezTo>
                  <a:cubicBezTo>
                    <a:pt x="289" y="506"/>
                    <a:pt x="289" y="508"/>
                    <a:pt x="289" y="512"/>
                  </a:cubicBezTo>
                  <a:cubicBezTo>
                    <a:pt x="285" y="512"/>
                    <a:pt x="281" y="512"/>
                    <a:pt x="278" y="512"/>
                  </a:cubicBezTo>
                  <a:cubicBezTo>
                    <a:pt x="276" y="512"/>
                    <a:pt x="276" y="512"/>
                    <a:pt x="276" y="512"/>
                  </a:cubicBezTo>
                  <a:cubicBezTo>
                    <a:pt x="276" y="512"/>
                    <a:pt x="276" y="521"/>
                    <a:pt x="276" y="524"/>
                  </a:cubicBezTo>
                  <a:cubicBezTo>
                    <a:pt x="273" y="524"/>
                    <a:pt x="269" y="524"/>
                    <a:pt x="265" y="523"/>
                  </a:cubicBezTo>
                  <a:cubicBezTo>
                    <a:pt x="265" y="523"/>
                    <a:pt x="265" y="523"/>
                    <a:pt x="265" y="523"/>
                  </a:cubicBezTo>
                  <a:close/>
                  <a:moveTo>
                    <a:pt x="424" y="456"/>
                  </a:moveTo>
                  <a:cubicBezTo>
                    <a:pt x="421" y="453"/>
                    <a:pt x="417" y="448"/>
                    <a:pt x="417" y="448"/>
                  </a:cubicBezTo>
                  <a:cubicBezTo>
                    <a:pt x="416" y="449"/>
                    <a:pt x="416" y="449"/>
                    <a:pt x="416" y="449"/>
                  </a:cubicBezTo>
                  <a:cubicBezTo>
                    <a:pt x="415" y="449"/>
                    <a:pt x="409" y="452"/>
                    <a:pt x="406" y="455"/>
                  </a:cubicBezTo>
                  <a:cubicBezTo>
                    <a:pt x="404" y="453"/>
                    <a:pt x="403" y="451"/>
                    <a:pt x="402" y="450"/>
                  </a:cubicBezTo>
                  <a:cubicBezTo>
                    <a:pt x="407" y="446"/>
                    <a:pt x="425" y="433"/>
                    <a:pt x="438" y="417"/>
                  </a:cubicBezTo>
                  <a:cubicBezTo>
                    <a:pt x="441" y="419"/>
                    <a:pt x="464" y="439"/>
                    <a:pt x="464" y="439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72" y="432"/>
                    <a:pt x="476" y="426"/>
                    <a:pt x="476" y="425"/>
                  </a:cubicBezTo>
                  <a:cubicBezTo>
                    <a:pt x="477" y="424"/>
                    <a:pt x="477" y="424"/>
                    <a:pt x="477" y="424"/>
                  </a:cubicBezTo>
                  <a:cubicBezTo>
                    <a:pt x="477" y="424"/>
                    <a:pt x="471" y="418"/>
                    <a:pt x="468" y="417"/>
                  </a:cubicBezTo>
                  <a:cubicBezTo>
                    <a:pt x="470" y="415"/>
                    <a:pt x="472" y="412"/>
                    <a:pt x="474" y="409"/>
                  </a:cubicBezTo>
                  <a:cubicBezTo>
                    <a:pt x="477" y="411"/>
                    <a:pt x="483" y="415"/>
                    <a:pt x="483" y="415"/>
                  </a:cubicBezTo>
                  <a:cubicBezTo>
                    <a:pt x="484" y="413"/>
                    <a:pt x="484" y="413"/>
                    <a:pt x="484" y="413"/>
                  </a:cubicBezTo>
                  <a:cubicBezTo>
                    <a:pt x="486" y="410"/>
                    <a:pt x="490" y="404"/>
                    <a:pt x="491" y="401"/>
                  </a:cubicBezTo>
                  <a:cubicBezTo>
                    <a:pt x="493" y="403"/>
                    <a:pt x="496" y="404"/>
                    <a:pt x="497" y="405"/>
                  </a:cubicBezTo>
                  <a:cubicBezTo>
                    <a:pt x="485" y="428"/>
                    <a:pt x="467" y="447"/>
                    <a:pt x="462" y="452"/>
                  </a:cubicBezTo>
                  <a:cubicBezTo>
                    <a:pt x="456" y="446"/>
                    <a:pt x="439" y="431"/>
                    <a:pt x="438" y="430"/>
                  </a:cubicBezTo>
                  <a:cubicBezTo>
                    <a:pt x="437" y="428"/>
                    <a:pt x="437" y="428"/>
                    <a:pt x="437" y="428"/>
                  </a:cubicBezTo>
                  <a:cubicBezTo>
                    <a:pt x="435" y="430"/>
                    <a:pt x="435" y="430"/>
                    <a:pt x="435" y="430"/>
                  </a:cubicBezTo>
                  <a:cubicBezTo>
                    <a:pt x="432" y="433"/>
                    <a:pt x="425" y="439"/>
                    <a:pt x="425" y="439"/>
                  </a:cubicBezTo>
                  <a:cubicBezTo>
                    <a:pt x="423" y="441"/>
                    <a:pt x="423" y="441"/>
                    <a:pt x="423" y="441"/>
                  </a:cubicBezTo>
                  <a:cubicBezTo>
                    <a:pt x="423" y="441"/>
                    <a:pt x="430" y="446"/>
                    <a:pt x="432" y="448"/>
                  </a:cubicBezTo>
                  <a:cubicBezTo>
                    <a:pt x="430" y="450"/>
                    <a:pt x="427" y="453"/>
                    <a:pt x="424" y="456"/>
                  </a:cubicBezTo>
                  <a:cubicBezTo>
                    <a:pt x="424" y="456"/>
                    <a:pt x="424" y="456"/>
                    <a:pt x="424" y="456"/>
                  </a:cubicBezTo>
                  <a:close/>
                  <a:moveTo>
                    <a:pt x="463" y="398"/>
                  </a:moveTo>
                  <a:cubicBezTo>
                    <a:pt x="463" y="398"/>
                    <a:pt x="458" y="403"/>
                    <a:pt x="455" y="407"/>
                  </a:cubicBezTo>
                  <a:cubicBezTo>
                    <a:pt x="453" y="406"/>
                    <a:pt x="451" y="404"/>
                    <a:pt x="450" y="403"/>
                  </a:cubicBezTo>
                  <a:cubicBezTo>
                    <a:pt x="454" y="398"/>
                    <a:pt x="467" y="380"/>
                    <a:pt x="475" y="360"/>
                  </a:cubicBezTo>
                  <a:cubicBezTo>
                    <a:pt x="479" y="362"/>
                    <a:pt x="506" y="373"/>
                    <a:pt x="506" y="373"/>
                  </a:cubicBezTo>
                  <a:cubicBezTo>
                    <a:pt x="507" y="371"/>
                    <a:pt x="507" y="371"/>
                    <a:pt x="507" y="371"/>
                  </a:cubicBezTo>
                  <a:cubicBezTo>
                    <a:pt x="511" y="364"/>
                    <a:pt x="513" y="357"/>
                    <a:pt x="513" y="356"/>
                  </a:cubicBezTo>
                  <a:cubicBezTo>
                    <a:pt x="514" y="354"/>
                    <a:pt x="514" y="354"/>
                    <a:pt x="514" y="354"/>
                  </a:cubicBezTo>
                  <a:cubicBezTo>
                    <a:pt x="514" y="354"/>
                    <a:pt x="506" y="351"/>
                    <a:pt x="503" y="350"/>
                  </a:cubicBezTo>
                  <a:cubicBezTo>
                    <a:pt x="504" y="348"/>
                    <a:pt x="505" y="345"/>
                    <a:pt x="506" y="341"/>
                  </a:cubicBezTo>
                  <a:cubicBezTo>
                    <a:pt x="510" y="343"/>
                    <a:pt x="516" y="345"/>
                    <a:pt x="516" y="345"/>
                  </a:cubicBezTo>
                  <a:cubicBezTo>
                    <a:pt x="517" y="342"/>
                    <a:pt x="517" y="342"/>
                    <a:pt x="517" y="342"/>
                  </a:cubicBezTo>
                  <a:cubicBezTo>
                    <a:pt x="517" y="339"/>
                    <a:pt x="519" y="332"/>
                    <a:pt x="520" y="329"/>
                  </a:cubicBezTo>
                  <a:cubicBezTo>
                    <a:pt x="522" y="329"/>
                    <a:pt x="525" y="330"/>
                    <a:pt x="527" y="330"/>
                  </a:cubicBezTo>
                  <a:cubicBezTo>
                    <a:pt x="523" y="356"/>
                    <a:pt x="511" y="380"/>
                    <a:pt x="508" y="387"/>
                  </a:cubicBezTo>
                  <a:cubicBezTo>
                    <a:pt x="501" y="383"/>
                    <a:pt x="482" y="375"/>
                    <a:pt x="479" y="374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6" y="375"/>
                    <a:pt x="476" y="375"/>
                    <a:pt x="476" y="375"/>
                  </a:cubicBezTo>
                  <a:cubicBezTo>
                    <a:pt x="475" y="378"/>
                    <a:pt x="469" y="386"/>
                    <a:pt x="469" y="386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8" y="388"/>
                    <a:pt x="476" y="392"/>
                    <a:pt x="478" y="393"/>
                  </a:cubicBezTo>
                  <a:cubicBezTo>
                    <a:pt x="477" y="395"/>
                    <a:pt x="475" y="399"/>
                    <a:pt x="473" y="403"/>
                  </a:cubicBezTo>
                  <a:cubicBezTo>
                    <a:pt x="469" y="400"/>
                    <a:pt x="464" y="397"/>
                    <a:pt x="464" y="397"/>
                  </a:cubicBezTo>
                  <a:cubicBezTo>
                    <a:pt x="463" y="398"/>
                    <a:pt x="463" y="398"/>
                    <a:pt x="463" y="398"/>
                  </a:cubicBezTo>
                  <a:close/>
                  <a:moveTo>
                    <a:pt x="42" y="402"/>
                  </a:moveTo>
                  <a:cubicBezTo>
                    <a:pt x="27" y="381"/>
                    <a:pt x="19" y="356"/>
                    <a:pt x="17" y="348"/>
                  </a:cubicBezTo>
                  <a:cubicBezTo>
                    <a:pt x="25" y="346"/>
                    <a:pt x="47" y="339"/>
                    <a:pt x="48" y="339"/>
                  </a:cubicBezTo>
                  <a:cubicBezTo>
                    <a:pt x="50" y="338"/>
                    <a:pt x="50" y="338"/>
                    <a:pt x="50" y="338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8" y="332"/>
                    <a:pt x="46" y="323"/>
                    <a:pt x="46" y="323"/>
                  </a:cubicBezTo>
                  <a:cubicBezTo>
                    <a:pt x="46" y="321"/>
                    <a:pt x="46" y="321"/>
                    <a:pt x="46" y="321"/>
                  </a:cubicBezTo>
                  <a:cubicBezTo>
                    <a:pt x="46" y="321"/>
                    <a:pt x="38" y="323"/>
                    <a:pt x="35" y="324"/>
                  </a:cubicBezTo>
                  <a:cubicBezTo>
                    <a:pt x="34" y="321"/>
                    <a:pt x="33" y="317"/>
                    <a:pt x="32" y="313"/>
                  </a:cubicBezTo>
                  <a:cubicBezTo>
                    <a:pt x="36" y="313"/>
                    <a:pt x="43" y="312"/>
                    <a:pt x="43" y="312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43" y="310"/>
                    <a:pt x="43" y="309"/>
                    <a:pt x="43" y="307"/>
                  </a:cubicBezTo>
                  <a:cubicBezTo>
                    <a:pt x="43" y="305"/>
                    <a:pt x="43" y="301"/>
                    <a:pt x="42" y="298"/>
                  </a:cubicBezTo>
                  <a:cubicBezTo>
                    <a:pt x="44" y="298"/>
                    <a:pt x="47" y="297"/>
                    <a:pt x="49" y="297"/>
                  </a:cubicBezTo>
                  <a:cubicBezTo>
                    <a:pt x="49" y="304"/>
                    <a:pt x="52" y="325"/>
                    <a:pt x="59" y="345"/>
                  </a:cubicBezTo>
                  <a:cubicBezTo>
                    <a:pt x="55" y="346"/>
                    <a:pt x="28" y="357"/>
                    <a:pt x="28" y="357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30" y="366"/>
                    <a:pt x="34" y="374"/>
                    <a:pt x="34" y="374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5" y="376"/>
                    <a:pt x="43" y="372"/>
                    <a:pt x="45" y="371"/>
                  </a:cubicBezTo>
                  <a:cubicBezTo>
                    <a:pt x="46" y="374"/>
                    <a:pt x="48" y="377"/>
                    <a:pt x="49" y="380"/>
                  </a:cubicBezTo>
                  <a:cubicBezTo>
                    <a:pt x="46" y="381"/>
                    <a:pt x="39" y="385"/>
                    <a:pt x="39" y="385"/>
                  </a:cubicBezTo>
                  <a:cubicBezTo>
                    <a:pt x="41" y="387"/>
                    <a:pt x="41" y="387"/>
                    <a:pt x="41" y="387"/>
                  </a:cubicBezTo>
                  <a:cubicBezTo>
                    <a:pt x="43" y="390"/>
                    <a:pt x="46" y="396"/>
                    <a:pt x="48" y="399"/>
                  </a:cubicBezTo>
                  <a:cubicBezTo>
                    <a:pt x="46" y="400"/>
                    <a:pt x="44" y="401"/>
                    <a:pt x="42" y="402"/>
                  </a:cubicBezTo>
                  <a:cubicBezTo>
                    <a:pt x="42" y="402"/>
                    <a:pt x="42" y="402"/>
                    <a:pt x="42" y="402"/>
                  </a:cubicBezTo>
                  <a:close/>
                  <a:moveTo>
                    <a:pt x="492" y="335"/>
                  </a:moveTo>
                  <a:cubicBezTo>
                    <a:pt x="492" y="335"/>
                    <a:pt x="489" y="341"/>
                    <a:pt x="487" y="346"/>
                  </a:cubicBezTo>
                  <a:cubicBezTo>
                    <a:pt x="485" y="345"/>
                    <a:pt x="483" y="344"/>
                    <a:pt x="481" y="344"/>
                  </a:cubicBezTo>
                  <a:cubicBezTo>
                    <a:pt x="483" y="337"/>
                    <a:pt x="490" y="317"/>
                    <a:pt x="492" y="296"/>
                  </a:cubicBezTo>
                  <a:cubicBezTo>
                    <a:pt x="496" y="296"/>
                    <a:pt x="526" y="298"/>
                    <a:pt x="526" y="298"/>
                  </a:cubicBezTo>
                  <a:cubicBezTo>
                    <a:pt x="526" y="297"/>
                    <a:pt x="526" y="297"/>
                    <a:pt x="526" y="297"/>
                  </a:cubicBezTo>
                  <a:cubicBezTo>
                    <a:pt x="527" y="292"/>
                    <a:pt x="528" y="287"/>
                    <a:pt x="528" y="284"/>
                  </a:cubicBezTo>
                  <a:cubicBezTo>
                    <a:pt x="528" y="282"/>
                    <a:pt x="527" y="281"/>
                    <a:pt x="527" y="280"/>
                  </a:cubicBezTo>
                  <a:cubicBezTo>
                    <a:pt x="527" y="278"/>
                    <a:pt x="527" y="278"/>
                    <a:pt x="527" y="278"/>
                  </a:cubicBezTo>
                  <a:cubicBezTo>
                    <a:pt x="527" y="278"/>
                    <a:pt x="519" y="278"/>
                    <a:pt x="516" y="278"/>
                  </a:cubicBezTo>
                  <a:cubicBezTo>
                    <a:pt x="516" y="278"/>
                    <a:pt x="516" y="277"/>
                    <a:pt x="516" y="277"/>
                  </a:cubicBezTo>
                  <a:cubicBezTo>
                    <a:pt x="516" y="274"/>
                    <a:pt x="516" y="272"/>
                    <a:pt x="516" y="269"/>
                  </a:cubicBezTo>
                  <a:cubicBezTo>
                    <a:pt x="520" y="269"/>
                    <a:pt x="527" y="268"/>
                    <a:pt x="527" y="268"/>
                  </a:cubicBezTo>
                  <a:cubicBezTo>
                    <a:pt x="527" y="266"/>
                    <a:pt x="527" y="266"/>
                    <a:pt x="527" y="266"/>
                  </a:cubicBezTo>
                  <a:cubicBezTo>
                    <a:pt x="526" y="262"/>
                    <a:pt x="526" y="255"/>
                    <a:pt x="526" y="252"/>
                  </a:cubicBezTo>
                  <a:cubicBezTo>
                    <a:pt x="528" y="252"/>
                    <a:pt x="530" y="252"/>
                    <a:pt x="532" y="251"/>
                  </a:cubicBezTo>
                  <a:cubicBezTo>
                    <a:pt x="534" y="260"/>
                    <a:pt x="534" y="268"/>
                    <a:pt x="534" y="276"/>
                  </a:cubicBezTo>
                  <a:cubicBezTo>
                    <a:pt x="534" y="292"/>
                    <a:pt x="532" y="306"/>
                    <a:pt x="531" y="310"/>
                  </a:cubicBezTo>
                  <a:cubicBezTo>
                    <a:pt x="524" y="309"/>
                    <a:pt x="501" y="306"/>
                    <a:pt x="500" y="306"/>
                  </a:cubicBezTo>
                  <a:cubicBezTo>
                    <a:pt x="497" y="306"/>
                    <a:pt x="497" y="306"/>
                    <a:pt x="497" y="306"/>
                  </a:cubicBezTo>
                  <a:cubicBezTo>
                    <a:pt x="497" y="308"/>
                    <a:pt x="497" y="308"/>
                    <a:pt x="497" y="308"/>
                  </a:cubicBezTo>
                  <a:cubicBezTo>
                    <a:pt x="497" y="312"/>
                    <a:pt x="494" y="321"/>
                    <a:pt x="494" y="321"/>
                  </a:cubicBezTo>
                  <a:cubicBezTo>
                    <a:pt x="494" y="324"/>
                    <a:pt x="494" y="324"/>
                    <a:pt x="494" y="324"/>
                  </a:cubicBezTo>
                  <a:cubicBezTo>
                    <a:pt x="494" y="324"/>
                    <a:pt x="502" y="325"/>
                    <a:pt x="505" y="325"/>
                  </a:cubicBezTo>
                  <a:cubicBezTo>
                    <a:pt x="504" y="328"/>
                    <a:pt x="504" y="332"/>
                    <a:pt x="503" y="336"/>
                  </a:cubicBezTo>
                  <a:cubicBezTo>
                    <a:pt x="499" y="335"/>
                    <a:pt x="493" y="333"/>
                    <a:pt x="493" y="333"/>
                  </a:cubicBezTo>
                  <a:cubicBezTo>
                    <a:pt x="492" y="335"/>
                    <a:pt x="492" y="335"/>
                    <a:pt x="492" y="335"/>
                  </a:cubicBezTo>
                  <a:close/>
                  <a:moveTo>
                    <a:pt x="13" y="329"/>
                  </a:moveTo>
                  <a:cubicBezTo>
                    <a:pt x="7" y="308"/>
                    <a:pt x="6" y="286"/>
                    <a:pt x="6" y="275"/>
                  </a:cubicBezTo>
                  <a:cubicBezTo>
                    <a:pt x="6" y="273"/>
                    <a:pt x="6" y="272"/>
                    <a:pt x="6" y="271"/>
                  </a:cubicBezTo>
                  <a:cubicBezTo>
                    <a:pt x="14" y="271"/>
                    <a:pt x="37" y="271"/>
                    <a:pt x="38" y="271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0" y="264"/>
                    <a:pt x="41" y="255"/>
                    <a:pt x="41" y="255"/>
                  </a:cubicBezTo>
                  <a:cubicBezTo>
                    <a:pt x="41" y="252"/>
                    <a:pt x="41" y="252"/>
                    <a:pt x="41" y="252"/>
                  </a:cubicBezTo>
                  <a:cubicBezTo>
                    <a:pt x="41" y="252"/>
                    <a:pt x="33" y="252"/>
                    <a:pt x="30" y="252"/>
                  </a:cubicBezTo>
                  <a:cubicBezTo>
                    <a:pt x="30" y="250"/>
                    <a:pt x="30" y="246"/>
                    <a:pt x="30" y="242"/>
                  </a:cubicBezTo>
                  <a:cubicBezTo>
                    <a:pt x="34" y="242"/>
                    <a:pt x="41" y="243"/>
                    <a:pt x="41" y="243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1" y="241"/>
                    <a:pt x="43" y="234"/>
                    <a:pt x="44" y="230"/>
                  </a:cubicBezTo>
                  <a:cubicBezTo>
                    <a:pt x="46" y="230"/>
                    <a:pt x="49" y="230"/>
                    <a:pt x="51" y="231"/>
                  </a:cubicBezTo>
                  <a:cubicBezTo>
                    <a:pt x="50" y="236"/>
                    <a:pt x="47" y="253"/>
                    <a:pt x="47" y="270"/>
                  </a:cubicBezTo>
                  <a:cubicBezTo>
                    <a:pt x="47" y="273"/>
                    <a:pt x="47" y="276"/>
                    <a:pt x="47" y="279"/>
                  </a:cubicBezTo>
                  <a:cubicBezTo>
                    <a:pt x="43" y="280"/>
                    <a:pt x="14" y="281"/>
                    <a:pt x="14" y="281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3" y="285"/>
                    <a:pt x="13" y="286"/>
                    <a:pt x="13" y="288"/>
                  </a:cubicBezTo>
                  <a:cubicBezTo>
                    <a:pt x="13" y="294"/>
                    <a:pt x="14" y="299"/>
                    <a:pt x="14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23" y="300"/>
                    <a:pt x="26" y="300"/>
                  </a:cubicBezTo>
                  <a:cubicBezTo>
                    <a:pt x="26" y="303"/>
                    <a:pt x="27" y="306"/>
                    <a:pt x="27" y="310"/>
                  </a:cubicBezTo>
                  <a:cubicBezTo>
                    <a:pt x="23" y="310"/>
                    <a:pt x="16" y="311"/>
                    <a:pt x="16" y="311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18" y="317"/>
                    <a:pt x="19" y="324"/>
                    <a:pt x="20" y="327"/>
                  </a:cubicBezTo>
                  <a:cubicBezTo>
                    <a:pt x="18" y="328"/>
                    <a:pt x="15" y="328"/>
                    <a:pt x="13" y="329"/>
                  </a:cubicBezTo>
                  <a:cubicBezTo>
                    <a:pt x="13" y="329"/>
                    <a:pt x="13" y="329"/>
                    <a:pt x="13" y="329"/>
                  </a:cubicBezTo>
                  <a:close/>
                  <a:moveTo>
                    <a:pt x="503" y="265"/>
                  </a:moveTo>
                  <a:cubicBezTo>
                    <a:pt x="501" y="265"/>
                    <a:pt x="501" y="265"/>
                    <a:pt x="501" y="265"/>
                  </a:cubicBezTo>
                  <a:cubicBezTo>
                    <a:pt x="501" y="266"/>
                    <a:pt x="501" y="266"/>
                    <a:pt x="501" y="266"/>
                  </a:cubicBezTo>
                  <a:cubicBezTo>
                    <a:pt x="500" y="267"/>
                    <a:pt x="499" y="274"/>
                    <a:pt x="499" y="278"/>
                  </a:cubicBezTo>
                  <a:cubicBezTo>
                    <a:pt x="497" y="278"/>
                    <a:pt x="495" y="278"/>
                    <a:pt x="493" y="278"/>
                  </a:cubicBezTo>
                  <a:cubicBezTo>
                    <a:pt x="493" y="276"/>
                    <a:pt x="493" y="273"/>
                    <a:pt x="493" y="269"/>
                  </a:cubicBezTo>
                  <a:cubicBezTo>
                    <a:pt x="493" y="259"/>
                    <a:pt x="492" y="244"/>
                    <a:pt x="489" y="230"/>
                  </a:cubicBezTo>
                  <a:cubicBezTo>
                    <a:pt x="493" y="229"/>
                    <a:pt x="522" y="222"/>
                    <a:pt x="522" y="222"/>
                  </a:cubicBezTo>
                  <a:cubicBezTo>
                    <a:pt x="522" y="221"/>
                    <a:pt x="522" y="221"/>
                    <a:pt x="522" y="221"/>
                  </a:cubicBezTo>
                  <a:cubicBezTo>
                    <a:pt x="522" y="213"/>
                    <a:pt x="519" y="205"/>
                    <a:pt x="519" y="205"/>
                  </a:cubicBezTo>
                  <a:cubicBezTo>
                    <a:pt x="518" y="203"/>
                    <a:pt x="518" y="203"/>
                    <a:pt x="518" y="203"/>
                  </a:cubicBezTo>
                  <a:cubicBezTo>
                    <a:pt x="518" y="203"/>
                    <a:pt x="510" y="205"/>
                    <a:pt x="507" y="206"/>
                  </a:cubicBezTo>
                  <a:cubicBezTo>
                    <a:pt x="507" y="203"/>
                    <a:pt x="506" y="200"/>
                    <a:pt x="504" y="197"/>
                  </a:cubicBezTo>
                  <a:cubicBezTo>
                    <a:pt x="508" y="195"/>
                    <a:pt x="515" y="193"/>
                    <a:pt x="515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2" y="188"/>
                    <a:pt x="510" y="181"/>
                    <a:pt x="509" y="178"/>
                  </a:cubicBezTo>
                  <a:cubicBezTo>
                    <a:pt x="511" y="177"/>
                    <a:pt x="513" y="176"/>
                    <a:pt x="515" y="176"/>
                  </a:cubicBezTo>
                  <a:cubicBezTo>
                    <a:pt x="526" y="199"/>
                    <a:pt x="530" y="224"/>
                    <a:pt x="531" y="232"/>
                  </a:cubicBezTo>
                  <a:cubicBezTo>
                    <a:pt x="523" y="233"/>
                    <a:pt x="500" y="237"/>
                    <a:pt x="499" y="237"/>
                  </a:cubicBezTo>
                  <a:cubicBezTo>
                    <a:pt x="497" y="237"/>
                    <a:pt x="497" y="237"/>
                    <a:pt x="497" y="237"/>
                  </a:cubicBezTo>
                  <a:cubicBezTo>
                    <a:pt x="497" y="239"/>
                    <a:pt x="497" y="239"/>
                    <a:pt x="497" y="239"/>
                  </a:cubicBezTo>
                  <a:cubicBezTo>
                    <a:pt x="498" y="244"/>
                    <a:pt x="499" y="253"/>
                    <a:pt x="499" y="253"/>
                  </a:cubicBezTo>
                  <a:cubicBezTo>
                    <a:pt x="499" y="255"/>
                    <a:pt x="499" y="255"/>
                    <a:pt x="499" y="255"/>
                  </a:cubicBezTo>
                  <a:cubicBezTo>
                    <a:pt x="499" y="255"/>
                    <a:pt x="507" y="254"/>
                    <a:pt x="510" y="254"/>
                  </a:cubicBezTo>
                  <a:cubicBezTo>
                    <a:pt x="510" y="256"/>
                    <a:pt x="511" y="260"/>
                    <a:pt x="511" y="264"/>
                  </a:cubicBezTo>
                  <a:cubicBezTo>
                    <a:pt x="507" y="265"/>
                    <a:pt x="503" y="265"/>
                    <a:pt x="503" y="265"/>
                  </a:cubicBezTo>
                  <a:cubicBezTo>
                    <a:pt x="503" y="265"/>
                    <a:pt x="503" y="265"/>
                    <a:pt x="503" y="265"/>
                  </a:cubicBezTo>
                  <a:close/>
                  <a:moveTo>
                    <a:pt x="485" y="213"/>
                  </a:moveTo>
                  <a:cubicBezTo>
                    <a:pt x="483" y="206"/>
                    <a:pt x="477" y="185"/>
                    <a:pt x="467" y="167"/>
                  </a:cubicBezTo>
                  <a:cubicBezTo>
                    <a:pt x="470" y="165"/>
                    <a:pt x="496" y="150"/>
                    <a:pt x="496" y="150"/>
                  </a:cubicBezTo>
                  <a:cubicBezTo>
                    <a:pt x="495" y="148"/>
                    <a:pt x="495" y="148"/>
                    <a:pt x="495" y="148"/>
                  </a:cubicBezTo>
                  <a:cubicBezTo>
                    <a:pt x="492" y="141"/>
                    <a:pt x="487" y="134"/>
                    <a:pt x="487" y="134"/>
                  </a:cubicBezTo>
                  <a:cubicBezTo>
                    <a:pt x="486" y="132"/>
                    <a:pt x="486" y="132"/>
                    <a:pt x="486" y="132"/>
                  </a:cubicBezTo>
                  <a:cubicBezTo>
                    <a:pt x="486" y="132"/>
                    <a:pt x="479" y="137"/>
                    <a:pt x="476" y="138"/>
                  </a:cubicBezTo>
                  <a:cubicBezTo>
                    <a:pt x="475" y="136"/>
                    <a:pt x="473" y="133"/>
                    <a:pt x="471" y="131"/>
                  </a:cubicBezTo>
                  <a:cubicBezTo>
                    <a:pt x="474" y="128"/>
                    <a:pt x="480" y="124"/>
                    <a:pt x="480" y="124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6" y="120"/>
                    <a:pt x="472" y="114"/>
                    <a:pt x="470" y="112"/>
                  </a:cubicBezTo>
                  <a:cubicBezTo>
                    <a:pt x="471" y="110"/>
                    <a:pt x="473" y="109"/>
                    <a:pt x="475" y="107"/>
                  </a:cubicBezTo>
                  <a:cubicBezTo>
                    <a:pt x="493" y="126"/>
                    <a:pt x="504" y="150"/>
                    <a:pt x="508" y="156"/>
                  </a:cubicBezTo>
                  <a:cubicBezTo>
                    <a:pt x="500" y="160"/>
                    <a:pt x="480" y="171"/>
                    <a:pt x="479" y="171"/>
                  </a:cubicBezTo>
                  <a:cubicBezTo>
                    <a:pt x="477" y="172"/>
                    <a:pt x="477" y="172"/>
                    <a:pt x="477" y="172"/>
                  </a:cubicBezTo>
                  <a:cubicBezTo>
                    <a:pt x="478" y="174"/>
                    <a:pt x="478" y="174"/>
                    <a:pt x="478" y="174"/>
                  </a:cubicBezTo>
                  <a:cubicBezTo>
                    <a:pt x="480" y="178"/>
                    <a:pt x="483" y="187"/>
                    <a:pt x="483" y="187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484" y="189"/>
                    <a:pt x="492" y="185"/>
                    <a:pt x="494" y="184"/>
                  </a:cubicBezTo>
                  <a:cubicBezTo>
                    <a:pt x="495" y="186"/>
                    <a:pt x="497" y="190"/>
                    <a:pt x="499" y="194"/>
                  </a:cubicBezTo>
                  <a:cubicBezTo>
                    <a:pt x="495" y="195"/>
                    <a:pt x="489" y="197"/>
                    <a:pt x="489" y="197"/>
                  </a:cubicBezTo>
                  <a:cubicBezTo>
                    <a:pt x="489" y="199"/>
                    <a:pt x="489" y="199"/>
                    <a:pt x="489" y="199"/>
                  </a:cubicBezTo>
                  <a:cubicBezTo>
                    <a:pt x="489" y="199"/>
                    <a:pt x="490" y="206"/>
                    <a:pt x="491" y="211"/>
                  </a:cubicBezTo>
                  <a:cubicBezTo>
                    <a:pt x="489" y="211"/>
                    <a:pt x="487" y="212"/>
                    <a:pt x="485" y="213"/>
                  </a:cubicBezTo>
                  <a:cubicBezTo>
                    <a:pt x="485" y="213"/>
                    <a:pt x="485" y="213"/>
                    <a:pt x="485" y="213"/>
                  </a:cubicBezTo>
                  <a:close/>
                  <a:moveTo>
                    <a:pt x="458" y="152"/>
                  </a:moveTo>
                  <a:cubicBezTo>
                    <a:pt x="454" y="146"/>
                    <a:pt x="442" y="128"/>
                    <a:pt x="427" y="113"/>
                  </a:cubicBezTo>
                  <a:cubicBezTo>
                    <a:pt x="429" y="111"/>
                    <a:pt x="450" y="89"/>
                    <a:pt x="450" y="89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4" y="81"/>
                    <a:pt x="438" y="76"/>
                    <a:pt x="437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6" y="75"/>
                    <a:pt x="430" y="81"/>
                    <a:pt x="428" y="83"/>
                  </a:cubicBezTo>
                  <a:cubicBezTo>
                    <a:pt x="426" y="81"/>
                    <a:pt x="424" y="79"/>
                    <a:pt x="421" y="77"/>
                  </a:cubicBezTo>
                  <a:cubicBezTo>
                    <a:pt x="424" y="74"/>
                    <a:pt x="428" y="69"/>
                    <a:pt x="428" y="69"/>
                  </a:cubicBezTo>
                  <a:cubicBezTo>
                    <a:pt x="426" y="67"/>
                    <a:pt x="426" y="67"/>
                    <a:pt x="426" y="67"/>
                  </a:cubicBezTo>
                  <a:cubicBezTo>
                    <a:pt x="423" y="65"/>
                    <a:pt x="417" y="61"/>
                    <a:pt x="415" y="59"/>
                  </a:cubicBezTo>
                  <a:cubicBezTo>
                    <a:pt x="416" y="57"/>
                    <a:pt x="417" y="55"/>
                    <a:pt x="419" y="54"/>
                  </a:cubicBezTo>
                  <a:cubicBezTo>
                    <a:pt x="441" y="67"/>
                    <a:pt x="458" y="86"/>
                    <a:pt x="462" y="92"/>
                  </a:cubicBezTo>
                  <a:cubicBezTo>
                    <a:pt x="457" y="97"/>
                    <a:pt x="440" y="113"/>
                    <a:pt x="439" y="114"/>
                  </a:cubicBezTo>
                  <a:cubicBezTo>
                    <a:pt x="438" y="116"/>
                    <a:pt x="438" y="116"/>
                    <a:pt x="438" y="116"/>
                  </a:cubicBezTo>
                  <a:cubicBezTo>
                    <a:pt x="439" y="117"/>
                    <a:pt x="439" y="117"/>
                    <a:pt x="439" y="117"/>
                  </a:cubicBezTo>
                  <a:cubicBezTo>
                    <a:pt x="442" y="120"/>
                    <a:pt x="448" y="128"/>
                    <a:pt x="448" y="128"/>
                  </a:cubicBezTo>
                  <a:cubicBezTo>
                    <a:pt x="449" y="130"/>
                    <a:pt x="449" y="130"/>
                    <a:pt x="449" y="130"/>
                  </a:cubicBezTo>
                  <a:cubicBezTo>
                    <a:pt x="449" y="130"/>
                    <a:pt x="456" y="124"/>
                    <a:pt x="458" y="122"/>
                  </a:cubicBezTo>
                  <a:cubicBezTo>
                    <a:pt x="459" y="123"/>
                    <a:pt x="462" y="127"/>
                    <a:pt x="465" y="130"/>
                  </a:cubicBezTo>
                  <a:cubicBezTo>
                    <a:pt x="461" y="132"/>
                    <a:pt x="456" y="136"/>
                    <a:pt x="456" y="136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457" y="138"/>
                    <a:pt x="460" y="144"/>
                    <a:pt x="463" y="148"/>
                  </a:cubicBezTo>
                  <a:cubicBezTo>
                    <a:pt x="461" y="149"/>
                    <a:pt x="459" y="150"/>
                    <a:pt x="458" y="152"/>
                  </a:cubicBezTo>
                  <a:cubicBezTo>
                    <a:pt x="458" y="152"/>
                    <a:pt x="458" y="152"/>
                    <a:pt x="458" y="152"/>
                  </a:cubicBezTo>
                  <a:close/>
                  <a:moveTo>
                    <a:pt x="414" y="101"/>
                  </a:moveTo>
                  <a:cubicBezTo>
                    <a:pt x="408" y="96"/>
                    <a:pt x="392" y="83"/>
                    <a:pt x="374" y="73"/>
                  </a:cubicBezTo>
                  <a:cubicBezTo>
                    <a:pt x="375" y="70"/>
                    <a:pt x="389" y="43"/>
                    <a:pt x="389" y="43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1" y="38"/>
                    <a:pt x="373" y="35"/>
                    <a:pt x="373" y="35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34"/>
                    <a:pt x="368" y="42"/>
                    <a:pt x="366" y="44"/>
                  </a:cubicBezTo>
                  <a:cubicBezTo>
                    <a:pt x="364" y="43"/>
                    <a:pt x="361" y="42"/>
                    <a:pt x="358" y="41"/>
                  </a:cubicBezTo>
                  <a:cubicBezTo>
                    <a:pt x="359" y="37"/>
                    <a:pt x="362" y="31"/>
                    <a:pt x="362" y="31"/>
                  </a:cubicBezTo>
                  <a:cubicBezTo>
                    <a:pt x="360" y="30"/>
                    <a:pt x="360" y="30"/>
                    <a:pt x="360" y="30"/>
                  </a:cubicBezTo>
                  <a:cubicBezTo>
                    <a:pt x="356" y="29"/>
                    <a:pt x="350" y="27"/>
                    <a:pt x="346" y="25"/>
                  </a:cubicBezTo>
                  <a:cubicBezTo>
                    <a:pt x="347" y="23"/>
                    <a:pt x="348" y="21"/>
                    <a:pt x="349" y="19"/>
                  </a:cubicBezTo>
                  <a:cubicBezTo>
                    <a:pt x="374" y="25"/>
                    <a:pt x="396" y="38"/>
                    <a:pt x="402" y="42"/>
                  </a:cubicBezTo>
                  <a:cubicBezTo>
                    <a:pt x="398" y="49"/>
                    <a:pt x="387" y="69"/>
                    <a:pt x="386" y="70"/>
                  </a:cubicBezTo>
                  <a:cubicBezTo>
                    <a:pt x="385" y="71"/>
                    <a:pt x="385" y="71"/>
                    <a:pt x="385" y="71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90" y="75"/>
                    <a:pt x="398" y="80"/>
                    <a:pt x="398" y="80"/>
                  </a:cubicBezTo>
                  <a:cubicBezTo>
                    <a:pt x="400" y="82"/>
                    <a:pt x="400" y="82"/>
                    <a:pt x="400" y="82"/>
                  </a:cubicBezTo>
                  <a:cubicBezTo>
                    <a:pt x="400" y="82"/>
                    <a:pt x="404" y="74"/>
                    <a:pt x="406" y="72"/>
                  </a:cubicBezTo>
                  <a:cubicBezTo>
                    <a:pt x="408" y="73"/>
                    <a:pt x="411" y="76"/>
                    <a:pt x="415" y="78"/>
                  </a:cubicBezTo>
                  <a:cubicBezTo>
                    <a:pt x="412" y="81"/>
                    <a:pt x="408" y="86"/>
                    <a:pt x="408" y="86"/>
                  </a:cubicBezTo>
                  <a:cubicBezTo>
                    <a:pt x="409" y="88"/>
                    <a:pt x="409" y="88"/>
                    <a:pt x="409" y="88"/>
                  </a:cubicBezTo>
                  <a:cubicBezTo>
                    <a:pt x="410" y="88"/>
                    <a:pt x="414" y="93"/>
                    <a:pt x="418" y="96"/>
                  </a:cubicBezTo>
                  <a:cubicBezTo>
                    <a:pt x="416" y="98"/>
                    <a:pt x="415" y="99"/>
                    <a:pt x="414" y="101"/>
                  </a:cubicBezTo>
                  <a:cubicBezTo>
                    <a:pt x="414" y="101"/>
                    <a:pt x="414" y="101"/>
                    <a:pt x="414" y="101"/>
                  </a:cubicBezTo>
                  <a:close/>
                  <a:moveTo>
                    <a:pt x="358" y="66"/>
                  </a:moveTo>
                  <a:cubicBezTo>
                    <a:pt x="351" y="63"/>
                    <a:pt x="332" y="54"/>
                    <a:pt x="311" y="51"/>
                  </a:cubicBezTo>
                  <a:cubicBezTo>
                    <a:pt x="312" y="47"/>
                    <a:pt x="318" y="18"/>
                    <a:pt x="318" y="18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08" y="15"/>
                    <a:pt x="300" y="14"/>
                    <a:pt x="300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7" y="23"/>
                    <a:pt x="296" y="25"/>
                  </a:cubicBezTo>
                  <a:cubicBezTo>
                    <a:pt x="294" y="25"/>
                    <a:pt x="290" y="25"/>
                    <a:pt x="287" y="25"/>
                  </a:cubicBezTo>
                  <a:cubicBezTo>
                    <a:pt x="287" y="20"/>
                    <a:pt x="288" y="14"/>
                    <a:pt x="28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2" y="14"/>
                    <a:pt x="275" y="13"/>
                    <a:pt x="271" y="13"/>
                  </a:cubicBezTo>
                  <a:cubicBezTo>
                    <a:pt x="271" y="11"/>
                    <a:pt x="272" y="8"/>
                    <a:pt x="272" y="6"/>
                  </a:cubicBezTo>
                  <a:cubicBezTo>
                    <a:pt x="297" y="5"/>
                    <a:pt x="323" y="11"/>
                    <a:pt x="330" y="13"/>
                  </a:cubicBezTo>
                  <a:cubicBezTo>
                    <a:pt x="328" y="21"/>
                    <a:pt x="322" y="43"/>
                    <a:pt x="322" y="44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328" y="47"/>
                    <a:pt x="337" y="50"/>
                    <a:pt x="337" y="50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39" y="51"/>
                    <a:pt x="341" y="43"/>
                    <a:pt x="342" y="40"/>
                  </a:cubicBezTo>
                  <a:cubicBezTo>
                    <a:pt x="344" y="41"/>
                    <a:pt x="348" y="42"/>
                    <a:pt x="352" y="43"/>
                  </a:cubicBezTo>
                  <a:cubicBezTo>
                    <a:pt x="351" y="47"/>
                    <a:pt x="348" y="53"/>
                    <a:pt x="348" y="53"/>
                  </a:cubicBezTo>
                  <a:cubicBezTo>
                    <a:pt x="350" y="54"/>
                    <a:pt x="350" y="54"/>
                    <a:pt x="350" y="54"/>
                  </a:cubicBezTo>
                  <a:cubicBezTo>
                    <a:pt x="350" y="54"/>
                    <a:pt x="356" y="58"/>
                    <a:pt x="360" y="60"/>
                  </a:cubicBezTo>
                  <a:cubicBezTo>
                    <a:pt x="359" y="62"/>
                    <a:pt x="358" y="64"/>
                    <a:pt x="358" y="66"/>
                  </a:cubicBezTo>
                  <a:cubicBezTo>
                    <a:pt x="358" y="66"/>
                    <a:pt x="358" y="66"/>
                    <a:pt x="358" y="66"/>
                  </a:cubicBezTo>
                  <a:close/>
                  <a:moveTo>
                    <a:pt x="294" y="48"/>
                  </a:moveTo>
                  <a:cubicBezTo>
                    <a:pt x="287" y="48"/>
                    <a:pt x="266" y="45"/>
                    <a:pt x="245" y="48"/>
                  </a:cubicBezTo>
                  <a:cubicBezTo>
                    <a:pt x="245" y="44"/>
                    <a:pt x="240" y="14"/>
                    <a:pt x="24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1" y="14"/>
                    <a:pt x="223" y="16"/>
                    <a:pt x="222" y="17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1" y="17"/>
                    <a:pt x="222" y="25"/>
                    <a:pt x="222" y="28"/>
                  </a:cubicBezTo>
                  <a:cubicBezTo>
                    <a:pt x="220" y="29"/>
                    <a:pt x="217" y="29"/>
                    <a:pt x="213" y="30"/>
                  </a:cubicBezTo>
                  <a:cubicBezTo>
                    <a:pt x="212" y="26"/>
                    <a:pt x="211" y="19"/>
                    <a:pt x="211" y="19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5" y="22"/>
                    <a:pt x="198" y="23"/>
                    <a:pt x="195" y="24"/>
                  </a:cubicBezTo>
                  <a:cubicBezTo>
                    <a:pt x="194" y="22"/>
                    <a:pt x="194" y="20"/>
                    <a:pt x="193" y="18"/>
                  </a:cubicBezTo>
                  <a:cubicBezTo>
                    <a:pt x="217" y="9"/>
                    <a:pt x="244" y="7"/>
                    <a:pt x="251" y="6"/>
                  </a:cubicBezTo>
                  <a:cubicBezTo>
                    <a:pt x="252" y="14"/>
                    <a:pt x="254" y="37"/>
                    <a:pt x="254" y="38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60" y="40"/>
                    <a:pt x="270" y="40"/>
                    <a:pt x="270" y="40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72" y="40"/>
                    <a:pt x="271" y="32"/>
                    <a:pt x="271" y="29"/>
                  </a:cubicBezTo>
                  <a:cubicBezTo>
                    <a:pt x="274" y="29"/>
                    <a:pt x="278" y="29"/>
                    <a:pt x="282" y="29"/>
                  </a:cubicBezTo>
                  <a:cubicBezTo>
                    <a:pt x="282" y="33"/>
                    <a:pt x="281" y="39"/>
                    <a:pt x="281" y="39"/>
                  </a:cubicBezTo>
                  <a:cubicBezTo>
                    <a:pt x="283" y="40"/>
                    <a:pt x="283" y="40"/>
                    <a:pt x="283" y="40"/>
                  </a:cubicBezTo>
                  <a:cubicBezTo>
                    <a:pt x="283" y="40"/>
                    <a:pt x="290" y="41"/>
                    <a:pt x="295" y="42"/>
                  </a:cubicBezTo>
                  <a:cubicBezTo>
                    <a:pt x="295" y="44"/>
                    <a:pt x="294" y="46"/>
                    <a:pt x="294" y="48"/>
                  </a:cubicBezTo>
                  <a:cubicBezTo>
                    <a:pt x="294" y="48"/>
                    <a:pt x="294" y="48"/>
                    <a:pt x="294" y="48"/>
                  </a:cubicBezTo>
                  <a:close/>
                  <a:moveTo>
                    <a:pt x="180" y="65"/>
                  </a:moveTo>
                  <a:cubicBezTo>
                    <a:pt x="179" y="62"/>
                    <a:pt x="166" y="35"/>
                    <a:pt x="166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6" y="38"/>
                    <a:pt x="150" y="42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51" y="51"/>
                    <a:pt x="153" y="54"/>
                  </a:cubicBezTo>
                  <a:cubicBezTo>
                    <a:pt x="150" y="55"/>
                    <a:pt x="148" y="57"/>
                    <a:pt x="145" y="59"/>
                  </a:cubicBezTo>
                  <a:cubicBezTo>
                    <a:pt x="143" y="55"/>
                    <a:pt x="139" y="49"/>
                    <a:pt x="139" y="4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4" y="53"/>
                    <a:pt x="128" y="56"/>
                    <a:pt x="125" y="58"/>
                  </a:cubicBezTo>
                  <a:cubicBezTo>
                    <a:pt x="124" y="56"/>
                    <a:pt x="123" y="54"/>
                    <a:pt x="122" y="52"/>
                  </a:cubicBezTo>
                  <a:cubicBezTo>
                    <a:pt x="142" y="36"/>
                    <a:pt x="167" y="27"/>
                    <a:pt x="174" y="24"/>
                  </a:cubicBezTo>
                  <a:cubicBezTo>
                    <a:pt x="176" y="31"/>
                    <a:pt x="185" y="52"/>
                    <a:pt x="186" y="53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92" y="53"/>
                    <a:pt x="201" y="50"/>
                    <a:pt x="201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1" y="42"/>
                    <a:pt x="200" y="39"/>
                  </a:cubicBezTo>
                  <a:cubicBezTo>
                    <a:pt x="202" y="38"/>
                    <a:pt x="206" y="37"/>
                    <a:pt x="210" y="36"/>
                  </a:cubicBezTo>
                  <a:cubicBezTo>
                    <a:pt x="211" y="40"/>
                    <a:pt x="212" y="46"/>
                    <a:pt x="212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5" y="46"/>
                    <a:pt x="221" y="45"/>
                    <a:pt x="226" y="44"/>
                  </a:cubicBezTo>
                  <a:cubicBezTo>
                    <a:pt x="227" y="46"/>
                    <a:pt x="227" y="49"/>
                    <a:pt x="227" y="51"/>
                  </a:cubicBezTo>
                  <a:cubicBezTo>
                    <a:pt x="221" y="52"/>
                    <a:pt x="199" y="57"/>
                    <a:pt x="180" y="65"/>
                  </a:cubicBezTo>
                  <a:cubicBezTo>
                    <a:pt x="180" y="65"/>
                    <a:pt x="180" y="65"/>
                    <a:pt x="180" y="65"/>
                  </a:cubicBezTo>
                  <a:close/>
                  <a:moveTo>
                    <a:pt x="79" y="99"/>
                  </a:moveTo>
                  <a:cubicBezTo>
                    <a:pt x="77" y="103"/>
                    <a:pt x="72" y="108"/>
                    <a:pt x="70" y="110"/>
                  </a:cubicBezTo>
                  <a:cubicBezTo>
                    <a:pt x="68" y="109"/>
                    <a:pt x="66" y="107"/>
                    <a:pt x="65" y="106"/>
                  </a:cubicBezTo>
                  <a:cubicBezTo>
                    <a:pt x="80" y="85"/>
                    <a:pt x="100" y="69"/>
                    <a:pt x="106" y="64"/>
                  </a:cubicBezTo>
                  <a:cubicBezTo>
                    <a:pt x="110" y="70"/>
                    <a:pt x="125" y="88"/>
                    <a:pt x="125" y="88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1" y="86"/>
                    <a:pt x="139" y="81"/>
                    <a:pt x="139" y="81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36" y="73"/>
                    <a:pt x="134" y="71"/>
                  </a:cubicBezTo>
                  <a:cubicBezTo>
                    <a:pt x="136" y="70"/>
                    <a:pt x="140" y="67"/>
                    <a:pt x="143" y="65"/>
                  </a:cubicBezTo>
                  <a:cubicBezTo>
                    <a:pt x="145" y="68"/>
                    <a:pt x="149" y="74"/>
                    <a:pt x="149" y="74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1" y="73"/>
                    <a:pt x="157" y="70"/>
                    <a:pt x="161" y="68"/>
                  </a:cubicBezTo>
                  <a:cubicBezTo>
                    <a:pt x="162" y="70"/>
                    <a:pt x="163" y="72"/>
                    <a:pt x="164" y="74"/>
                  </a:cubicBezTo>
                  <a:cubicBezTo>
                    <a:pt x="158" y="77"/>
                    <a:pt x="139" y="88"/>
                    <a:pt x="124" y="101"/>
                  </a:cubicBezTo>
                  <a:cubicBezTo>
                    <a:pt x="122" y="99"/>
                    <a:pt x="102" y="77"/>
                    <a:pt x="102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4" y="82"/>
                    <a:pt x="89" y="88"/>
                    <a:pt x="88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93" y="96"/>
                    <a:pt x="95" y="98"/>
                  </a:cubicBezTo>
                  <a:cubicBezTo>
                    <a:pt x="93" y="100"/>
                    <a:pt x="91" y="102"/>
                    <a:pt x="88" y="105"/>
                  </a:cubicBezTo>
                  <a:cubicBezTo>
                    <a:pt x="85" y="102"/>
                    <a:pt x="80" y="98"/>
                    <a:pt x="80" y="98"/>
                  </a:cubicBezTo>
                  <a:cubicBezTo>
                    <a:pt x="79" y="99"/>
                    <a:pt x="79" y="99"/>
                    <a:pt x="79" y="99"/>
                  </a:cubicBezTo>
                  <a:close/>
                  <a:moveTo>
                    <a:pt x="36" y="163"/>
                  </a:moveTo>
                  <a:cubicBezTo>
                    <a:pt x="35" y="166"/>
                    <a:pt x="32" y="173"/>
                    <a:pt x="31" y="176"/>
                  </a:cubicBezTo>
                  <a:cubicBezTo>
                    <a:pt x="29" y="175"/>
                    <a:pt x="26" y="174"/>
                    <a:pt x="25" y="173"/>
                  </a:cubicBezTo>
                  <a:cubicBezTo>
                    <a:pt x="33" y="149"/>
                    <a:pt x="48" y="127"/>
                    <a:pt x="52" y="122"/>
                  </a:cubicBezTo>
                  <a:cubicBezTo>
                    <a:pt x="59" y="126"/>
                    <a:pt x="78" y="139"/>
                    <a:pt x="78" y="139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4" y="135"/>
                    <a:pt x="90" y="128"/>
                    <a:pt x="90" y="128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85" y="122"/>
                    <a:pt x="82" y="120"/>
                  </a:cubicBezTo>
                  <a:cubicBezTo>
                    <a:pt x="84" y="118"/>
                    <a:pt x="86" y="115"/>
                    <a:pt x="89" y="111"/>
                  </a:cubicBezTo>
                  <a:cubicBezTo>
                    <a:pt x="92" y="114"/>
                    <a:pt x="97" y="118"/>
                    <a:pt x="97" y="11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17"/>
                    <a:pt x="104" y="113"/>
                    <a:pt x="107" y="110"/>
                  </a:cubicBezTo>
                  <a:cubicBezTo>
                    <a:pt x="109" y="111"/>
                    <a:pt x="110" y="113"/>
                    <a:pt x="112" y="114"/>
                  </a:cubicBezTo>
                  <a:cubicBezTo>
                    <a:pt x="107" y="119"/>
                    <a:pt x="92" y="134"/>
                    <a:pt x="81" y="152"/>
                  </a:cubicBezTo>
                  <a:cubicBezTo>
                    <a:pt x="78" y="150"/>
                    <a:pt x="52" y="135"/>
                    <a:pt x="52" y="135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46" y="142"/>
                    <a:pt x="43" y="150"/>
                    <a:pt x="42" y="150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152"/>
                    <a:pt x="49" y="156"/>
                    <a:pt x="51" y="157"/>
                  </a:cubicBezTo>
                  <a:cubicBezTo>
                    <a:pt x="50" y="160"/>
                    <a:pt x="49" y="162"/>
                    <a:pt x="47" y="166"/>
                  </a:cubicBezTo>
                  <a:cubicBezTo>
                    <a:pt x="44" y="164"/>
                    <a:pt x="37" y="161"/>
                    <a:pt x="37" y="161"/>
                  </a:cubicBezTo>
                  <a:cubicBezTo>
                    <a:pt x="36" y="163"/>
                    <a:pt x="36" y="163"/>
                    <a:pt x="36" y="163"/>
                  </a:cubicBezTo>
                  <a:close/>
                  <a:moveTo>
                    <a:pt x="15" y="237"/>
                  </a:moveTo>
                  <a:cubicBezTo>
                    <a:pt x="15" y="241"/>
                    <a:pt x="15" y="248"/>
                    <a:pt x="14" y="251"/>
                  </a:cubicBezTo>
                  <a:cubicBezTo>
                    <a:pt x="12" y="251"/>
                    <a:pt x="9" y="251"/>
                    <a:pt x="7" y="251"/>
                  </a:cubicBezTo>
                  <a:cubicBezTo>
                    <a:pt x="8" y="225"/>
                    <a:pt x="15" y="200"/>
                    <a:pt x="17" y="192"/>
                  </a:cubicBezTo>
                  <a:cubicBezTo>
                    <a:pt x="25" y="195"/>
                    <a:pt x="46" y="201"/>
                    <a:pt x="47" y="201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51" y="196"/>
                    <a:pt x="55" y="187"/>
                    <a:pt x="55" y="187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5"/>
                    <a:pt x="48" y="183"/>
                    <a:pt x="45" y="182"/>
                  </a:cubicBezTo>
                  <a:cubicBezTo>
                    <a:pt x="46" y="179"/>
                    <a:pt x="48" y="176"/>
                    <a:pt x="49" y="172"/>
                  </a:cubicBezTo>
                  <a:cubicBezTo>
                    <a:pt x="53" y="173"/>
                    <a:pt x="59" y="176"/>
                    <a:pt x="59" y="176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4"/>
                    <a:pt x="64" y="169"/>
                    <a:pt x="66" y="165"/>
                  </a:cubicBezTo>
                  <a:cubicBezTo>
                    <a:pt x="68" y="166"/>
                    <a:pt x="70" y="167"/>
                    <a:pt x="72" y="168"/>
                  </a:cubicBezTo>
                  <a:cubicBezTo>
                    <a:pt x="69" y="174"/>
                    <a:pt x="59" y="193"/>
                    <a:pt x="54" y="213"/>
                  </a:cubicBezTo>
                  <a:cubicBezTo>
                    <a:pt x="50" y="212"/>
                    <a:pt x="21" y="206"/>
                    <a:pt x="21" y="20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18" y="215"/>
                    <a:pt x="17" y="223"/>
                    <a:pt x="17" y="223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17" y="225"/>
                    <a:pt x="25" y="227"/>
                    <a:pt x="28" y="227"/>
                  </a:cubicBezTo>
                  <a:cubicBezTo>
                    <a:pt x="27" y="230"/>
                    <a:pt x="27" y="233"/>
                    <a:pt x="26" y="237"/>
                  </a:cubicBezTo>
                  <a:cubicBezTo>
                    <a:pt x="22" y="236"/>
                    <a:pt x="15" y="235"/>
                    <a:pt x="15" y="235"/>
                  </a:cubicBezTo>
                  <a:cubicBezTo>
                    <a:pt x="15" y="237"/>
                    <a:pt x="15" y="237"/>
                    <a:pt x="15" y="237"/>
                  </a:cubicBezTo>
                  <a:close/>
                  <a:moveTo>
                    <a:pt x="91" y="464"/>
                  </a:moveTo>
                  <a:cubicBezTo>
                    <a:pt x="71" y="447"/>
                    <a:pt x="56" y="426"/>
                    <a:pt x="52" y="419"/>
                  </a:cubicBezTo>
                  <a:cubicBezTo>
                    <a:pt x="59" y="415"/>
                    <a:pt x="77" y="402"/>
                    <a:pt x="78" y="401"/>
                  </a:cubicBezTo>
                  <a:cubicBezTo>
                    <a:pt x="80" y="400"/>
                    <a:pt x="80" y="400"/>
                    <a:pt x="80" y="400"/>
                  </a:cubicBezTo>
                  <a:cubicBezTo>
                    <a:pt x="78" y="398"/>
                    <a:pt x="78" y="398"/>
                    <a:pt x="78" y="398"/>
                  </a:cubicBezTo>
                  <a:cubicBezTo>
                    <a:pt x="76" y="395"/>
                    <a:pt x="72" y="386"/>
                    <a:pt x="72" y="386"/>
                  </a:cubicBezTo>
                  <a:cubicBezTo>
                    <a:pt x="70" y="384"/>
                    <a:pt x="70" y="384"/>
                    <a:pt x="70" y="384"/>
                  </a:cubicBezTo>
                  <a:cubicBezTo>
                    <a:pt x="70" y="384"/>
                    <a:pt x="63" y="389"/>
                    <a:pt x="61" y="391"/>
                  </a:cubicBezTo>
                  <a:cubicBezTo>
                    <a:pt x="60" y="389"/>
                    <a:pt x="58" y="385"/>
                    <a:pt x="55" y="381"/>
                  </a:cubicBezTo>
                  <a:cubicBezTo>
                    <a:pt x="59" y="380"/>
                    <a:pt x="65" y="377"/>
                    <a:pt x="65" y="377"/>
                  </a:cubicBezTo>
                  <a:cubicBezTo>
                    <a:pt x="64" y="375"/>
                    <a:pt x="64" y="375"/>
                    <a:pt x="64" y="375"/>
                  </a:cubicBezTo>
                  <a:cubicBezTo>
                    <a:pt x="64" y="375"/>
                    <a:pt x="62" y="368"/>
                    <a:pt x="60" y="364"/>
                  </a:cubicBezTo>
                  <a:cubicBezTo>
                    <a:pt x="62" y="363"/>
                    <a:pt x="64" y="362"/>
                    <a:pt x="66" y="361"/>
                  </a:cubicBezTo>
                  <a:cubicBezTo>
                    <a:pt x="69" y="367"/>
                    <a:pt x="78" y="387"/>
                    <a:pt x="91" y="404"/>
                  </a:cubicBezTo>
                  <a:cubicBezTo>
                    <a:pt x="88" y="406"/>
                    <a:pt x="65" y="424"/>
                    <a:pt x="65" y="424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9" y="433"/>
                    <a:pt x="75" y="439"/>
                    <a:pt x="76" y="439"/>
                  </a:cubicBezTo>
                  <a:cubicBezTo>
                    <a:pt x="77" y="440"/>
                    <a:pt x="77" y="440"/>
                    <a:pt x="77" y="440"/>
                  </a:cubicBezTo>
                  <a:cubicBezTo>
                    <a:pt x="77" y="440"/>
                    <a:pt x="83" y="435"/>
                    <a:pt x="86" y="433"/>
                  </a:cubicBezTo>
                  <a:cubicBezTo>
                    <a:pt x="87" y="435"/>
                    <a:pt x="90" y="438"/>
                    <a:pt x="92" y="440"/>
                  </a:cubicBezTo>
                  <a:cubicBezTo>
                    <a:pt x="89" y="443"/>
                    <a:pt x="84" y="448"/>
                    <a:pt x="84" y="448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89" y="452"/>
                    <a:pt x="93" y="456"/>
                    <a:pt x="96" y="459"/>
                  </a:cubicBezTo>
                  <a:cubicBezTo>
                    <a:pt x="94" y="460"/>
                    <a:pt x="93" y="462"/>
                    <a:pt x="91" y="464"/>
                  </a:cubicBezTo>
                  <a:cubicBezTo>
                    <a:pt x="91" y="464"/>
                    <a:pt x="91" y="464"/>
                    <a:pt x="91" y="464"/>
                  </a:cubicBezTo>
                  <a:close/>
                  <a:moveTo>
                    <a:pt x="156" y="508"/>
                  </a:moveTo>
                  <a:cubicBezTo>
                    <a:pt x="132" y="498"/>
                    <a:pt x="112" y="482"/>
                    <a:pt x="106" y="477"/>
                  </a:cubicBezTo>
                  <a:cubicBezTo>
                    <a:pt x="111" y="471"/>
                    <a:pt x="125" y="453"/>
                    <a:pt x="126" y="452"/>
                  </a:cubicBezTo>
                  <a:cubicBezTo>
                    <a:pt x="127" y="451"/>
                    <a:pt x="127" y="451"/>
                    <a:pt x="127" y="451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2" y="447"/>
                    <a:pt x="115" y="440"/>
                    <a:pt x="115" y="440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3" y="438"/>
                    <a:pt x="108" y="445"/>
                    <a:pt x="106" y="447"/>
                  </a:cubicBezTo>
                  <a:cubicBezTo>
                    <a:pt x="105" y="446"/>
                    <a:pt x="102" y="443"/>
                    <a:pt x="98" y="440"/>
                  </a:cubicBezTo>
                  <a:cubicBezTo>
                    <a:pt x="101" y="437"/>
                    <a:pt x="106" y="433"/>
                    <a:pt x="106" y="433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5" y="431"/>
                    <a:pt x="101" y="425"/>
                    <a:pt x="98" y="422"/>
                  </a:cubicBezTo>
                  <a:cubicBezTo>
                    <a:pt x="99" y="420"/>
                    <a:pt x="101" y="419"/>
                    <a:pt x="103" y="417"/>
                  </a:cubicBezTo>
                  <a:cubicBezTo>
                    <a:pt x="107" y="423"/>
                    <a:pt x="122" y="439"/>
                    <a:pt x="139" y="451"/>
                  </a:cubicBezTo>
                  <a:cubicBezTo>
                    <a:pt x="137" y="454"/>
                    <a:pt x="120" y="478"/>
                    <a:pt x="120" y="478"/>
                  </a:cubicBezTo>
                  <a:cubicBezTo>
                    <a:pt x="121" y="479"/>
                    <a:pt x="121" y="479"/>
                    <a:pt x="121" y="479"/>
                  </a:cubicBezTo>
                  <a:cubicBezTo>
                    <a:pt x="127" y="485"/>
                    <a:pt x="134" y="488"/>
                    <a:pt x="134" y="489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6" y="489"/>
                    <a:pt x="141" y="483"/>
                    <a:pt x="142" y="480"/>
                  </a:cubicBezTo>
                  <a:cubicBezTo>
                    <a:pt x="144" y="482"/>
                    <a:pt x="147" y="483"/>
                    <a:pt x="150" y="485"/>
                  </a:cubicBezTo>
                  <a:cubicBezTo>
                    <a:pt x="148" y="489"/>
                    <a:pt x="145" y="495"/>
                    <a:pt x="145" y="495"/>
                  </a:cubicBezTo>
                  <a:cubicBezTo>
                    <a:pt x="147" y="496"/>
                    <a:pt x="147" y="496"/>
                    <a:pt x="147" y="496"/>
                  </a:cubicBezTo>
                  <a:cubicBezTo>
                    <a:pt x="150" y="497"/>
                    <a:pt x="156" y="500"/>
                    <a:pt x="159" y="502"/>
                  </a:cubicBezTo>
                  <a:cubicBezTo>
                    <a:pt x="158" y="504"/>
                    <a:pt x="157" y="506"/>
                    <a:pt x="156" y="508"/>
                  </a:cubicBezTo>
                  <a:cubicBezTo>
                    <a:pt x="156" y="508"/>
                    <a:pt x="156" y="508"/>
                    <a:pt x="156" y="508"/>
                  </a:cubicBezTo>
                  <a:close/>
                  <a:moveTo>
                    <a:pt x="327" y="528"/>
                  </a:moveTo>
                  <a:cubicBezTo>
                    <a:pt x="326" y="521"/>
                    <a:pt x="321" y="499"/>
                    <a:pt x="320" y="498"/>
                  </a:cubicBezTo>
                  <a:cubicBezTo>
                    <a:pt x="320" y="496"/>
                    <a:pt x="320" y="496"/>
                    <a:pt x="320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14" y="497"/>
                    <a:pt x="304" y="498"/>
                    <a:pt x="304" y="498"/>
                  </a:cubicBezTo>
                  <a:cubicBezTo>
                    <a:pt x="302" y="498"/>
                    <a:pt x="302" y="498"/>
                    <a:pt x="302" y="498"/>
                  </a:cubicBezTo>
                  <a:cubicBezTo>
                    <a:pt x="302" y="498"/>
                    <a:pt x="304" y="507"/>
                    <a:pt x="304" y="509"/>
                  </a:cubicBezTo>
                  <a:cubicBezTo>
                    <a:pt x="302" y="510"/>
                    <a:pt x="298" y="510"/>
                    <a:pt x="294" y="511"/>
                  </a:cubicBezTo>
                  <a:cubicBezTo>
                    <a:pt x="293" y="507"/>
                    <a:pt x="293" y="501"/>
                    <a:pt x="293" y="501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84" y="500"/>
                    <a:pt x="279" y="500"/>
                  </a:cubicBezTo>
                  <a:cubicBezTo>
                    <a:pt x="279" y="498"/>
                    <a:pt x="279" y="495"/>
                    <a:pt x="279" y="493"/>
                  </a:cubicBezTo>
                  <a:cubicBezTo>
                    <a:pt x="286" y="493"/>
                    <a:pt x="307" y="492"/>
                    <a:pt x="327" y="486"/>
                  </a:cubicBezTo>
                  <a:cubicBezTo>
                    <a:pt x="328" y="490"/>
                    <a:pt x="336" y="518"/>
                    <a:pt x="336" y="518"/>
                  </a:cubicBezTo>
                  <a:cubicBezTo>
                    <a:pt x="338" y="518"/>
                    <a:pt x="338" y="518"/>
                    <a:pt x="338" y="518"/>
                  </a:cubicBezTo>
                  <a:cubicBezTo>
                    <a:pt x="346" y="517"/>
                    <a:pt x="353" y="514"/>
                    <a:pt x="353" y="514"/>
                  </a:cubicBezTo>
                  <a:cubicBezTo>
                    <a:pt x="355" y="513"/>
                    <a:pt x="355" y="513"/>
                    <a:pt x="355" y="513"/>
                  </a:cubicBezTo>
                  <a:cubicBezTo>
                    <a:pt x="355" y="513"/>
                    <a:pt x="353" y="505"/>
                    <a:pt x="352" y="502"/>
                  </a:cubicBezTo>
                  <a:cubicBezTo>
                    <a:pt x="354" y="502"/>
                    <a:pt x="357" y="500"/>
                    <a:pt x="361" y="499"/>
                  </a:cubicBezTo>
                  <a:cubicBezTo>
                    <a:pt x="362" y="503"/>
                    <a:pt x="365" y="509"/>
                    <a:pt x="365" y="509"/>
                  </a:cubicBezTo>
                  <a:cubicBezTo>
                    <a:pt x="367" y="508"/>
                    <a:pt x="367" y="508"/>
                    <a:pt x="367" y="508"/>
                  </a:cubicBezTo>
                  <a:cubicBezTo>
                    <a:pt x="370" y="506"/>
                    <a:pt x="376" y="504"/>
                    <a:pt x="379" y="503"/>
                  </a:cubicBezTo>
                  <a:cubicBezTo>
                    <a:pt x="380" y="504"/>
                    <a:pt x="381" y="507"/>
                    <a:pt x="382" y="509"/>
                  </a:cubicBezTo>
                  <a:cubicBezTo>
                    <a:pt x="359" y="521"/>
                    <a:pt x="334" y="527"/>
                    <a:pt x="327" y="528"/>
                  </a:cubicBezTo>
                  <a:cubicBezTo>
                    <a:pt x="327" y="528"/>
                    <a:pt x="327" y="528"/>
                    <a:pt x="327" y="528"/>
                  </a:cubicBezTo>
                  <a:close/>
                  <a:moveTo>
                    <a:pt x="230" y="530"/>
                  </a:moveTo>
                  <a:cubicBezTo>
                    <a:pt x="204" y="528"/>
                    <a:pt x="180" y="519"/>
                    <a:pt x="174" y="516"/>
                  </a:cubicBezTo>
                  <a:cubicBezTo>
                    <a:pt x="177" y="509"/>
                    <a:pt x="186" y="489"/>
                    <a:pt x="186" y="488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5" y="485"/>
                    <a:pt x="185" y="485"/>
                    <a:pt x="185" y="485"/>
                  </a:cubicBezTo>
                  <a:cubicBezTo>
                    <a:pt x="181" y="483"/>
                    <a:pt x="173" y="479"/>
                    <a:pt x="173" y="479"/>
                  </a:cubicBezTo>
                  <a:cubicBezTo>
                    <a:pt x="171" y="478"/>
                    <a:pt x="171" y="478"/>
                    <a:pt x="171" y="478"/>
                  </a:cubicBezTo>
                  <a:cubicBezTo>
                    <a:pt x="171" y="478"/>
                    <a:pt x="167" y="486"/>
                    <a:pt x="166" y="488"/>
                  </a:cubicBezTo>
                  <a:cubicBezTo>
                    <a:pt x="164" y="487"/>
                    <a:pt x="160" y="485"/>
                    <a:pt x="156" y="483"/>
                  </a:cubicBezTo>
                  <a:cubicBezTo>
                    <a:pt x="158" y="480"/>
                    <a:pt x="162" y="474"/>
                    <a:pt x="162" y="474"/>
                  </a:cubicBezTo>
                  <a:cubicBezTo>
                    <a:pt x="160" y="473"/>
                    <a:pt x="160" y="473"/>
                    <a:pt x="160" y="473"/>
                  </a:cubicBezTo>
                  <a:cubicBezTo>
                    <a:pt x="160" y="473"/>
                    <a:pt x="155" y="469"/>
                    <a:pt x="151" y="466"/>
                  </a:cubicBezTo>
                  <a:cubicBezTo>
                    <a:pt x="152" y="464"/>
                    <a:pt x="153" y="462"/>
                    <a:pt x="154" y="460"/>
                  </a:cubicBezTo>
                  <a:cubicBezTo>
                    <a:pt x="160" y="464"/>
                    <a:pt x="178" y="475"/>
                    <a:pt x="197" y="482"/>
                  </a:cubicBezTo>
                  <a:cubicBezTo>
                    <a:pt x="196" y="485"/>
                    <a:pt x="186" y="512"/>
                    <a:pt x="186" y="512"/>
                  </a:cubicBezTo>
                  <a:cubicBezTo>
                    <a:pt x="187" y="513"/>
                    <a:pt x="187" y="513"/>
                    <a:pt x="187" y="513"/>
                  </a:cubicBezTo>
                  <a:cubicBezTo>
                    <a:pt x="195" y="517"/>
                    <a:pt x="203" y="518"/>
                    <a:pt x="203" y="518"/>
                  </a:cubicBezTo>
                  <a:cubicBezTo>
                    <a:pt x="205" y="518"/>
                    <a:pt x="205" y="518"/>
                    <a:pt x="205" y="518"/>
                  </a:cubicBezTo>
                  <a:cubicBezTo>
                    <a:pt x="205" y="518"/>
                    <a:pt x="207" y="510"/>
                    <a:pt x="208" y="508"/>
                  </a:cubicBezTo>
                  <a:cubicBezTo>
                    <a:pt x="211" y="509"/>
                    <a:pt x="214" y="509"/>
                    <a:pt x="217" y="510"/>
                  </a:cubicBezTo>
                  <a:cubicBezTo>
                    <a:pt x="216" y="514"/>
                    <a:pt x="215" y="521"/>
                    <a:pt x="215" y="521"/>
                  </a:cubicBezTo>
                  <a:cubicBezTo>
                    <a:pt x="217" y="521"/>
                    <a:pt x="217" y="521"/>
                    <a:pt x="217" y="521"/>
                  </a:cubicBezTo>
                  <a:cubicBezTo>
                    <a:pt x="221" y="521"/>
                    <a:pt x="227" y="523"/>
                    <a:pt x="231" y="523"/>
                  </a:cubicBezTo>
                  <a:cubicBezTo>
                    <a:pt x="230" y="525"/>
                    <a:pt x="230" y="528"/>
                    <a:pt x="230" y="530"/>
                  </a:cubicBezTo>
                  <a:cubicBezTo>
                    <a:pt x="230" y="530"/>
                    <a:pt x="230" y="530"/>
                    <a:pt x="230" y="530"/>
                  </a:cubicBezTo>
                  <a:close/>
                  <a:moveTo>
                    <a:pt x="249" y="533"/>
                  </a:moveTo>
                  <a:cubicBezTo>
                    <a:pt x="250" y="526"/>
                    <a:pt x="252" y="503"/>
                    <a:pt x="252" y="502"/>
                  </a:cubicBezTo>
                  <a:cubicBezTo>
                    <a:pt x="252" y="499"/>
                    <a:pt x="252" y="499"/>
                    <a:pt x="252" y="499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46" y="499"/>
                    <a:pt x="237" y="497"/>
                    <a:pt x="236" y="497"/>
                  </a:cubicBezTo>
                  <a:cubicBezTo>
                    <a:pt x="234" y="497"/>
                    <a:pt x="234" y="497"/>
                    <a:pt x="234" y="497"/>
                  </a:cubicBezTo>
                  <a:cubicBezTo>
                    <a:pt x="234" y="497"/>
                    <a:pt x="233" y="505"/>
                    <a:pt x="233" y="508"/>
                  </a:cubicBezTo>
                  <a:cubicBezTo>
                    <a:pt x="231" y="508"/>
                    <a:pt x="227" y="507"/>
                    <a:pt x="222" y="506"/>
                  </a:cubicBezTo>
                  <a:cubicBezTo>
                    <a:pt x="223" y="502"/>
                    <a:pt x="225" y="496"/>
                    <a:pt x="225" y="496"/>
                  </a:cubicBezTo>
                  <a:cubicBezTo>
                    <a:pt x="223" y="495"/>
                    <a:pt x="223" y="495"/>
                    <a:pt x="223" y="495"/>
                  </a:cubicBezTo>
                  <a:cubicBezTo>
                    <a:pt x="223" y="495"/>
                    <a:pt x="216" y="493"/>
                    <a:pt x="212" y="492"/>
                  </a:cubicBezTo>
                  <a:cubicBezTo>
                    <a:pt x="212" y="490"/>
                    <a:pt x="213" y="487"/>
                    <a:pt x="213" y="485"/>
                  </a:cubicBezTo>
                  <a:cubicBezTo>
                    <a:pt x="220" y="487"/>
                    <a:pt x="241" y="493"/>
                    <a:pt x="261" y="493"/>
                  </a:cubicBezTo>
                  <a:cubicBezTo>
                    <a:pt x="261" y="497"/>
                    <a:pt x="260" y="527"/>
                    <a:pt x="260" y="527"/>
                  </a:cubicBezTo>
                  <a:cubicBezTo>
                    <a:pt x="262" y="527"/>
                    <a:pt x="262" y="527"/>
                    <a:pt x="262" y="527"/>
                  </a:cubicBezTo>
                  <a:cubicBezTo>
                    <a:pt x="270" y="529"/>
                    <a:pt x="278" y="528"/>
                    <a:pt x="278" y="528"/>
                  </a:cubicBezTo>
                  <a:cubicBezTo>
                    <a:pt x="280" y="528"/>
                    <a:pt x="280" y="528"/>
                    <a:pt x="280" y="528"/>
                  </a:cubicBezTo>
                  <a:cubicBezTo>
                    <a:pt x="280" y="528"/>
                    <a:pt x="280" y="519"/>
                    <a:pt x="280" y="517"/>
                  </a:cubicBezTo>
                  <a:cubicBezTo>
                    <a:pt x="283" y="517"/>
                    <a:pt x="286" y="516"/>
                    <a:pt x="290" y="516"/>
                  </a:cubicBezTo>
                  <a:cubicBezTo>
                    <a:pt x="290" y="520"/>
                    <a:pt x="290" y="527"/>
                    <a:pt x="29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296" y="526"/>
                    <a:pt x="303" y="525"/>
                    <a:pt x="306" y="525"/>
                  </a:cubicBezTo>
                  <a:cubicBezTo>
                    <a:pt x="307" y="527"/>
                    <a:pt x="307" y="530"/>
                    <a:pt x="307" y="532"/>
                  </a:cubicBezTo>
                  <a:cubicBezTo>
                    <a:pt x="282" y="537"/>
                    <a:pt x="256" y="534"/>
                    <a:pt x="249" y="533"/>
                  </a:cubicBezTo>
                  <a:cubicBezTo>
                    <a:pt x="249" y="533"/>
                    <a:pt x="249" y="533"/>
                    <a:pt x="249" y="533"/>
                  </a:cubicBezTo>
                  <a:close/>
                </a:path>
              </a:pathLst>
            </a:custGeom>
            <a:solidFill>
              <a:srgbClr val="A3B8A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B3AC86B-13A4-4FC9-8E72-53D65B044CD0}"/>
                </a:ext>
              </a:extLst>
            </p:cNvPr>
            <p:cNvSpPr txBox="1"/>
            <p:nvPr/>
          </p:nvSpPr>
          <p:spPr>
            <a:xfrm>
              <a:off x="5625173" y="2314090"/>
              <a:ext cx="948809" cy="1916424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000">
                  <a:solidFill>
                    <a:schemeClr val="bg1"/>
                  </a:solidFill>
                  <a:latin charset="-122" panose="02010600030101010101" pitchFamily="2" typeface="钟齐李洤标准草书符号"/>
                  <a:ea charset="-122" panose="02010600030101010101" pitchFamily="2" typeface="钟齐李洤标准草书符号"/>
                </a:defRPr>
              </a:lvl1pPr>
            </a:lstStyle>
            <a:p>
              <a:pPr algn="dist" defTabSz="914400" eaLnBrk="1" fontAlgn="auto" hangingPunct="1" indent="0" latinLnBrk="0" lvl="0" marL="0" marR="0" rtl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-300" strike="noStrike" sz="4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壹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A39E32-0203-4471-BF78-62280E1579D0}"/>
              </a:ext>
            </a:extLst>
          </p:cNvPr>
          <p:cNvGrpSpPr/>
          <p:nvPr/>
        </p:nvGrpSpPr>
        <p:grpSpPr>
          <a:xfrm>
            <a:off x="5197052" y="2326959"/>
            <a:ext cx="1600558" cy="1600558"/>
            <a:chOff x="5166269" y="2580073"/>
            <a:chExt cx="1932486" cy="1932486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31DC9A8-4313-49EA-B32B-708038BAC9F9}"/>
                </a:ext>
              </a:extLst>
            </p:cNvPr>
            <p:cNvSpPr/>
            <p:nvPr/>
          </p:nvSpPr>
          <p:spPr>
            <a:xfrm>
              <a:off x="5166269" y="2580073"/>
              <a:ext cx="1932486" cy="193248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49000">
                  <a:srgbClr val="FFFFFF"/>
                </a:gs>
                <a:gs pos="100000">
                  <a:schemeClr val="bg1"/>
                </a:gs>
              </a:gsLst>
              <a:lin ang="5400000" scaled="1"/>
            </a:gradFill>
            <a:ln w="6350">
              <a:solidFill>
                <a:schemeClr val="bg1">
                  <a:lumMod val="65000"/>
                  <a:alpha val="49000"/>
                </a:schemeClr>
              </a:solidFill>
            </a:ln>
            <a:effectLst>
              <a:outerShdw algn="ctr" blurRad="2794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A56D429-56D5-430F-94A9-630FE2702B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8271" y="2923544"/>
              <a:ext cx="1298576" cy="1299584"/>
            </a:xfrm>
            <a:custGeom>
              <a:gdLst>
                <a:gd fmla="*/ 380 w 542" name="T0"/>
                <a:gd fmla="*/ 498 h 542" name="T1"/>
                <a:gd fmla="*/ 438 w 542" name="T2"/>
                <a:gd fmla="*/ 448 h 542" name="T3"/>
                <a:gd fmla="*/ 510 w 542" name="T4"/>
                <a:gd fmla="*/ 393 h 542" name="T5"/>
                <a:gd fmla="*/ 521 w 542" name="T6"/>
                <a:gd fmla="*/ 248 h 542" name="T7"/>
                <a:gd fmla="*/ 497 w 542" name="T8"/>
                <a:gd fmla="*/ 180 h 542" name="T9"/>
                <a:gd fmla="*/ 467 w 542" name="T10"/>
                <a:gd fmla="*/ 94 h 542" name="T11"/>
                <a:gd fmla="*/ 346 w 542" name="T12"/>
                <a:gd fmla="*/ 14 h 542" name="T13"/>
                <a:gd fmla="*/ 283 w 542" name="T14"/>
                <a:gd fmla="*/ 25 h 542" name="T15"/>
                <a:gd fmla="*/ 189 w 542" name="T16"/>
                <a:gd fmla="*/ 49 h 542" name="T17"/>
                <a:gd fmla="*/ 60 w 542" name="T18"/>
                <a:gd fmla="*/ 105 h 542" name="T19"/>
                <a:gd fmla="*/ 40 w 542" name="T20"/>
                <a:gd fmla="*/ 167 h 542" name="T21"/>
                <a:gd fmla="*/ 36 w 542" name="T22"/>
                <a:gd fmla="*/ 257 h 542" name="T23"/>
                <a:gd fmla="*/ 12 w 542" name="T24"/>
                <a:gd fmla="*/ 348 h 542" name="T25"/>
                <a:gd fmla="*/ 100 w 542" name="T26"/>
                <a:gd fmla="*/ 457 h 542" name="T27"/>
                <a:gd fmla="*/ 168 w 542" name="T28"/>
                <a:gd fmla="*/ 494 h 542" name="T29"/>
                <a:gd fmla="*/ 244 w 542" name="T30"/>
                <a:gd fmla="*/ 537 h 542" name="T31"/>
                <a:gd fmla="*/ 406 w 542" name="T32"/>
                <a:gd fmla="*/ 488 h 542" name="T33"/>
                <a:gd fmla="*/ 207 w 542" name="T34"/>
                <a:gd fmla="*/ 495 h 542" name="T35"/>
                <a:gd fmla="*/ 141 w 542" name="T36"/>
                <a:gd fmla="*/ 474 h 542" name="T37"/>
                <a:gd fmla="*/ 69 w 542" name="T38"/>
                <a:gd fmla="*/ 357 h 542" name="T39"/>
                <a:gd fmla="*/ 38 w 542" name="T40"/>
                <a:gd fmla="*/ 308 h 542" name="T41"/>
                <a:gd fmla="*/ 33 w 542" name="T42"/>
                <a:gd fmla="*/ 224 h 542" name="T43"/>
                <a:gd fmla="*/ 116 w 542" name="T44"/>
                <a:gd fmla="*/ 116 h 542" name="T45"/>
                <a:gd fmla="*/ 147 w 542" name="T46"/>
                <a:gd fmla="*/ 62 h 542" name="T47"/>
                <a:gd fmla="*/ 241 w 542" name="T48"/>
                <a:gd fmla="*/ 52 h 542" name="T49"/>
                <a:gd fmla="*/ 364 w 542" name="T50"/>
                <a:gd fmla="*/ 57 h 542" name="T51"/>
                <a:gd fmla="*/ 436 w 542" name="T52"/>
                <a:gd fmla="*/ 81 h 542" name="T53"/>
                <a:gd fmla="*/ 482 w 542" name="T54"/>
                <a:gd fmla="*/ 218 h 542" name="T55"/>
                <a:gd fmla="*/ 505 w 542" name="T56"/>
                <a:gd fmla="*/ 269 h 542" name="T57"/>
                <a:gd fmla="*/ 498 w 542" name="T58"/>
                <a:gd fmla="*/ 353 h 542" name="T59"/>
                <a:gd fmla="*/ 397 w 542" name="T60"/>
                <a:gd fmla="*/ 447 h 542" name="T61"/>
                <a:gd fmla="*/ 359 w 542" name="T62"/>
                <a:gd fmla="*/ 495 h 542" name="T63"/>
                <a:gd fmla="*/ 265 w 542" name="T64"/>
                <a:gd fmla="*/ 523 h 542" name="T65"/>
                <a:gd fmla="*/ 462 w 542" name="T66"/>
                <a:gd fmla="*/ 452 h 542" name="T67"/>
                <a:gd fmla="*/ 503 w 542" name="T68"/>
                <a:gd fmla="*/ 350 h 542" name="T69"/>
                <a:gd fmla="*/ 17 w 542" name="T70"/>
                <a:gd fmla="*/ 348 h 542" name="T71"/>
                <a:gd fmla="*/ 35 w 542" name="T72"/>
                <a:gd fmla="*/ 376 h 542" name="T73"/>
                <a:gd fmla="*/ 516 w 542" name="T74"/>
                <a:gd fmla="*/ 278 h 542" name="T75"/>
                <a:gd fmla="*/ 492 w 542" name="T76"/>
                <a:gd fmla="*/ 335 h 542" name="T77"/>
                <a:gd fmla="*/ 14 w 542" name="T78"/>
                <a:gd fmla="*/ 281 h 542" name="T79"/>
                <a:gd fmla="*/ 493 w 542" name="T80"/>
                <a:gd fmla="*/ 269 h 542" name="T81"/>
                <a:gd fmla="*/ 499 w 542" name="T82"/>
                <a:gd fmla="*/ 255 h 542" name="T83"/>
                <a:gd fmla="*/ 508 w 542" name="T84"/>
                <a:gd fmla="*/ 156 h 542" name="T85"/>
                <a:gd fmla="*/ 437 w 542" name="T86"/>
                <a:gd fmla="*/ 76 h 542" name="T87"/>
                <a:gd fmla="*/ 457 w 542" name="T88"/>
                <a:gd fmla="*/ 138 h 542" name="T89"/>
                <a:gd fmla="*/ 386 w 542" name="T90"/>
                <a:gd fmla="*/ 70 h 542" name="T91"/>
                <a:gd fmla="*/ 298 w 542" name="T92"/>
                <a:gd fmla="*/ 14 h 542" name="T93"/>
                <a:gd fmla="*/ 360 w 542" name="T94"/>
                <a:gd fmla="*/ 60 h 542" name="T95"/>
                <a:gd fmla="*/ 254 w 542" name="T96"/>
                <a:gd fmla="*/ 40 h 542" name="T97"/>
                <a:gd fmla="*/ 145 w 542" name="T98"/>
                <a:gd fmla="*/ 59 h 542" name="T99"/>
                <a:gd fmla="*/ 180 w 542" name="T100"/>
                <a:gd fmla="*/ 65 h 542" name="T101"/>
                <a:gd fmla="*/ 124 w 542" name="T102"/>
                <a:gd fmla="*/ 101 h 542" name="T103"/>
                <a:gd fmla="*/ 92 w 542" name="T104"/>
                <a:gd fmla="*/ 126 h 542" name="T105"/>
                <a:gd fmla="*/ 14 w 542" name="T106"/>
                <a:gd fmla="*/ 251 h 542" name="T107"/>
                <a:gd fmla="*/ 17 w 542" name="T108"/>
                <a:gd fmla="*/ 223 h 542" name="T109"/>
                <a:gd fmla="*/ 60 w 542" name="T110"/>
                <a:gd fmla="*/ 364 h 542" name="T111"/>
                <a:gd fmla="*/ 127 w 542" name="T112"/>
                <a:gd fmla="*/ 451 h 542" name="T113"/>
                <a:gd fmla="*/ 145 w 542" name="T114"/>
                <a:gd fmla="*/ 495 h 542" name="T115"/>
                <a:gd fmla="*/ 327 w 542" name="T116"/>
                <a:gd fmla="*/ 486 h 542" name="T117"/>
                <a:gd fmla="*/ 185 w 542" name="T118"/>
                <a:gd fmla="*/ 485 h 542" name="T119"/>
                <a:gd fmla="*/ 217 w 542" name="T120"/>
                <a:gd fmla="*/ 521 h 542" name="T121"/>
                <a:gd fmla="*/ 260 w 542" name="T122"/>
                <a:gd fmla="*/ 527 h 54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542" w="542">
                  <a:moveTo>
                    <a:pt x="310" y="536"/>
                  </a:moveTo>
                  <a:cubicBezTo>
                    <a:pt x="312" y="535"/>
                    <a:pt x="312" y="535"/>
                    <a:pt x="312" y="535"/>
                  </a:cubicBezTo>
                  <a:cubicBezTo>
                    <a:pt x="310" y="520"/>
                    <a:pt x="310" y="520"/>
                    <a:pt x="310" y="520"/>
                  </a:cubicBezTo>
                  <a:cubicBezTo>
                    <a:pt x="308" y="520"/>
                    <a:pt x="308" y="520"/>
                    <a:pt x="308" y="520"/>
                  </a:cubicBezTo>
                  <a:cubicBezTo>
                    <a:pt x="308" y="520"/>
                    <a:pt x="300" y="521"/>
                    <a:pt x="294" y="522"/>
                  </a:cubicBezTo>
                  <a:cubicBezTo>
                    <a:pt x="294" y="521"/>
                    <a:pt x="294" y="519"/>
                    <a:pt x="294" y="515"/>
                  </a:cubicBezTo>
                  <a:cubicBezTo>
                    <a:pt x="301" y="514"/>
                    <a:pt x="307" y="513"/>
                    <a:pt x="307" y="513"/>
                  </a:cubicBezTo>
                  <a:cubicBezTo>
                    <a:pt x="309" y="513"/>
                    <a:pt x="309" y="513"/>
                    <a:pt x="309" y="513"/>
                  </a:cubicBezTo>
                  <a:cubicBezTo>
                    <a:pt x="309" y="513"/>
                    <a:pt x="308" y="505"/>
                    <a:pt x="307" y="502"/>
                  </a:cubicBezTo>
                  <a:cubicBezTo>
                    <a:pt x="310" y="502"/>
                    <a:pt x="314" y="501"/>
                    <a:pt x="317" y="501"/>
                  </a:cubicBezTo>
                  <a:cubicBezTo>
                    <a:pt x="319" y="511"/>
                    <a:pt x="323" y="528"/>
                    <a:pt x="323" y="531"/>
                  </a:cubicBezTo>
                  <a:cubicBezTo>
                    <a:pt x="323" y="533"/>
                    <a:pt x="323" y="533"/>
                    <a:pt x="323" y="533"/>
                  </a:cubicBezTo>
                  <a:cubicBezTo>
                    <a:pt x="326" y="533"/>
                    <a:pt x="326" y="533"/>
                    <a:pt x="326" y="533"/>
                  </a:cubicBezTo>
                  <a:cubicBezTo>
                    <a:pt x="326" y="533"/>
                    <a:pt x="358" y="527"/>
                    <a:pt x="386" y="512"/>
                  </a:cubicBezTo>
                  <a:cubicBezTo>
                    <a:pt x="388" y="511"/>
                    <a:pt x="388" y="511"/>
                    <a:pt x="388" y="511"/>
                  </a:cubicBezTo>
                  <a:cubicBezTo>
                    <a:pt x="382" y="497"/>
                    <a:pt x="382" y="497"/>
                    <a:pt x="382" y="497"/>
                  </a:cubicBezTo>
                  <a:cubicBezTo>
                    <a:pt x="380" y="498"/>
                    <a:pt x="380" y="498"/>
                    <a:pt x="380" y="498"/>
                  </a:cubicBezTo>
                  <a:cubicBezTo>
                    <a:pt x="379" y="498"/>
                    <a:pt x="372" y="501"/>
                    <a:pt x="367" y="503"/>
                  </a:cubicBezTo>
                  <a:cubicBezTo>
                    <a:pt x="366" y="502"/>
                    <a:pt x="366" y="500"/>
                    <a:pt x="365" y="497"/>
                  </a:cubicBezTo>
                  <a:cubicBezTo>
                    <a:pt x="371" y="494"/>
                    <a:pt x="376" y="491"/>
                    <a:pt x="377" y="491"/>
                  </a:cubicBezTo>
                  <a:cubicBezTo>
                    <a:pt x="379" y="490"/>
                    <a:pt x="379" y="490"/>
                    <a:pt x="379" y="490"/>
                  </a:cubicBezTo>
                  <a:cubicBezTo>
                    <a:pt x="379" y="490"/>
                    <a:pt x="375" y="483"/>
                    <a:pt x="373" y="481"/>
                  </a:cubicBezTo>
                  <a:cubicBezTo>
                    <a:pt x="376" y="480"/>
                    <a:pt x="379" y="478"/>
                    <a:pt x="382" y="477"/>
                  </a:cubicBezTo>
                  <a:cubicBezTo>
                    <a:pt x="387" y="486"/>
                    <a:pt x="396" y="501"/>
                    <a:pt x="397" y="504"/>
                  </a:cubicBezTo>
                  <a:cubicBezTo>
                    <a:pt x="398" y="506"/>
                    <a:pt x="398" y="506"/>
                    <a:pt x="398" y="506"/>
                  </a:cubicBezTo>
                  <a:cubicBezTo>
                    <a:pt x="400" y="505"/>
                    <a:pt x="400" y="505"/>
                    <a:pt x="400" y="505"/>
                  </a:cubicBezTo>
                  <a:cubicBezTo>
                    <a:pt x="400" y="505"/>
                    <a:pt x="429" y="490"/>
                    <a:pt x="451" y="466"/>
                  </a:cubicBezTo>
                  <a:cubicBezTo>
                    <a:pt x="453" y="465"/>
                    <a:pt x="453" y="465"/>
                    <a:pt x="453" y="465"/>
                  </a:cubicBezTo>
                  <a:cubicBezTo>
                    <a:pt x="443" y="454"/>
                    <a:pt x="443" y="454"/>
                    <a:pt x="443" y="454"/>
                  </a:cubicBezTo>
                  <a:cubicBezTo>
                    <a:pt x="441" y="455"/>
                    <a:pt x="441" y="455"/>
                    <a:pt x="441" y="455"/>
                  </a:cubicBezTo>
                  <a:cubicBezTo>
                    <a:pt x="441" y="455"/>
                    <a:pt x="435" y="461"/>
                    <a:pt x="431" y="464"/>
                  </a:cubicBezTo>
                  <a:cubicBezTo>
                    <a:pt x="430" y="463"/>
                    <a:pt x="428" y="462"/>
                    <a:pt x="426" y="459"/>
                  </a:cubicBezTo>
                  <a:cubicBezTo>
                    <a:pt x="432" y="455"/>
                    <a:pt x="436" y="450"/>
                    <a:pt x="436" y="450"/>
                  </a:cubicBezTo>
                  <a:cubicBezTo>
                    <a:pt x="438" y="448"/>
                    <a:pt x="438" y="448"/>
                    <a:pt x="438" y="448"/>
                  </a:cubicBezTo>
                  <a:cubicBezTo>
                    <a:pt x="438" y="448"/>
                    <a:pt x="432" y="443"/>
                    <a:pt x="430" y="441"/>
                  </a:cubicBezTo>
                  <a:cubicBezTo>
                    <a:pt x="432" y="439"/>
                    <a:pt x="435" y="437"/>
                    <a:pt x="437" y="434"/>
                  </a:cubicBezTo>
                  <a:cubicBezTo>
                    <a:pt x="445" y="442"/>
                    <a:pt x="458" y="454"/>
                    <a:pt x="460" y="456"/>
                  </a:cubicBezTo>
                  <a:cubicBezTo>
                    <a:pt x="462" y="458"/>
                    <a:pt x="462" y="458"/>
                    <a:pt x="462" y="458"/>
                  </a:cubicBezTo>
                  <a:cubicBezTo>
                    <a:pt x="463" y="456"/>
                    <a:pt x="463" y="456"/>
                    <a:pt x="463" y="456"/>
                  </a:cubicBezTo>
                  <a:cubicBezTo>
                    <a:pt x="463" y="456"/>
                    <a:pt x="488" y="434"/>
                    <a:pt x="502" y="405"/>
                  </a:cubicBezTo>
                  <a:cubicBezTo>
                    <a:pt x="503" y="403"/>
                    <a:pt x="503" y="403"/>
                    <a:pt x="503" y="403"/>
                  </a:cubicBezTo>
                  <a:cubicBezTo>
                    <a:pt x="490" y="396"/>
                    <a:pt x="490" y="396"/>
                    <a:pt x="490" y="396"/>
                  </a:cubicBezTo>
                  <a:cubicBezTo>
                    <a:pt x="489" y="397"/>
                    <a:pt x="489" y="397"/>
                    <a:pt x="489" y="397"/>
                  </a:cubicBezTo>
                  <a:cubicBezTo>
                    <a:pt x="489" y="398"/>
                    <a:pt x="484" y="404"/>
                    <a:pt x="481" y="409"/>
                  </a:cubicBezTo>
                  <a:cubicBezTo>
                    <a:pt x="480" y="408"/>
                    <a:pt x="479" y="407"/>
                    <a:pt x="476" y="405"/>
                  </a:cubicBezTo>
                  <a:cubicBezTo>
                    <a:pt x="480" y="399"/>
                    <a:pt x="483" y="394"/>
                    <a:pt x="483" y="393"/>
                  </a:cubicBezTo>
                  <a:cubicBezTo>
                    <a:pt x="484" y="392"/>
                    <a:pt x="484" y="392"/>
                    <a:pt x="484" y="392"/>
                  </a:cubicBezTo>
                  <a:cubicBezTo>
                    <a:pt x="484" y="392"/>
                    <a:pt x="477" y="388"/>
                    <a:pt x="474" y="387"/>
                  </a:cubicBezTo>
                  <a:cubicBezTo>
                    <a:pt x="476" y="384"/>
                    <a:pt x="478" y="381"/>
                    <a:pt x="479" y="378"/>
                  </a:cubicBezTo>
                  <a:cubicBezTo>
                    <a:pt x="488" y="382"/>
                    <a:pt x="505" y="390"/>
                    <a:pt x="508" y="392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1" y="391"/>
                    <a:pt x="511" y="391"/>
                    <a:pt x="511" y="391"/>
                  </a:cubicBezTo>
                  <a:cubicBezTo>
                    <a:pt x="511" y="390"/>
                    <a:pt x="527" y="360"/>
                    <a:pt x="531" y="329"/>
                  </a:cubicBezTo>
                  <a:cubicBezTo>
                    <a:pt x="532" y="327"/>
                    <a:pt x="532" y="327"/>
                    <a:pt x="532" y="327"/>
                  </a:cubicBezTo>
                  <a:cubicBezTo>
                    <a:pt x="517" y="324"/>
                    <a:pt x="517" y="324"/>
                    <a:pt x="517" y="324"/>
                  </a:cubicBezTo>
                  <a:cubicBezTo>
                    <a:pt x="516" y="326"/>
                    <a:pt x="516" y="326"/>
                    <a:pt x="516" y="326"/>
                  </a:cubicBezTo>
                  <a:cubicBezTo>
                    <a:pt x="516" y="326"/>
                    <a:pt x="514" y="334"/>
                    <a:pt x="513" y="339"/>
                  </a:cubicBezTo>
                  <a:cubicBezTo>
                    <a:pt x="512" y="339"/>
                    <a:pt x="510" y="338"/>
                    <a:pt x="507" y="337"/>
                  </a:cubicBezTo>
                  <a:cubicBezTo>
                    <a:pt x="508" y="330"/>
                    <a:pt x="509" y="324"/>
                    <a:pt x="509" y="324"/>
                  </a:cubicBezTo>
                  <a:cubicBezTo>
                    <a:pt x="510" y="322"/>
                    <a:pt x="510" y="322"/>
                    <a:pt x="510" y="322"/>
                  </a:cubicBezTo>
                  <a:cubicBezTo>
                    <a:pt x="510" y="322"/>
                    <a:pt x="502" y="321"/>
                    <a:pt x="499" y="320"/>
                  </a:cubicBezTo>
                  <a:cubicBezTo>
                    <a:pt x="500" y="318"/>
                    <a:pt x="500" y="314"/>
                    <a:pt x="501" y="311"/>
                  </a:cubicBezTo>
                  <a:cubicBezTo>
                    <a:pt x="510" y="312"/>
                    <a:pt x="530" y="314"/>
                    <a:pt x="533" y="315"/>
                  </a:cubicBezTo>
                  <a:cubicBezTo>
                    <a:pt x="535" y="315"/>
                    <a:pt x="535" y="315"/>
                    <a:pt x="535" y="315"/>
                  </a:cubicBezTo>
                  <a:cubicBezTo>
                    <a:pt x="535" y="313"/>
                    <a:pt x="535" y="313"/>
                    <a:pt x="535" y="313"/>
                  </a:cubicBezTo>
                  <a:cubicBezTo>
                    <a:pt x="535" y="313"/>
                    <a:pt x="542" y="280"/>
                    <a:pt x="536" y="249"/>
                  </a:cubicBezTo>
                  <a:cubicBezTo>
                    <a:pt x="536" y="247"/>
                    <a:pt x="536" y="247"/>
                    <a:pt x="536" y="247"/>
                  </a:cubicBezTo>
                  <a:cubicBezTo>
                    <a:pt x="521" y="248"/>
                    <a:pt x="521" y="248"/>
                    <a:pt x="521" y="248"/>
                  </a:cubicBezTo>
                  <a:cubicBezTo>
                    <a:pt x="521" y="250"/>
                    <a:pt x="521" y="250"/>
                    <a:pt x="521" y="250"/>
                  </a:cubicBezTo>
                  <a:cubicBezTo>
                    <a:pt x="521" y="251"/>
                    <a:pt x="522" y="259"/>
                    <a:pt x="522" y="264"/>
                  </a:cubicBezTo>
                  <a:cubicBezTo>
                    <a:pt x="521" y="264"/>
                    <a:pt x="519" y="264"/>
                    <a:pt x="515" y="264"/>
                  </a:cubicBezTo>
                  <a:cubicBezTo>
                    <a:pt x="515" y="257"/>
                    <a:pt x="514" y="251"/>
                    <a:pt x="514" y="251"/>
                  </a:cubicBezTo>
                  <a:cubicBezTo>
                    <a:pt x="514" y="249"/>
                    <a:pt x="514" y="249"/>
                    <a:pt x="514" y="249"/>
                  </a:cubicBezTo>
                  <a:cubicBezTo>
                    <a:pt x="514" y="249"/>
                    <a:pt x="506" y="250"/>
                    <a:pt x="503" y="250"/>
                  </a:cubicBezTo>
                  <a:cubicBezTo>
                    <a:pt x="503" y="248"/>
                    <a:pt x="502" y="244"/>
                    <a:pt x="502" y="241"/>
                  </a:cubicBezTo>
                  <a:cubicBezTo>
                    <a:pt x="513" y="239"/>
                    <a:pt x="531" y="236"/>
                    <a:pt x="534" y="236"/>
                  </a:cubicBezTo>
                  <a:cubicBezTo>
                    <a:pt x="536" y="236"/>
                    <a:pt x="536" y="236"/>
                    <a:pt x="536" y="236"/>
                  </a:cubicBezTo>
                  <a:cubicBezTo>
                    <a:pt x="536" y="233"/>
                    <a:pt x="536" y="233"/>
                    <a:pt x="536" y="233"/>
                  </a:cubicBezTo>
                  <a:cubicBezTo>
                    <a:pt x="536" y="233"/>
                    <a:pt x="532" y="200"/>
                    <a:pt x="518" y="172"/>
                  </a:cubicBezTo>
                  <a:cubicBezTo>
                    <a:pt x="517" y="170"/>
                    <a:pt x="517" y="170"/>
                    <a:pt x="517" y="170"/>
                  </a:cubicBezTo>
                  <a:cubicBezTo>
                    <a:pt x="503" y="176"/>
                    <a:pt x="503" y="176"/>
                    <a:pt x="503" y="176"/>
                  </a:cubicBezTo>
                  <a:cubicBezTo>
                    <a:pt x="504" y="178"/>
                    <a:pt x="504" y="178"/>
                    <a:pt x="504" y="178"/>
                  </a:cubicBezTo>
                  <a:cubicBezTo>
                    <a:pt x="504" y="178"/>
                    <a:pt x="507" y="185"/>
                    <a:pt x="509" y="191"/>
                  </a:cubicBezTo>
                  <a:cubicBezTo>
                    <a:pt x="508" y="191"/>
                    <a:pt x="506" y="192"/>
                    <a:pt x="503" y="193"/>
                  </a:cubicBezTo>
                  <a:cubicBezTo>
                    <a:pt x="500" y="186"/>
                    <a:pt x="498" y="181"/>
                    <a:pt x="497" y="180"/>
                  </a:cubicBezTo>
                  <a:cubicBezTo>
                    <a:pt x="496" y="178"/>
                    <a:pt x="496" y="178"/>
                    <a:pt x="496" y="178"/>
                  </a:cubicBezTo>
                  <a:cubicBezTo>
                    <a:pt x="496" y="178"/>
                    <a:pt x="489" y="182"/>
                    <a:pt x="487" y="183"/>
                  </a:cubicBezTo>
                  <a:cubicBezTo>
                    <a:pt x="486" y="181"/>
                    <a:pt x="484" y="177"/>
                    <a:pt x="483" y="174"/>
                  </a:cubicBezTo>
                  <a:cubicBezTo>
                    <a:pt x="491" y="170"/>
                    <a:pt x="509" y="161"/>
                    <a:pt x="511" y="160"/>
                  </a:cubicBezTo>
                  <a:cubicBezTo>
                    <a:pt x="513" y="159"/>
                    <a:pt x="513" y="159"/>
                    <a:pt x="513" y="159"/>
                  </a:cubicBezTo>
                  <a:cubicBezTo>
                    <a:pt x="512" y="157"/>
                    <a:pt x="512" y="157"/>
                    <a:pt x="512" y="157"/>
                  </a:cubicBezTo>
                  <a:cubicBezTo>
                    <a:pt x="512" y="156"/>
                    <a:pt x="499" y="126"/>
                    <a:pt x="477" y="103"/>
                  </a:cubicBezTo>
                  <a:cubicBezTo>
                    <a:pt x="475" y="101"/>
                    <a:pt x="475" y="101"/>
                    <a:pt x="475" y="101"/>
                  </a:cubicBezTo>
                  <a:cubicBezTo>
                    <a:pt x="464" y="111"/>
                    <a:pt x="464" y="111"/>
                    <a:pt x="464" y="111"/>
                  </a:cubicBezTo>
                  <a:cubicBezTo>
                    <a:pt x="465" y="113"/>
                    <a:pt x="465" y="113"/>
                    <a:pt x="465" y="113"/>
                  </a:cubicBezTo>
                  <a:cubicBezTo>
                    <a:pt x="465" y="113"/>
                    <a:pt x="470" y="119"/>
                    <a:pt x="474" y="124"/>
                  </a:cubicBezTo>
                  <a:cubicBezTo>
                    <a:pt x="472" y="124"/>
                    <a:pt x="471" y="126"/>
                    <a:pt x="468" y="127"/>
                  </a:cubicBezTo>
                  <a:cubicBezTo>
                    <a:pt x="464" y="122"/>
                    <a:pt x="460" y="117"/>
                    <a:pt x="459" y="117"/>
                  </a:cubicBezTo>
                  <a:cubicBezTo>
                    <a:pt x="458" y="115"/>
                    <a:pt x="458" y="115"/>
                    <a:pt x="458" y="115"/>
                  </a:cubicBezTo>
                  <a:cubicBezTo>
                    <a:pt x="458" y="115"/>
                    <a:pt x="452" y="121"/>
                    <a:pt x="450" y="123"/>
                  </a:cubicBezTo>
                  <a:cubicBezTo>
                    <a:pt x="448" y="121"/>
                    <a:pt x="446" y="118"/>
                    <a:pt x="444" y="116"/>
                  </a:cubicBezTo>
                  <a:cubicBezTo>
                    <a:pt x="452" y="108"/>
                    <a:pt x="465" y="96"/>
                    <a:pt x="467" y="94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7" y="91"/>
                    <a:pt x="467" y="91"/>
                    <a:pt x="467" y="91"/>
                  </a:cubicBezTo>
                  <a:cubicBezTo>
                    <a:pt x="467" y="91"/>
                    <a:pt x="447" y="65"/>
                    <a:pt x="419" y="49"/>
                  </a:cubicBezTo>
                  <a:cubicBezTo>
                    <a:pt x="417" y="48"/>
                    <a:pt x="417" y="48"/>
                    <a:pt x="417" y="48"/>
                  </a:cubicBezTo>
                  <a:cubicBezTo>
                    <a:pt x="409" y="60"/>
                    <a:pt x="409" y="60"/>
                    <a:pt x="409" y="60"/>
                  </a:cubicBezTo>
                  <a:cubicBezTo>
                    <a:pt x="410" y="61"/>
                    <a:pt x="410" y="61"/>
                    <a:pt x="410" y="61"/>
                  </a:cubicBezTo>
                  <a:cubicBezTo>
                    <a:pt x="411" y="62"/>
                    <a:pt x="417" y="66"/>
                    <a:pt x="422" y="70"/>
                  </a:cubicBezTo>
                  <a:cubicBezTo>
                    <a:pt x="421" y="71"/>
                    <a:pt x="419" y="72"/>
                    <a:pt x="417" y="75"/>
                  </a:cubicBezTo>
                  <a:cubicBezTo>
                    <a:pt x="412" y="71"/>
                    <a:pt x="407" y="67"/>
                    <a:pt x="406" y="67"/>
                  </a:cubicBezTo>
                  <a:cubicBezTo>
                    <a:pt x="404" y="66"/>
                    <a:pt x="404" y="66"/>
                    <a:pt x="404" y="66"/>
                  </a:cubicBezTo>
                  <a:cubicBezTo>
                    <a:pt x="404" y="66"/>
                    <a:pt x="400" y="73"/>
                    <a:pt x="399" y="75"/>
                  </a:cubicBezTo>
                  <a:cubicBezTo>
                    <a:pt x="397" y="74"/>
                    <a:pt x="393" y="72"/>
                    <a:pt x="391" y="70"/>
                  </a:cubicBezTo>
                  <a:cubicBezTo>
                    <a:pt x="396" y="61"/>
                    <a:pt x="405" y="45"/>
                    <a:pt x="407" y="43"/>
                  </a:cubicBezTo>
                  <a:cubicBezTo>
                    <a:pt x="408" y="41"/>
                    <a:pt x="408" y="41"/>
                    <a:pt x="408" y="41"/>
                  </a:cubicBezTo>
                  <a:cubicBezTo>
                    <a:pt x="406" y="40"/>
                    <a:pt x="406" y="40"/>
                    <a:pt x="406" y="40"/>
                  </a:cubicBezTo>
                  <a:cubicBezTo>
                    <a:pt x="406" y="40"/>
                    <a:pt x="379" y="22"/>
                    <a:pt x="348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1" y="28"/>
                    <a:pt x="341" y="28"/>
                    <a:pt x="341" y="28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43" y="29"/>
                    <a:pt x="351" y="32"/>
                    <a:pt x="356" y="33"/>
                  </a:cubicBezTo>
                  <a:cubicBezTo>
                    <a:pt x="356" y="35"/>
                    <a:pt x="355" y="37"/>
                    <a:pt x="354" y="40"/>
                  </a:cubicBezTo>
                  <a:cubicBezTo>
                    <a:pt x="347" y="37"/>
                    <a:pt x="341" y="36"/>
                    <a:pt x="341" y="36"/>
                  </a:cubicBezTo>
                  <a:cubicBezTo>
                    <a:pt x="338" y="35"/>
                    <a:pt x="338" y="35"/>
                    <a:pt x="338" y="35"/>
                  </a:cubicBezTo>
                  <a:cubicBezTo>
                    <a:pt x="338" y="35"/>
                    <a:pt x="337" y="43"/>
                    <a:pt x="336" y="46"/>
                  </a:cubicBezTo>
                  <a:cubicBezTo>
                    <a:pt x="334" y="45"/>
                    <a:pt x="330" y="43"/>
                    <a:pt x="327" y="43"/>
                  </a:cubicBezTo>
                  <a:cubicBezTo>
                    <a:pt x="329" y="32"/>
                    <a:pt x="333" y="15"/>
                    <a:pt x="334" y="12"/>
                  </a:cubicBezTo>
                  <a:cubicBezTo>
                    <a:pt x="335" y="10"/>
                    <a:pt x="335" y="10"/>
                    <a:pt x="335" y="10"/>
                  </a:cubicBezTo>
                  <a:cubicBezTo>
                    <a:pt x="333" y="9"/>
                    <a:pt x="333" y="9"/>
                    <a:pt x="333" y="9"/>
                  </a:cubicBezTo>
                  <a:cubicBezTo>
                    <a:pt x="333" y="9"/>
                    <a:pt x="301" y="0"/>
                    <a:pt x="269" y="2"/>
                  </a:cubicBezTo>
                  <a:cubicBezTo>
                    <a:pt x="267" y="2"/>
                    <a:pt x="267" y="2"/>
                    <a:pt x="267" y="2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70" y="17"/>
                    <a:pt x="278" y="18"/>
                    <a:pt x="283" y="18"/>
                  </a:cubicBezTo>
                  <a:cubicBezTo>
                    <a:pt x="283" y="19"/>
                    <a:pt x="283" y="21"/>
                    <a:pt x="283" y="25"/>
                  </a:cubicBezTo>
                  <a:cubicBezTo>
                    <a:pt x="276" y="24"/>
                    <a:pt x="269" y="25"/>
                    <a:pt x="269" y="25"/>
                  </a:cubicBezTo>
                  <a:cubicBezTo>
                    <a:pt x="267" y="25"/>
                    <a:pt x="267" y="25"/>
                    <a:pt x="267" y="25"/>
                  </a:cubicBezTo>
                  <a:cubicBezTo>
                    <a:pt x="267" y="25"/>
                    <a:pt x="267" y="33"/>
                    <a:pt x="267" y="36"/>
                  </a:cubicBezTo>
                  <a:cubicBezTo>
                    <a:pt x="265" y="35"/>
                    <a:pt x="261" y="35"/>
                    <a:pt x="258" y="35"/>
                  </a:cubicBezTo>
                  <a:cubicBezTo>
                    <a:pt x="257" y="26"/>
                    <a:pt x="255" y="8"/>
                    <a:pt x="255" y="4"/>
                  </a:cubicBezTo>
                  <a:cubicBezTo>
                    <a:pt x="255" y="4"/>
                    <a:pt x="255" y="2"/>
                    <a:pt x="255" y="2"/>
                  </a:cubicBezTo>
                  <a:cubicBezTo>
                    <a:pt x="253" y="2"/>
                    <a:pt x="253" y="2"/>
                    <a:pt x="253" y="2"/>
                  </a:cubicBezTo>
                  <a:cubicBezTo>
                    <a:pt x="253" y="2"/>
                    <a:pt x="220" y="3"/>
                    <a:pt x="190" y="14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5" y="29"/>
                    <a:pt x="202" y="27"/>
                    <a:pt x="208" y="25"/>
                  </a:cubicBezTo>
                  <a:cubicBezTo>
                    <a:pt x="208" y="26"/>
                    <a:pt x="208" y="28"/>
                    <a:pt x="209" y="32"/>
                  </a:cubicBezTo>
                  <a:cubicBezTo>
                    <a:pt x="203" y="34"/>
                    <a:pt x="197" y="36"/>
                    <a:pt x="196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36"/>
                    <a:pt x="197" y="44"/>
                    <a:pt x="198" y="47"/>
                  </a:cubicBezTo>
                  <a:cubicBezTo>
                    <a:pt x="196" y="47"/>
                    <a:pt x="192" y="48"/>
                    <a:pt x="189" y="49"/>
                  </a:cubicBezTo>
                  <a:cubicBezTo>
                    <a:pt x="185" y="41"/>
                    <a:pt x="178" y="23"/>
                    <a:pt x="177" y="21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42" y="30"/>
                    <a:pt x="117" y="50"/>
                  </a:cubicBezTo>
                  <a:cubicBezTo>
                    <a:pt x="116" y="52"/>
                    <a:pt x="116" y="52"/>
                    <a:pt x="116" y="52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63"/>
                    <a:pt x="133" y="58"/>
                    <a:pt x="138" y="55"/>
                  </a:cubicBezTo>
                  <a:cubicBezTo>
                    <a:pt x="138" y="56"/>
                    <a:pt x="139" y="58"/>
                    <a:pt x="141" y="61"/>
                  </a:cubicBezTo>
                  <a:cubicBezTo>
                    <a:pt x="135" y="65"/>
                    <a:pt x="130" y="69"/>
                    <a:pt x="130" y="69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33" y="76"/>
                    <a:pt x="135" y="79"/>
                  </a:cubicBezTo>
                  <a:cubicBezTo>
                    <a:pt x="133" y="80"/>
                    <a:pt x="130" y="82"/>
                    <a:pt x="127" y="84"/>
                  </a:cubicBezTo>
                  <a:cubicBezTo>
                    <a:pt x="120" y="76"/>
                    <a:pt x="109" y="62"/>
                    <a:pt x="108" y="60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59"/>
                    <a:pt x="78" y="79"/>
                    <a:pt x="60" y="105"/>
                  </a:cubicBezTo>
                  <a:cubicBezTo>
                    <a:pt x="59" y="107"/>
                    <a:pt x="59" y="107"/>
                    <a:pt x="59" y="107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5"/>
                    <a:pt x="72" y="115"/>
                    <a:pt x="72" y="115"/>
                  </a:cubicBezTo>
                  <a:cubicBezTo>
                    <a:pt x="72" y="114"/>
                    <a:pt x="77" y="108"/>
                    <a:pt x="81" y="104"/>
                  </a:cubicBezTo>
                  <a:cubicBezTo>
                    <a:pt x="82" y="105"/>
                    <a:pt x="83" y="106"/>
                    <a:pt x="86" y="108"/>
                  </a:cubicBezTo>
                  <a:cubicBezTo>
                    <a:pt x="81" y="114"/>
                    <a:pt x="78" y="119"/>
                    <a:pt x="77" y="119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6" y="121"/>
                    <a:pt x="83" y="126"/>
                    <a:pt x="85" y="127"/>
                  </a:cubicBezTo>
                  <a:cubicBezTo>
                    <a:pt x="84" y="129"/>
                    <a:pt x="81" y="132"/>
                    <a:pt x="79" y="135"/>
                  </a:cubicBezTo>
                  <a:cubicBezTo>
                    <a:pt x="70" y="129"/>
                    <a:pt x="55" y="119"/>
                    <a:pt x="53" y="11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30" y="143"/>
                    <a:pt x="20" y="174"/>
                  </a:cubicBezTo>
                  <a:cubicBezTo>
                    <a:pt x="19" y="175"/>
                    <a:pt x="19" y="175"/>
                    <a:pt x="19" y="175"/>
                  </a:cubicBezTo>
                  <a:cubicBezTo>
                    <a:pt x="33" y="181"/>
                    <a:pt x="33" y="181"/>
                    <a:pt x="33" y="181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4" y="179"/>
                    <a:pt x="38" y="172"/>
                    <a:pt x="40" y="167"/>
                  </a:cubicBezTo>
                  <a:cubicBezTo>
                    <a:pt x="41" y="167"/>
                    <a:pt x="43" y="168"/>
                    <a:pt x="46" y="170"/>
                  </a:cubicBezTo>
                  <a:cubicBezTo>
                    <a:pt x="43" y="176"/>
                    <a:pt x="41" y="182"/>
                    <a:pt x="41" y="182"/>
                  </a:cubicBezTo>
                  <a:cubicBezTo>
                    <a:pt x="40" y="184"/>
                    <a:pt x="40" y="184"/>
                    <a:pt x="40" y="184"/>
                  </a:cubicBezTo>
                  <a:cubicBezTo>
                    <a:pt x="40" y="184"/>
                    <a:pt x="47" y="187"/>
                    <a:pt x="50" y="188"/>
                  </a:cubicBezTo>
                  <a:cubicBezTo>
                    <a:pt x="49" y="190"/>
                    <a:pt x="48" y="194"/>
                    <a:pt x="46" y="197"/>
                  </a:cubicBezTo>
                  <a:cubicBezTo>
                    <a:pt x="38" y="194"/>
                    <a:pt x="19" y="189"/>
                    <a:pt x="17" y="188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4" y="189"/>
                    <a:pt x="3" y="221"/>
                    <a:pt x="3" y="253"/>
                  </a:cubicBezTo>
                  <a:cubicBezTo>
                    <a:pt x="3" y="255"/>
                    <a:pt x="3" y="255"/>
                    <a:pt x="3" y="255"/>
                  </a:cubicBezTo>
                  <a:cubicBezTo>
                    <a:pt x="18" y="256"/>
                    <a:pt x="18" y="256"/>
                    <a:pt x="18" y="256"/>
                  </a:cubicBezTo>
                  <a:cubicBezTo>
                    <a:pt x="18" y="254"/>
                    <a:pt x="18" y="254"/>
                    <a:pt x="18" y="254"/>
                  </a:cubicBezTo>
                  <a:cubicBezTo>
                    <a:pt x="18" y="254"/>
                    <a:pt x="19" y="246"/>
                    <a:pt x="20" y="240"/>
                  </a:cubicBezTo>
                  <a:cubicBezTo>
                    <a:pt x="21" y="240"/>
                    <a:pt x="23" y="240"/>
                    <a:pt x="26" y="241"/>
                  </a:cubicBezTo>
                  <a:cubicBezTo>
                    <a:pt x="26" y="248"/>
                    <a:pt x="25" y="254"/>
                    <a:pt x="25" y="255"/>
                  </a:cubicBezTo>
                  <a:cubicBezTo>
                    <a:pt x="25" y="257"/>
                    <a:pt x="25" y="257"/>
                    <a:pt x="25" y="257"/>
                  </a:cubicBezTo>
                  <a:cubicBezTo>
                    <a:pt x="25" y="257"/>
                    <a:pt x="33" y="257"/>
                    <a:pt x="36" y="257"/>
                  </a:cubicBezTo>
                  <a:cubicBezTo>
                    <a:pt x="36" y="259"/>
                    <a:pt x="36" y="263"/>
                    <a:pt x="36" y="266"/>
                  </a:cubicBezTo>
                  <a:cubicBezTo>
                    <a:pt x="25" y="266"/>
                    <a:pt x="7" y="266"/>
                    <a:pt x="4" y="266"/>
                  </a:cubicBezTo>
                  <a:cubicBezTo>
                    <a:pt x="2" y="266"/>
                    <a:pt x="2" y="266"/>
                    <a:pt x="2" y="266"/>
                  </a:cubicBezTo>
                  <a:cubicBezTo>
                    <a:pt x="2" y="268"/>
                    <a:pt x="2" y="268"/>
                    <a:pt x="2" y="268"/>
                  </a:cubicBezTo>
                  <a:cubicBezTo>
                    <a:pt x="2" y="269"/>
                    <a:pt x="0" y="301"/>
                    <a:pt x="9" y="332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24" y="330"/>
                    <a:pt x="24" y="330"/>
                    <a:pt x="24" y="330"/>
                  </a:cubicBezTo>
                  <a:cubicBezTo>
                    <a:pt x="24" y="328"/>
                    <a:pt x="24" y="328"/>
                    <a:pt x="24" y="328"/>
                  </a:cubicBezTo>
                  <a:cubicBezTo>
                    <a:pt x="24" y="328"/>
                    <a:pt x="23" y="320"/>
                    <a:pt x="22" y="315"/>
                  </a:cubicBezTo>
                  <a:cubicBezTo>
                    <a:pt x="23" y="315"/>
                    <a:pt x="25" y="314"/>
                    <a:pt x="28" y="314"/>
                  </a:cubicBezTo>
                  <a:cubicBezTo>
                    <a:pt x="30" y="321"/>
                    <a:pt x="31" y="327"/>
                    <a:pt x="31" y="327"/>
                  </a:cubicBezTo>
                  <a:cubicBezTo>
                    <a:pt x="32" y="329"/>
                    <a:pt x="32" y="329"/>
                    <a:pt x="32" y="329"/>
                  </a:cubicBezTo>
                  <a:cubicBezTo>
                    <a:pt x="32" y="329"/>
                    <a:pt x="39" y="327"/>
                    <a:pt x="42" y="326"/>
                  </a:cubicBezTo>
                  <a:cubicBezTo>
                    <a:pt x="43" y="329"/>
                    <a:pt x="44" y="332"/>
                    <a:pt x="44" y="335"/>
                  </a:cubicBezTo>
                  <a:cubicBezTo>
                    <a:pt x="35" y="338"/>
                    <a:pt x="17" y="344"/>
                    <a:pt x="14" y="345"/>
                  </a:cubicBezTo>
                  <a:cubicBezTo>
                    <a:pt x="12" y="345"/>
                    <a:pt x="12" y="345"/>
                    <a:pt x="12" y="345"/>
                  </a:cubicBezTo>
                  <a:cubicBezTo>
                    <a:pt x="12" y="348"/>
                    <a:pt x="12" y="348"/>
                    <a:pt x="12" y="348"/>
                  </a:cubicBezTo>
                  <a:cubicBezTo>
                    <a:pt x="13" y="348"/>
                    <a:pt x="21" y="380"/>
                    <a:pt x="39" y="406"/>
                  </a:cubicBezTo>
                  <a:cubicBezTo>
                    <a:pt x="40" y="408"/>
                    <a:pt x="40" y="408"/>
                    <a:pt x="40" y="408"/>
                  </a:cubicBezTo>
                  <a:cubicBezTo>
                    <a:pt x="53" y="400"/>
                    <a:pt x="53" y="400"/>
                    <a:pt x="53" y="400"/>
                  </a:cubicBezTo>
                  <a:cubicBezTo>
                    <a:pt x="52" y="398"/>
                    <a:pt x="52" y="398"/>
                    <a:pt x="52" y="398"/>
                  </a:cubicBezTo>
                  <a:cubicBezTo>
                    <a:pt x="52" y="398"/>
                    <a:pt x="49" y="391"/>
                    <a:pt x="46" y="386"/>
                  </a:cubicBezTo>
                  <a:cubicBezTo>
                    <a:pt x="47" y="386"/>
                    <a:pt x="49" y="385"/>
                    <a:pt x="52" y="383"/>
                  </a:cubicBezTo>
                  <a:cubicBezTo>
                    <a:pt x="55" y="389"/>
                    <a:pt x="58" y="395"/>
                    <a:pt x="59" y="395"/>
                  </a:cubicBezTo>
                  <a:cubicBezTo>
                    <a:pt x="60" y="397"/>
                    <a:pt x="60" y="397"/>
                    <a:pt x="60" y="397"/>
                  </a:cubicBezTo>
                  <a:cubicBezTo>
                    <a:pt x="60" y="397"/>
                    <a:pt x="66" y="392"/>
                    <a:pt x="69" y="390"/>
                  </a:cubicBezTo>
                  <a:cubicBezTo>
                    <a:pt x="70" y="393"/>
                    <a:pt x="72" y="396"/>
                    <a:pt x="74" y="399"/>
                  </a:cubicBezTo>
                  <a:cubicBezTo>
                    <a:pt x="66" y="404"/>
                    <a:pt x="51" y="416"/>
                    <a:pt x="48" y="417"/>
                  </a:cubicBezTo>
                  <a:cubicBezTo>
                    <a:pt x="46" y="418"/>
                    <a:pt x="46" y="418"/>
                    <a:pt x="46" y="418"/>
                  </a:cubicBezTo>
                  <a:cubicBezTo>
                    <a:pt x="47" y="420"/>
                    <a:pt x="47" y="420"/>
                    <a:pt x="47" y="420"/>
                  </a:cubicBezTo>
                  <a:cubicBezTo>
                    <a:pt x="48" y="420"/>
                    <a:pt x="65" y="448"/>
                    <a:pt x="90" y="468"/>
                  </a:cubicBezTo>
                  <a:cubicBezTo>
                    <a:pt x="92" y="470"/>
                    <a:pt x="92" y="470"/>
                    <a:pt x="92" y="470"/>
                  </a:cubicBezTo>
                  <a:cubicBezTo>
                    <a:pt x="102" y="459"/>
                    <a:pt x="102" y="459"/>
                    <a:pt x="102" y="459"/>
                  </a:cubicBezTo>
                  <a:cubicBezTo>
                    <a:pt x="100" y="457"/>
                    <a:pt x="100" y="457"/>
                    <a:pt x="100" y="457"/>
                  </a:cubicBezTo>
                  <a:cubicBezTo>
                    <a:pt x="100" y="457"/>
                    <a:pt x="95" y="451"/>
                    <a:pt x="90" y="447"/>
                  </a:cubicBezTo>
                  <a:cubicBezTo>
                    <a:pt x="91" y="447"/>
                    <a:pt x="93" y="445"/>
                    <a:pt x="95" y="443"/>
                  </a:cubicBezTo>
                  <a:cubicBezTo>
                    <a:pt x="100" y="448"/>
                    <a:pt x="105" y="452"/>
                    <a:pt x="105" y="452"/>
                  </a:cubicBezTo>
                  <a:cubicBezTo>
                    <a:pt x="107" y="453"/>
                    <a:pt x="107" y="453"/>
                    <a:pt x="107" y="453"/>
                  </a:cubicBezTo>
                  <a:cubicBezTo>
                    <a:pt x="107" y="453"/>
                    <a:pt x="112" y="447"/>
                    <a:pt x="114" y="445"/>
                  </a:cubicBezTo>
                  <a:cubicBezTo>
                    <a:pt x="116" y="447"/>
                    <a:pt x="119" y="449"/>
                    <a:pt x="121" y="451"/>
                  </a:cubicBezTo>
                  <a:cubicBezTo>
                    <a:pt x="114" y="460"/>
                    <a:pt x="104" y="474"/>
                    <a:pt x="102" y="476"/>
                  </a:cubicBezTo>
                  <a:cubicBezTo>
                    <a:pt x="100" y="477"/>
                    <a:pt x="100" y="477"/>
                    <a:pt x="100" y="477"/>
                  </a:cubicBezTo>
                  <a:cubicBezTo>
                    <a:pt x="102" y="479"/>
                    <a:pt x="102" y="479"/>
                    <a:pt x="102" y="479"/>
                  </a:cubicBezTo>
                  <a:cubicBezTo>
                    <a:pt x="102" y="479"/>
                    <a:pt x="127" y="501"/>
                    <a:pt x="156" y="513"/>
                  </a:cubicBezTo>
                  <a:cubicBezTo>
                    <a:pt x="158" y="514"/>
                    <a:pt x="158" y="514"/>
                    <a:pt x="158" y="514"/>
                  </a:cubicBezTo>
                  <a:cubicBezTo>
                    <a:pt x="165" y="500"/>
                    <a:pt x="165" y="500"/>
                    <a:pt x="165" y="500"/>
                  </a:cubicBezTo>
                  <a:cubicBezTo>
                    <a:pt x="163" y="499"/>
                    <a:pt x="163" y="499"/>
                    <a:pt x="163" y="499"/>
                  </a:cubicBezTo>
                  <a:cubicBezTo>
                    <a:pt x="163" y="499"/>
                    <a:pt x="156" y="495"/>
                    <a:pt x="151" y="493"/>
                  </a:cubicBezTo>
                  <a:cubicBezTo>
                    <a:pt x="151" y="492"/>
                    <a:pt x="153" y="490"/>
                    <a:pt x="154" y="487"/>
                  </a:cubicBezTo>
                  <a:cubicBezTo>
                    <a:pt x="160" y="490"/>
                    <a:pt x="166" y="493"/>
                    <a:pt x="166" y="493"/>
                  </a:cubicBezTo>
                  <a:cubicBezTo>
                    <a:pt x="168" y="494"/>
                    <a:pt x="168" y="494"/>
                    <a:pt x="168" y="494"/>
                  </a:cubicBezTo>
                  <a:cubicBezTo>
                    <a:pt x="168" y="494"/>
                    <a:pt x="172" y="487"/>
                    <a:pt x="173" y="484"/>
                  </a:cubicBezTo>
                  <a:cubicBezTo>
                    <a:pt x="175" y="485"/>
                    <a:pt x="178" y="487"/>
                    <a:pt x="181" y="488"/>
                  </a:cubicBezTo>
                  <a:cubicBezTo>
                    <a:pt x="178" y="494"/>
                    <a:pt x="170" y="513"/>
                    <a:pt x="169" y="516"/>
                  </a:cubicBezTo>
                  <a:cubicBezTo>
                    <a:pt x="168" y="518"/>
                    <a:pt x="168" y="518"/>
                    <a:pt x="168" y="518"/>
                  </a:cubicBezTo>
                  <a:cubicBezTo>
                    <a:pt x="170" y="519"/>
                    <a:pt x="170" y="519"/>
                    <a:pt x="170" y="519"/>
                  </a:cubicBezTo>
                  <a:cubicBezTo>
                    <a:pt x="170" y="519"/>
                    <a:pt x="199" y="532"/>
                    <a:pt x="231" y="535"/>
                  </a:cubicBezTo>
                  <a:cubicBezTo>
                    <a:pt x="233" y="535"/>
                    <a:pt x="233" y="535"/>
                    <a:pt x="233" y="535"/>
                  </a:cubicBezTo>
                  <a:cubicBezTo>
                    <a:pt x="236" y="520"/>
                    <a:pt x="236" y="520"/>
                    <a:pt x="236" y="520"/>
                  </a:cubicBezTo>
                  <a:cubicBezTo>
                    <a:pt x="234" y="520"/>
                    <a:pt x="234" y="520"/>
                    <a:pt x="234" y="520"/>
                  </a:cubicBezTo>
                  <a:cubicBezTo>
                    <a:pt x="233" y="519"/>
                    <a:pt x="225" y="518"/>
                    <a:pt x="220" y="517"/>
                  </a:cubicBezTo>
                  <a:cubicBezTo>
                    <a:pt x="220" y="516"/>
                    <a:pt x="221" y="514"/>
                    <a:pt x="221" y="511"/>
                  </a:cubicBezTo>
                  <a:cubicBezTo>
                    <a:pt x="228" y="512"/>
                    <a:pt x="234" y="512"/>
                    <a:pt x="235" y="512"/>
                  </a:cubicBezTo>
                  <a:cubicBezTo>
                    <a:pt x="237" y="513"/>
                    <a:pt x="237" y="513"/>
                    <a:pt x="237" y="513"/>
                  </a:cubicBezTo>
                  <a:cubicBezTo>
                    <a:pt x="237" y="513"/>
                    <a:pt x="238" y="505"/>
                    <a:pt x="238" y="502"/>
                  </a:cubicBezTo>
                  <a:cubicBezTo>
                    <a:pt x="240" y="502"/>
                    <a:pt x="244" y="503"/>
                    <a:pt x="247" y="503"/>
                  </a:cubicBezTo>
                  <a:cubicBezTo>
                    <a:pt x="247" y="514"/>
                    <a:pt x="245" y="532"/>
                    <a:pt x="245" y="535"/>
                  </a:cubicBezTo>
                  <a:cubicBezTo>
                    <a:pt x="244" y="537"/>
                    <a:pt x="244" y="537"/>
                    <a:pt x="244" y="537"/>
                  </a:cubicBezTo>
                  <a:cubicBezTo>
                    <a:pt x="246" y="537"/>
                    <a:pt x="246" y="537"/>
                    <a:pt x="246" y="537"/>
                  </a:cubicBezTo>
                  <a:cubicBezTo>
                    <a:pt x="247" y="537"/>
                    <a:pt x="279" y="542"/>
                    <a:pt x="310" y="536"/>
                  </a:cubicBezTo>
                  <a:cubicBezTo>
                    <a:pt x="310" y="536"/>
                    <a:pt x="310" y="536"/>
                    <a:pt x="310" y="536"/>
                  </a:cubicBezTo>
                  <a:close/>
                  <a:moveTo>
                    <a:pt x="400" y="500"/>
                  </a:moveTo>
                  <a:cubicBezTo>
                    <a:pt x="396" y="493"/>
                    <a:pt x="385" y="474"/>
                    <a:pt x="385" y="473"/>
                  </a:cubicBezTo>
                  <a:cubicBezTo>
                    <a:pt x="384" y="471"/>
                    <a:pt x="384" y="471"/>
                    <a:pt x="384" y="471"/>
                  </a:cubicBezTo>
                  <a:cubicBezTo>
                    <a:pt x="382" y="472"/>
                    <a:pt x="382" y="472"/>
                    <a:pt x="382" y="472"/>
                  </a:cubicBezTo>
                  <a:cubicBezTo>
                    <a:pt x="378" y="474"/>
                    <a:pt x="370" y="478"/>
                    <a:pt x="370" y="478"/>
                  </a:cubicBezTo>
                  <a:cubicBezTo>
                    <a:pt x="367" y="479"/>
                    <a:pt x="367" y="479"/>
                    <a:pt x="367" y="479"/>
                  </a:cubicBezTo>
                  <a:cubicBezTo>
                    <a:pt x="367" y="479"/>
                    <a:pt x="371" y="486"/>
                    <a:pt x="373" y="488"/>
                  </a:cubicBezTo>
                  <a:cubicBezTo>
                    <a:pt x="371" y="489"/>
                    <a:pt x="367" y="491"/>
                    <a:pt x="363" y="493"/>
                  </a:cubicBezTo>
                  <a:cubicBezTo>
                    <a:pt x="362" y="489"/>
                    <a:pt x="359" y="483"/>
                    <a:pt x="359" y="483"/>
                  </a:cubicBezTo>
                  <a:cubicBezTo>
                    <a:pt x="358" y="484"/>
                    <a:pt x="358" y="484"/>
                    <a:pt x="358" y="484"/>
                  </a:cubicBezTo>
                  <a:cubicBezTo>
                    <a:pt x="357" y="484"/>
                    <a:pt x="350" y="485"/>
                    <a:pt x="346" y="487"/>
                  </a:cubicBezTo>
                  <a:cubicBezTo>
                    <a:pt x="345" y="485"/>
                    <a:pt x="344" y="483"/>
                    <a:pt x="344" y="481"/>
                  </a:cubicBezTo>
                  <a:cubicBezTo>
                    <a:pt x="350" y="478"/>
                    <a:pt x="370" y="471"/>
                    <a:pt x="388" y="460"/>
                  </a:cubicBezTo>
                  <a:cubicBezTo>
                    <a:pt x="390" y="463"/>
                    <a:pt x="406" y="488"/>
                    <a:pt x="406" y="488"/>
                  </a:cubicBezTo>
                  <a:cubicBezTo>
                    <a:pt x="407" y="487"/>
                    <a:pt x="407" y="487"/>
                    <a:pt x="407" y="487"/>
                  </a:cubicBezTo>
                  <a:cubicBezTo>
                    <a:pt x="414" y="484"/>
                    <a:pt x="421" y="479"/>
                    <a:pt x="421" y="478"/>
                  </a:cubicBezTo>
                  <a:cubicBezTo>
                    <a:pt x="422" y="477"/>
                    <a:pt x="422" y="477"/>
                    <a:pt x="422" y="477"/>
                  </a:cubicBezTo>
                  <a:cubicBezTo>
                    <a:pt x="422" y="477"/>
                    <a:pt x="418" y="470"/>
                    <a:pt x="416" y="468"/>
                  </a:cubicBezTo>
                  <a:cubicBezTo>
                    <a:pt x="418" y="466"/>
                    <a:pt x="421" y="464"/>
                    <a:pt x="423" y="462"/>
                  </a:cubicBezTo>
                  <a:cubicBezTo>
                    <a:pt x="426" y="465"/>
                    <a:pt x="430" y="471"/>
                    <a:pt x="430" y="471"/>
                  </a:cubicBezTo>
                  <a:cubicBezTo>
                    <a:pt x="432" y="469"/>
                    <a:pt x="432" y="469"/>
                    <a:pt x="432" y="469"/>
                  </a:cubicBezTo>
                  <a:cubicBezTo>
                    <a:pt x="434" y="466"/>
                    <a:pt x="440" y="462"/>
                    <a:pt x="442" y="460"/>
                  </a:cubicBezTo>
                  <a:cubicBezTo>
                    <a:pt x="444" y="461"/>
                    <a:pt x="446" y="463"/>
                    <a:pt x="447" y="465"/>
                  </a:cubicBezTo>
                  <a:cubicBezTo>
                    <a:pt x="429" y="484"/>
                    <a:pt x="407" y="497"/>
                    <a:pt x="400" y="500"/>
                  </a:cubicBezTo>
                  <a:cubicBezTo>
                    <a:pt x="400" y="500"/>
                    <a:pt x="400" y="500"/>
                    <a:pt x="400" y="500"/>
                  </a:cubicBezTo>
                  <a:close/>
                  <a:moveTo>
                    <a:pt x="265" y="523"/>
                  </a:moveTo>
                  <a:cubicBezTo>
                    <a:pt x="265" y="520"/>
                    <a:pt x="266" y="489"/>
                    <a:pt x="266" y="489"/>
                  </a:cubicBezTo>
                  <a:cubicBezTo>
                    <a:pt x="264" y="489"/>
                    <a:pt x="264" y="489"/>
                    <a:pt x="264" y="489"/>
                  </a:cubicBezTo>
                  <a:cubicBezTo>
                    <a:pt x="239" y="489"/>
                    <a:pt x="213" y="481"/>
                    <a:pt x="213" y="480"/>
                  </a:cubicBezTo>
                  <a:cubicBezTo>
                    <a:pt x="210" y="480"/>
                    <a:pt x="210" y="480"/>
                    <a:pt x="210" y="480"/>
                  </a:cubicBezTo>
                  <a:cubicBezTo>
                    <a:pt x="207" y="495"/>
                    <a:pt x="207" y="495"/>
                    <a:pt x="207" y="495"/>
                  </a:cubicBezTo>
                  <a:cubicBezTo>
                    <a:pt x="209" y="495"/>
                    <a:pt x="209" y="495"/>
                    <a:pt x="209" y="495"/>
                  </a:cubicBezTo>
                  <a:cubicBezTo>
                    <a:pt x="212" y="496"/>
                    <a:pt x="217" y="498"/>
                    <a:pt x="220" y="499"/>
                  </a:cubicBezTo>
                  <a:cubicBezTo>
                    <a:pt x="219" y="500"/>
                    <a:pt x="219" y="502"/>
                    <a:pt x="218" y="506"/>
                  </a:cubicBezTo>
                  <a:cubicBezTo>
                    <a:pt x="214" y="505"/>
                    <a:pt x="210" y="504"/>
                    <a:pt x="207" y="503"/>
                  </a:cubicBezTo>
                  <a:cubicBezTo>
                    <a:pt x="205" y="502"/>
                    <a:pt x="205" y="502"/>
                    <a:pt x="205" y="502"/>
                  </a:cubicBezTo>
                  <a:cubicBezTo>
                    <a:pt x="205" y="502"/>
                    <a:pt x="203" y="511"/>
                    <a:pt x="202" y="514"/>
                  </a:cubicBezTo>
                  <a:cubicBezTo>
                    <a:pt x="199" y="513"/>
                    <a:pt x="195" y="512"/>
                    <a:pt x="191" y="510"/>
                  </a:cubicBezTo>
                  <a:cubicBezTo>
                    <a:pt x="192" y="507"/>
                    <a:pt x="203" y="479"/>
                    <a:pt x="203" y="479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177" y="470"/>
                    <a:pt x="155" y="456"/>
                    <a:pt x="155" y="456"/>
                  </a:cubicBezTo>
                  <a:cubicBezTo>
                    <a:pt x="153" y="454"/>
                    <a:pt x="153" y="454"/>
                    <a:pt x="153" y="454"/>
                  </a:cubicBezTo>
                  <a:cubicBezTo>
                    <a:pt x="145" y="467"/>
                    <a:pt x="145" y="467"/>
                    <a:pt x="145" y="467"/>
                  </a:cubicBezTo>
                  <a:cubicBezTo>
                    <a:pt x="147" y="469"/>
                    <a:pt x="147" y="469"/>
                    <a:pt x="147" y="469"/>
                  </a:cubicBezTo>
                  <a:cubicBezTo>
                    <a:pt x="149" y="470"/>
                    <a:pt x="154" y="473"/>
                    <a:pt x="156" y="475"/>
                  </a:cubicBezTo>
                  <a:cubicBezTo>
                    <a:pt x="156" y="476"/>
                    <a:pt x="154" y="478"/>
                    <a:pt x="153" y="481"/>
                  </a:cubicBezTo>
                  <a:cubicBezTo>
                    <a:pt x="149" y="479"/>
                    <a:pt x="145" y="477"/>
                    <a:pt x="143" y="476"/>
                  </a:cubicBezTo>
                  <a:cubicBezTo>
                    <a:pt x="141" y="474"/>
                    <a:pt x="141" y="474"/>
                    <a:pt x="141" y="474"/>
                  </a:cubicBezTo>
                  <a:cubicBezTo>
                    <a:pt x="141" y="474"/>
                    <a:pt x="136" y="482"/>
                    <a:pt x="135" y="484"/>
                  </a:cubicBezTo>
                  <a:cubicBezTo>
                    <a:pt x="132" y="483"/>
                    <a:pt x="129" y="480"/>
                    <a:pt x="125" y="477"/>
                  </a:cubicBezTo>
                  <a:cubicBezTo>
                    <a:pt x="127" y="474"/>
                    <a:pt x="145" y="450"/>
                    <a:pt x="145" y="450"/>
                  </a:cubicBezTo>
                  <a:cubicBezTo>
                    <a:pt x="143" y="448"/>
                    <a:pt x="143" y="448"/>
                    <a:pt x="143" y="448"/>
                  </a:cubicBezTo>
                  <a:cubicBezTo>
                    <a:pt x="123" y="435"/>
                    <a:pt x="105" y="413"/>
                    <a:pt x="104" y="413"/>
                  </a:cubicBezTo>
                  <a:cubicBezTo>
                    <a:pt x="103" y="411"/>
                    <a:pt x="103" y="411"/>
                    <a:pt x="103" y="411"/>
                  </a:cubicBezTo>
                  <a:cubicBezTo>
                    <a:pt x="92" y="422"/>
                    <a:pt x="92" y="422"/>
                    <a:pt x="92" y="422"/>
                  </a:cubicBezTo>
                  <a:cubicBezTo>
                    <a:pt x="93" y="423"/>
                    <a:pt x="93" y="423"/>
                    <a:pt x="93" y="423"/>
                  </a:cubicBezTo>
                  <a:cubicBezTo>
                    <a:pt x="95" y="425"/>
                    <a:pt x="99" y="430"/>
                    <a:pt x="100" y="432"/>
                  </a:cubicBezTo>
                  <a:cubicBezTo>
                    <a:pt x="100" y="433"/>
                    <a:pt x="98" y="435"/>
                    <a:pt x="95" y="437"/>
                  </a:cubicBezTo>
                  <a:cubicBezTo>
                    <a:pt x="92" y="434"/>
                    <a:pt x="89" y="431"/>
                    <a:pt x="88" y="429"/>
                  </a:cubicBezTo>
                  <a:cubicBezTo>
                    <a:pt x="86" y="427"/>
                    <a:pt x="86" y="427"/>
                    <a:pt x="86" y="427"/>
                  </a:cubicBezTo>
                  <a:cubicBezTo>
                    <a:pt x="86" y="427"/>
                    <a:pt x="79" y="433"/>
                    <a:pt x="77" y="434"/>
                  </a:cubicBezTo>
                  <a:cubicBezTo>
                    <a:pt x="76" y="433"/>
                    <a:pt x="73" y="429"/>
                    <a:pt x="70" y="426"/>
                  </a:cubicBezTo>
                  <a:cubicBezTo>
                    <a:pt x="73" y="423"/>
                    <a:pt x="97" y="404"/>
                    <a:pt x="97" y="404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80" y="383"/>
                    <a:pt x="69" y="358"/>
                    <a:pt x="69" y="357"/>
                  </a:cubicBezTo>
                  <a:cubicBezTo>
                    <a:pt x="68" y="355"/>
                    <a:pt x="68" y="355"/>
                    <a:pt x="68" y="355"/>
                  </a:cubicBezTo>
                  <a:cubicBezTo>
                    <a:pt x="54" y="362"/>
                    <a:pt x="54" y="362"/>
                    <a:pt x="54" y="362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7" y="366"/>
                    <a:pt x="59" y="372"/>
                    <a:pt x="59" y="374"/>
                  </a:cubicBezTo>
                  <a:cubicBezTo>
                    <a:pt x="59" y="375"/>
                    <a:pt x="56" y="376"/>
                    <a:pt x="53" y="378"/>
                  </a:cubicBezTo>
                  <a:cubicBezTo>
                    <a:pt x="51" y="374"/>
                    <a:pt x="49" y="370"/>
                    <a:pt x="48" y="368"/>
                  </a:cubicBezTo>
                  <a:cubicBezTo>
                    <a:pt x="47" y="366"/>
                    <a:pt x="47" y="366"/>
                    <a:pt x="47" y="366"/>
                  </a:cubicBezTo>
                  <a:cubicBezTo>
                    <a:pt x="47" y="366"/>
                    <a:pt x="39" y="369"/>
                    <a:pt x="37" y="370"/>
                  </a:cubicBezTo>
                  <a:cubicBezTo>
                    <a:pt x="36" y="368"/>
                    <a:pt x="34" y="364"/>
                    <a:pt x="33" y="360"/>
                  </a:cubicBezTo>
                  <a:cubicBezTo>
                    <a:pt x="36" y="358"/>
                    <a:pt x="64" y="347"/>
                    <a:pt x="64" y="347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55" y="322"/>
                    <a:pt x="53" y="295"/>
                    <a:pt x="53" y="295"/>
                  </a:cubicBezTo>
                  <a:cubicBezTo>
                    <a:pt x="53" y="292"/>
                    <a:pt x="53" y="292"/>
                    <a:pt x="53" y="292"/>
                  </a:cubicBezTo>
                  <a:cubicBezTo>
                    <a:pt x="37" y="294"/>
                    <a:pt x="37" y="294"/>
                    <a:pt x="37" y="294"/>
                  </a:cubicBezTo>
                  <a:cubicBezTo>
                    <a:pt x="38" y="296"/>
                    <a:pt x="38" y="296"/>
                    <a:pt x="38" y="296"/>
                  </a:cubicBezTo>
                  <a:cubicBezTo>
                    <a:pt x="38" y="299"/>
                    <a:pt x="38" y="304"/>
                    <a:pt x="38" y="307"/>
                  </a:cubicBezTo>
                  <a:cubicBezTo>
                    <a:pt x="38" y="307"/>
                    <a:pt x="38" y="308"/>
                    <a:pt x="38" y="308"/>
                  </a:cubicBezTo>
                  <a:cubicBezTo>
                    <a:pt x="37" y="308"/>
                    <a:pt x="35" y="308"/>
                    <a:pt x="31" y="309"/>
                  </a:cubicBezTo>
                  <a:cubicBezTo>
                    <a:pt x="31" y="305"/>
                    <a:pt x="30" y="301"/>
                    <a:pt x="30" y="298"/>
                  </a:cubicBezTo>
                  <a:cubicBezTo>
                    <a:pt x="30" y="296"/>
                    <a:pt x="30" y="296"/>
                    <a:pt x="30" y="296"/>
                  </a:cubicBezTo>
                  <a:cubicBezTo>
                    <a:pt x="30" y="296"/>
                    <a:pt x="21" y="296"/>
                    <a:pt x="18" y="297"/>
                  </a:cubicBezTo>
                  <a:cubicBezTo>
                    <a:pt x="18" y="295"/>
                    <a:pt x="18" y="292"/>
                    <a:pt x="18" y="288"/>
                  </a:cubicBezTo>
                  <a:cubicBezTo>
                    <a:pt x="18" y="287"/>
                    <a:pt x="18" y="286"/>
                    <a:pt x="18" y="285"/>
                  </a:cubicBezTo>
                  <a:cubicBezTo>
                    <a:pt x="21" y="285"/>
                    <a:pt x="52" y="284"/>
                    <a:pt x="52" y="284"/>
                  </a:cubicBezTo>
                  <a:cubicBezTo>
                    <a:pt x="51" y="281"/>
                    <a:pt x="51" y="281"/>
                    <a:pt x="51" y="281"/>
                  </a:cubicBezTo>
                  <a:cubicBezTo>
                    <a:pt x="51" y="278"/>
                    <a:pt x="51" y="274"/>
                    <a:pt x="51" y="271"/>
                  </a:cubicBezTo>
                  <a:cubicBezTo>
                    <a:pt x="51" y="250"/>
                    <a:pt x="55" y="230"/>
                    <a:pt x="55" y="229"/>
                  </a:cubicBezTo>
                  <a:cubicBezTo>
                    <a:pt x="56" y="227"/>
                    <a:pt x="56" y="227"/>
                    <a:pt x="56" y="227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0" y="230"/>
                    <a:pt x="38" y="235"/>
                    <a:pt x="38" y="238"/>
                  </a:cubicBezTo>
                  <a:cubicBezTo>
                    <a:pt x="37" y="238"/>
                    <a:pt x="34" y="238"/>
                    <a:pt x="31" y="237"/>
                  </a:cubicBezTo>
                  <a:cubicBezTo>
                    <a:pt x="31" y="233"/>
                    <a:pt x="32" y="229"/>
                    <a:pt x="32" y="226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33" y="224"/>
                    <a:pt x="24" y="222"/>
                    <a:pt x="21" y="222"/>
                  </a:cubicBezTo>
                  <a:cubicBezTo>
                    <a:pt x="22" y="219"/>
                    <a:pt x="23" y="215"/>
                    <a:pt x="24" y="211"/>
                  </a:cubicBezTo>
                  <a:cubicBezTo>
                    <a:pt x="27" y="211"/>
                    <a:pt x="57" y="218"/>
                    <a:pt x="57" y="218"/>
                  </a:cubicBezTo>
                  <a:cubicBezTo>
                    <a:pt x="57" y="216"/>
                    <a:pt x="57" y="216"/>
                    <a:pt x="57" y="216"/>
                  </a:cubicBezTo>
                  <a:cubicBezTo>
                    <a:pt x="63" y="192"/>
                    <a:pt x="77" y="168"/>
                    <a:pt x="77" y="168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2" y="164"/>
                    <a:pt x="59" y="168"/>
                    <a:pt x="57" y="171"/>
                  </a:cubicBezTo>
                  <a:cubicBezTo>
                    <a:pt x="56" y="170"/>
                    <a:pt x="54" y="169"/>
                    <a:pt x="51" y="168"/>
                  </a:cubicBezTo>
                  <a:cubicBezTo>
                    <a:pt x="53" y="164"/>
                    <a:pt x="55" y="160"/>
                    <a:pt x="56" y="158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7" y="156"/>
                    <a:pt x="50" y="151"/>
                    <a:pt x="47" y="150"/>
                  </a:cubicBezTo>
                  <a:cubicBezTo>
                    <a:pt x="48" y="148"/>
                    <a:pt x="50" y="144"/>
                    <a:pt x="53" y="140"/>
                  </a:cubicBezTo>
                  <a:cubicBezTo>
                    <a:pt x="56" y="142"/>
                    <a:pt x="82" y="158"/>
                    <a:pt x="82" y="158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96" y="135"/>
                    <a:pt x="116" y="116"/>
                    <a:pt x="116" y="116"/>
                  </a:cubicBezTo>
                  <a:cubicBezTo>
                    <a:pt x="118" y="114"/>
                    <a:pt x="118" y="114"/>
                    <a:pt x="118" y="114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3" y="107"/>
                    <a:pt x="99" y="111"/>
                    <a:pt x="97" y="113"/>
                  </a:cubicBezTo>
                  <a:cubicBezTo>
                    <a:pt x="96" y="112"/>
                    <a:pt x="94" y="110"/>
                    <a:pt x="92" y="108"/>
                  </a:cubicBezTo>
                  <a:cubicBezTo>
                    <a:pt x="94" y="105"/>
                    <a:pt x="97" y="102"/>
                    <a:pt x="99" y="100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98"/>
                    <a:pt x="95" y="92"/>
                    <a:pt x="93" y="90"/>
                  </a:cubicBezTo>
                  <a:cubicBezTo>
                    <a:pt x="95" y="88"/>
                    <a:pt x="98" y="85"/>
                    <a:pt x="101" y="82"/>
                  </a:cubicBezTo>
                  <a:cubicBezTo>
                    <a:pt x="104" y="85"/>
                    <a:pt x="124" y="108"/>
                    <a:pt x="124" y="108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43" y="89"/>
                    <a:pt x="168" y="77"/>
                    <a:pt x="168" y="77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63" y="62"/>
                    <a:pt x="163" y="62"/>
                    <a:pt x="163" y="62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58" y="65"/>
                    <a:pt x="153" y="67"/>
                    <a:pt x="150" y="68"/>
                  </a:cubicBezTo>
                  <a:cubicBezTo>
                    <a:pt x="150" y="67"/>
                    <a:pt x="149" y="65"/>
                    <a:pt x="147" y="62"/>
                  </a:cubicBezTo>
                  <a:cubicBezTo>
                    <a:pt x="150" y="60"/>
                    <a:pt x="154" y="58"/>
                    <a:pt x="156" y="57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58" y="56"/>
                    <a:pt x="154" y="48"/>
                    <a:pt x="153" y="45"/>
                  </a:cubicBezTo>
                  <a:cubicBezTo>
                    <a:pt x="155" y="44"/>
                    <a:pt x="159" y="42"/>
                    <a:pt x="164" y="40"/>
                  </a:cubicBezTo>
                  <a:cubicBezTo>
                    <a:pt x="165" y="44"/>
                    <a:pt x="178" y="71"/>
                    <a:pt x="178" y="71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202" y="59"/>
                    <a:pt x="230" y="55"/>
                    <a:pt x="230" y="55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29" y="39"/>
                    <a:pt x="229" y="39"/>
                    <a:pt x="229" y="39"/>
                  </a:cubicBezTo>
                  <a:cubicBezTo>
                    <a:pt x="227" y="40"/>
                    <a:pt x="227" y="40"/>
                    <a:pt x="227" y="40"/>
                  </a:cubicBezTo>
                  <a:cubicBezTo>
                    <a:pt x="224" y="41"/>
                    <a:pt x="219" y="41"/>
                    <a:pt x="216" y="41"/>
                  </a:cubicBezTo>
                  <a:cubicBezTo>
                    <a:pt x="216" y="40"/>
                    <a:pt x="215" y="38"/>
                    <a:pt x="214" y="35"/>
                  </a:cubicBezTo>
                  <a:cubicBezTo>
                    <a:pt x="218" y="33"/>
                    <a:pt x="222" y="32"/>
                    <a:pt x="225" y="32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7" y="32"/>
                    <a:pt x="226" y="23"/>
                    <a:pt x="225" y="20"/>
                  </a:cubicBezTo>
                  <a:cubicBezTo>
                    <a:pt x="228" y="20"/>
                    <a:pt x="232" y="19"/>
                    <a:pt x="237" y="19"/>
                  </a:cubicBezTo>
                  <a:cubicBezTo>
                    <a:pt x="237" y="22"/>
                    <a:pt x="241" y="52"/>
                    <a:pt x="241" y="52"/>
                  </a:cubicBezTo>
                  <a:cubicBezTo>
                    <a:pt x="243" y="52"/>
                    <a:pt x="243" y="52"/>
                    <a:pt x="243" y="52"/>
                  </a:cubicBezTo>
                  <a:cubicBezTo>
                    <a:pt x="268" y="49"/>
                    <a:pt x="295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300" y="38"/>
                    <a:pt x="300" y="38"/>
                    <a:pt x="300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4" y="38"/>
                    <a:pt x="289" y="37"/>
                    <a:pt x="286" y="36"/>
                  </a:cubicBezTo>
                  <a:cubicBezTo>
                    <a:pt x="286" y="35"/>
                    <a:pt x="286" y="32"/>
                    <a:pt x="287" y="29"/>
                  </a:cubicBezTo>
                  <a:cubicBezTo>
                    <a:pt x="291" y="29"/>
                    <a:pt x="295" y="29"/>
                    <a:pt x="298" y="30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300" y="30"/>
                    <a:pt x="301" y="21"/>
                    <a:pt x="302" y="19"/>
                  </a:cubicBezTo>
                  <a:cubicBezTo>
                    <a:pt x="304" y="19"/>
                    <a:pt x="308" y="19"/>
                    <a:pt x="313" y="21"/>
                  </a:cubicBezTo>
                  <a:cubicBezTo>
                    <a:pt x="312" y="24"/>
                    <a:pt x="306" y="54"/>
                    <a:pt x="306" y="54"/>
                  </a:cubicBezTo>
                  <a:cubicBezTo>
                    <a:pt x="309" y="55"/>
                    <a:pt x="309" y="55"/>
                    <a:pt x="309" y="55"/>
                  </a:cubicBezTo>
                  <a:cubicBezTo>
                    <a:pt x="333" y="59"/>
                    <a:pt x="358" y="70"/>
                    <a:pt x="358" y="71"/>
                  </a:cubicBezTo>
                  <a:cubicBezTo>
                    <a:pt x="360" y="72"/>
                    <a:pt x="360" y="72"/>
                    <a:pt x="360" y="72"/>
                  </a:cubicBezTo>
                  <a:cubicBezTo>
                    <a:pt x="366" y="57"/>
                    <a:pt x="366" y="57"/>
                    <a:pt x="366" y="57"/>
                  </a:cubicBezTo>
                  <a:cubicBezTo>
                    <a:pt x="364" y="57"/>
                    <a:pt x="364" y="57"/>
                    <a:pt x="364" y="57"/>
                  </a:cubicBezTo>
                  <a:cubicBezTo>
                    <a:pt x="361" y="56"/>
                    <a:pt x="356" y="53"/>
                    <a:pt x="354" y="51"/>
                  </a:cubicBezTo>
                  <a:cubicBezTo>
                    <a:pt x="354" y="50"/>
                    <a:pt x="355" y="48"/>
                    <a:pt x="356" y="45"/>
                  </a:cubicBezTo>
                  <a:cubicBezTo>
                    <a:pt x="360" y="46"/>
                    <a:pt x="364" y="48"/>
                    <a:pt x="366" y="49"/>
                  </a:cubicBezTo>
                  <a:cubicBezTo>
                    <a:pt x="368" y="50"/>
                    <a:pt x="368" y="50"/>
                    <a:pt x="368" y="50"/>
                  </a:cubicBezTo>
                  <a:cubicBezTo>
                    <a:pt x="368" y="50"/>
                    <a:pt x="372" y="42"/>
                    <a:pt x="373" y="40"/>
                  </a:cubicBezTo>
                  <a:cubicBezTo>
                    <a:pt x="376" y="40"/>
                    <a:pt x="380" y="42"/>
                    <a:pt x="384" y="45"/>
                  </a:cubicBezTo>
                  <a:cubicBezTo>
                    <a:pt x="382" y="48"/>
                    <a:pt x="368" y="75"/>
                    <a:pt x="368" y="75"/>
                  </a:cubicBezTo>
                  <a:cubicBezTo>
                    <a:pt x="370" y="76"/>
                    <a:pt x="370" y="76"/>
                    <a:pt x="370" y="76"/>
                  </a:cubicBezTo>
                  <a:cubicBezTo>
                    <a:pt x="392" y="87"/>
                    <a:pt x="412" y="105"/>
                    <a:pt x="412" y="106"/>
                  </a:cubicBezTo>
                  <a:cubicBezTo>
                    <a:pt x="414" y="107"/>
                    <a:pt x="414" y="107"/>
                    <a:pt x="414" y="107"/>
                  </a:cubicBezTo>
                  <a:cubicBezTo>
                    <a:pt x="424" y="95"/>
                    <a:pt x="424" y="95"/>
                    <a:pt x="424" y="95"/>
                  </a:cubicBezTo>
                  <a:cubicBezTo>
                    <a:pt x="422" y="94"/>
                    <a:pt x="422" y="94"/>
                    <a:pt x="422" y="94"/>
                  </a:cubicBezTo>
                  <a:cubicBezTo>
                    <a:pt x="420" y="92"/>
                    <a:pt x="416" y="88"/>
                    <a:pt x="414" y="86"/>
                  </a:cubicBezTo>
                  <a:cubicBezTo>
                    <a:pt x="415" y="85"/>
                    <a:pt x="416" y="83"/>
                    <a:pt x="418" y="81"/>
                  </a:cubicBezTo>
                  <a:cubicBezTo>
                    <a:pt x="422" y="83"/>
                    <a:pt x="425" y="86"/>
                    <a:pt x="427" y="88"/>
                  </a:cubicBezTo>
                  <a:cubicBezTo>
                    <a:pt x="428" y="89"/>
                    <a:pt x="428" y="89"/>
                    <a:pt x="428" y="89"/>
                  </a:cubicBezTo>
                  <a:cubicBezTo>
                    <a:pt x="428" y="89"/>
                    <a:pt x="435" y="83"/>
                    <a:pt x="436" y="81"/>
                  </a:cubicBezTo>
                  <a:cubicBezTo>
                    <a:pt x="438" y="82"/>
                    <a:pt x="442" y="85"/>
                    <a:pt x="444" y="89"/>
                  </a:cubicBezTo>
                  <a:cubicBezTo>
                    <a:pt x="442" y="91"/>
                    <a:pt x="420" y="114"/>
                    <a:pt x="420" y="114"/>
                  </a:cubicBezTo>
                  <a:cubicBezTo>
                    <a:pt x="422" y="115"/>
                    <a:pt x="422" y="115"/>
                    <a:pt x="422" y="115"/>
                  </a:cubicBezTo>
                  <a:cubicBezTo>
                    <a:pt x="440" y="131"/>
                    <a:pt x="455" y="156"/>
                    <a:pt x="455" y="156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469" y="149"/>
                    <a:pt x="469" y="149"/>
                    <a:pt x="469" y="149"/>
                  </a:cubicBezTo>
                  <a:cubicBezTo>
                    <a:pt x="468" y="147"/>
                    <a:pt x="468" y="147"/>
                    <a:pt x="468" y="147"/>
                  </a:cubicBezTo>
                  <a:cubicBezTo>
                    <a:pt x="466" y="145"/>
                    <a:pt x="463" y="140"/>
                    <a:pt x="462" y="137"/>
                  </a:cubicBezTo>
                  <a:cubicBezTo>
                    <a:pt x="463" y="137"/>
                    <a:pt x="465" y="135"/>
                    <a:pt x="467" y="133"/>
                  </a:cubicBezTo>
                  <a:cubicBezTo>
                    <a:pt x="470" y="137"/>
                    <a:pt x="473" y="140"/>
                    <a:pt x="474" y="142"/>
                  </a:cubicBezTo>
                  <a:cubicBezTo>
                    <a:pt x="475" y="144"/>
                    <a:pt x="475" y="144"/>
                    <a:pt x="475" y="144"/>
                  </a:cubicBezTo>
                  <a:cubicBezTo>
                    <a:pt x="475" y="144"/>
                    <a:pt x="483" y="139"/>
                    <a:pt x="485" y="138"/>
                  </a:cubicBezTo>
                  <a:cubicBezTo>
                    <a:pt x="486" y="140"/>
                    <a:pt x="489" y="144"/>
                    <a:pt x="491" y="148"/>
                  </a:cubicBezTo>
                  <a:cubicBezTo>
                    <a:pt x="488" y="150"/>
                    <a:pt x="461" y="165"/>
                    <a:pt x="461" y="165"/>
                  </a:cubicBezTo>
                  <a:cubicBezTo>
                    <a:pt x="462" y="167"/>
                    <a:pt x="462" y="167"/>
                    <a:pt x="462" y="167"/>
                  </a:cubicBezTo>
                  <a:cubicBezTo>
                    <a:pt x="475" y="188"/>
                    <a:pt x="482" y="216"/>
                    <a:pt x="482" y="216"/>
                  </a:cubicBezTo>
                  <a:cubicBezTo>
                    <a:pt x="482" y="218"/>
                    <a:pt x="482" y="218"/>
                    <a:pt x="482" y="218"/>
                  </a:cubicBezTo>
                  <a:cubicBezTo>
                    <a:pt x="497" y="214"/>
                    <a:pt x="497" y="214"/>
                    <a:pt x="497" y="214"/>
                  </a:cubicBezTo>
                  <a:cubicBezTo>
                    <a:pt x="496" y="211"/>
                    <a:pt x="496" y="211"/>
                    <a:pt x="496" y="211"/>
                  </a:cubicBezTo>
                  <a:cubicBezTo>
                    <a:pt x="495" y="209"/>
                    <a:pt x="494" y="203"/>
                    <a:pt x="494" y="200"/>
                  </a:cubicBezTo>
                  <a:cubicBezTo>
                    <a:pt x="495" y="200"/>
                    <a:pt x="497" y="199"/>
                    <a:pt x="500" y="198"/>
                  </a:cubicBezTo>
                  <a:cubicBezTo>
                    <a:pt x="502" y="202"/>
                    <a:pt x="503" y="206"/>
                    <a:pt x="504" y="209"/>
                  </a:cubicBezTo>
                  <a:cubicBezTo>
                    <a:pt x="504" y="211"/>
                    <a:pt x="504" y="211"/>
                    <a:pt x="504" y="211"/>
                  </a:cubicBezTo>
                  <a:cubicBezTo>
                    <a:pt x="504" y="211"/>
                    <a:pt x="513" y="209"/>
                    <a:pt x="515" y="208"/>
                  </a:cubicBezTo>
                  <a:cubicBezTo>
                    <a:pt x="516" y="210"/>
                    <a:pt x="517" y="214"/>
                    <a:pt x="518" y="219"/>
                  </a:cubicBezTo>
                  <a:cubicBezTo>
                    <a:pt x="515" y="220"/>
                    <a:pt x="484" y="226"/>
                    <a:pt x="484" y="226"/>
                  </a:cubicBezTo>
                  <a:cubicBezTo>
                    <a:pt x="485" y="229"/>
                    <a:pt x="485" y="229"/>
                    <a:pt x="485" y="229"/>
                  </a:cubicBezTo>
                  <a:cubicBezTo>
                    <a:pt x="488" y="243"/>
                    <a:pt x="489" y="259"/>
                    <a:pt x="489" y="269"/>
                  </a:cubicBezTo>
                  <a:cubicBezTo>
                    <a:pt x="489" y="276"/>
                    <a:pt x="488" y="280"/>
                    <a:pt x="488" y="280"/>
                  </a:cubicBezTo>
                  <a:cubicBezTo>
                    <a:pt x="488" y="283"/>
                    <a:pt x="488" y="283"/>
                    <a:pt x="488" y="283"/>
                  </a:cubicBezTo>
                  <a:cubicBezTo>
                    <a:pt x="504" y="283"/>
                    <a:pt x="504" y="283"/>
                    <a:pt x="504" y="283"/>
                  </a:cubicBezTo>
                  <a:cubicBezTo>
                    <a:pt x="504" y="280"/>
                    <a:pt x="504" y="280"/>
                    <a:pt x="504" y="280"/>
                  </a:cubicBezTo>
                  <a:cubicBezTo>
                    <a:pt x="504" y="280"/>
                    <a:pt x="504" y="280"/>
                    <a:pt x="504" y="279"/>
                  </a:cubicBezTo>
                  <a:cubicBezTo>
                    <a:pt x="504" y="276"/>
                    <a:pt x="504" y="271"/>
                    <a:pt x="505" y="269"/>
                  </a:cubicBezTo>
                  <a:cubicBezTo>
                    <a:pt x="506" y="269"/>
                    <a:pt x="508" y="269"/>
                    <a:pt x="512" y="269"/>
                  </a:cubicBezTo>
                  <a:cubicBezTo>
                    <a:pt x="512" y="272"/>
                    <a:pt x="512" y="274"/>
                    <a:pt x="512" y="277"/>
                  </a:cubicBezTo>
                  <a:cubicBezTo>
                    <a:pt x="512" y="278"/>
                    <a:pt x="512" y="279"/>
                    <a:pt x="512" y="280"/>
                  </a:cubicBezTo>
                  <a:cubicBezTo>
                    <a:pt x="512" y="282"/>
                    <a:pt x="512" y="282"/>
                    <a:pt x="512" y="282"/>
                  </a:cubicBezTo>
                  <a:cubicBezTo>
                    <a:pt x="512" y="282"/>
                    <a:pt x="520" y="282"/>
                    <a:pt x="523" y="283"/>
                  </a:cubicBezTo>
                  <a:cubicBezTo>
                    <a:pt x="523" y="283"/>
                    <a:pt x="523" y="283"/>
                    <a:pt x="523" y="284"/>
                  </a:cubicBezTo>
                  <a:cubicBezTo>
                    <a:pt x="523" y="286"/>
                    <a:pt x="523" y="290"/>
                    <a:pt x="522" y="294"/>
                  </a:cubicBezTo>
                  <a:cubicBezTo>
                    <a:pt x="519" y="294"/>
                    <a:pt x="488" y="291"/>
                    <a:pt x="488" y="291"/>
                  </a:cubicBezTo>
                  <a:cubicBezTo>
                    <a:pt x="488" y="294"/>
                    <a:pt x="488" y="294"/>
                    <a:pt x="488" y="294"/>
                  </a:cubicBezTo>
                  <a:cubicBezTo>
                    <a:pt x="486" y="318"/>
                    <a:pt x="476" y="344"/>
                    <a:pt x="476" y="344"/>
                  </a:cubicBezTo>
                  <a:cubicBezTo>
                    <a:pt x="475" y="346"/>
                    <a:pt x="475" y="346"/>
                    <a:pt x="475" y="346"/>
                  </a:cubicBezTo>
                  <a:cubicBezTo>
                    <a:pt x="490" y="351"/>
                    <a:pt x="490" y="351"/>
                    <a:pt x="490" y="351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346"/>
                    <a:pt x="494" y="341"/>
                    <a:pt x="495" y="338"/>
                  </a:cubicBezTo>
                  <a:cubicBezTo>
                    <a:pt x="496" y="338"/>
                    <a:pt x="498" y="339"/>
                    <a:pt x="502" y="340"/>
                  </a:cubicBezTo>
                  <a:cubicBezTo>
                    <a:pt x="501" y="344"/>
                    <a:pt x="499" y="348"/>
                    <a:pt x="498" y="351"/>
                  </a:cubicBezTo>
                  <a:cubicBezTo>
                    <a:pt x="498" y="353"/>
                    <a:pt x="498" y="353"/>
                    <a:pt x="498" y="353"/>
                  </a:cubicBezTo>
                  <a:cubicBezTo>
                    <a:pt x="498" y="353"/>
                    <a:pt x="506" y="356"/>
                    <a:pt x="508" y="357"/>
                  </a:cubicBezTo>
                  <a:cubicBezTo>
                    <a:pt x="508" y="359"/>
                    <a:pt x="506" y="363"/>
                    <a:pt x="504" y="367"/>
                  </a:cubicBezTo>
                  <a:cubicBezTo>
                    <a:pt x="501" y="366"/>
                    <a:pt x="472" y="354"/>
                    <a:pt x="472" y="354"/>
                  </a:cubicBezTo>
                  <a:cubicBezTo>
                    <a:pt x="472" y="354"/>
                    <a:pt x="472" y="358"/>
                    <a:pt x="472" y="358"/>
                  </a:cubicBezTo>
                  <a:cubicBezTo>
                    <a:pt x="462" y="381"/>
                    <a:pt x="445" y="402"/>
                    <a:pt x="445" y="402"/>
                  </a:cubicBezTo>
                  <a:cubicBezTo>
                    <a:pt x="443" y="404"/>
                    <a:pt x="443" y="404"/>
                    <a:pt x="443" y="404"/>
                  </a:cubicBezTo>
                  <a:cubicBezTo>
                    <a:pt x="456" y="413"/>
                    <a:pt x="456" y="413"/>
                    <a:pt x="456" y="413"/>
                  </a:cubicBezTo>
                  <a:cubicBezTo>
                    <a:pt x="457" y="411"/>
                    <a:pt x="457" y="411"/>
                    <a:pt x="457" y="411"/>
                  </a:cubicBezTo>
                  <a:cubicBezTo>
                    <a:pt x="459" y="409"/>
                    <a:pt x="463" y="404"/>
                    <a:pt x="465" y="402"/>
                  </a:cubicBezTo>
                  <a:cubicBezTo>
                    <a:pt x="465" y="403"/>
                    <a:pt x="468" y="404"/>
                    <a:pt x="470" y="406"/>
                  </a:cubicBezTo>
                  <a:cubicBezTo>
                    <a:pt x="468" y="410"/>
                    <a:pt x="466" y="414"/>
                    <a:pt x="464" y="416"/>
                  </a:cubicBezTo>
                  <a:cubicBezTo>
                    <a:pt x="462" y="417"/>
                    <a:pt x="462" y="417"/>
                    <a:pt x="462" y="417"/>
                  </a:cubicBezTo>
                  <a:cubicBezTo>
                    <a:pt x="462" y="417"/>
                    <a:pt x="469" y="423"/>
                    <a:pt x="471" y="425"/>
                  </a:cubicBezTo>
                  <a:cubicBezTo>
                    <a:pt x="470" y="427"/>
                    <a:pt x="467" y="430"/>
                    <a:pt x="464" y="433"/>
                  </a:cubicBezTo>
                  <a:cubicBezTo>
                    <a:pt x="461" y="431"/>
                    <a:pt x="438" y="411"/>
                    <a:pt x="438" y="411"/>
                  </a:cubicBezTo>
                  <a:cubicBezTo>
                    <a:pt x="436" y="413"/>
                    <a:pt x="436" y="413"/>
                    <a:pt x="436" y="413"/>
                  </a:cubicBezTo>
                  <a:cubicBezTo>
                    <a:pt x="421" y="432"/>
                    <a:pt x="398" y="447"/>
                    <a:pt x="397" y="447"/>
                  </a:cubicBezTo>
                  <a:cubicBezTo>
                    <a:pt x="395" y="449"/>
                    <a:pt x="395" y="449"/>
                    <a:pt x="395" y="449"/>
                  </a:cubicBezTo>
                  <a:cubicBezTo>
                    <a:pt x="405" y="461"/>
                    <a:pt x="405" y="461"/>
                    <a:pt x="405" y="461"/>
                  </a:cubicBezTo>
                  <a:cubicBezTo>
                    <a:pt x="407" y="460"/>
                    <a:pt x="407" y="460"/>
                    <a:pt x="407" y="460"/>
                  </a:cubicBezTo>
                  <a:cubicBezTo>
                    <a:pt x="409" y="458"/>
                    <a:pt x="414" y="455"/>
                    <a:pt x="416" y="453"/>
                  </a:cubicBezTo>
                  <a:cubicBezTo>
                    <a:pt x="417" y="454"/>
                    <a:pt x="418" y="456"/>
                    <a:pt x="421" y="459"/>
                  </a:cubicBezTo>
                  <a:cubicBezTo>
                    <a:pt x="417" y="462"/>
                    <a:pt x="414" y="464"/>
                    <a:pt x="412" y="466"/>
                  </a:cubicBezTo>
                  <a:cubicBezTo>
                    <a:pt x="410" y="467"/>
                    <a:pt x="410" y="467"/>
                    <a:pt x="410" y="467"/>
                  </a:cubicBezTo>
                  <a:cubicBezTo>
                    <a:pt x="410" y="467"/>
                    <a:pt x="415" y="474"/>
                    <a:pt x="417" y="476"/>
                  </a:cubicBezTo>
                  <a:cubicBezTo>
                    <a:pt x="415" y="478"/>
                    <a:pt x="411" y="481"/>
                    <a:pt x="407" y="483"/>
                  </a:cubicBezTo>
                  <a:cubicBezTo>
                    <a:pt x="405" y="480"/>
                    <a:pt x="389" y="454"/>
                    <a:pt x="389" y="454"/>
                  </a:cubicBezTo>
                  <a:cubicBezTo>
                    <a:pt x="387" y="455"/>
                    <a:pt x="387" y="455"/>
                    <a:pt x="387" y="455"/>
                  </a:cubicBezTo>
                  <a:cubicBezTo>
                    <a:pt x="367" y="469"/>
                    <a:pt x="341" y="477"/>
                    <a:pt x="340" y="477"/>
                  </a:cubicBezTo>
                  <a:cubicBezTo>
                    <a:pt x="338" y="478"/>
                    <a:pt x="338" y="478"/>
                    <a:pt x="338" y="478"/>
                  </a:cubicBezTo>
                  <a:cubicBezTo>
                    <a:pt x="343" y="492"/>
                    <a:pt x="343" y="492"/>
                    <a:pt x="343" y="492"/>
                  </a:cubicBezTo>
                  <a:cubicBezTo>
                    <a:pt x="346" y="491"/>
                    <a:pt x="346" y="491"/>
                    <a:pt x="346" y="491"/>
                  </a:cubicBezTo>
                  <a:cubicBezTo>
                    <a:pt x="348" y="490"/>
                    <a:pt x="354" y="489"/>
                    <a:pt x="357" y="488"/>
                  </a:cubicBezTo>
                  <a:cubicBezTo>
                    <a:pt x="357" y="489"/>
                    <a:pt x="358" y="492"/>
                    <a:pt x="359" y="495"/>
                  </a:cubicBezTo>
                  <a:cubicBezTo>
                    <a:pt x="355" y="497"/>
                    <a:pt x="351" y="498"/>
                    <a:pt x="349" y="499"/>
                  </a:cubicBezTo>
                  <a:cubicBezTo>
                    <a:pt x="346" y="499"/>
                    <a:pt x="346" y="499"/>
                    <a:pt x="346" y="499"/>
                  </a:cubicBezTo>
                  <a:cubicBezTo>
                    <a:pt x="346" y="499"/>
                    <a:pt x="349" y="508"/>
                    <a:pt x="350" y="511"/>
                  </a:cubicBezTo>
                  <a:cubicBezTo>
                    <a:pt x="348" y="511"/>
                    <a:pt x="344" y="513"/>
                    <a:pt x="339" y="514"/>
                  </a:cubicBezTo>
                  <a:cubicBezTo>
                    <a:pt x="338" y="510"/>
                    <a:pt x="330" y="481"/>
                    <a:pt x="330" y="481"/>
                  </a:cubicBezTo>
                  <a:cubicBezTo>
                    <a:pt x="328" y="482"/>
                    <a:pt x="328" y="482"/>
                    <a:pt x="328" y="482"/>
                  </a:cubicBezTo>
                  <a:cubicBezTo>
                    <a:pt x="304" y="489"/>
                    <a:pt x="277" y="489"/>
                    <a:pt x="277" y="489"/>
                  </a:cubicBezTo>
                  <a:cubicBezTo>
                    <a:pt x="274" y="489"/>
                    <a:pt x="274" y="489"/>
                    <a:pt x="274" y="489"/>
                  </a:cubicBezTo>
                  <a:cubicBezTo>
                    <a:pt x="275" y="505"/>
                    <a:pt x="275" y="505"/>
                    <a:pt x="275" y="505"/>
                  </a:cubicBezTo>
                  <a:cubicBezTo>
                    <a:pt x="277" y="504"/>
                    <a:pt x="277" y="504"/>
                    <a:pt x="277" y="504"/>
                  </a:cubicBezTo>
                  <a:cubicBezTo>
                    <a:pt x="280" y="504"/>
                    <a:pt x="286" y="504"/>
                    <a:pt x="289" y="505"/>
                  </a:cubicBezTo>
                  <a:cubicBezTo>
                    <a:pt x="289" y="506"/>
                    <a:pt x="289" y="508"/>
                    <a:pt x="289" y="512"/>
                  </a:cubicBezTo>
                  <a:cubicBezTo>
                    <a:pt x="285" y="512"/>
                    <a:pt x="281" y="512"/>
                    <a:pt x="278" y="512"/>
                  </a:cubicBezTo>
                  <a:cubicBezTo>
                    <a:pt x="276" y="512"/>
                    <a:pt x="276" y="512"/>
                    <a:pt x="276" y="512"/>
                  </a:cubicBezTo>
                  <a:cubicBezTo>
                    <a:pt x="276" y="512"/>
                    <a:pt x="276" y="521"/>
                    <a:pt x="276" y="524"/>
                  </a:cubicBezTo>
                  <a:cubicBezTo>
                    <a:pt x="273" y="524"/>
                    <a:pt x="269" y="524"/>
                    <a:pt x="265" y="523"/>
                  </a:cubicBezTo>
                  <a:cubicBezTo>
                    <a:pt x="265" y="523"/>
                    <a:pt x="265" y="523"/>
                    <a:pt x="265" y="523"/>
                  </a:cubicBezTo>
                  <a:close/>
                  <a:moveTo>
                    <a:pt x="424" y="456"/>
                  </a:moveTo>
                  <a:cubicBezTo>
                    <a:pt x="421" y="453"/>
                    <a:pt x="417" y="448"/>
                    <a:pt x="417" y="448"/>
                  </a:cubicBezTo>
                  <a:cubicBezTo>
                    <a:pt x="416" y="449"/>
                    <a:pt x="416" y="449"/>
                    <a:pt x="416" y="449"/>
                  </a:cubicBezTo>
                  <a:cubicBezTo>
                    <a:pt x="415" y="449"/>
                    <a:pt x="409" y="452"/>
                    <a:pt x="406" y="455"/>
                  </a:cubicBezTo>
                  <a:cubicBezTo>
                    <a:pt x="404" y="453"/>
                    <a:pt x="403" y="451"/>
                    <a:pt x="402" y="450"/>
                  </a:cubicBezTo>
                  <a:cubicBezTo>
                    <a:pt x="407" y="446"/>
                    <a:pt x="425" y="433"/>
                    <a:pt x="438" y="417"/>
                  </a:cubicBezTo>
                  <a:cubicBezTo>
                    <a:pt x="441" y="419"/>
                    <a:pt x="464" y="439"/>
                    <a:pt x="464" y="439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72" y="432"/>
                    <a:pt x="476" y="426"/>
                    <a:pt x="476" y="425"/>
                  </a:cubicBezTo>
                  <a:cubicBezTo>
                    <a:pt x="477" y="424"/>
                    <a:pt x="477" y="424"/>
                    <a:pt x="477" y="424"/>
                  </a:cubicBezTo>
                  <a:cubicBezTo>
                    <a:pt x="477" y="424"/>
                    <a:pt x="471" y="418"/>
                    <a:pt x="468" y="417"/>
                  </a:cubicBezTo>
                  <a:cubicBezTo>
                    <a:pt x="470" y="415"/>
                    <a:pt x="472" y="412"/>
                    <a:pt x="474" y="409"/>
                  </a:cubicBezTo>
                  <a:cubicBezTo>
                    <a:pt x="477" y="411"/>
                    <a:pt x="483" y="415"/>
                    <a:pt x="483" y="415"/>
                  </a:cubicBezTo>
                  <a:cubicBezTo>
                    <a:pt x="484" y="413"/>
                    <a:pt x="484" y="413"/>
                    <a:pt x="484" y="413"/>
                  </a:cubicBezTo>
                  <a:cubicBezTo>
                    <a:pt x="486" y="410"/>
                    <a:pt x="490" y="404"/>
                    <a:pt x="491" y="401"/>
                  </a:cubicBezTo>
                  <a:cubicBezTo>
                    <a:pt x="493" y="403"/>
                    <a:pt x="496" y="404"/>
                    <a:pt x="497" y="405"/>
                  </a:cubicBezTo>
                  <a:cubicBezTo>
                    <a:pt x="485" y="428"/>
                    <a:pt x="467" y="447"/>
                    <a:pt x="462" y="452"/>
                  </a:cubicBezTo>
                  <a:cubicBezTo>
                    <a:pt x="456" y="446"/>
                    <a:pt x="439" y="431"/>
                    <a:pt x="438" y="430"/>
                  </a:cubicBezTo>
                  <a:cubicBezTo>
                    <a:pt x="437" y="428"/>
                    <a:pt x="437" y="428"/>
                    <a:pt x="437" y="428"/>
                  </a:cubicBezTo>
                  <a:cubicBezTo>
                    <a:pt x="435" y="430"/>
                    <a:pt x="435" y="430"/>
                    <a:pt x="435" y="430"/>
                  </a:cubicBezTo>
                  <a:cubicBezTo>
                    <a:pt x="432" y="433"/>
                    <a:pt x="425" y="439"/>
                    <a:pt x="425" y="439"/>
                  </a:cubicBezTo>
                  <a:cubicBezTo>
                    <a:pt x="423" y="441"/>
                    <a:pt x="423" y="441"/>
                    <a:pt x="423" y="441"/>
                  </a:cubicBezTo>
                  <a:cubicBezTo>
                    <a:pt x="423" y="441"/>
                    <a:pt x="430" y="446"/>
                    <a:pt x="432" y="448"/>
                  </a:cubicBezTo>
                  <a:cubicBezTo>
                    <a:pt x="430" y="450"/>
                    <a:pt x="427" y="453"/>
                    <a:pt x="424" y="456"/>
                  </a:cubicBezTo>
                  <a:cubicBezTo>
                    <a:pt x="424" y="456"/>
                    <a:pt x="424" y="456"/>
                    <a:pt x="424" y="456"/>
                  </a:cubicBezTo>
                  <a:close/>
                  <a:moveTo>
                    <a:pt x="463" y="398"/>
                  </a:moveTo>
                  <a:cubicBezTo>
                    <a:pt x="463" y="398"/>
                    <a:pt x="458" y="403"/>
                    <a:pt x="455" y="407"/>
                  </a:cubicBezTo>
                  <a:cubicBezTo>
                    <a:pt x="453" y="406"/>
                    <a:pt x="451" y="404"/>
                    <a:pt x="450" y="403"/>
                  </a:cubicBezTo>
                  <a:cubicBezTo>
                    <a:pt x="454" y="398"/>
                    <a:pt x="467" y="380"/>
                    <a:pt x="475" y="360"/>
                  </a:cubicBezTo>
                  <a:cubicBezTo>
                    <a:pt x="479" y="362"/>
                    <a:pt x="506" y="373"/>
                    <a:pt x="506" y="373"/>
                  </a:cubicBezTo>
                  <a:cubicBezTo>
                    <a:pt x="507" y="371"/>
                    <a:pt x="507" y="371"/>
                    <a:pt x="507" y="371"/>
                  </a:cubicBezTo>
                  <a:cubicBezTo>
                    <a:pt x="511" y="364"/>
                    <a:pt x="513" y="357"/>
                    <a:pt x="513" y="356"/>
                  </a:cubicBezTo>
                  <a:cubicBezTo>
                    <a:pt x="514" y="354"/>
                    <a:pt x="514" y="354"/>
                    <a:pt x="514" y="354"/>
                  </a:cubicBezTo>
                  <a:cubicBezTo>
                    <a:pt x="514" y="354"/>
                    <a:pt x="506" y="351"/>
                    <a:pt x="503" y="350"/>
                  </a:cubicBezTo>
                  <a:cubicBezTo>
                    <a:pt x="504" y="348"/>
                    <a:pt x="505" y="345"/>
                    <a:pt x="506" y="341"/>
                  </a:cubicBezTo>
                  <a:cubicBezTo>
                    <a:pt x="510" y="343"/>
                    <a:pt x="516" y="345"/>
                    <a:pt x="516" y="345"/>
                  </a:cubicBezTo>
                  <a:cubicBezTo>
                    <a:pt x="517" y="342"/>
                    <a:pt x="517" y="342"/>
                    <a:pt x="517" y="342"/>
                  </a:cubicBezTo>
                  <a:cubicBezTo>
                    <a:pt x="517" y="339"/>
                    <a:pt x="519" y="332"/>
                    <a:pt x="520" y="329"/>
                  </a:cubicBezTo>
                  <a:cubicBezTo>
                    <a:pt x="522" y="329"/>
                    <a:pt x="525" y="330"/>
                    <a:pt x="527" y="330"/>
                  </a:cubicBezTo>
                  <a:cubicBezTo>
                    <a:pt x="523" y="356"/>
                    <a:pt x="511" y="380"/>
                    <a:pt x="508" y="387"/>
                  </a:cubicBezTo>
                  <a:cubicBezTo>
                    <a:pt x="501" y="383"/>
                    <a:pt x="482" y="375"/>
                    <a:pt x="479" y="374"/>
                  </a:cubicBezTo>
                  <a:cubicBezTo>
                    <a:pt x="477" y="373"/>
                    <a:pt x="477" y="373"/>
                    <a:pt x="477" y="373"/>
                  </a:cubicBezTo>
                  <a:cubicBezTo>
                    <a:pt x="476" y="375"/>
                    <a:pt x="476" y="375"/>
                    <a:pt x="476" y="375"/>
                  </a:cubicBezTo>
                  <a:cubicBezTo>
                    <a:pt x="475" y="378"/>
                    <a:pt x="469" y="386"/>
                    <a:pt x="469" y="386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8" y="388"/>
                    <a:pt x="476" y="392"/>
                    <a:pt x="478" y="393"/>
                  </a:cubicBezTo>
                  <a:cubicBezTo>
                    <a:pt x="477" y="395"/>
                    <a:pt x="475" y="399"/>
                    <a:pt x="473" y="403"/>
                  </a:cubicBezTo>
                  <a:cubicBezTo>
                    <a:pt x="469" y="400"/>
                    <a:pt x="464" y="397"/>
                    <a:pt x="464" y="397"/>
                  </a:cubicBezTo>
                  <a:cubicBezTo>
                    <a:pt x="463" y="398"/>
                    <a:pt x="463" y="398"/>
                    <a:pt x="463" y="398"/>
                  </a:cubicBezTo>
                  <a:close/>
                  <a:moveTo>
                    <a:pt x="42" y="402"/>
                  </a:moveTo>
                  <a:cubicBezTo>
                    <a:pt x="27" y="381"/>
                    <a:pt x="19" y="356"/>
                    <a:pt x="17" y="348"/>
                  </a:cubicBezTo>
                  <a:cubicBezTo>
                    <a:pt x="25" y="346"/>
                    <a:pt x="47" y="339"/>
                    <a:pt x="48" y="339"/>
                  </a:cubicBezTo>
                  <a:cubicBezTo>
                    <a:pt x="50" y="338"/>
                    <a:pt x="50" y="338"/>
                    <a:pt x="50" y="338"/>
                  </a:cubicBezTo>
                  <a:cubicBezTo>
                    <a:pt x="49" y="336"/>
                    <a:pt x="49" y="336"/>
                    <a:pt x="49" y="336"/>
                  </a:cubicBezTo>
                  <a:cubicBezTo>
                    <a:pt x="48" y="332"/>
                    <a:pt x="46" y="323"/>
                    <a:pt x="46" y="323"/>
                  </a:cubicBezTo>
                  <a:cubicBezTo>
                    <a:pt x="46" y="321"/>
                    <a:pt x="46" y="321"/>
                    <a:pt x="46" y="321"/>
                  </a:cubicBezTo>
                  <a:cubicBezTo>
                    <a:pt x="46" y="321"/>
                    <a:pt x="38" y="323"/>
                    <a:pt x="35" y="324"/>
                  </a:cubicBezTo>
                  <a:cubicBezTo>
                    <a:pt x="34" y="321"/>
                    <a:pt x="33" y="317"/>
                    <a:pt x="32" y="313"/>
                  </a:cubicBezTo>
                  <a:cubicBezTo>
                    <a:pt x="36" y="313"/>
                    <a:pt x="43" y="312"/>
                    <a:pt x="43" y="312"/>
                  </a:cubicBezTo>
                  <a:cubicBezTo>
                    <a:pt x="43" y="310"/>
                    <a:pt x="43" y="310"/>
                    <a:pt x="43" y="310"/>
                  </a:cubicBezTo>
                  <a:cubicBezTo>
                    <a:pt x="43" y="310"/>
                    <a:pt x="43" y="309"/>
                    <a:pt x="43" y="307"/>
                  </a:cubicBezTo>
                  <a:cubicBezTo>
                    <a:pt x="43" y="305"/>
                    <a:pt x="43" y="301"/>
                    <a:pt x="42" y="298"/>
                  </a:cubicBezTo>
                  <a:cubicBezTo>
                    <a:pt x="44" y="298"/>
                    <a:pt x="47" y="297"/>
                    <a:pt x="49" y="297"/>
                  </a:cubicBezTo>
                  <a:cubicBezTo>
                    <a:pt x="49" y="304"/>
                    <a:pt x="52" y="325"/>
                    <a:pt x="59" y="345"/>
                  </a:cubicBezTo>
                  <a:cubicBezTo>
                    <a:pt x="55" y="346"/>
                    <a:pt x="28" y="357"/>
                    <a:pt x="28" y="357"/>
                  </a:cubicBezTo>
                  <a:cubicBezTo>
                    <a:pt x="28" y="359"/>
                    <a:pt x="28" y="359"/>
                    <a:pt x="28" y="359"/>
                  </a:cubicBezTo>
                  <a:cubicBezTo>
                    <a:pt x="30" y="366"/>
                    <a:pt x="34" y="374"/>
                    <a:pt x="34" y="374"/>
                  </a:cubicBezTo>
                  <a:cubicBezTo>
                    <a:pt x="35" y="376"/>
                    <a:pt x="35" y="376"/>
                    <a:pt x="35" y="376"/>
                  </a:cubicBezTo>
                  <a:cubicBezTo>
                    <a:pt x="35" y="376"/>
                    <a:pt x="43" y="372"/>
                    <a:pt x="45" y="371"/>
                  </a:cubicBezTo>
                  <a:cubicBezTo>
                    <a:pt x="46" y="374"/>
                    <a:pt x="48" y="377"/>
                    <a:pt x="49" y="380"/>
                  </a:cubicBezTo>
                  <a:cubicBezTo>
                    <a:pt x="46" y="381"/>
                    <a:pt x="39" y="385"/>
                    <a:pt x="39" y="385"/>
                  </a:cubicBezTo>
                  <a:cubicBezTo>
                    <a:pt x="41" y="387"/>
                    <a:pt x="41" y="387"/>
                    <a:pt x="41" y="387"/>
                  </a:cubicBezTo>
                  <a:cubicBezTo>
                    <a:pt x="43" y="390"/>
                    <a:pt x="46" y="396"/>
                    <a:pt x="48" y="399"/>
                  </a:cubicBezTo>
                  <a:cubicBezTo>
                    <a:pt x="46" y="400"/>
                    <a:pt x="44" y="401"/>
                    <a:pt x="42" y="402"/>
                  </a:cubicBezTo>
                  <a:cubicBezTo>
                    <a:pt x="42" y="402"/>
                    <a:pt x="42" y="402"/>
                    <a:pt x="42" y="402"/>
                  </a:cubicBezTo>
                  <a:close/>
                  <a:moveTo>
                    <a:pt x="492" y="335"/>
                  </a:moveTo>
                  <a:cubicBezTo>
                    <a:pt x="492" y="335"/>
                    <a:pt x="489" y="341"/>
                    <a:pt x="487" y="346"/>
                  </a:cubicBezTo>
                  <a:cubicBezTo>
                    <a:pt x="485" y="345"/>
                    <a:pt x="483" y="344"/>
                    <a:pt x="481" y="344"/>
                  </a:cubicBezTo>
                  <a:cubicBezTo>
                    <a:pt x="483" y="337"/>
                    <a:pt x="490" y="317"/>
                    <a:pt x="492" y="296"/>
                  </a:cubicBezTo>
                  <a:cubicBezTo>
                    <a:pt x="496" y="296"/>
                    <a:pt x="526" y="298"/>
                    <a:pt x="526" y="298"/>
                  </a:cubicBezTo>
                  <a:cubicBezTo>
                    <a:pt x="526" y="297"/>
                    <a:pt x="526" y="297"/>
                    <a:pt x="526" y="297"/>
                  </a:cubicBezTo>
                  <a:cubicBezTo>
                    <a:pt x="527" y="292"/>
                    <a:pt x="528" y="287"/>
                    <a:pt x="528" y="284"/>
                  </a:cubicBezTo>
                  <a:cubicBezTo>
                    <a:pt x="528" y="282"/>
                    <a:pt x="527" y="281"/>
                    <a:pt x="527" y="280"/>
                  </a:cubicBezTo>
                  <a:cubicBezTo>
                    <a:pt x="527" y="278"/>
                    <a:pt x="527" y="278"/>
                    <a:pt x="527" y="278"/>
                  </a:cubicBezTo>
                  <a:cubicBezTo>
                    <a:pt x="527" y="278"/>
                    <a:pt x="519" y="278"/>
                    <a:pt x="516" y="278"/>
                  </a:cubicBezTo>
                  <a:cubicBezTo>
                    <a:pt x="516" y="278"/>
                    <a:pt x="516" y="277"/>
                    <a:pt x="516" y="277"/>
                  </a:cubicBezTo>
                  <a:cubicBezTo>
                    <a:pt x="516" y="274"/>
                    <a:pt x="516" y="272"/>
                    <a:pt x="516" y="269"/>
                  </a:cubicBezTo>
                  <a:cubicBezTo>
                    <a:pt x="520" y="269"/>
                    <a:pt x="527" y="268"/>
                    <a:pt x="527" y="268"/>
                  </a:cubicBezTo>
                  <a:cubicBezTo>
                    <a:pt x="527" y="266"/>
                    <a:pt x="527" y="266"/>
                    <a:pt x="527" y="266"/>
                  </a:cubicBezTo>
                  <a:cubicBezTo>
                    <a:pt x="526" y="262"/>
                    <a:pt x="526" y="255"/>
                    <a:pt x="526" y="252"/>
                  </a:cubicBezTo>
                  <a:cubicBezTo>
                    <a:pt x="528" y="252"/>
                    <a:pt x="530" y="252"/>
                    <a:pt x="532" y="251"/>
                  </a:cubicBezTo>
                  <a:cubicBezTo>
                    <a:pt x="534" y="260"/>
                    <a:pt x="534" y="268"/>
                    <a:pt x="534" y="276"/>
                  </a:cubicBezTo>
                  <a:cubicBezTo>
                    <a:pt x="534" y="292"/>
                    <a:pt x="532" y="306"/>
                    <a:pt x="531" y="310"/>
                  </a:cubicBezTo>
                  <a:cubicBezTo>
                    <a:pt x="524" y="309"/>
                    <a:pt x="501" y="306"/>
                    <a:pt x="500" y="306"/>
                  </a:cubicBezTo>
                  <a:cubicBezTo>
                    <a:pt x="497" y="306"/>
                    <a:pt x="497" y="306"/>
                    <a:pt x="497" y="306"/>
                  </a:cubicBezTo>
                  <a:cubicBezTo>
                    <a:pt x="497" y="308"/>
                    <a:pt x="497" y="308"/>
                    <a:pt x="497" y="308"/>
                  </a:cubicBezTo>
                  <a:cubicBezTo>
                    <a:pt x="497" y="312"/>
                    <a:pt x="494" y="321"/>
                    <a:pt x="494" y="321"/>
                  </a:cubicBezTo>
                  <a:cubicBezTo>
                    <a:pt x="494" y="324"/>
                    <a:pt x="494" y="324"/>
                    <a:pt x="494" y="324"/>
                  </a:cubicBezTo>
                  <a:cubicBezTo>
                    <a:pt x="494" y="324"/>
                    <a:pt x="502" y="325"/>
                    <a:pt x="505" y="325"/>
                  </a:cubicBezTo>
                  <a:cubicBezTo>
                    <a:pt x="504" y="328"/>
                    <a:pt x="504" y="332"/>
                    <a:pt x="503" y="336"/>
                  </a:cubicBezTo>
                  <a:cubicBezTo>
                    <a:pt x="499" y="335"/>
                    <a:pt x="493" y="333"/>
                    <a:pt x="493" y="333"/>
                  </a:cubicBezTo>
                  <a:cubicBezTo>
                    <a:pt x="492" y="335"/>
                    <a:pt x="492" y="335"/>
                    <a:pt x="492" y="335"/>
                  </a:cubicBezTo>
                  <a:close/>
                  <a:moveTo>
                    <a:pt x="13" y="329"/>
                  </a:moveTo>
                  <a:cubicBezTo>
                    <a:pt x="7" y="308"/>
                    <a:pt x="6" y="286"/>
                    <a:pt x="6" y="275"/>
                  </a:cubicBezTo>
                  <a:cubicBezTo>
                    <a:pt x="6" y="273"/>
                    <a:pt x="6" y="272"/>
                    <a:pt x="6" y="271"/>
                  </a:cubicBezTo>
                  <a:cubicBezTo>
                    <a:pt x="14" y="271"/>
                    <a:pt x="37" y="271"/>
                    <a:pt x="38" y="271"/>
                  </a:cubicBezTo>
                  <a:cubicBezTo>
                    <a:pt x="40" y="271"/>
                    <a:pt x="40" y="271"/>
                    <a:pt x="40" y="271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0" y="264"/>
                    <a:pt x="41" y="255"/>
                    <a:pt x="41" y="255"/>
                  </a:cubicBezTo>
                  <a:cubicBezTo>
                    <a:pt x="41" y="252"/>
                    <a:pt x="41" y="252"/>
                    <a:pt x="41" y="252"/>
                  </a:cubicBezTo>
                  <a:cubicBezTo>
                    <a:pt x="41" y="252"/>
                    <a:pt x="33" y="252"/>
                    <a:pt x="30" y="252"/>
                  </a:cubicBezTo>
                  <a:cubicBezTo>
                    <a:pt x="30" y="250"/>
                    <a:pt x="30" y="246"/>
                    <a:pt x="30" y="242"/>
                  </a:cubicBezTo>
                  <a:cubicBezTo>
                    <a:pt x="34" y="242"/>
                    <a:pt x="41" y="243"/>
                    <a:pt x="41" y="243"/>
                  </a:cubicBezTo>
                  <a:cubicBezTo>
                    <a:pt x="41" y="241"/>
                    <a:pt x="41" y="241"/>
                    <a:pt x="41" y="241"/>
                  </a:cubicBezTo>
                  <a:cubicBezTo>
                    <a:pt x="41" y="241"/>
                    <a:pt x="43" y="234"/>
                    <a:pt x="44" y="230"/>
                  </a:cubicBezTo>
                  <a:cubicBezTo>
                    <a:pt x="46" y="230"/>
                    <a:pt x="49" y="230"/>
                    <a:pt x="51" y="231"/>
                  </a:cubicBezTo>
                  <a:cubicBezTo>
                    <a:pt x="50" y="236"/>
                    <a:pt x="47" y="253"/>
                    <a:pt x="47" y="270"/>
                  </a:cubicBezTo>
                  <a:cubicBezTo>
                    <a:pt x="47" y="273"/>
                    <a:pt x="47" y="276"/>
                    <a:pt x="47" y="279"/>
                  </a:cubicBezTo>
                  <a:cubicBezTo>
                    <a:pt x="43" y="280"/>
                    <a:pt x="14" y="281"/>
                    <a:pt x="14" y="281"/>
                  </a:cubicBezTo>
                  <a:cubicBezTo>
                    <a:pt x="13" y="283"/>
                    <a:pt x="13" y="283"/>
                    <a:pt x="13" y="283"/>
                  </a:cubicBezTo>
                  <a:cubicBezTo>
                    <a:pt x="13" y="285"/>
                    <a:pt x="13" y="286"/>
                    <a:pt x="13" y="288"/>
                  </a:cubicBezTo>
                  <a:cubicBezTo>
                    <a:pt x="13" y="294"/>
                    <a:pt x="14" y="299"/>
                    <a:pt x="14" y="299"/>
                  </a:cubicBezTo>
                  <a:cubicBezTo>
                    <a:pt x="15" y="301"/>
                    <a:pt x="15" y="301"/>
                    <a:pt x="15" y="301"/>
                  </a:cubicBezTo>
                  <a:cubicBezTo>
                    <a:pt x="15" y="301"/>
                    <a:pt x="23" y="300"/>
                    <a:pt x="26" y="300"/>
                  </a:cubicBezTo>
                  <a:cubicBezTo>
                    <a:pt x="26" y="303"/>
                    <a:pt x="27" y="306"/>
                    <a:pt x="27" y="310"/>
                  </a:cubicBezTo>
                  <a:cubicBezTo>
                    <a:pt x="23" y="310"/>
                    <a:pt x="16" y="311"/>
                    <a:pt x="16" y="311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18" y="317"/>
                    <a:pt x="19" y="324"/>
                    <a:pt x="20" y="327"/>
                  </a:cubicBezTo>
                  <a:cubicBezTo>
                    <a:pt x="18" y="328"/>
                    <a:pt x="15" y="328"/>
                    <a:pt x="13" y="329"/>
                  </a:cubicBezTo>
                  <a:cubicBezTo>
                    <a:pt x="13" y="329"/>
                    <a:pt x="13" y="329"/>
                    <a:pt x="13" y="329"/>
                  </a:cubicBezTo>
                  <a:close/>
                  <a:moveTo>
                    <a:pt x="503" y="265"/>
                  </a:moveTo>
                  <a:cubicBezTo>
                    <a:pt x="501" y="265"/>
                    <a:pt x="501" y="265"/>
                    <a:pt x="501" y="265"/>
                  </a:cubicBezTo>
                  <a:cubicBezTo>
                    <a:pt x="501" y="266"/>
                    <a:pt x="501" y="266"/>
                    <a:pt x="501" y="266"/>
                  </a:cubicBezTo>
                  <a:cubicBezTo>
                    <a:pt x="500" y="267"/>
                    <a:pt x="499" y="274"/>
                    <a:pt x="499" y="278"/>
                  </a:cubicBezTo>
                  <a:cubicBezTo>
                    <a:pt x="497" y="278"/>
                    <a:pt x="495" y="278"/>
                    <a:pt x="493" y="278"/>
                  </a:cubicBezTo>
                  <a:cubicBezTo>
                    <a:pt x="493" y="276"/>
                    <a:pt x="493" y="273"/>
                    <a:pt x="493" y="269"/>
                  </a:cubicBezTo>
                  <a:cubicBezTo>
                    <a:pt x="493" y="259"/>
                    <a:pt x="492" y="244"/>
                    <a:pt x="489" y="230"/>
                  </a:cubicBezTo>
                  <a:cubicBezTo>
                    <a:pt x="493" y="229"/>
                    <a:pt x="522" y="222"/>
                    <a:pt x="522" y="222"/>
                  </a:cubicBezTo>
                  <a:cubicBezTo>
                    <a:pt x="522" y="221"/>
                    <a:pt x="522" y="221"/>
                    <a:pt x="522" y="221"/>
                  </a:cubicBezTo>
                  <a:cubicBezTo>
                    <a:pt x="522" y="213"/>
                    <a:pt x="519" y="205"/>
                    <a:pt x="519" y="205"/>
                  </a:cubicBezTo>
                  <a:cubicBezTo>
                    <a:pt x="518" y="203"/>
                    <a:pt x="518" y="203"/>
                    <a:pt x="518" y="203"/>
                  </a:cubicBezTo>
                  <a:cubicBezTo>
                    <a:pt x="518" y="203"/>
                    <a:pt x="510" y="205"/>
                    <a:pt x="507" y="206"/>
                  </a:cubicBezTo>
                  <a:cubicBezTo>
                    <a:pt x="507" y="203"/>
                    <a:pt x="506" y="200"/>
                    <a:pt x="504" y="197"/>
                  </a:cubicBezTo>
                  <a:cubicBezTo>
                    <a:pt x="508" y="195"/>
                    <a:pt x="515" y="193"/>
                    <a:pt x="515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2" y="188"/>
                    <a:pt x="510" y="181"/>
                    <a:pt x="509" y="178"/>
                  </a:cubicBezTo>
                  <a:cubicBezTo>
                    <a:pt x="511" y="177"/>
                    <a:pt x="513" y="176"/>
                    <a:pt x="515" y="176"/>
                  </a:cubicBezTo>
                  <a:cubicBezTo>
                    <a:pt x="526" y="199"/>
                    <a:pt x="530" y="224"/>
                    <a:pt x="531" y="232"/>
                  </a:cubicBezTo>
                  <a:cubicBezTo>
                    <a:pt x="523" y="233"/>
                    <a:pt x="500" y="237"/>
                    <a:pt x="499" y="237"/>
                  </a:cubicBezTo>
                  <a:cubicBezTo>
                    <a:pt x="497" y="237"/>
                    <a:pt x="497" y="237"/>
                    <a:pt x="497" y="237"/>
                  </a:cubicBezTo>
                  <a:cubicBezTo>
                    <a:pt x="497" y="239"/>
                    <a:pt x="497" y="239"/>
                    <a:pt x="497" y="239"/>
                  </a:cubicBezTo>
                  <a:cubicBezTo>
                    <a:pt x="498" y="244"/>
                    <a:pt x="499" y="253"/>
                    <a:pt x="499" y="253"/>
                  </a:cubicBezTo>
                  <a:cubicBezTo>
                    <a:pt x="499" y="255"/>
                    <a:pt x="499" y="255"/>
                    <a:pt x="499" y="255"/>
                  </a:cubicBezTo>
                  <a:cubicBezTo>
                    <a:pt x="499" y="255"/>
                    <a:pt x="507" y="254"/>
                    <a:pt x="510" y="254"/>
                  </a:cubicBezTo>
                  <a:cubicBezTo>
                    <a:pt x="510" y="256"/>
                    <a:pt x="511" y="260"/>
                    <a:pt x="511" y="264"/>
                  </a:cubicBezTo>
                  <a:cubicBezTo>
                    <a:pt x="507" y="265"/>
                    <a:pt x="503" y="265"/>
                    <a:pt x="503" y="265"/>
                  </a:cubicBezTo>
                  <a:cubicBezTo>
                    <a:pt x="503" y="265"/>
                    <a:pt x="503" y="265"/>
                    <a:pt x="503" y="265"/>
                  </a:cubicBezTo>
                  <a:close/>
                  <a:moveTo>
                    <a:pt x="485" y="213"/>
                  </a:moveTo>
                  <a:cubicBezTo>
                    <a:pt x="483" y="206"/>
                    <a:pt x="477" y="185"/>
                    <a:pt x="467" y="167"/>
                  </a:cubicBezTo>
                  <a:cubicBezTo>
                    <a:pt x="470" y="165"/>
                    <a:pt x="496" y="150"/>
                    <a:pt x="496" y="150"/>
                  </a:cubicBezTo>
                  <a:cubicBezTo>
                    <a:pt x="495" y="148"/>
                    <a:pt x="495" y="148"/>
                    <a:pt x="495" y="148"/>
                  </a:cubicBezTo>
                  <a:cubicBezTo>
                    <a:pt x="492" y="141"/>
                    <a:pt x="487" y="134"/>
                    <a:pt x="487" y="134"/>
                  </a:cubicBezTo>
                  <a:cubicBezTo>
                    <a:pt x="486" y="132"/>
                    <a:pt x="486" y="132"/>
                    <a:pt x="486" y="132"/>
                  </a:cubicBezTo>
                  <a:cubicBezTo>
                    <a:pt x="486" y="132"/>
                    <a:pt x="479" y="137"/>
                    <a:pt x="476" y="138"/>
                  </a:cubicBezTo>
                  <a:cubicBezTo>
                    <a:pt x="475" y="136"/>
                    <a:pt x="473" y="133"/>
                    <a:pt x="471" y="131"/>
                  </a:cubicBezTo>
                  <a:cubicBezTo>
                    <a:pt x="474" y="128"/>
                    <a:pt x="480" y="124"/>
                    <a:pt x="480" y="124"/>
                  </a:cubicBezTo>
                  <a:cubicBezTo>
                    <a:pt x="478" y="122"/>
                    <a:pt x="478" y="122"/>
                    <a:pt x="478" y="122"/>
                  </a:cubicBezTo>
                  <a:cubicBezTo>
                    <a:pt x="476" y="120"/>
                    <a:pt x="472" y="114"/>
                    <a:pt x="470" y="112"/>
                  </a:cubicBezTo>
                  <a:cubicBezTo>
                    <a:pt x="471" y="110"/>
                    <a:pt x="473" y="109"/>
                    <a:pt x="475" y="107"/>
                  </a:cubicBezTo>
                  <a:cubicBezTo>
                    <a:pt x="493" y="126"/>
                    <a:pt x="504" y="150"/>
                    <a:pt x="508" y="156"/>
                  </a:cubicBezTo>
                  <a:cubicBezTo>
                    <a:pt x="500" y="160"/>
                    <a:pt x="480" y="171"/>
                    <a:pt x="479" y="171"/>
                  </a:cubicBezTo>
                  <a:cubicBezTo>
                    <a:pt x="477" y="172"/>
                    <a:pt x="477" y="172"/>
                    <a:pt x="477" y="172"/>
                  </a:cubicBezTo>
                  <a:cubicBezTo>
                    <a:pt x="478" y="174"/>
                    <a:pt x="478" y="174"/>
                    <a:pt x="478" y="174"/>
                  </a:cubicBezTo>
                  <a:cubicBezTo>
                    <a:pt x="480" y="178"/>
                    <a:pt x="483" y="187"/>
                    <a:pt x="483" y="187"/>
                  </a:cubicBezTo>
                  <a:cubicBezTo>
                    <a:pt x="484" y="189"/>
                    <a:pt x="484" y="189"/>
                    <a:pt x="484" y="189"/>
                  </a:cubicBezTo>
                  <a:cubicBezTo>
                    <a:pt x="484" y="189"/>
                    <a:pt x="492" y="185"/>
                    <a:pt x="494" y="184"/>
                  </a:cubicBezTo>
                  <a:cubicBezTo>
                    <a:pt x="495" y="186"/>
                    <a:pt x="497" y="190"/>
                    <a:pt x="499" y="194"/>
                  </a:cubicBezTo>
                  <a:cubicBezTo>
                    <a:pt x="495" y="195"/>
                    <a:pt x="489" y="197"/>
                    <a:pt x="489" y="197"/>
                  </a:cubicBezTo>
                  <a:cubicBezTo>
                    <a:pt x="489" y="199"/>
                    <a:pt x="489" y="199"/>
                    <a:pt x="489" y="199"/>
                  </a:cubicBezTo>
                  <a:cubicBezTo>
                    <a:pt x="489" y="199"/>
                    <a:pt x="490" y="206"/>
                    <a:pt x="491" y="211"/>
                  </a:cubicBezTo>
                  <a:cubicBezTo>
                    <a:pt x="489" y="211"/>
                    <a:pt x="487" y="212"/>
                    <a:pt x="485" y="213"/>
                  </a:cubicBezTo>
                  <a:cubicBezTo>
                    <a:pt x="485" y="213"/>
                    <a:pt x="485" y="213"/>
                    <a:pt x="485" y="213"/>
                  </a:cubicBezTo>
                  <a:close/>
                  <a:moveTo>
                    <a:pt x="458" y="152"/>
                  </a:moveTo>
                  <a:cubicBezTo>
                    <a:pt x="454" y="146"/>
                    <a:pt x="442" y="128"/>
                    <a:pt x="427" y="113"/>
                  </a:cubicBezTo>
                  <a:cubicBezTo>
                    <a:pt x="429" y="111"/>
                    <a:pt x="450" y="89"/>
                    <a:pt x="450" y="89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4" y="81"/>
                    <a:pt x="438" y="76"/>
                    <a:pt x="437" y="76"/>
                  </a:cubicBezTo>
                  <a:cubicBezTo>
                    <a:pt x="436" y="75"/>
                    <a:pt x="436" y="75"/>
                    <a:pt x="436" y="75"/>
                  </a:cubicBezTo>
                  <a:cubicBezTo>
                    <a:pt x="436" y="75"/>
                    <a:pt x="430" y="81"/>
                    <a:pt x="428" y="83"/>
                  </a:cubicBezTo>
                  <a:cubicBezTo>
                    <a:pt x="426" y="81"/>
                    <a:pt x="424" y="79"/>
                    <a:pt x="421" y="77"/>
                  </a:cubicBezTo>
                  <a:cubicBezTo>
                    <a:pt x="424" y="74"/>
                    <a:pt x="428" y="69"/>
                    <a:pt x="428" y="69"/>
                  </a:cubicBezTo>
                  <a:cubicBezTo>
                    <a:pt x="426" y="67"/>
                    <a:pt x="426" y="67"/>
                    <a:pt x="426" y="67"/>
                  </a:cubicBezTo>
                  <a:cubicBezTo>
                    <a:pt x="423" y="65"/>
                    <a:pt x="417" y="61"/>
                    <a:pt x="415" y="59"/>
                  </a:cubicBezTo>
                  <a:cubicBezTo>
                    <a:pt x="416" y="57"/>
                    <a:pt x="417" y="55"/>
                    <a:pt x="419" y="54"/>
                  </a:cubicBezTo>
                  <a:cubicBezTo>
                    <a:pt x="441" y="67"/>
                    <a:pt x="458" y="86"/>
                    <a:pt x="462" y="92"/>
                  </a:cubicBezTo>
                  <a:cubicBezTo>
                    <a:pt x="457" y="97"/>
                    <a:pt x="440" y="113"/>
                    <a:pt x="439" y="114"/>
                  </a:cubicBezTo>
                  <a:cubicBezTo>
                    <a:pt x="438" y="116"/>
                    <a:pt x="438" y="116"/>
                    <a:pt x="438" y="116"/>
                  </a:cubicBezTo>
                  <a:cubicBezTo>
                    <a:pt x="439" y="117"/>
                    <a:pt x="439" y="117"/>
                    <a:pt x="439" y="117"/>
                  </a:cubicBezTo>
                  <a:cubicBezTo>
                    <a:pt x="442" y="120"/>
                    <a:pt x="448" y="128"/>
                    <a:pt x="448" y="128"/>
                  </a:cubicBezTo>
                  <a:cubicBezTo>
                    <a:pt x="449" y="130"/>
                    <a:pt x="449" y="130"/>
                    <a:pt x="449" y="130"/>
                  </a:cubicBezTo>
                  <a:cubicBezTo>
                    <a:pt x="449" y="130"/>
                    <a:pt x="456" y="124"/>
                    <a:pt x="458" y="122"/>
                  </a:cubicBezTo>
                  <a:cubicBezTo>
                    <a:pt x="459" y="123"/>
                    <a:pt x="462" y="127"/>
                    <a:pt x="465" y="130"/>
                  </a:cubicBezTo>
                  <a:cubicBezTo>
                    <a:pt x="461" y="132"/>
                    <a:pt x="456" y="136"/>
                    <a:pt x="456" y="136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457" y="138"/>
                    <a:pt x="460" y="144"/>
                    <a:pt x="463" y="148"/>
                  </a:cubicBezTo>
                  <a:cubicBezTo>
                    <a:pt x="461" y="149"/>
                    <a:pt x="459" y="150"/>
                    <a:pt x="458" y="152"/>
                  </a:cubicBezTo>
                  <a:cubicBezTo>
                    <a:pt x="458" y="152"/>
                    <a:pt x="458" y="152"/>
                    <a:pt x="458" y="152"/>
                  </a:cubicBezTo>
                  <a:close/>
                  <a:moveTo>
                    <a:pt x="414" y="101"/>
                  </a:moveTo>
                  <a:cubicBezTo>
                    <a:pt x="408" y="96"/>
                    <a:pt x="392" y="83"/>
                    <a:pt x="374" y="73"/>
                  </a:cubicBezTo>
                  <a:cubicBezTo>
                    <a:pt x="375" y="70"/>
                    <a:pt x="389" y="43"/>
                    <a:pt x="389" y="43"/>
                  </a:cubicBezTo>
                  <a:cubicBezTo>
                    <a:pt x="388" y="42"/>
                    <a:pt x="388" y="42"/>
                    <a:pt x="388" y="42"/>
                  </a:cubicBezTo>
                  <a:cubicBezTo>
                    <a:pt x="381" y="38"/>
                    <a:pt x="373" y="35"/>
                    <a:pt x="373" y="35"/>
                  </a:cubicBezTo>
                  <a:cubicBezTo>
                    <a:pt x="371" y="34"/>
                    <a:pt x="371" y="34"/>
                    <a:pt x="371" y="34"/>
                  </a:cubicBezTo>
                  <a:cubicBezTo>
                    <a:pt x="371" y="34"/>
                    <a:pt x="368" y="42"/>
                    <a:pt x="366" y="44"/>
                  </a:cubicBezTo>
                  <a:cubicBezTo>
                    <a:pt x="364" y="43"/>
                    <a:pt x="361" y="42"/>
                    <a:pt x="358" y="41"/>
                  </a:cubicBezTo>
                  <a:cubicBezTo>
                    <a:pt x="359" y="37"/>
                    <a:pt x="362" y="31"/>
                    <a:pt x="362" y="31"/>
                  </a:cubicBezTo>
                  <a:cubicBezTo>
                    <a:pt x="360" y="30"/>
                    <a:pt x="360" y="30"/>
                    <a:pt x="360" y="30"/>
                  </a:cubicBezTo>
                  <a:cubicBezTo>
                    <a:pt x="356" y="29"/>
                    <a:pt x="350" y="27"/>
                    <a:pt x="346" y="25"/>
                  </a:cubicBezTo>
                  <a:cubicBezTo>
                    <a:pt x="347" y="23"/>
                    <a:pt x="348" y="21"/>
                    <a:pt x="349" y="19"/>
                  </a:cubicBezTo>
                  <a:cubicBezTo>
                    <a:pt x="374" y="25"/>
                    <a:pt x="396" y="38"/>
                    <a:pt x="402" y="42"/>
                  </a:cubicBezTo>
                  <a:cubicBezTo>
                    <a:pt x="398" y="49"/>
                    <a:pt x="387" y="69"/>
                    <a:pt x="386" y="70"/>
                  </a:cubicBezTo>
                  <a:cubicBezTo>
                    <a:pt x="385" y="71"/>
                    <a:pt x="385" y="71"/>
                    <a:pt x="385" y="71"/>
                  </a:cubicBezTo>
                  <a:cubicBezTo>
                    <a:pt x="387" y="72"/>
                    <a:pt x="387" y="72"/>
                    <a:pt x="387" y="72"/>
                  </a:cubicBezTo>
                  <a:cubicBezTo>
                    <a:pt x="390" y="75"/>
                    <a:pt x="398" y="80"/>
                    <a:pt x="398" y="80"/>
                  </a:cubicBezTo>
                  <a:cubicBezTo>
                    <a:pt x="400" y="82"/>
                    <a:pt x="400" y="82"/>
                    <a:pt x="400" y="82"/>
                  </a:cubicBezTo>
                  <a:cubicBezTo>
                    <a:pt x="400" y="82"/>
                    <a:pt x="404" y="74"/>
                    <a:pt x="406" y="72"/>
                  </a:cubicBezTo>
                  <a:cubicBezTo>
                    <a:pt x="408" y="73"/>
                    <a:pt x="411" y="76"/>
                    <a:pt x="415" y="78"/>
                  </a:cubicBezTo>
                  <a:cubicBezTo>
                    <a:pt x="412" y="81"/>
                    <a:pt x="408" y="86"/>
                    <a:pt x="408" y="86"/>
                  </a:cubicBezTo>
                  <a:cubicBezTo>
                    <a:pt x="409" y="88"/>
                    <a:pt x="409" y="88"/>
                    <a:pt x="409" y="88"/>
                  </a:cubicBezTo>
                  <a:cubicBezTo>
                    <a:pt x="410" y="88"/>
                    <a:pt x="414" y="93"/>
                    <a:pt x="418" y="96"/>
                  </a:cubicBezTo>
                  <a:cubicBezTo>
                    <a:pt x="416" y="98"/>
                    <a:pt x="415" y="99"/>
                    <a:pt x="414" y="101"/>
                  </a:cubicBezTo>
                  <a:cubicBezTo>
                    <a:pt x="414" y="101"/>
                    <a:pt x="414" y="101"/>
                    <a:pt x="414" y="101"/>
                  </a:cubicBezTo>
                  <a:close/>
                  <a:moveTo>
                    <a:pt x="358" y="66"/>
                  </a:moveTo>
                  <a:cubicBezTo>
                    <a:pt x="351" y="63"/>
                    <a:pt x="332" y="54"/>
                    <a:pt x="311" y="51"/>
                  </a:cubicBezTo>
                  <a:cubicBezTo>
                    <a:pt x="312" y="47"/>
                    <a:pt x="318" y="18"/>
                    <a:pt x="318" y="18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08" y="15"/>
                    <a:pt x="300" y="14"/>
                    <a:pt x="300" y="14"/>
                  </a:cubicBez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7" y="23"/>
                    <a:pt x="296" y="25"/>
                  </a:cubicBezTo>
                  <a:cubicBezTo>
                    <a:pt x="294" y="25"/>
                    <a:pt x="290" y="25"/>
                    <a:pt x="287" y="25"/>
                  </a:cubicBezTo>
                  <a:cubicBezTo>
                    <a:pt x="287" y="20"/>
                    <a:pt x="288" y="14"/>
                    <a:pt x="288" y="14"/>
                  </a:cubicBezTo>
                  <a:cubicBezTo>
                    <a:pt x="285" y="14"/>
                    <a:pt x="285" y="14"/>
                    <a:pt x="285" y="14"/>
                  </a:cubicBezTo>
                  <a:cubicBezTo>
                    <a:pt x="282" y="14"/>
                    <a:pt x="275" y="13"/>
                    <a:pt x="271" y="13"/>
                  </a:cubicBezTo>
                  <a:cubicBezTo>
                    <a:pt x="271" y="11"/>
                    <a:pt x="272" y="8"/>
                    <a:pt x="272" y="6"/>
                  </a:cubicBezTo>
                  <a:cubicBezTo>
                    <a:pt x="297" y="5"/>
                    <a:pt x="323" y="11"/>
                    <a:pt x="330" y="13"/>
                  </a:cubicBezTo>
                  <a:cubicBezTo>
                    <a:pt x="328" y="21"/>
                    <a:pt x="322" y="43"/>
                    <a:pt x="322" y="44"/>
                  </a:cubicBezTo>
                  <a:cubicBezTo>
                    <a:pt x="322" y="46"/>
                    <a:pt x="322" y="46"/>
                    <a:pt x="322" y="46"/>
                  </a:cubicBezTo>
                  <a:cubicBezTo>
                    <a:pt x="324" y="46"/>
                    <a:pt x="324" y="46"/>
                    <a:pt x="324" y="46"/>
                  </a:cubicBezTo>
                  <a:cubicBezTo>
                    <a:pt x="328" y="47"/>
                    <a:pt x="337" y="50"/>
                    <a:pt x="337" y="50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39" y="51"/>
                    <a:pt x="341" y="43"/>
                    <a:pt x="342" y="40"/>
                  </a:cubicBezTo>
                  <a:cubicBezTo>
                    <a:pt x="344" y="41"/>
                    <a:pt x="348" y="42"/>
                    <a:pt x="352" y="43"/>
                  </a:cubicBezTo>
                  <a:cubicBezTo>
                    <a:pt x="351" y="47"/>
                    <a:pt x="348" y="53"/>
                    <a:pt x="348" y="53"/>
                  </a:cubicBezTo>
                  <a:cubicBezTo>
                    <a:pt x="350" y="54"/>
                    <a:pt x="350" y="54"/>
                    <a:pt x="350" y="54"/>
                  </a:cubicBezTo>
                  <a:cubicBezTo>
                    <a:pt x="350" y="54"/>
                    <a:pt x="356" y="58"/>
                    <a:pt x="360" y="60"/>
                  </a:cubicBezTo>
                  <a:cubicBezTo>
                    <a:pt x="359" y="62"/>
                    <a:pt x="358" y="64"/>
                    <a:pt x="358" y="66"/>
                  </a:cubicBezTo>
                  <a:cubicBezTo>
                    <a:pt x="358" y="66"/>
                    <a:pt x="358" y="66"/>
                    <a:pt x="358" y="66"/>
                  </a:cubicBezTo>
                  <a:close/>
                  <a:moveTo>
                    <a:pt x="294" y="48"/>
                  </a:moveTo>
                  <a:cubicBezTo>
                    <a:pt x="287" y="48"/>
                    <a:pt x="266" y="45"/>
                    <a:pt x="245" y="48"/>
                  </a:cubicBezTo>
                  <a:cubicBezTo>
                    <a:pt x="245" y="44"/>
                    <a:pt x="240" y="14"/>
                    <a:pt x="240" y="14"/>
                  </a:cubicBezTo>
                  <a:cubicBezTo>
                    <a:pt x="239" y="14"/>
                    <a:pt x="239" y="14"/>
                    <a:pt x="239" y="14"/>
                  </a:cubicBezTo>
                  <a:cubicBezTo>
                    <a:pt x="231" y="14"/>
                    <a:pt x="223" y="16"/>
                    <a:pt x="222" y="17"/>
                  </a:cubicBezTo>
                  <a:cubicBezTo>
                    <a:pt x="221" y="17"/>
                    <a:pt x="221" y="17"/>
                    <a:pt x="221" y="17"/>
                  </a:cubicBezTo>
                  <a:cubicBezTo>
                    <a:pt x="221" y="17"/>
                    <a:pt x="222" y="25"/>
                    <a:pt x="222" y="28"/>
                  </a:cubicBezTo>
                  <a:cubicBezTo>
                    <a:pt x="220" y="29"/>
                    <a:pt x="217" y="29"/>
                    <a:pt x="213" y="30"/>
                  </a:cubicBezTo>
                  <a:cubicBezTo>
                    <a:pt x="212" y="26"/>
                    <a:pt x="211" y="19"/>
                    <a:pt x="211" y="19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5" y="22"/>
                    <a:pt x="198" y="23"/>
                    <a:pt x="195" y="24"/>
                  </a:cubicBezTo>
                  <a:cubicBezTo>
                    <a:pt x="194" y="22"/>
                    <a:pt x="194" y="20"/>
                    <a:pt x="193" y="18"/>
                  </a:cubicBezTo>
                  <a:cubicBezTo>
                    <a:pt x="217" y="9"/>
                    <a:pt x="244" y="7"/>
                    <a:pt x="251" y="6"/>
                  </a:cubicBezTo>
                  <a:cubicBezTo>
                    <a:pt x="252" y="14"/>
                    <a:pt x="254" y="37"/>
                    <a:pt x="254" y="38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6" y="40"/>
                    <a:pt x="256" y="40"/>
                    <a:pt x="256" y="40"/>
                  </a:cubicBezTo>
                  <a:cubicBezTo>
                    <a:pt x="260" y="40"/>
                    <a:pt x="270" y="40"/>
                    <a:pt x="270" y="40"/>
                  </a:cubicBezTo>
                  <a:cubicBezTo>
                    <a:pt x="272" y="40"/>
                    <a:pt x="272" y="40"/>
                    <a:pt x="272" y="40"/>
                  </a:cubicBezTo>
                  <a:cubicBezTo>
                    <a:pt x="272" y="40"/>
                    <a:pt x="271" y="32"/>
                    <a:pt x="271" y="29"/>
                  </a:cubicBezTo>
                  <a:cubicBezTo>
                    <a:pt x="274" y="29"/>
                    <a:pt x="278" y="29"/>
                    <a:pt x="282" y="29"/>
                  </a:cubicBezTo>
                  <a:cubicBezTo>
                    <a:pt x="282" y="33"/>
                    <a:pt x="281" y="39"/>
                    <a:pt x="281" y="39"/>
                  </a:cubicBezTo>
                  <a:cubicBezTo>
                    <a:pt x="283" y="40"/>
                    <a:pt x="283" y="40"/>
                    <a:pt x="283" y="40"/>
                  </a:cubicBezTo>
                  <a:cubicBezTo>
                    <a:pt x="283" y="40"/>
                    <a:pt x="290" y="41"/>
                    <a:pt x="295" y="42"/>
                  </a:cubicBezTo>
                  <a:cubicBezTo>
                    <a:pt x="295" y="44"/>
                    <a:pt x="294" y="46"/>
                    <a:pt x="294" y="48"/>
                  </a:cubicBezTo>
                  <a:cubicBezTo>
                    <a:pt x="294" y="48"/>
                    <a:pt x="294" y="48"/>
                    <a:pt x="294" y="48"/>
                  </a:cubicBezTo>
                  <a:close/>
                  <a:moveTo>
                    <a:pt x="180" y="65"/>
                  </a:moveTo>
                  <a:cubicBezTo>
                    <a:pt x="179" y="62"/>
                    <a:pt x="166" y="35"/>
                    <a:pt x="166" y="35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6" y="38"/>
                    <a:pt x="150" y="42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51" y="51"/>
                    <a:pt x="153" y="54"/>
                  </a:cubicBezTo>
                  <a:cubicBezTo>
                    <a:pt x="150" y="55"/>
                    <a:pt x="148" y="57"/>
                    <a:pt x="145" y="59"/>
                  </a:cubicBezTo>
                  <a:cubicBezTo>
                    <a:pt x="143" y="55"/>
                    <a:pt x="139" y="49"/>
                    <a:pt x="139" y="49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4" y="53"/>
                    <a:pt x="128" y="56"/>
                    <a:pt x="125" y="58"/>
                  </a:cubicBezTo>
                  <a:cubicBezTo>
                    <a:pt x="124" y="56"/>
                    <a:pt x="123" y="54"/>
                    <a:pt x="122" y="52"/>
                  </a:cubicBezTo>
                  <a:cubicBezTo>
                    <a:pt x="142" y="36"/>
                    <a:pt x="167" y="27"/>
                    <a:pt x="174" y="24"/>
                  </a:cubicBezTo>
                  <a:cubicBezTo>
                    <a:pt x="176" y="31"/>
                    <a:pt x="185" y="52"/>
                    <a:pt x="186" y="53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8" y="54"/>
                    <a:pt x="188" y="54"/>
                    <a:pt x="188" y="54"/>
                  </a:cubicBezTo>
                  <a:cubicBezTo>
                    <a:pt x="192" y="53"/>
                    <a:pt x="201" y="50"/>
                    <a:pt x="201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1" y="42"/>
                    <a:pt x="200" y="39"/>
                  </a:cubicBezTo>
                  <a:cubicBezTo>
                    <a:pt x="202" y="38"/>
                    <a:pt x="206" y="37"/>
                    <a:pt x="210" y="36"/>
                  </a:cubicBezTo>
                  <a:cubicBezTo>
                    <a:pt x="211" y="40"/>
                    <a:pt x="212" y="46"/>
                    <a:pt x="212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5" y="46"/>
                    <a:pt x="221" y="45"/>
                    <a:pt x="226" y="44"/>
                  </a:cubicBezTo>
                  <a:cubicBezTo>
                    <a:pt x="227" y="46"/>
                    <a:pt x="227" y="49"/>
                    <a:pt x="227" y="51"/>
                  </a:cubicBezTo>
                  <a:cubicBezTo>
                    <a:pt x="221" y="52"/>
                    <a:pt x="199" y="57"/>
                    <a:pt x="180" y="65"/>
                  </a:cubicBezTo>
                  <a:cubicBezTo>
                    <a:pt x="180" y="65"/>
                    <a:pt x="180" y="65"/>
                    <a:pt x="180" y="65"/>
                  </a:cubicBezTo>
                  <a:close/>
                  <a:moveTo>
                    <a:pt x="79" y="99"/>
                  </a:moveTo>
                  <a:cubicBezTo>
                    <a:pt x="77" y="103"/>
                    <a:pt x="72" y="108"/>
                    <a:pt x="70" y="110"/>
                  </a:cubicBezTo>
                  <a:cubicBezTo>
                    <a:pt x="68" y="109"/>
                    <a:pt x="66" y="107"/>
                    <a:pt x="65" y="106"/>
                  </a:cubicBezTo>
                  <a:cubicBezTo>
                    <a:pt x="80" y="85"/>
                    <a:pt x="100" y="69"/>
                    <a:pt x="106" y="64"/>
                  </a:cubicBezTo>
                  <a:cubicBezTo>
                    <a:pt x="110" y="70"/>
                    <a:pt x="125" y="88"/>
                    <a:pt x="125" y="88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31" y="86"/>
                    <a:pt x="139" y="81"/>
                    <a:pt x="139" y="81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36" y="73"/>
                    <a:pt x="134" y="71"/>
                  </a:cubicBezTo>
                  <a:cubicBezTo>
                    <a:pt x="136" y="70"/>
                    <a:pt x="140" y="67"/>
                    <a:pt x="143" y="65"/>
                  </a:cubicBezTo>
                  <a:cubicBezTo>
                    <a:pt x="145" y="68"/>
                    <a:pt x="149" y="74"/>
                    <a:pt x="149" y="74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51" y="73"/>
                    <a:pt x="157" y="70"/>
                    <a:pt x="161" y="68"/>
                  </a:cubicBezTo>
                  <a:cubicBezTo>
                    <a:pt x="162" y="70"/>
                    <a:pt x="163" y="72"/>
                    <a:pt x="164" y="74"/>
                  </a:cubicBezTo>
                  <a:cubicBezTo>
                    <a:pt x="158" y="77"/>
                    <a:pt x="139" y="88"/>
                    <a:pt x="124" y="101"/>
                  </a:cubicBezTo>
                  <a:cubicBezTo>
                    <a:pt x="122" y="99"/>
                    <a:pt x="102" y="77"/>
                    <a:pt x="102" y="77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94" y="82"/>
                    <a:pt x="89" y="88"/>
                    <a:pt x="88" y="89"/>
                  </a:cubicBezTo>
                  <a:cubicBezTo>
                    <a:pt x="87" y="90"/>
                    <a:pt x="87" y="90"/>
                    <a:pt x="87" y="90"/>
                  </a:cubicBezTo>
                  <a:cubicBezTo>
                    <a:pt x="87" y="90"/>
                    <a:pt x="93" y="96"/>
                    <a:pt x="95" y="98"/>
                  </a:cubicBezTo>
                  <a:cubicBezTo>
                    <a:pt x="93" y="100"/>
                    <a:pt x="91" y="102"/>
                    <a:pt x="88" y="105"/>
                  </a:cubicBezTo>
                  <a:cubicBezTo>
                    <a:pt x="85" y="102"/>
                    <a:pt x="80" y="98"/>
                    <a:pt x="80" y="98"/>
                  </a:cubicBezTo>
                  <a:cubicBezTo>
                    <a:pt x="79" y="99"/>
                    <a:pt x="79" y="99"/>
                    <a:pt x="79" y="99"/>
                  </a:cubicBezTo>
                  <a:close/>
                  <a:moveTo>
                    <a:pt x="36" y="163"/>
                  </a:moveTo>
                  <a:cubicBezTo>
                    <a:pt x="35" y="166"/>
                    <a:pt x="32" y="173"/>
                    <a:pt x="31" y="176"/>
                  </a:cubicBezTo>
                  <a:cubicBezTo>
                    <a:pt x="29" y="175"/>
                    <a:pt x="26" y="174"/>
                    <a:pt x="25" y="173"/>
                  </a:cubicBezTo>
                  <a:cubicBezTo>
                    <a:pt x="33" y="149"/>
                    <a:pt x="48" y="127"/>
                    <a:pt x="52" y="122"/>
                  </a:cubicBezTo>
                  <a:cubicBezTo>
                    <a:pt x="59" y="126"/>
                    <a:pt x="78" y="139"/>
                    <a:pt x="78" y="139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4" y="135"/>
                    <a:pt x="90" y="128"/>
                    <a:pt x="90" y="128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2" y="126"/>
                    <a:pt x="85" y="122"/>
                    <a:pt x="82" y="120"/>
                  </a:cubicBezTo>
                  <a:cubicBezTo>
                    <a:pt x="84" y="118"/>
                    <a:pt x="86" y="115"/>
                    <a:pt x="89" y="111"/>
                  </a:cubicBezTo>
                  <a:cubicBezTo>
                    <a:pt x="92" y="114"/>
                    <a:pt x="97" y="118"/>
                    <a:pt x="97" y="118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98" y="117"/>
                    <a:pt x="104" y="113"/>
                    <a:pt x="107" y="110"/>
                  </a:cubicBezTo>
                  <a:cubicBezTo>
                    <a:pt x="109" y="111"/>
                    <a:pt x="110" y="113"/>
                    <a:pt x="112" y="114"/>
                  </a:cubicBezTo>
                  <a:cubicBezTo>
                    <a:pt x="107" y="119"/>
                    <a:pt x="92" y="134"/>
                    <a:pt x="81" y="152"/>
                  </a:cubicBezTo>
                  <a:cubicBezTo>
                    <a:pt x="78" y="150"/>
                    <a:pt x="52" y="135"/>
                    <a:pt x="52" y="135"/>
                  </a:cubicBezTo>
                  <a:cubicBezTo>
                    <a:pt x="51" y="136"/>
                    <a:pt x="51" y="136"/>
                    <a:pt x="51" y="136"/>
                  </a:cubicBezTo>
                  <a:cubicBezTo>
                    <a:pt x="46" y="142"/>
                    <a:pt x="43" y="150"/>
                    <a:pt x="42" y="150"/>
                  </a:cubicBezTo>
                  <a:cubicBezTo>
                    <a:pt x="42" y="152"/>
                    <a:pt x="42" y="152"/>
                    <a:pt x="42" y="152"/>
                  </a:cubicBezTo>
                  <a:cubicBezTo>
                    <a:pt x="42" y="152"/>
                    <a:pt x="49" y="156"/>
                    <a:pt x="51" y="157"/>
                  </a:cubicBezTo>
                  <a:cubicBezTo>
                    <a:pt x="50" y="160"/>
                    <a:pt x="49" y="162"/>
                    <a:pt x="47" y="166"/>
                  </a:cubicBezTo>
                  <a:cubicBezTo>
                    <a:pt x="44" y="164"/>
                    <a:pt x="37" y="161"/>
                    <a:pt x="37" y="161"/>
                  </a:cubicBezTo>
                  <a:cubicBezTo>
                    <a:pt x="36" y="163"/>
                    <a:pt x="36" y="163"/>
                    <a:pt x="36" y="163"/>
                  </a:cubicBezTo>
                  <a:close/>
                  <a:moveTo>
                    <a:pt x="15" y="237"/>
                  </a:moveTo>
                  <a:cubicBezTo>
                    <a:pt x="15" y="241"/>
                    <a:pt x="15" y="248"/>
                    <a:pt x="14" y="251"/>
                  </a:cubicBezTo>
                  <a:cubicBezTo>
                    <a:pt x="12" y="251"/>
                    <a:pt x="9" y="251"/>
                    <a:pt x="7" y="251"/>
                  </a:cubicBezTo>
                  <a:cubicBezTo>
                    <a:pt x="8" y="225"/>
                    <a:pt x="15" y="200"/>
                    <a:pt x="17" y="192"/>
                  </a:cubicBezTo>
                  <a:cubicBezTo>
                    <a:pt x="25" y="195"/>
                    <a:pt x="46" y="201"/>
                    <a:pt x="47" y="201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51" y="196"/>
                    <a:pt x="55" y="187"/>
                    <a:pt x="55" y="187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5"/>
                    <a:pt x="48" y="183"/>
                    <a:pt x="45" y="182"/>
                  </a:cubicBezTo>
                  <a:cubicBezTo>
                    <a:pt x="46" y="179"/>
                    <a:pt x="48" y="176"/>
                    <a:pt x="49" y="172"/>
                  </a:cubicBezTo>
                  <a:cubicBezTo>
                    <a:pt x="53" y="173"/>
                    <a:pt x="59" y="176"/>
                    <a:pt x="59" y="176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0" y="174"/>
                    <a:pt x="64" y="169"/>
                    <a:pt x="66" y="165"/>
                  </a:cubicBezTo>
                  <a:cubicBezTo>
                    <a:pt x="68" y="166"/>
                    <a:pt x="70" y="167"/>
                    <a:pt x="72" y="168"/>
                  </a:cubicBezTo>
                  <a:cubicBezTo>
                    <a:pt x="69" y="174"/>
                    <a:pt x="59" y="193"/>
                    <a:pt x="54" y="213"/>
                  </a:cubicBezTo>
                  <a:cubicBezTo>
                    <a:pt x="50" y="212"/>
                    <a:pt x="21" y="206"/>
                    <a:pt x="21" y="206"/>
                  </a:cubicBezTo>
                  <a:cubicBezTo>
                    <a:pt x="21" y="207"/>
                    <a:pt x="21" y="207"/>
                    <a:pt x="21" y="207"/>
                  </a:cubicBezTo>
                  <a:cubicBezTo>
                    <a:pt x="18" y="215"/>
                    <a:pt x="17" y="223"/>
                    <a:pt x="17" y="223"/>
                  </a:cubicBezTo>
                  <a:cubicBezTo>
                    <a:pt x="17" y="225"/>
                    <a:pt x="17" y="225"/>
                    <a:pt x="17" y="225"/>
                  </a:cubicBezTo>
                  <a:cubicBezTo>
                    <a:pt x="17" y="225"/>
                    <a:pt x="25" y="227"/>
                    <a:pt x="28" y="227"/>
                  </a:cubicBezTo>
                  <a:cubicBezTo>
                    <a:pt x="27" y="230"/>
                    <a:pt x="27" y="233"/>
                    <a:pt x="26" y="237"/>
                  </a:cubicBezTo>
                  <a:cubicBezTo>
                    <a:pt x="22" y="236"/>
                    <a:pt x="15" y="235"/>
                    <a:pt x="15" y="235"/>
                  </a:cubicBezTo>
                  <a:cubicBezTo>
                    <a:pt x="15" y="237"/>
                    <a:pt x="15" y="237"/>
                    <a:pt x="15" y="237"/>
                  </a:cubicBezTo>
                  <a:close/>
                  <a:moveTo>
                    <a:pt x="91" y="464"/>
                  </a:moveTo>
                  <a:cubicBezTo>
                    <a:pt x="71" y="447"/>
                    <a:pt x="56" y="426"/>
                    <a:pt x="52" y="419"/>
                  </a:cubicBezTo>
                  <a:cubicBezTo>
                    <a:pt x="59" y="415"/>
                    <a:pt x="77" y="402"/>
                    <a:pt x="78" y="401"/>
                  </a:cubicBezTo>
                  <a:cubicBezTo>
                    <a:pt x="80" y="400"/>
                    <a:pt x="80" y="400"/>
                    <a:pt x="80" y="400"/>
                  </a:cubicBezTo>
                  <a:cubicBezTo>
                    <a:pt x="78" y="398"/>
                    <a:pt x="78" y="398"/>
                    <a:pt x="78" y="398"/>
                  </a:cubicBezTo>
                  <a:cubicBezTo>
                    <a:pt x="76" y="395"/>
                    <a:pt x="72" y="386"/>
                    <a:pt x="72" y="386"/>
                  </a:cubicBezTo>
                  <a:cubicBezTo>
                    <a:pt x="70" y="384"/>
                    <a:pt x="70" y="384"/>
                    <a:pt x="70" y="384"/>
                  </a:cubicBezTo>
                  <a:cubicBezTo>
                    <a:pt x="70" y="384"/>
                    <a:pt x="63" y="389"/>
                    <a:pt x="61" y="391"/>
                  </a:cubicBezTo>
                  <a:cubicBezTo>
                    <a:pt x="60" y="389"/>
                    <a:pt x="58" y="385"/>
                    <a:pt x="55" y="381"/>
                  </a:cubicBezTo>
                  <a:cubicBezTo>
                    <a:pt x="59" y="380"/>
                    <a:pt x="65" y="377"/>
                    <a:pt x="65" y="377"/>
                  </a:cubicBezTo>
                  <a:cubicBezTo>
                    <a:pt x="64" y="375"/>
                    <a:pt x="64" y="375"/>
                    <a:pt x="64" y="375"/>
                  </a:cubicBezTo>
                  <a:cubicBezTo>
                    <a:pt x="64" y="375"/>
                    <a:pt x="62" y="368"/>
                    <a:pt x="60" y="364"/>
                  </a:cubicBezTo>
                  <a:cubicBezTo>
                    <a:pt x="62" y="363"/>
                    <a:pt x="64" y="362"/>
                    <a:pt x="66" y="361"/>
                  </a:cubicBezTo>
                  <a:cubicBezTo>
                    <a:pt x="69" y="367"/>
                    <a:pt x="78" y="387"/>
                    <a:pt x="91" y="404"/>
                  </a:cubicBezTo>
                  <a:cubicBezTo>
                    <a:pt x="88" y="406"/>
                    <a:pt x="65" y="424"/>
                    <a:pt x="65" y="424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9" y="433"/>
                    <a:pt x="75" y="439"/>
                    <a:pt x="76" y="439"/>
                  </a:cubicBezTo>
                  <a:cubicBezTo>
                    <a:pt x="77" y="440"/>
                    <a:pt x="77" y="440"/>
                    <a:pt x="77" y="440"/>
                  </a:cubicBezTo>
                  <a:cubicBezTo>
                    <a:pt x="77" y="440"/>
                    <a:pt x="83" y="435"/>
                    <a:pt x="86" y="433"/>
                  </a:cubicBezTo>
                  <a:cubicBezTo>
                    <a:pt x="87" y="435"/>
                    <a:pt x="90" y="438"/>
                    <a:pt x="92" y="440"/>
                  </a:cubicBezTo>
                  <a:cubicBezTo>
                    <a:pt x="89" y="443"/>
                    <a:pt x="84" y="448"/>
                    <a:pt x="84" y="448"/>
                  </a:cubicBezTo>
                  <a:cubicBezTo>
                    <a:pt x="86" y="449"/>
                    <a:pt x="86" y="449"/>
                    <a:pt x="86" y="449"/>
                  </a:cubicBezTo>
                  <a:cubicBezTo>
                    <a:pt x="89" y="452"/>
                    <a:pt x="93" y="456"/>
                    <a:pt x="96" y="459"/>
                  </a:cubicBezTo>
                  <a:cubicBezTo>
                    <a:pt x="94" y="460"/>
                    <a:pt x="93" y="462"/>
                    <a:pt x="91" y="464"/>
                  </a:cubicBezTo>
                  <a:cubicBezTo>
                    <a:pt x="91" y="464"/>
                    <a:pt x="91" y="464"/>
                    <a:pt x="91" y="464"/>
                  </a:cubicBezTo>
                  <a:close/>
                  <a:moveTo>
                    <a:pt x="156" y="508"/>
                  </a:moveTo>
                  <a:cubicBezTo>
                    <a:pt x="132" y="498"/>
                    <a:pt x="112" y="482"/>
                    <a:pt x="106" y="477"/>
                  </a:cubicBezTo>
                  <a:cubicBezTo>
                    <a:pt x="111" y="471"/>
                    <a:pt x="125" y="453"/>
                    <a:pt x="126" y="452"/>
                  </a:cubicBezTo>
                  <a:cubicBezTo>
                    <a:pt x="127" y="451"/>
                    <a:pt x="127" y="451"/>
                    <a:pt x="127" y="451"/>
                  </a:cubicBezTo>
                  <a:cubicBezTo>
                    <a:pt x="125" y="449"/>
                    <a:pt x="125" y="449"/>
                    <a:pt x="125" y="449"/>
                  </a:cubicBezTo>
                  <a:cubicBezTo>
                    <a:pt x="122" y="447"/>
                    <a:pt x="115" y="440"/>
                    <a:pt x="115" y="440"/>
                  </a:cubicBezTo>
                  <a:cubicBezTo>
                    <a:pt x="113" y="438"/>
                    <a:pt x="113" y="438"/>
                    <a:pt x="113" y="438"/>
                  </a:cubicBezTo>
                  <a:cubicBezTo>
                    <a:pt x="113" y="438"/>
                    <a:pt x="108" y="445"/>
                    <a:pt x="106" y="447"/>
                  </a:cubicBezTo>
                  <a:cubicBezTo>
                    <a:pt x="105" y="446"/>
                    <a:pt x="102" y="443"/>
                    <a:pt x="98" y="440"/>
                  </a:cubicBezTo>
                  <a:cubicBezTo>
                    <a:pt x="101" y="437"/>
                    <a:pt x="106" y="433"/>
                    <a:pt x="106" y="433"/>
                  </a:cubicBezTo>
                  <a:cubicBezTo>
                    <a:pt x="105" y="431"/>
                    <a:pt x="105" y="431"/>
                    <a:pt x="105" y="431"/>
                  </a:cubicBezTo>
                  <a:cubicBezTo>
                    <a:pt x="105" y="431"/>
                    <a:pt x="101" y="425"/>
                    <a:pt x="98" y="422"/>
                  </a:cubicBezTo>
                  <a:cubicBezTo>
                    <a:pt x="99" y="420"/>
                    <a:pt x="101" y="419"/>
                    <a:pt x="103" y="417"/>
                  </a:cubicBezTo>
                  <a:cubicBezTo>
                    <a:pt x="107" y="423"/>
                    <a:pt x="122" y="439"/>
                    <a:pt x="139" y="451"/>
                  </a:cubicBezTo>
                  <a:cubicBezTo>
                    <a:pt x="137" y="454"/>
                    <a:pt x="120" y="478"/>
                    <a:pt x="120" y="478"/>
                  </a:cubicBezTo>
                  <a:cubicBezTo>
                    <a:pt x="121" y="479"/>
                    <a:pt x="121" y="479"/>
                    <a:pt x="121" y="479"/>
                  </a:cubicBezTo>
                  <a:cubicBezTo>
                    <a:pt x="127" y="485"/>
                    <a:pt x="134" y="488"/>
                    <a:pt x="134" y="489"/>
                  </a:cubicBezTo>
                  <a:cubicBezTo>
                    <a:pt x="136" y="489"/>
                    <a:pt x="136" y="489"/>
                    <a:pt x="136" y="489"/>
                  </a:cubicBezTo>
                  <a:cubicBezTo>
                    <a:pt x="136" y="489"/>
                    <a:pt x="141" y="483"/>
                    <a:pt x="142" y="480"/>
                  </a:cubicBezTo>
                  <a:cubicBezTo>
                    <a:pt x="144" y="482"/>
                    <a:pt x="147" y="483"/>
                    <a:pt x="150" y="485"/>
                  </a:cubicBezTo>
                  <a:cubicBezTo>
                    <a:pt x="148" y="489"/>
                    <a:pt x="145" y="495"/>
                    <a:pt x="145" y="495"/>
                  </a:cubicBezTo>
                  <a:cubicBezTo>
                    <a:pt x="147" y="496"/>
                    <a:pt x="147" y="496"/>
                    <a:pt x="147" y="496"/>
                  </a:cubicBezTo>
                  <a:cubicBezTo>
                    <a:pt x="150" y="497"/>
                    <a:pt x="156" y="500"/>
                    <a:pt x="159" y="502"/>
                  </a:cubicBezTo>
                  <a:cubicBezTo>
                    <a:pt x="158" y="504"/>
                    <a:pt x="157" y="506"/>
                    <a:pt x="156" y="508"/>
                  </a:cubicBezTo>
                  <a:cubicBezTo>
                    <a:pt x="156" y="508"/>
                    <a:pt x="156" y="508"/>
                    <a:pt x="156" y="508"/>
                  </a:cubicBezTo>
                  <a:close/>
                  <a:moveTo>
                    <a:pt x="327" y="528"/>
                  </a:moveTo>
                  <a:cubicBezTo>
                    <a:pt x="326" y="521"/>
                    <a:pt x="321" y="499"/>
                    <a:pt x="320" y="498"/>
                  </a:cubicBezTo>
                  <a:cubicBezTo>
                    <a:pt x="320" y="496"/>
                    <a:pt x="320" y="496"/>
                    <a:pt x="320" y="496"/>
                  </a:cubicBezTo>
                  <a:cubicBezTo>
                    <a:pt x="318" y="496"/>
                    <a:pt x="318" y="496"/>
                    <a:pt x="318" y="496"/>
                  </a:cubicBezTo>
                  <a:cubicBezTo>
                    <a:pt x="314" y="497"/>
                    <a:pt x="304" y="498"/>
                    <a:pt x="304" y="498"/>
                  </a:cubicBezTo>
                  <a:cubicBezTo>
                    <a:pt x="302" y="498"/>
                    <a:pt x="302" y="498"/>
                    <a:pt x="302" y="498"/>
                  </a:cubicBezTo>
                  <a:cubicBezTo>
                    <a:pt x="302" y="498"/>
                    <a:pt x="304" y="507"/>
                    <a:pt x="304" y="509"/>
                  </a:cubicBezTo>
                  <a:cubicBezTo>
                    <a:pt x="302" y="510"/>
                    <a:pt x="298" y="510"/>
                    <a:pt x="294" y="511"/>
                  </a:cubicBezTo>
                  <a:cubicBezTo>
                    <a:pt x="293" y="507"/>
                    <a:pt x="293" y="501"/>
                    <a:pt x="293" y="501"/>
                  </a:cubicBezTo>
                  <a:cubicBezTo>
                    <a:pt x="291" y="500"/>
                    <a:pt x="291" y="500"/>
                    <a:pt x="291" y="500"/>
                  </a:cubicBezTo>
                  <a:cubicBezTo>
                    <a:pt x="291" y="500"/>
                    <a:pt x="284" y="500"/>
                    <a:pt x="279" y="500"/>
                  </a:cubicBezTo>
                  <a:cubicBezTo>
                    <a:pt x="279" y="498"/>
                    <a:pt x="279" y="495"/>
                    <a:pt x="279" y="493"/>
                  </a:cubicBezTo>
                  <a:cubicBezTo>
                    <a:pt x="286" y="493"/>
                    <a:pt x="307" y="492"/>
                    <a:pt x="327" y="486"/>
                  </a:cubicBezTo>
                  <a:cubicBezTo>
                    <a:pt x="328" y="490"/>
                    <a:pt x="336" y="518"/>
                    <a:pt x="336" y="518"/>
                  </a:cubicBezTo>
                  <a:cubicBezTo>
                    <a:pt x="338" y="518"/>
                    <a:pt x="338" y="518"/>
                    <a:pt x="338" y="518"/>
                  </a:cubicBezTo>
                  <a:cubicBezTo>
                    <a:pt x="346" y="517"/>
                    <a:pt x="353" y="514"/>
                    <a:pt x="353" y="514"/>
                  </a:cubicBezTo>
                  <a:cubicBezTo>
                    <a:pt x="355" y="513"/>
                    <a:pt x="355" y="513"/>
                    <a:pt x="355" y="513"/>
                  </a:cubicBezTo>
                  <a:cubicBezTo>
                    <a:pt x="355" y="513"/>
                    <a:pt x="353" y="505"/>
                    <a:pt x="352" y="502"/>
                  </a:cubicBezTo>
                  <a:cubicBezTo>
                    <a:pt x="354" y="502"/>
                    <a:pt x="357" y="500"/>
                    <a:pt x="361" y="499"/>
                  </a:cubicBezTo>
                  <a:cubicBezTo>
                    <a:pt x="362" y="503"/>
                    <a:pt x="365" y="509"/>
                    <a:pt x="365" y="509"/>
                  </a:cubicBezTo>
                  <a:cubicBezTo>
                    <a:pt x="367" y="508"/>
                    <a:pt x="367" y="508"/>
                    <a:pt x="367" y="508"/>
                  </a:cubicBezTo>
                  <a:cubicBezTo>
                    <a:pt x="370" y="506"/>
                    <a:pt x="376" y="504"/>
                    <a:pt x="379" y="503"/>
                  </a:cubicBezTo>
                  <a:cubicBezTo>
                    <a:pt x="380" y="504"/>
                    <a:pt x="381" y="507"/>
                    <a:pt x="382" y="509"/>
                  </a:cubicBezTo>
                  <a:cubicBezTo>
                    <a:pt x="359" y="521"/>
                    <a:pt x="334" y="527"/>
                    <a:pt x="327" y="528"/>
                  </a:cubicBezTo>
                  <a:cubicBezTo>
                    <a:pt x="327" y="528"/>
                    <a:pt x="327" y="528"/>
                    <a:pt x="327" y="528"/>
                  </a:cubicBezTo>
                  <a:close/>
                  <a:moveTo>
                    <a:pt x="230" y="530"/>
                  </a:moveTo>
                  <a:cubicBezTo>
                    <a:pt x="204" y="528"/>
                    <a:pt x="180" y="519"/>
                    <a:pt x="174" y="516"/>
                  </a:cubicBezTo>
                  <a:cubicBezTo>
                    <a:pt x="177" y="509"/>
                    <a:pt x="186" y="489"/>
                    <a:pt x="186" y="488"/>
                  </a:cubicBezTo>
                  <a:cubicBezTo>
                    <a:pt x="187" y="486"/>
                    <a:pt x="187" y="486"/>
                    <a:pt x="187" y="486"/>
                  </a:cubicBezTo>
                  <a:cubicBezTo>
                    <a:pt x="185" y="485"/>
                    <a:pt x="185" y="485"/>
                    <a:pt x="185" y="485"/>
                  </a:cubicBezTo>
                  <a:cubicBezTo>
                    <a:pt x="181" y="483"/>
                    <a:pt x="173" y="479"/>
                    <a:pt x="173" y="479"/>
                  </a:cubicBezTo>
                  <a:cubicBezTo>
                    <a:pt x="171" y="478"/>
                    <a:pt x="171" y="478"/>
                    <a:pt x="171" y="478"/>
                  </a:cubicBezTo>
                  <a:cubicBezTo>
                    <a:pt x="171" y="478"/>
                    <a:pt x="167" y="486"/>
                    <a:pt x="166" y="488"/>
                  </a:cubicBezTo>
                  <a:cubicBezTo>
                    <a:pt x="164" y="487"/>
                    <a:pt x="160" y="485"/>
                    <a:pt x="156" y="483"/>
                  </a:cubicBezTo>
                  <a:cubicBezTo>
                    <a:pt x="158" y="480"/>
                    <a:pt x="162" y="474"/>
                    <a:pt x="162" y="474"/>
                  </a:cubicBezTo>
                  <a:cubicBezTo>
                    <a:pt x="160" y="473"/>
                    <a:pt x="160" y="473"/>
                    <a:pt x="160" y="473"/>
                  </a:cubicBezTo>
                  <a:cubicBezTo>
                    <a:pt x="160" y="473"/>
                    <a:pt x="155" y="469"/>
                    <a:pt x="151" y="466"/>
                  </a:cubicBezTo>
                  <a:cubicBezTo>
                    <a:pt x="152" y="464"/>
                    <a:pt x="153" y="462"/>
                    <a:pt x="154" y="460"/>
                  </a:cubicBezTo>
                  <a:cubicBezTo>
                    <a:pt x="160" y="464"/>
                    <a:pt x="178" y="475"/>
                    <a:pt x="197" y="482"/>
                  </a:cubicBezTo>
                  <a:cubicBezTo>
                    <a:pt x="196" y="485"/>
                    <a:pt x="186" y="512"/>
                    <a:pt x="186" y="512"/>
                  </a:cubicBezTo>
                  <a:cubicBezTo>
                    <a:pt x="187" y="513"/>
                    <a:pt x="187" y="513"/>
                    <a:pt x="187" y="513"/>
                  </a:cubicBezTo>
                  <a:cubicBezTo>
                    <a:pt x="195" y="517"/>
                    <a:pt x="203" y="518"/>
                    <a:pt x="203" y="518"/>
                  </a:cubicBezTo>
                  <a:cubicBezTo>
                    <a:pt x="205" y="518"/>
                    <a:pt x="205" y="518"/>
                    <a:pt x="205" y="518"/>
                  </a:cubicBezTo>
                  <a:cubicBezTo>
                    <a:pt x="205" y="518"/>
                    <a:pt x="207" y="510"/>
                    <a:pt x="208" y="508"/>
                  </a:cubicBezTo>
                  <a:cubicBezTo>
                    <a:pt x="211" y="509"/>
                    <a:pt x="214" y="509"/>
                    <a:pt x="217" y="510"/>
                  </a:cubicBezTo>
                  <a:cubicBezTo>
                    <a:pt x="216" y="514"/>
                    <a:pt x="215" y="521"/>
                    <a:pt x="215" y="521"/>
                  </a:cubicBezTo>
                  <a:cubicBezTo>
                    <a:pt x="217" y="521"/>
                    <a:pt x="217" y="521"/>
                    <a:pt x="217" y="521"/>
                  </a:cubicBezTo>
                  <a:cubicBezTo>
                    <a:pt x="221" y="521"/>
                    <a:pt x="227" y="523"/>
                    <a:pt x="231" y="523"/>
                  </a:cubicBezTo>
                  <a:cubicBezTo>
                    <a:pt x="230" y="525"/>
                    <a:pt x="230" y="528"/>
                    <a:pt x="230" y="530"/>
                  </a:cubicBezTo>
                  <a:cubicBezTo>
                    <a:pt x="230" y="530"/>
                    <a:pt x="230" y="530"/>
                    <a:pt x="230" y="530"/>
                  </a:cubicBezTo>
                  <a:close/>
                  <a:moveTo>
                    <a:pt x="249" y="533"/>
                  </a:moveTo>
                  <a:cubicBezTo>
                    <a:pt x="250" y="526"/>
                    <a:pt x="252" y="503"/>
                    <a:pt x="252" y="502"/>
                  </a:cubicBezTo>
                  <a:cubicBezTo>
                    <a:pt x="252" y="499"/>
                    <a:pt x="252" y="499"/>
                    <a:pt x="252" y="499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46" y="499"/>
                    <a:pt x="237" y="497"/>
                    <a:pt x="236" y="497"/>
                  </a:cubicBezTo>
                  <a:cubicBezTo>
                    <a:pt x="234" y="497"/>
                    <a:pt x="234" y="497"/>
                    <a:pt x="234" y="497"/>
                  </a:cubicBezTo>
                  <a:cubicBezTo>
                    <a:pt x="234" y="497"/>
                    <a:pt x="233" y="505"/>
                    <a:pt x="233" y="508"/>
                  </a:cubicBezTo>
                  <a:cubicBezTo>
                    <a:pt x="231" y="508"/>
                    <a:pt x="227" y="507"/>
                    <a:pt x="222" y="506"/>
                  </a:cubicBezTo>
                  <a:cubicBezTo>
                    <a:pt x="223" y="502"/>
                    <a:pt x="225" y="496"/>
                    <a:pt x="225" y="496"/>
                  </a:cubicBezTo>
                  <a:cubicBezTo>
                    <a:pt x="223" y="495"/>
                    <a:pt x="223" y="495"/>
                    <a:pt x="223" y="495"/>
                  </a:cubicBezTo>
                  <a:cubicBezTo>
                    <a:pt x="223" y="495"/>
                    <a:pt x="216" y="493"/>
                    <a:pt x="212" y="492"/>
                  </a:cubicBezTo>
                  <a:cubicBezTo>
                    <a:pt x="212" y="490"/>
                    <a:pt x="213" y="487"/>
                    <a:pt x="213" y="485"/>
                  </a:cubicBezTo>
                  <a:cubicBezTo>
                    <a:pt x="220" y="487"/>
                    <a:pt x="241" y="493"/>
                    <a:pt x="261" y="493"/>
                  </a:cubicBezTo>
                  <a:cubicBezTo>
                    <a:pt x="261" y="497"/>
                    <a:pt x="260" y="527"/>
                    <a:pt x="260" y="527"/>
                  </a:cubicBezTo>
                  <a:cubicBezTo>
                    <a:pt x="262" y="527"/>
                    <a:pt x="262" y="527"/>
                    <a:pt x="262" y="527"/>
                  </a:cubicBezTo>
                  <a:cubicBezTo>
                    <a:pt x="270" y="529"/>
                    <a:pt x="278" y="528"/>
                    <a:pt x="278" y="528"/>
                  </a:cubicBezTo>
                  <a:cubicBezTo>
                    <a:pt x="280" y="528"/>
                    <a:pt x="280" y="528"/>
                    <a:pt x="280" y="528"/>
                  </a:cubicBezTo>
                  <a:cubicBezTo>
                    <a:pt x="280" y="528"/>
                    <a:pt x="280" y="519"/>
                    <a:pt x="280" y="517"/>
                  </a:cubicBezTo>
                  <a:cubicBezTo>
                    <a:pt x="283" y="517"/>
                    <a:pt x="286" y="516"/>
                    <a:pt x="290" y="516"/>
                  </a:cubicBezTo>
                  <a:cubicBezTo>
                    <a:pt x="290" y="520"/>
                    <a:pt x="290" y="527"/>
                    <a:pt x="29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296" y="526"/>
                    <a:pt x="303" y="525"/>
                    <a:pt x="306" y="525"/>
                  </a:cubicBezTo>
                  <a:cubicBezTo>
                    <a:pt x="307" y="527"/>
                    <a:pt x="307" y="530"/>
                    <a:pt x="307" y="532"/>
                  </a:cubicBezTo>
                  <a:cubicBezTo>
                    <a:pt x="282" y="537"/>
                    <a:pt x="256" y="534"/>
                    <a:pt x="249" y="533"/>
                  </a:cubicBezTo>
                  <a:cubicBezTo>
                    <a:pt x="249" y="533"/>
                    <a:pt x="249" y="533"/>
                    <a:pt x="249" y="533"/>
                  </a:cubicBezTo>
                  <a:close/>
                </a:path>
              </a:pathLst>
            </a:custGeom>
            <a:solidFill>
              <a:srgbClr val="A3B8A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1200" kumimoji="0" lang="zh-CN" noProof="0" normalizeH="0" spc="0" strike="noStrike" sz="4000" u="none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83338E5-F16D-4955-A5B4-B827CF081E82}"/>
                </a:ext>
              </a:extLst>
            </p:cNvPr>
            <p:cNvSpPr txBox="1"/>
            <p:nvPr/>
          </p:nvSpPr>
          <p:spPr>
            <a:xfrm>
              <a:off x="5683098" y="2665842"/>
              <a:ext cx="948810" cy="1582444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>
              <a:defPPr>
                <a:defRPr lang="zh-CN"/>
              </a:defPPr>
              <a:lvl1pPr>
                <a:lnSpc>
                  <a:spcPct val="200000"/>
                </a:lnSpc>
                <a:defRPr sz="2000">
                  <a:solidFill>
                    <a:schemeClr val="bg1"/>
                  </a:solidFill>
                  <a:latin charset="-122" panose="02010600030101010101" pitchFamily="2" typeface="钟齐李洤标准草书符号"/>
                  <a:ea charset="-122" panose="02010600030101010101" pitchFamily="2" typeface="钟齐李洤标准草书符号"/>
                </a:defRPr>
              </a:lvl1pPr>
            </a:lstStyle>
            <a:p>
              <a:pPr algn="dist" defTabSz="914400" eaLnBrk="1" fontAlgn="auto" hangingPunct="1" indent="0" latinLnBrk="0" lvl="0" marL="0" marR="0" rtl="0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-300" strike="noStrike" sz="4000" u="none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贰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6D15EE9-272F-4231-BB66-075749936EC2}"/>
              </a:ext>
            </a:extLst>
          </p:cNvPr>
          <p:cNvGrpSpPr/>
          <p:nvPr/>
        </p:nvGrpSpPr>
        <p:grpSpPr>
          <a:xfrm>
            <a:off x="1392592" y="3194891"/>
            <a:ext cx="2688378" cy="1793761"/>
            <a:chOff x="1392592" y="3194891"/>
            <a:chExt cx="2688378" cy="1793761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DA5ED2E-1526-4F28-9102-60574AB79184}"/>
                </a:ext>
              </a:extLst>
            </p:cNvPr>
            <p:cNvSpPr txBox="1"/>
            <p:nvPr/>
          </p:nvSpPr>
          <p:spPr>
            <a:xfrm>
              <a:off x="1392592" y="3194891"/>
              <a:ext cx="2688378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输入您的标题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C577CAC-B60D-4AEB-B8F4-61125AEF73F1}"/>
                </a:ext>
              </a:extLst>
            </p:cNvPr>
            <p:cNvSpPr/>
            <p:nvPr/>
          </p:nvSpPr>
          <p:spPr>
            <a:xfrm>
              <a:off x="1480558" y="3656555"/>
              <a:ext cx="2548830" cy="13614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 lvl="0">
                <a:lnSpc>
                  <a:spcPts val="2500"/>
                </a:lnSpc>
                <a:defRPr/>
              </a:pPr>
              <a:r>
                <a:rPr altLang="en-US" lang="zh-CN"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10601030101010101" pitchFamily="2" typeface="义启魏碑体"/>
                  <a:ea charset="-122" panose="02010601030101010101" pitchFamily="2" typeface="义启魏碑体"/>
                </a:rPr>
                <a:t>在此处添加具体内容，文字尽量言简意赅，简单说明即可，不必过于繁琐，注意版面美观度。请在此处添加具体内容。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6E5B5BD-0DDA-4F0F-AE77-918113B49A3A}"/>
              </a:ext>
            </a:extLst>
          </p:cNvPr>
          <p:cNvGrpSpPr/>
          <p:nvPr/>
        </p:nvGrpSpPr>
        <p:grpSpPr>
          <a:xfrm>
            <a:off x="4653142" y="4083231"/>
            <a:ext cx="2688378" cy="1718714"/>
            <a:chOff x="4653142" y="4083231"/>
            <a:chExt cx="2688378" cy="171871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5F74F3D-EDA9-46D1-A5E0-CEF96630D1F8}"/>
                </a:ext>
              </a:extLst>
            </p:cNvPr>
            <p:cNvSpPr txBox="1"/>
            <p:nvPr/>
          </p:nvSpPr>
          <p:spPr>
            <a:xfrm>
              <a:off x="4653142" y="4083231"/>
              <a:ext cx="2688378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输入您的标题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F507F00-7190-438C-B07B-B0DF50B50FA7}"/>
                </a:ext>
              </a:extLst>
            </p:cNvPr>
            <p:cNvSpPr/>
            <p:nvPr/>
          </p:nvSpPr>
          <p:spPr>
            <a:xfrm>
              <a:off x="4735378" y="4469849"/>
              <a:ext cx="2548831" cy="13614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altLang="en-US" lang="zh-CN"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10601030101010101" pitchFamily="2" typeface="义启魏碑体"/>
                  <a:ea charset="-122" panose="02010601030101010101" pitchFamily="2" typeface="义启魏碑体"/>
                </a:rPr>
                <a:t>在此处添加具体内容，文字尽量言简意赅，简单说明即可，不必过于繁琐，注意版面美观度。请在此处添加具体内容。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398CA2-B0C6-408E-8FAC-1F26760973A9}"/>
              </a:ext>
            </a:extLst>
          </p:cNvPr>
          <p:cNvGrpSpPr/>
          <p:nvPr/>
        </p:nvGrpSpPr>
        <p:grpSpPr>
          <a:xfrm>
            <a:off x="7998345" y="3927517"/>
            <a:ext cx="2688378" cy="1696074"/>
            <a:chOff x="7998345" y="3927517"/>
            <a:chExt cx="2688378" cy="1696074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9925867-5527-42FA-A22A-5E9498CEF882}"/>
                </a:ext>
              </a:extLst>
            </p:cNvPr>
            <p:cNvSpPr txBox="1"/>
            <p:nvPr/>
          </p:nvSpPr>
          <p:spPr>
            <a:xfrm>
              <a:off x="7998346" y="3927516"/>
              <a:ext cx="2688378" cy="45720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400" u="none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输入您的标题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59879661-9996-4346-9250-3D12C727EBAD}"/>
                </a:ext>
              </a:extLst>
            </p:cNvPr>
            <p:cNvSpPr/>
            <p:nvPr/>
          </p:nvSpPr>
          <p:spPr>
            <a:xfrm>
              <a:off x="8068115" y="4291495"/>
              <a:ext cx="2548831" cy="1361440"/>
            </a:xfrm>
            <a:prstGeom prst="rect">
              <a:avLst/>
            </a:prstGeom>
            <a:noFill/>
          </p:spPr>
          <p:txBody>
            <a:bodyPr rtlCol="0" vert="horz"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altLang="en-US" lang="zh-CN" sz="1200">
                  <a:solidFill>
                    <a:prstClr val="black">
                      <a:lumMod val="85000"/>
                      <a:lumOff val="15000"/>
                    </a:prstClr>
                  </a:solidFill>
                  <a:latin charset="-122" panose="02010601030101010101" pitchFamily="2" typeface="义启魏碑体"/>
                  <a:ea charset="-122" panose="02010601030101010101" pitchFamily="2" typeface="义启魏碑体"/>
                </a:rPr>
                <a:t>在此处添加具体内容，文字尽量言简意赅，简单说明即可，不必过于繁琐，注意版面美观度。请在此处添加具体内容。</a:t>
              </a:r>
            </a:p>
          </p:txBody>
        </p:sp>
      </p:grpSp>
    </p:spTree>
    <p:extLst>
      <p:ext uri="{BB962C8B-B14F-4D97-AF65-F5344CB8AC3E}">
        <p14:creationId val="1953371004"/>
      </p:ext>
    </p:extLst>
  </p:cSld>
  <p:clrMapOvr>
    <a:masterClrMapping/>
  </p:clrMapOvr>
  <mc:AlternateContent>
    <mc:Choice Requires="p14">
      <p:transition p14:dur="175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89054" y="1931558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壹 公司文化简介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1FA2013-2D72-4DB6-A228-F7741691ED98}"/>
              </a:ext>
            </a:extLst>
          </p:cNvPr>
          <p:cNvSpPr txBox="1"/>
          <p:nvPr/>
        </p:nvSpPr>
        <p:spPr>
          <a:xfrm>
            <a:off x="4250178" y="1886879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6400827-8F6F-44CD-A828-E822349A6E2A}"/>
              </a:ext>
            </a:extLst>
          </p:cNvPr>
          <p:cNvSpPr txBox="1"/>
          <p:nvPr/>
        </p:nvSpPr>
        <p:spPr>
          <a:xfrm>
            <a:off x="1627200" y="1886879"/>
            <a:ext cx="2087880" cy="13435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E6D36DC-66A3-40A3-918A-BCA910A2DAA7}"/>
              </a:ext>
            </a:extLst>
          </p:cNvPr>
          <p:cNvCxnSpPr/>
          <p:nvPr/>
        </p:nvCxnSpPr>
        <p:spPr>
          <a:xfrm flipH="1">
            <a:off x="4052917" y="1964337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57C65BE-E561-46CC-950E-EC3C504A3409}"/>
              </a:ext>
            </a:extLst>
          </p:cNvPr>
          <p:cNvSpPr txBox="1"/>
          <p:nvPr/>
        </p:nvSpPr>
        <p:spPr>
          <a:xfrm>
            <a:off x="7269697" y="1816540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贰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A01292D-5B18-481F-9428-77AFB328E360}"/>
              </a:ext>
            </a:extLst>
          </p:cNvPr>
          <p:cNvSpPr txBox="1"/>
          <p:nvPr/>
        </p:nvSpPr>
        <p:spPr>
          <a:xfrm>
            <a:off x="8441697" y="1886879"/>
            <a:ext cx="2087880" cy="13435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33D3B06-B9C8-44EA-B835-38A291854093}"/>
              </a:ext>
            </a:extLst>
          </p:cNvPr>
          <p:cNvCxnSpPr/>
          <p:nvPr/>
        </p:nvCxnSpPr>
        <p:spPr>
          <a:xfrm flipH="1">
            <a:off x="8212231" y="1943152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BD2C19D1-306D-4297-A345-D050A6B0D48A}"/>
              </a:ext>
            </a:extLst>
          </p:cNvPr>
          <p:cNvSpPr txBox="1"/>
          <p:nvPr/>
        </p:nvSpPr>
        <p:spPr>
          <a:xfrm>
            <a:off x="4250178" y="4841785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5A1CD2-C289-41C5-972C-7E96401401E7}"/>
              </a:ext>
            </a:extLst>
          </p:cNvPr>
          <p:cNvSpPr txBox="1"/>
          <p:nvPr/>
        </p:nvSpPr>
        <p:spPr>
          <a:xfrm>
            <a:off x="1627200" y="4841785"/>
            <a:ext cx="2087880" cy="13435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B9A3322-732E-4757-8ACB-BA9180D9B3BE}"/>
              </a:ext>
            </a:extLst>
          </p:cNvPr>
          <p:cNvCxnSpPr/>
          <p:nvPr/>
        </p:nvCxnSpPr>
        <p:spPr>
          <a:xfrm flipH="1">
            <a:off x="4052917" y="4919243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FCE86A2-ADEB-4E1F-969C-D0CC761EF9D2}"/>
              </a:ext>
            </a:extLst>
          </p:cNvPr>
          <p:cNvSpPr txBox="1"/>
          <p:nvPr/>
        </p:nvSpPr>
        <p:spPr>
          <a:xfrm>
            <a:off x="7269697" y="4771446"/>
            <a:ext cx="82999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0" lang="zh-CN" noProof="0" normalizeH="0" spc="0" strike="noStrike" sz="4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AE2201B-8018-4DF7-B321-558FB190F8A0}"/>
              </a:ext>
            </a:extLst>
          </p:cNvPr>
          <p:cNvSpPr txBox="1"/>
          <p:nvPr/>
        </p:nvSpPr>
        <p:spPr>
          <a:xfrm>
            <a:off x="8121086" y="4841785"/>
            <a:ext cx="2087880" cy="13435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清刻本悦宋简体"/>
                <a:ea charset="-122" panose="02000000000000000000" pitchFamily="2" typeface="方正清刻本悦宋简体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200" u="none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AD248EB-5554-4F69-9644-15390891B457}"/>
              </a:ext>
            </a:extLst>
          </p:cNvPr>
          <p:cNvCxnSpPr/>
          <p:nvPr/>
        </p:nvCxnSpPr>
        <p:spPr>
          <a:xfrm flipH="1">
            <a:off x="8212231" y="4898058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A3C0764-9050-456E-8E4B-95CEE5222A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82258" y="2275647"/>
            <a:ext cx="5627481" cy="3517175"/>
          </a:xfrm>
          <a:prstGeom prst="rect">
            <a:avLst/>
          </a:prstGeom>
        </p:spPr>
      </p:pic>
    </p:spTree>
    <p:extLst>
      <p:ext uri="{BB962C8B-B14F-4D97-AF65-F5344CB8AC3E}">
        <p14:creationId val="3098128156"/>
      </p:ext>
    </p:extLst>
  </p:cSld>
  <p:clrMapOvr>
    <a:masterClrMapping/>
  </p:clrMapOvr>
  <mc:AlternateContent>
    <mc:Choice Requires="p14">
      <p:transition p14:dur="175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6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8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6"/>
      <p:bldP grpId="0" spid="7"/>
      <p:bldP grpId="0" spid="9"/>
      <p:bldP grpId="0" spid="10"/>
      <p:bldP grpId="0" spid="12"/>
      <p:bldP grpId="0" spid="13"/>
      <p:bldP grpId="0" spid="15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013B32-5CB8-455F-A1D0-55EE517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8610600" y="0"/>
            <a:ext cx="3581400" cy="202240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1A1A2F-9228-43DE-929D-3B7C40F4E3D9}"/>
              </a:ext>
            </a:extLst>
          </p:cNvPr>
          <p:cNvSpPr/>
          <p:nvPr/>
        </p:nvSpPr>
        <p:spPr>
          <a:xfrm>
            <a:off x="11352355" y="1836307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defTabSz="914400" eaLnBrk="1" fontAlgn="ctr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壹 公司文化简介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171341-61F3-4681-A9B5-EC66C2474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9D515C5-08A4-4EA1-B9DC-2F04A01B6067}"/>
              </a:ext>
            </a:extLst>
          </p:cNvPr>
          <p:cNvSpPr txBox="1"/>
          <p:nvPr/>
        </p:nvSpPr>
        <p:spPr>
          <a:xfrm>
            <a:off x="8373320" y="3457708"/>
            <a:ext cx="1452880" cy="24716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4AA6567-D4D3-46DC-9111-06A182250DE3}"/>
              </a:ext>
            </a:extLst>
          </p:cNvPr>
          <p:cNvCxnSpPr/>
          <p:nvPr/>
        </p:nvCxnSpPr>
        <p:spPr>
          <a:xfrm flipH="1">
            <a:off x="9840386" y="3457707"/>
            <a:ext cx="0" cy="24716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126DF543-0CE7-4141-8FD0-BB2D83FB8FAA}"/>
              </a:ext>
            </a:extLst>
          </p:cNvPr>
          <p:cNvSpPr txBox="1"/>
          <p:nvPr/>
        </p:nvSpPr>
        <p:spPr>
          <a:xfrm>
            <a:off x="9871464" y="3366901"/>
            <a:ext cx="533400" cy="186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fontAlgn="auto" indent="0" lvl="0" marR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umimoji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</a:defRPr>
            </a:lvl1pPr>
          </a:lstStyle>
          <a:p>
            <a:r>
              <a:rPr altLang="en-US" lang="zh-CN">
                <a:sym typeface="+mn-lt"/>
              </a:rPr>
              <a:t>请输入你的标题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69C861-11A6-43C4-AA59-5AAE374A4C75}"/>
              </a:ext>
            </a:extLst>
          </p:cNvPr>
          <p:cNvSpPr txBox="1"/>
          <p:nvPr/>
        </p:nvSpPr>
        <p:spPr>
          <a:xfrm>
            <a:off x="5590763" y="3457708"/>
            <a:ext cx="1452880" cy="24716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6363BAA7-BC77-4B8E-A5EC-6F640CCF78CE}"/>
              </a:ext>
            </a:extLst>
          </p:cNvPr>
          <p:cNvCxnSpPr/>
          <p:nvPr/>
        </p:nvCxnSpPr>
        <p:spPr>
          <a:xfrm flipH="1">
            <a:off x="7057830" y="3457706"/>
            <a:ext cx="0" cy="2471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482E300-3C61-4C8B-9AD4-1B2045C755F2}"/>
              </a:ext>
            </a:extLst>
          </p:cNvPr>
          <p:cNvSpPr txBox="1"/>
          <p:nvPr/>
        </p:nvSpPr>
        <p:spPr>
          <a:xfrm>
            <a:off x="7088906" y="3366900"/>
            <a:ext cx="533400" cy="186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请输入你的标题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8FD404-384D-4941-90DF-B07634FEC8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74094" y="-337055"/>
            <a:ext cx="6182751" cy="38624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6072DE7-39A2-4D19-BF6C-B7FB456FB76A}"/>
              </a:ext>
            </a:extLst>
          </p:cNvPr>
          <p:cNvSpPr txBox="1"/>
          <p:nvPr/>
        </p:nvSpPr>
        <p:spPr>
          <a:xfrm>
            <a:off x="2510431" y="3457708"/>
            <a:ext cx="1452880" cy="24716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altLang="en-US" lang="zh-CN" sz="1400">
                <a:solidFill>
                  <a:prstClr val="black">
                    <a:lumMod val="85000"/>
                    <a:lumOff val="15000"/>
                  </a:prstClr>
                </a:solidFill>
                <a:latin charset="-122" panose="02010601030101010101" pitchFamily="2" typeface="义启魏碑体"/>
                <a:ea charset="-122" panose="02010601030101010101" pitchFamily="2" typeface="义启魏碑体"/>
              </a:rPr>
              <a:t>在此处添加具体内容，文字尽量言简意赅，简单说明即可，不必过于繁琐，注意版面美观度。请在此处添加具体内容。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A4FBE66-2FA5-4A44-8DD7-4DDF37D11400}"/>
              </a:ext>
            </a:extLst>
          </p:cNvPr>
          <p:cNvCxnSpPr/>
          <p:nvPr/>
        </p:nvCxnSpPr>
        <p:spPr>
          <a:xfrm flipH="1">
            <a:off x="3977498" y="3457706"/>
            <a:ext cx="0" cy="2471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51D9C023-3DCA-4708-ADFD-54DFBE7FEB10}"/>
              </a:ext>
            </a:extLst>
          </p:cNvPr>
          <p:cNvSpPr txBox="1"/>
          <p:nvPr/>
        </p:nvSpPr>
        <p:spPr>
          <a:xfrm>
            <a:off x="4008575" y="3366900"/>
            <a:ext cx="533400" cy="1869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  <a:cs typeface="+mn-ea"/>
                <a:sym typeface="+mn-lt"/>
              </a:rPr>
              <a:t>请输入你的标题</a:t>
            </a:r>
          </a:p>
        </p:txBody>
      </p:sp>
    </p:spTree>
    <p:extLst>
      <p:ext uri="{BB962C8B-B14F-4D97-AF65-F5344CB8AC3E}">
        <p14:creationId val="4158226425"/>
      </p:ext>
    </p:extLst>
  </p:cSld>
  <p:clrMapOvr>
    <a:masterClrMapping/>
  </p:clrMapOvr>
  <mc:AlternateContent>
    <mc:Choice Requires="p14">
      <p:transition p14:dur="1750" spd="slow">
        <p:comb/>
      </p:transition>
    </mc:Choice>
    <mc:Fallback>
      <p:transition spd="slow">
        <p:comb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4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5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2"/>
      <p:bldP grpId="0" spid="13"/>
      <p:bldP grpId="0" spid="15"/>
      <p:bldP grpId="0" spid="19"/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EEB9EA7-56D1-4C38-A162-EC8610A4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EDF8F366-68B1-48FA-BB3B-38F5D3E95B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5000" y="0"/>
            <a:ext cx="5803900" cy="272057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4A8912BF-6E5E-42A0-ACBE-5E6BD2951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774095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6D37B42-1C25-4E1A-9FD0-1DB8BDF4C8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05800" y="4345622"/>
            <a:ext cx="3886200" cy="270129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3AFB802F-FE89-4AE6-B642-259A78812496}"/>
              </a:ext>
            </a:extLst>
          </p:cNvPr>
          <p:cNvSpPr/>
          <p:nvPr/>
        </p:nvSpPr>
        <p:spPr>
          <a:xfrm>
            <a:off x="4103090" y="3253516"/>
            <a:ext cx="390962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altLang="en-US" b="1" lang="zh-CN" sz="4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公司项目介绍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E5E95FF-8EB0-476E-8AF6-FB30C427C5C5}"/>
              </a:ext>
            </a:extLst>
          </p:cNvPr>
          <p:cNvSpPr txBox="1"/>
          <p:nvPr/>
        </p:nvSpPr>
        <p:spPr>
          <a:xfrm>
            <a:off x="5410127" y="1901206"/>
            <a:ext cx="1300480" cy="1432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lang="zh-CN" sz="8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贰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A6DABC0-6744-4C06-B86B-D3001D3C1A0D}"/>
              </a:ext>
            </a:extLst>
          </p:cNvPr>
          <p:cNvSpPr/>
          <p:nvPr/>
        </p:nvSpPr>
        <p:spPr>
          <a:xfrm>
            <a:off x="3581915" y="4132816"/>
            <a:ext cx="5028167" cy="1043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2500"/>
              </a:lnSpc>
            </a:pPr>
            <a:r>
              <a:rPr altLang="zh-CN" b="1" lang="en-US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</a:rPr>
              <a:t>No matter how long the rain lasts, there will be a rainbow in the end. No matter how sad you may be, believe, that happiness is waiting.</a:t>
            </a:r>
          </a:p>
        </p:txBody>
      </p:sp>
    </p:spTree>
    <p:extLst>
      <p:ext uri="{BB962C8B-B14F-4D97-AF65-F5344CB8AC3E}">
        <p14:creationId val="654828994"/>
      </p:ext>
    </p:extLst>
  </p:cSld>
  <p:clrMapOvr>
    <a:masterClrMapping/>
  </p:clrMapOvr>
  <mc:AlternateContent>
    <mc:Choice Requires="p14">
      <p:transition p14:dur="175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6"/>
      <p:bldP grpId="0" spid="37"/>
      <p:bldP grpId="0" spid="3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2346A3-FD59-4534-8E98-D365409F6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FC1BA0-F0D3-4719-8121-EDD2051B2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1439347" y="0"/>
            <a:ext cx="774095" cy="685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CC896C-3D2C-4B25-839B-7861E3642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"/>
            <a:ext cx="3581400" cy="2022404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5301E656-D6B4-4CA8-A17D-35049A2E6448}"/>
              </a:ext>
            </a:extLst>
          </p:cNvPr>
          <p:cNvSpPr/>
          <p:nvPr/>
        </p:nvSpPr>
        <p:spPr>
          <a:xfrm>
            <a:off x="167544" y="2022402"/>
            <a:ext cx="731520" cy="318538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fontAlgn="ctr">
              <a:defRPr/>
            </a:pPr>
            <a:r>
              <a:rPr altLang="en-US" b="1" lang="zh-CN" sz="3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10601030101010101" pitchFamily="2" typeface="义启小魏楷"/>
                <a:ea charset="-122" panose="02010601030101010101" pitchFamily="2" typeface="义启小魏楷"/>
                <a:cs typeface="+mn-ea"/>
              </a:rPr>
              <a:t>贰 公司项目介绍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23BA544-9D8D-45D0-9185-4E13321CF0CF}"/>
              </a:ext>
            </a:extLst>
          </p:cNvPr>
          <p:cNvSpPr txBox="1"/>
          <p:nvPr/>
        </p:nvSpPr>
        <p:spPr>
          <a:xfrm>
            <a:off x="1996044" y="2211549"/>
            <a:ext cx="3992880" cy="13591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4C8D788-69CD-4E28-A1CD-A512B86D7ABE}"/>
              </a:ext>
            </a:extLst>
          </p:cNvPr>
          <p:cNvSpPr txBox="1"/>
          <p:nvPr/>
        </p:nvSpPr>
        <p:spPr>
          <a:xfrm>
            <a:off x="2234571" y="4229909"/>
            <a:ext cx="3992880" cy="13591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1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rPr>
              <a:t>请在此处添加具体内容，文字尽量言简意赅，简单说明即可，不必过于繁琐，注意版面美观度。请在此处添加具体内容，文字尽量言简意赅，简单说明即可，不必过于繁琐，注意版面美观度。请在此处添加具体内容，文字尽量言简意赅，简单说明即可，不必过于繁琐，注意版面美观度。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32A539E-E4E4-492D-91B1-2746E120AF66}"/>
              </a:ext>
            </a:extLst>
          </p:cNvPr>
          <p:cNvGrpSpPr/>
          <p:nvPr/>
        </p:nvGrpSpPr>
        <p:grpSpPr>
          <a:xfrm>
            <a:off x="7403504" y="2262487"/>
            <a:ext cx="1321623" cy="1204572"/>
            <a:chOff x="8300719" y="2687455"/>
            <a:chExt cx="1321623" cy="1204572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86AB364-B094-488F-952E-E2D231CC6292}"/>
                </a:ext>
              </a:extLst>
            </p:cNvPr>
            <p:cNvSpPr/>
            <p:nvPr/>
          </p:nvSpPr>
          <p:spPr>
            <a:xfrm>
              <a:off x="8300719" y="2687455"/>
              <a:ext cx="1217930" cy="12045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29F63B4-2BB2-44F0-AB8A-721309F29DFD}"/>
                </a:ext>
              </a:extLst>
            </p:cNvPr>
            <p:cNvSpPr txBox="1"/>
            <p:nvPr/>
          </p:nvSpPr>
          <p:spPr>
            <a:xfrm>
              <a:off x="8399024" y="2800330"/>
              <a:ext cx="1223319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输 入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标 题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C17843A-79A2-4330-A927-616D8A5F48E7}"/>
              </a:ext>
            </a:extLst>
          </p:cNvPr>
          <p:cNvGrpSpPr/>
          <p:nvPr/>
        </p:nvGrpSpPr>
        <p:grpSpPr>
          <a:xfrm>
            <a:off x="7403504" y="4246922"/>
            <a:ext cx="1321623" cy="1204572"/>
            <a:chOff x="8304941" y="4558456"/>
            <a:chExt cx="1321623" cy="1204572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6F7B436-1DF7-4ED3-B721-CCB6FEC86BDB}"/>
                </a:ext>
              </a:extLst>
            </p:cNvPr>
            <p:cNvSpPr/>
            <p:nvPr/>
          </p:nvSpPr>
          <p:spPr>
            <a:xfrm>
              <a:off x="8304941" y="4558456"/>
              <a:ext cx="1217930" cy="12045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10601030101010101" pitchFamily="2" typeface="义启魏碑体"/>
                <a:ea charset="-122" panose="02010601030101010101" pitchFamily="2" typeface="义启魏碑体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F870116-C109-4308-8B78-72CAE2E807F7}"/>
                </a:ext>
              </a:extLst>
            </p:cNvPr>
            <p:cNvSpPr txBox="1"/>
            <p:nvPr/>
          </p:nvSpPr>
          <p:spPr>
            <a:xfrm>
              <a:off x="8403246" y="4671332"/>
              <a:ext cx="1223319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输 入</a:t>
              </a:r>
            </a:p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charset="-122" panose="02010601030101010101" pitchFamily="2" typeface="义启魏碑体"/>
                  <a:ea charset="-122" panose="02010601030101010101" pitchFamily="2" typeface="义启魏碑体"/>
                </a:rPr>
                <a:t>标 题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2E6E780-1947-41A2-9888-75EE12DE0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 rot="5400000">
            <a:off x="7921762" y="3174493"/>
            <a:ext cx="4756150" cy="2325892"/>
          </a:xfrm>
          <a:prstGeom prst="rect">
            <a:avLst/>
          </a:prstGeom>
        </p:spPr>
      </p:pic>
    </p:spTree>
    <p:extLst>
      <p:ext uri="{BB962C8B-B14F-4D97-AF65-F5344CB8AC3E}">
        <p14:creationId val="2433593238"/>
      </p:ext>
    </p:extLst>
  </p:cSld>
  <p:clrMapOvr>
    <a:masterClrMapping/>
  </p:clrMapOvr>
  <mc:AlternateContent>
    <mc:Choice Requires="p14">
      <p:transition p14:dur="175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750" id="4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20"/>
      <p:bldP grpId="0" spid="2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公司介绍232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164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41">
      <vt:lpstr>Arial</vt:lpstr>
      <vt:lpstr>等线 Light</vt:lpstr>
      <vt:lpstr>等线</vt:lpstr>
      <vt:lpstr>Calibri Light</vt:lpstr>
      <vt:lpstr>Calibri</vt:lpstr>
      <vt:lpstr>义启小魏楷</vt:lpstr>
      <vt:lpstr>Source Han Serif SC</vt:lpstr>
      <vt:lpstr>Aharoni</vt:lpstr>
      <vt:lpstr>义启魏碑体</vt:lpstr>
      <vt:lpstr>钟齐李洤标准草书符号</vt:lpstr>
      <vt:lpstr>方正清刻本悦宋简体</vt:lpstr>
      <vt:lpstr>微软雅黑</vt:lpstr>
      <vt:lpstr>Playfair Display Black</vt:lpstr>
      <vt:lpstr>宋体</vt:lpstr>
      <vt:lpstr>DFPGuYinMedium-B5</vt:lpstr>
      <vt:lpstr>鯨海酔侯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2021-08-22T11:51:09Z</dcterms:created>
  <cp:lastPrinted>2021-08-22T11:51:09Z</cp:lastPrinted>
  <dcterms:modified xsi:type="dcterms:W3CDTF">2021-08-22T05:37:51Z</dcterms:modified>
  <cp:revision>1</cp:revision>
</cp:coreProperties>
</file>