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2" r:id="rId2"/>
  </p:sldMasterIdLst>
  <p:notesMasterIdLst>
    <p:notesMasterId r:id="rId3"/>
  </p:notesMasterIdLst>
  <p:sldIdLst>
    <p:sldId id="258" r:id="rId4"/>
    <p:sldId id="1077" r:id="rId5"/>
    <p:sldId id="1065" r:id="rId6"/>
    <p:sldId id="1062" r:id="rId7"/>
    <p:sldId id="1063" r:id="rId8"/>
    <p:sldId id="1064" r:id="rId9"/>
    <p:sldId id="1066" r:id="rId10"/>
    <p:sldId id="1024" r:id="rId11"/>
    <p:sldId id="1025" r:id="rId12"/>
    <p:sldId id="1026" r:id="rId13"/>
    <p:sldId id="1078" r:id="rId14"/>
    <p:sldId id="1028" r:id="rId15"/>
    <p:sldId id="1029" r:id="rId16"/>
    <p:sldId id="1079" r:id="rId17"/>
    <p:sldId id="1031" r:id="rId18"/>
    <p:sldId id="1032" r:id="rId19"/>
    <p:sldId id="1033" r:id="rId20"/>
    <p:sldId id="1080" r:id="rId21"/>
    <p:sldId id="1035" r:id="rId22"/>
    <p:sldId id="1036" r:id="rId23"/>
    <p:sldId id="1037" r:id="rId24"/>
    <p:sldId id="1038" r:id="rId25"/>
    <p:sldId id="1081" r:id="rId26"/>
    <p:sldId id="1040" r:id="rId27"/>
    <p:sldId id="1041" r:id="rId28"/>
    <p:sldId id="1042" r:id="rId29"/>
    <p:sldId id="1082" r:id="rId30"/>
    <p:sldId id="1044" r:id="rId31"/>
    <p:sldId id="1045" r:id="rId32"/>
    <p:sldId id="1046" r:id="rId33"/>
    <p:sldId id="1083" r:id="rId34"/>
    <p:sldId id="1048" r:id="rId35"/>
    <p:sldId id="1049" r:id="rId36"/>
    <p:sldId id="1050" r:id="rId37"/>
    <p:sldId id="1084" r:id="rId38"/>
    <p:sldId id="1052" r:id="rId39"/>
    <p:sldId id="1053" r:id="rId40"/>
    <p:sldId id="1085" r:id="rId41"/>
    <p:sldId id="1055" r:id="rId42"/>
    <p:sldId id="1056" r:id="rId43"/>
    <p:sldId id="1057" r:id="rId44"/>
    <p:sldId id="1058" r:id="rId45"/>
    <p:sldId id="1059" r:id="rId46"/>
    <p:sldId id="1087" r:id="rId47"/>
    <p:sldId id="1086" r:id="rId48"/>
    <p:sldId id="1061" r:id="rId49"/>
    <p:sldId id="1088" r:id="rId50"/>
  </p:sldIdLst>
  <p:sldSz cx="12192000" cy="6858000"/>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6314" autoAdjust="0"/>
  </p:normalViewPr>
  <p:slideViewPr>
    <p:cSldViewPr snapToGrid="0">
      <p:cViewPr varScale="1">
        <p:scale>
          <a:sx n="108" d="100"/>
          <a:sy n="108" d="100"/>
        </p:scale>
        <p:origin x="684"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tags/tag117.xml" Type="http://schemas.openxmlformats.org/officeDocument/2006/relationships/tags"/><Relationship Id="rId52" Target="presProps.xml" Type="http://schemas.openxmlformats.org/officeDocument/2006/relationships/presProps"/><Relationship Id="rId53" Target="viewProps.xml" Type="http://schemas.openxmlformats.org/officeDocument/2006/relationships/viewProps"/><Relationship Id="rId54" Target="theme/theme1.xml" Type="http://schemas.openxmlformats.org/officeDocument/2006/relationships/theme"/><Relationship Id="rId55"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3F38C-FAD3-495D-9549-69B3A0F8A423}" type="datetimeFigureOut">
              <a:rPr lang="zh-CN" altLang="en-US" smtClean="0"/>
              <a:t>2021/1/28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BD7E7-37D4-4853-8ACB-1D370116B160}" type="slidenum">
              <a:rPr lang="zh-CN" altLang="en-US" smtClean="0"/>
              <a:t>‹#›</a:t>
            </a:fld>
            <a:endParaRPr lang="zh-CN" altLang="en-US"/>
          </a:p>
        </p:txBody>
      </p:sp>
    </p:spTree>
    <p:extLst>
      <p:ext uri="{BB962C8B-B14F-4D97-AF65-F5344CB8AC3E}">
        <p14:creationId val="104639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381701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920765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540608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538356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520991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912780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148744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883203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094746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852990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309487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837059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268581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633368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827543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650962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25560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209985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092815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86784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800519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562347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0991451"/>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6407050"/>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6764559"/>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1444619"/>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6228324"/>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3920430"/>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0798620"/>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828194"/>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20596"/>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1622133"/>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44670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5857997"/>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2490139"/>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091950"/>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0033341"/>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26361330"/>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393792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855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852901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337678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429124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6138101"/>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08D4D616-2FE8-4F92-BAA1-DC5596B47C7D}"/>
              </a:ext>
            </a:extLst>
          </p:cNvPr>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7E8E6EF5-89D3-41A4-A167-C6B20CB10064}"/>
              </a:ext>
            </a:extLst>
          </p:cNvPr>
          <p:cNvPicPr>
            <a:picLocks noChangeAspect="1"/>
          </p:cNvPicPr>
          <p:nvPr userDrawn="1"/>
        </p:nvPicPr>
        <p:blipFill>
          <a:blip r:embed="rId2">
            <a:extLst>
              <a:ext uri="{28A0092B-C50C-407E-A947-70E740481C1C}">
                <a14:useLocalDpi val="0"/>
              </a:ext>
            </a:extLst>
          </a:blip>
          <a:srcRect l="1367" t="31547" r="59387"/>
          <a:stretch>
            <a:fillRect/>
          </a:stretch>
        </p:blipFill>
        <p:spPr>
          <a:xfrm>
            <a:off x="18657" y="4067382"/>
            <a:ext cx="3200793" cy="2790618"/>
          </a:xfrm>
          <a:prstGeom prst="rect">
            <a:avLst/>
          </a:prstGeom>
        </p:spPr>
      </p:pic>
      <p:pic>
        <p:nvPicPr>
          <p:cNvPr id="9" name="图片 8">
            <a:extLst>
              <a:ext uri="{FF2B5EF4-FFF2-40B4-BE49-F238E27FC236}">
                <a16:creationId xmlns:a16="http://schemas.microsoft.com/office/drawing/2014/main" id="{346CC2DC-CFC4-43E2-9D73-31A6035B22D1}"/>
              </a:ext>
            </a:extLst>
          </p:cNvPr>
          <p:cNvPicPr>
            <a:picLocks noChangeAspect="1"/>
          </p:cNvPicPr>
          <p:nvPr userDrawn="1"/>
        </p:nvPicPr>
        <p:blipFill>
          <a:blip r:embed="rId3">
            <a:extLst>
              <a:ext uri="{28A0092B-C50C-407E-A947-70E740481C1C}">
                <a14:useLocalDpi val="0"/>
              </a:ext>
            </a:extLst>
          </a:blip>
          <a:srcRect l="53027" t="34011" b="14603"/>
          <a:stretch>
            <a:fillRect/>
          </a:stretch>
        </p:blipFill>
        <p:spPr>
          <a:xfrm>
            <a:off x="6446312" y="3718968"/>
            <a:ext cx="5727032" cy="3132050"/>
          </a:xfrm>
          <a:prstGeom prst="rect">
            <a:avLst/>
          </a:prstGeom>
        </p:spPr>
      </p:pic>
      <p:pic>
        <p:nvPicPr>
          <p:cNvPr id="11" name="图片 10">
            <a:extLst>
              <a:ext uri="{FF2B5EF4-FFF2-40B4-BE49-F238E27FC236}">
                <a16:creationId xmlns:a16="http://schemas.microsoft.com/office/drawing/2014/main" id="{C2985909-3DC4-4FCA-982B-1FD84235C819}"/>
              </a:ext>
            </a:extLst>
          </p:cNvPr>
          <p:cNvPicPr>
            <a:picLocks noChangeAspect="1"/>
          </p:cNvPicPr>
          <p:nvPr userDrawn="1"/>
        </p:nvPicPr>
        <p:blipFill>
          <a:blip r:embed="rId4">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t="61991" b="10994"/>
          <a:stretch>
            <a:fillRect/>
          </a:stretch>
        </p:blipFill>
        <p:spPr>
          <a:xfrm>
            <a:off x="-8309" y="5321905"/>
            <a:ext cx="12200308" cy="1539586"/>
          </a:xfrm>
          <a:prstGeom prst="rect">
            <a:avLst/>
          </a:prstGeom>
        </p:spPr>
      </p:pic>
      <p:pic>
        <p:nvPicPr>
          <p:cNvPr id="12" name="图片 11">
            <a:extLst>
              <a:ext uri="{FF2B5EF4-FFF2-40B4-BE49-F238E27FC236}">
                <a16:creationId xmlns:a16="http://schemas.microsoft.com/office/drawing/2014/main" id="{3F68D7CC-680D-4BB9-8EA7-CDEBC05C75E4}"/>
              </a:ext>
            </a:extLst>
          </p:cNvPr>
          <p:cNvPicPr>
            <a:picLocks noChangeAspect="1"/>
          </p:cNvPicPr>
          <p:nvPr userDrawn="1"/>
        </p:nvPicPr>
        <p:blipFill>
          <a:blip r:embed="rId5">
            <a:extLst>
              <a:ext uri="{28A0092B-C50C-407E-A947-70E740481C1C}">
                <a14:useLocalDpi val="0"/>
              </a:ext>
            </a:extLst>
          </a:blip>
          <a:stretch>
            <a:fillRect/>
          </a:stretch>
        </p:blipFill>
        <p:spPr>
          <a:xfrm>
            <a:off x="7891272" y="0"/>
            <a:ext cx="4300728" cy="1237452"/>
          </a:xfrm>
          <a:prstGeom prst="rect">
            <a:avLst/>
          </a:prstGeom>
        </p:spPr>
      </p:pic>
      <p:pic>
        <p:nvPicPr>
          <p:cNvPr id="14" name="图片 13">
            <a:extLst>
              <a:ext uri="{FF2B5EF4-FFF2-40B4-BE49-F238E27FC236}">
                <a16:creationId xmlns:a16="http://schemas.microsoft.com/office/drawing/2014/main" id="{85D9C55B-355A-49F4-A164-02F88B51E2A8}"/>
              </a:ext>
            </a:extLst>
          </p:cNvPr>
          <p:cNvPicPr>
            <a:picLocks noChangeAspect="1"/>
          </p:cNvPicPr>
          <p:nvPr userDrawn="1"/>
        </p:nvPicPr>
        <p:blipFill>
          <a:blip r:embed="rId6">
            <a:extLst>
              <a:ext uri="{28A0092B-C50C-407E-A947-70E740481C1C}">
                <a14:useLocalDpi val="0"/>
              </a:ext>
            </a:extLst>
          </a:blip>
          <a:srcRect t="77889" r="88112" b="3505"/>
          <a:stretch>
            <a:fillRect/>
          </a:stretch>
        </p:blipFill>
        <p:spPr>
          <a:xfrm>
            <a:off x="5543549" y="5650527"/>
            <a:ext cx="1543051" cy="1207473"/>
          </a:xfrm>
          <a:prstGeom prst="rect">
            <a:avLst/>
          </a:prstGeom>
        </p:spPr>
      </p:pic>
      <p:pic>
        <p:nvPicPr>
          <p:cNvPr id="17" name="图片 16">
            <a:extLst>
              <a:ext uri="{FF2B5EF4-FFF2-40B4-BE49-F238E27FC236}">
                <a16:creationId xmlns:a16="http://schemas.microsoft.com/office/drawing/2014/main" id="{53CCD195-6AA2-48B2-90CE-CAC283F9132A}"/>
              </a:ext>
            </a:extLst>
          </p:cNvPr>
          <p:cNvPicPr>
            <a:picLocks noChangeAspect="1"/>
          </p:cNvPicPr>
          <p:nvPr userDrawn="1"/>
        </p:nvPicPr>
        <p:blipFill>
          <a:blip r:embed="rId7">
            <a:extLst>
              <a:ext uri="{28A0092B-C50C-407E-A947-70E740481C1C}">
                <a14:useLocalDpi val="0"/>
              </a:ext>
            </a:extLst>
          </a:blip>
          <a:stretch>
            <a:fillRect/>
          </a:stretch>
        </p:blipFill>
        <p:spPr>
          <a:xfrm flipH="1">
            <a:off x="353195" y="166852"/>
            <a:ext cx="1326656" cy="870978"/>
          </a:xfrm>
          <a:prstGeom prst="rect">
            <a:avLst/>
          </a:prstGeom>
        </p:spPr>
      </p:pic>
    </p:spTree>
    <p:extLst>
      <p:ext uri="{BB962C8B-B14F-4D97-AF65-F5344CB8AC3E}">
        <p14:creationId val="3587036285"/>
      </p:ext>
    </p:extLst>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F9A8F790-4D0F-447F-B438-D6A0D7C6816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840D77C-B51F-4235-A4A7-2592FE3A21D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241107-B182-4AF9-83BA-0203E1E46F09}"/>
              </a:ext>
            </a:extLst>
          </p:cNvPr>
          <p:cNvSpPr>
            <a:spLocks noGrp="1"/>
          </p:cNvSpPr>
          <p:nvPr>
            <p:ph type="dt" sz="half" idx="10"/>
          </p:nvPr>
        </p:nvSpPr>
        <p:spPr/>
        <p:txBody>
          <a:bodyPr/>
          <a:lstStyle/>
          <a:p>
            <a:fld id="{067D44CB-11AD-4558-A441-30A877E717FF}"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CD27D6CB-5F47-463E-B8E6-5C35E979F3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1B695CB-4274-4D9B-9DF6-FF325575F133}"/>
              </a:ext>
            </a:extLst>
          </p:cNvPr>
          <p:cNvSpPr>
            <a:spLocks noGrp="1"/>
          </p:cNvSpPr>
          <p:nvPr>
            <p:ph type="sldNum" sz="quarter" idx="12"/>
          </p:nvPr>
        </p:nvSpPr>
        <p:spPr/>
        <p:txBody>
          <a:bodyPr/>
          <a:lstStyle/>
          <a:p>
            <a:fld id="{2C63B080-8B73-40FD-BFBE-C2418A43A14F}" type="slidenum">
              <a:rPr lang="zh-CN" altLang="en-US" smtClean="0"/>
              <a:t>‹#›</a:t>
            </a:fld>
            <a:endParaRPr lang="zh-CN" altLang="en-US"/>
          </a:p>
        </p:txBody>
      </p:sp>
    </p:spTree>
    <p:extLst>
      <p:ext uri="{BB962C8B-B14F-4D97-AF65-F5344CB8AC3E}">
        <p14:creationId val="3119714346"/>
      </p:ext>
    </p:extLst>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176D2E36-BC44-4533-AA63-33F61B1FA58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F9AD7D-47E1-4C95-BB20-DE122DD3655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322988A-6E46-479D-94FA-1977031812CE}"/>
              </a:ext>
            </a:extLst>
          </p:cNvPr>
          <p:cNvSpPr>
            <a:spLocks noGrp="1"/>
          </p:cNvSpPr>
          <p:nvPr>
            <p:ph type="dt" sz="half" idx="10"/>
          </p:nvPr>
        </p:nvSpPr>
        <p:spPr/>
        <p:txBody>
          <a:bodyPr/>
          <a:lstStyle/>
          <a:p>
            <a:fld id="{067D44CB-11AD-4558-A441-30A877E717FF}"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C57BA0EF-EC58-494F-90F0-F0F0E37A75A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A077F5-E990-4CD9-B385-EFEC0CF909D3}"/>
              </a:ext>
            </a:extLst>
          </p:cNvPr>
          <p:cNvSpPr>
            <a:spLocks noGrp="1"/>
          </p:cNvSpPr>
          <p:nvPr>
            <p:ph type="sldNum" sz="quarter" idx="12"/>
          </p:nvPr>
        </p:nvSpPr>
        <p:spPr/>
        <p:txBody>
          <a:bodyPr/>
          <a:lstStyle/>
          <a:p>
            <a:fld id="{2C63B080-8B73-40FD-BFBE-C2418A43A14F}" type="slidenum">
              <a:rPr lang="zh-CN" altLang="en-US" smtClean="0"/>
              <a:t>‹#›</a:t>
            </a:fld>
            <a:endParaRPr lang="zh-CN" altLang="en-US"/>
          </a:p>
        </p:txBody>
      </p:sp>
      <p:sp>
        <p:nvSpPr>
          <p:cNvPr id="7" name="标题 1">
            <a:extLst>
              <a:ext uri="{FF2B5EF4-FFF2-40B4-BE49-F238E27FC236}">
                <a16:creationId xmlns:a16="http://schemas.microsoft.com/office/drawing/2014/main" id="{7B294287-A292-4C4C-BD9D-79D501924C2A}"/>
              </a:ext>
            </a:extLst>
          </p:cNvPr>
          <p:cNvSpPr txBox="1"/>
          <p:nvPr userDrawn="1"/>
        </p:nvSpPr>
        <p:spPr>
          <a:xfrm>
            <a:off x="952500" y="2298683"/>
            <a:ext cx="2628900" cy="97236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a:solidFill>
                  <a:schemeClr val="bg1"/>
                </a:solidFill>
                <a:latin typeface="微软雅黑" panose="020b0503020204020204" pitchFamily="34" charset="-122"/>
                <a:ea typeface="微软雅黑" panose="020b0503020204020204" pitchFamily="34" charset="-122"/>
              </a:rPr>
              <a:t>                        </a:t>
            </a:r>
            <a:r>
              <a:rPr lang="zh-CN" altLang="en-US" sz="4100">
                <a:solidFill>
                  <a:schemeClr val="bg1"/>
                </a:solidFill>
                <a:latin typeface="微软雅黑" panose="020b0503020204020204" pitchFamily="34" charset="-122"/>
                <a:ea typeface="微软雅黑" panose="020b0503020204020204" pitchFamily="34" charset="-122"/>
              </a:rPr>
              <a:t>版权声明</a:t>
            </a:r>
            <a:br>
              <a:rPr lang="zh-CN" altLang="en-US" sz="1300">
                <a:solidFill>
                  <a:schemeClr val="bg1"/>
                </a:solidFill>
                <a:latin typeface="微软雅黑" panose="020b0503020204020204" pitchFamily="34" charset="-122"/>
                <a:ea typeface="微软雅黑" panose="020b0503020204020204" pitchFamily="34" charset="-122"/>
              </a:rPr>
            </a:br>
            <a:br>
              <a:rPr lang="zh-CN" altLang="en-US" sz="1200" spc="120">
                <a:solidFill>
                  <a:schemeClr val="bg1"/>
                </a:solidFill>
                <a:latin typeface="微软雅黑" panose="020b0503020204020204" pitchFamily="34" charset="-122"/>
                <a:ea typeface="微软雅黑" panose="020b0503020204020204" pitchFamily="34" charset="-122"/>
              </a:rPr>
            </a:br>
            <a:r>
              <a:rPr lang="zh-CN" altLang="en-US" sz="1200" spc="120">
                <a:solidFill>
                  <a:schemeClr val="bg1"/>
                </a:solidFill>
                <a:latin typeface="微软雅黑" panose="020b0503020204020204" pitchFamily="34" charset="-122"/>
                <a:ea typeface="微软雅黑" panose="020b0503020204020204" pitchFamily="34" charset="-122"/>
              </a:rPr>
              <a:t>感谢您下载平台上提供的</a:t>
            </a:r>
            <a:r>
              <a:rPr lang="en-US" altLang="zh-CN" sz="1200" spc="120">
                <a:solidFill>
                  <a:schemeClr val="bg1"/>
                </a:solidFill>
                <a:latin typeface="微软雅黑" panose="020b0503020204020204" pitchFamily="34" charset="-122"/>
                <a:ea typeface="微软雅黑" panose="020b0503020204020204" pitchFamily="34" charset="-122"/>
              </a:rPr>
              <a:t>PPT</a:t>
            </a:r>
            <a:r>
              <a:rPr lang="zh-CN" altLang="en-US" sz="1200" spc="12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200" spc="120">
                <a:solidFill>
                  <a:schemeClr val="bg1"/>
                </a:solidFill>
                <a:latin typeface="微软雅黑" panose="020b0503020204020204" pitchFamily="34" charset="-122"/>
                <a:ea typeface="微软雅黑" panose="020b0503020204020204" pitchFamily="34" charset="-122"/>
              </a:rPr>
            </a:br>
            <a:br>
              <a:rPr lang="zh-CN" altLang="en-US" sz="1200" spc="120">
                <a:solidFill>
                  <a:schemeClr val="bg1"/>
                </a:solidFill>
                <a:latin typeface="微软雅黑" panose="020b0503020204020204" pitchFamily="34" charset="-122"/>
                <a:ea typeface="微软雅黑" panose="020b0503020204020204" pitchFamily="34" charset="-122"/>
              </a:rPr>
            </a:br>
            <a:r>
              <a:rPr lang="en-US" altLang="zh-CN" sz="1200" spc="120">
                <a:solidFill>
                  <a:schemeClr val="bg1"/>
                </a:solidFill>
                <a:latin typeface="微软雅黑" panose="020b0503020204020204" pitchFamily="34" charset="-122"/>
                <a:ea typeface="微软雅黑" panose="020b0503020204020204" pitchFamily="34" charset="-122"/>
              </a:rPr>
              <a:t>1.</a:t>
            </a:r>
            <a:r>
              <a:rPr lang="zh-CN" altLang="en-US" sz="1200" spc="120">
                <a:solidFill>
                  <a:schemeClr val="bg1"/>
                </a:solidFill>
                <a:latin typeface="微软雅黑" panose="020b0503020204020204" pitchFamily="34" charset="-122"/>
                <a:ea typeface="微软雅黑" panose="020b0503020204020204" pitchFamily="34" charset="-122"/>
              </a:rPr>
              <a:t>在熊猫办公出售的</a:t>
            </a:r>
            <a:r>
              <a:rPr lang="en-US" altLang="zh-CN" sz="1200" spc="120">
                <a:solidFill>
                  <a:schemeClr val="bg1"/>
                </a:solidFill>
                <a:latin typeface="微软雅黑" panose="020b0503020204020204" pitchFamily="34" charset="-122"/>
                <a:ea typeface="微软雅黑" panose="020b0503020204020204" pitchFamily="34" charset="-122"/>
              </a:rPr>
              <a:t>PPT</a:t>
            </a:r>
            <a:r>
              <a:rPr lang="zh-CN" altLang="en-US" sz="1200" spc="120">
                <a:solidFill>
                  <a:schemeClr val="bg1"/>
                </a:solidFill>
                <a:latin typeface="微软雅黑" panose="020b0503020204020204" pitchFamily="34" charset="-122"/>
                <a:ea typeface="微软雅黑" panose="020b0503020204020204" pitchFamily="34" charset="-122"/>
              </a:rPr>
              <a:t>模板是免版税类（</a:t>
            </a:r>
            <a:r>
              <a:rPr lang="en-US" altLang="zh-CN" sz="1200" spc="120">
                <a:solidFill>
                  <a:schemeClr val="bg1"/>
                </a:solidFill>
                <a:latin typeface="微软雅黑" panose="020b0503020204020204" pitchFamily="34" charset="-122"/>
                <a:ea typeface="微软雅黑" panose="020b0503020204020204" pitchFamily="34" charset="-122"/>
              </a:rPr>
              <a:t>RF</a:t>
            </a:r>
            <a:r>
              <a:rPr lang="zh-CN" altLang="en-US" sz="1200" spc="120">
                <a:solidFill>
                  <a:schemeClr val="bg1"/>
                </a:solidFill>
                <a:latin typeface="微软雅黑" panose="020b0503020204020204" pitchFamily="34" charset="-122"/>
                <a:ea typeface="微软雅黑" panose="020b0503020204020204" pitchFamily="34" charset="-122"/>
              </a:rPr>
              <a:t>：</a:t>
            </a:r>
            <a:r>
              <a:rPr lang="en-US" altLang="zh-CN" sz="1200" spc="120">
                <a:solidFill>
                  <a:schemeClr val="bg1"/>
                </a:solidFill>
                <a:latin typeface="微软雅黑" panose="020b0503020204020204" pitchFamily="34" charset="-122"/>
                <a:ea typeface="微软雅黑" panose="020b0503020204020204" pitchFamily="34" charset="-122"/>
              </a:rPr>
              <a:t>Royalty-Free</a:t>
            </a:r>
            <a:r>
              <a:rPr lang="zh-CN" altLang="en-US" sz="1200" spc="120">
                <a:solidFill>
                  <a:schemeClr val="bg1"/>
                </a:solidFill>
                <a:latin typeface="微软雅黑" panose="020b0503020204020204" pitchFamily="34" charset="-122"/>
                <a:ea typeface="微软雅黑" panose="020b0503020204020204" pitchFamily="34" charset="-122"/>
              </a:rPr>
              <a:t>）正版受</a:t>
            </a:r>
            <a:r>
              <a:rPr lang="en-US" altLang="zh-CN" sz="1200" spc="120">
                <a:solidFill>
                  <a:schemeClr val="bg1"/>
                </a:solidFill>
                <a:latin typeface="微软雅黑" panose="020b0503020204020204" pitchFamily="34" charset="-122"/>
                <a:ea typeface="微软雅黑" panose="020b0503020204020204" pitchFamily="34" charset="-122"/>
              </a:rPr>
              <a:t>《</a:t>
            </a:r>
            <a:r>
              <a:rPr lang="zh-CN" altLang="en-US" sz="1200" spc="120">
                <a:solidFill>
                  <a:schemeClr val="bg1"/>
                </a:solidFill>
                <a:latin typeface="微软雅黑" panose="020b0503020204020204" pitchFamily="34" charset="-122"/>
                <a:ea typeface="微软雅黑" panose="020b0503020204020204" pitchFamily="34" charset="-122"/>
              </a:rPr>
              <a:t>中国人民共和国著作法</a:t>
            </a:r>
            <a:r>
              <a:rPr lang="en-US" altLang="zh-CN" sz="1200" spc="120">
                <a:solidFill>
                  <a:schemeClr val="bg1"/>
                </a:solidFill>
                <a:latin typeface="微软雅黑" panose="020b0503020204020204" pitchFamily="34" charset="-122"/>
                <a:ea typeface="微软雅黑" panose="020b0503020204020204" pitchFamily="34" charset="-122"/>
              </a:rPr>
              <a:t>》</a:t>
            </a:r>
            <a:r>
              <a:rPr lang="zh-CN" altLang="en-US" sz="1200" spc="120">
                <a:solidFill>
                  <a:schemeClr val="bg1"/>
                </a:solidFill>
                <a:latin typeface="微软雅黑" panose="020b0503020204020204" pitchFamily="34" charset="-122"/>
                <a:ea typeface="微软雅黑" panose="020b0503020204020204" pitchFamily="34" charset="-122"/>
              </a:rPr>
              <a:t>和</a:t>
            </a:r>
            <a:r>
              <a:rPr lang="en-US" altLang="zh-CN" sz="1200" spc="120">
                <a:solidFill>
                  <a:schemeClr val="bg1"/>
                </a:solidFill>
                <a:latin typeface="微软雅黑" panose="020b0503020204020204" pitchFamily="34" charset="-122"/>
                <a:ea typeface="微软雅黑" panose="020b0503020204020204" pitchFamily="34" charset="-122"/>
              </a:rPr>
              <a:t>《</a:t>
            </a:r>
            <a:r>
              <a:rPr lang="zh-CN" altLang="en-US" sz="1200" spc="120">
                <a:solidFill>
                  <a:schemeClr val="bg1"/>
                </a:solidFill>
                <a:latin typeface="微软雅黑" panose="020b0503020204020204" pitchFamily="34" charset="-122"/>
                <a:ea typeface="微软雅黑" panose="020b0503020204020204" pitchFamily="34" charset="-122"/>
              </a:rPr>
              <a:t>世界版权公约</a:t>
            </a:r>
            <a:r>
              <a:rPr lang="en-US" altLang="zh-CN" sz="1200" spc="120">
                <a:solidFill>
                  <a:schemeClr val="bg1"/>
                </a:solidFill>
                <a:latin typeface="微软雅黑" panose="020b0503020204020204" pitchFamily="34" charset="-122"/>
                <a:ea typeface="微软雅黑" panose="020b0503020204020204" pitchFamily="34" charset="-122"/>
              </a:rPr>
              <a:t>》</a:t>
            </a:r>
            <a:r>
              <a:rPr lang="zh-CN" altLang="en-US" sz="1200" spc="12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200" spc="120">
                <a:solidFill>
                  <a:schemeClr val="bg1"/>
                </a:solidFill>
                <a:latin typeface="微软雅黑" panose="020b0503020204020204" pitchFamily="34" charset="-122"/>
                <a:ea typeface="微软雅黑" panose="020b0503020204020204" pitchFamily="34" charset="-122"/>
              </a:rPr>
              <a:t>PPT</a:t>
            </a:r>
            <a:r>
              <a:rPr lang="zh-CN" altLang="en-US" sz="1200" spc="120">
                <a:solidFill>
                  <a:schemeClr val="bg1"/>
                </a:solidFill>
                <a:latin typeface="微软雅黑" panose="020b0503020204020204" pitchFamily="34" charset="-122"/>
                <a:ea typeface="微软雅黑" panose="020b0503020204020204" pitchFamily="34" charset="-122"/>
              </a:rPr>
              <a:t>模板素材的使用权。</a:t>
            </a:r>
            <a:br>
              <a:rPr lang="zh-CN" altLang="en-US" sz="1200" spc="120">
                <a:solidFill>
                  <a:schemeClr val="bg1"/>
                </a:solidFill>
                <a:latin typeface="微软雅黑" panose="020b0503020204020204" pitchFamily="34" charset="-122"/>
                <a:ea typeface="微软雅黑" panose="020b0503020204020204" pitchFamily="34" charset="-122"/>
              </a:rPr>
            </a:br>
            <a:r>
              <a:rPr lang="en-US" altLang="zh-CN" sz="1200" spc="120">
                <a:solidFill>
                  <a:schemeClr val="bg1"/>
                </a:solidFill>
                <a:latin typeface="微软雅黑" panose="020b0503020204020204" pitchFamily="34" charset="-122"/>
                <a:ea typeface="微软雅黑" panose="020b0503020204020204" pitchFamily="34" charset="-122"/>
              </a:rPr>
              <a:t>2.</a:t>
            </a:r>
            <a:r>
              <a:rPr lang="zh-CN" altLang="en-US" sz="1200" spc="120">
                <a:solidFill>
                  <a:schemeClr val="bg1"/>
                </a:solidFill>
                <a:latin typeface="微软雅黑" panose="020b0503020204020204" pitchFamily="34" charset="-122"/>
                <a:ea typeface="微软雅黑" panose="020b0503020204020204" pitchFamily="34" charset="-122"/>
              </a:rPr>
              <a:t>不得将熊猫办公的</a:t>
            </a:r>
            <a:r>
              <a:rPr lang="en-US" altLang="zh-CN" sz="1200" spc="120">
                <a:solidFill>
                  <a:schemeClr val="bg1"/>
                </a:solidFill>
                <a:latin typeface="微软雅黑" panose="020b0503020204020204" pitchFamily="34" charset="-122"/>
                <a:ea typeface="微软雅黑" panose="020b0503020204020204" pitchFamily="34" charset="-122"/>
              </a:rPr>
              <a:t>PPT</a:t>
            </a:r>
            <a:r>
              <a:rPr lang="zh-CN" altLang="en-US" sz="1200" spc="120">
                <a:solidFill>
                  <a:schemeClr val="bg1"/>
                </a:solidFill>
                <a:latin typeface="微软雅黑" panose="020b0503020204020204" pitchFamily="34" charset="-122"/>
                <a:ea typeface="微软雅黑" panose="020b0503020204020204" pitchFamily="34" charset="-122"/>
              </a:rPr>
              <a:t>模板、</a:t>
            </a:r>
            <a:r>
              <a:rPr lang="en-US" altLang="zh-CN" sz="1200" spc="120">
                <a:solidFill>
                  <a:schemeClr val="bg1"/>
                </a:solidFill>
                <a:latin typeface="微软雅黑" panose="020b0503020204020204" pitchFamily="34" charset="-122"/>
                <a:ea typeface="微软雅黑" panose="020b0503020204020204" pitchFamily="34" charset="-122"/>
              </a:rPr>
              <a:t>PPT</a:t>
            </a:r>
            <a:r>
              <a:rPr lang="zh-CN" altLang="en-US" sz="1200" spc="12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pc="120">
                <a:solidFill>
                  <a:schemeClr val="bg1"/>
                </a:solidFill>
                <a:latin typeface="微软雅黑" panose="020b0503020204020204" pitchFamily="34" charset="-122"/>
                <a:ea typeface="微软雅黑" panose="020b0503020204020204" pitchFamily="34" charset="-122"/>
              </a:rPr>
            </a:br>
            <a:endParaRPr lang="zh-CN" altLang="en-US" spc="120">
              <a:solidFill>
                <a:schemeClr val="bg1"/>
              </a:solidFill>
            </a:endParaRPr>
          </a:p>
        </p:txBody>
      </p:sp>
    </p:spTree>
    <p:extLst>
      <p:ext uri="{BB962C8B-B14F-4D97-AF65-F5344CB8AC3E}">
        <p14:creationId val="4134427308"/>
      </p:ext>
    </p:extLst>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extLst>
      <p:ext uri="{BB962C8B-B14F-4D97-AF65-F5344CB8AC3E}">
        <p14:creationId val="3771326295"/>
      </p:ext>
    </p:extLst>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extLst>
      <p:ext uri="{BB962C8B-B14F-4D97-AF65-F5344CB8AC3E}">
        <p14:creationId val="3575188962"/>
      </p:ext>
    </p:extLst>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000042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740230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991669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875485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291764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811953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0F70785C-E425-4191-B78B-6B02E33D29E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82E0586-2D7C-4810-90C4-3E773954AA1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689190-F328-4CC9-BD9E-1C7F5DF3F5C6}"/>
              </a:ext>
            </a:extLst>
          </p:cNvPr>
          <p:cNvSpPr>
            <a:spLocks noGrp="1"/>
          </p:cNvSpPr>
          <p:nvPr>
            <p:ph type="dt" sz="half" idx="10"/>
          </p:nvPr>
        </p:nvSpPr>
        <p:spPr/>
        <p:txBody>
          <a:bodyPr/>
          <a:lstStyle/>
          <a:p>
            <a:fld id="{067D44CB-11AD-4558-A441-30A877E717FF}"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8C4F8F30-6D71-4A91-B796-EF24646FFAA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E4DFD0-4B7F-4255-8698-31661BD30142}"/>
              </a:ext>
            </a:extLst>
          </p:cNvPr>
          <p:cNvSpPr>
            <a:spLocks noGrp="1"/>
          </p:cNvSpPr>
          <p:nvPr>
            <p:ph type="sldNum" sz="quarter" idx="12"/>
          </p:nvPr>
        </p:nvSpPr>
        <p:spPr/>
        <p:txBody>
          <a:bodyPr/>
          <a:lstStyle/>
          <a:p>
            <a:fld id="{2C63B080-8B73-40FD-BFBE-C2418A43A14F}" type="slidenum">
              <a:rPr lang="zh-CN" altLang="en-US" smtClean="0"/>
              <a:t>‹#›</a:t>
            </a:fld>
            <a:endParaRPr lang="zh-CN" altLang="en-US"/>
          </a:p>
        </p:txBody>
      </p:sp>
    </p:spTree>
    <p:extLst>
      <p:ext uri="{BB962C8B-B14F-4D97-AF65-F5344CB8AC3E}">
        <p14:creationId val="2570762980"/>
      </p:ext>
    </p:extLst>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869472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013785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346868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9771810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789471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367D4BB-E7D1-4A61-AF16-276B0AF667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259AB09-4E1E-4EF4-BAE1-B9161730BF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16CE504-37A2-4F67-B3E7-7386174AD9BA}"/>
              </a:ext>
            </a:extLst>
          </p:cNvPr>
          <p:cNvSpPr>
            <a:spLocks noGrp="1"/>
          </p:cNvSpPr>
          <p:nvPr>
            <p:ph type="dt" sz="half" idx="10"/>
          </p:nvPr>
        </p:nvSpPr>
        <p:spPr/>
        <p:txBody>
          <a:bodyPr/>
          <a:lstStyle/>
          <a:p>
            <a:fld id="{067D44CB-11AD-4558-A441-30A877E717FF}"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A20F72DC-42D4-413E-87AA-40CA289D286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C3BFAF4-5C5C-495E-A44C-D43ABA241F1E}"/>
              </a:ext>
            </a:extLst>
          </p:cNvPr>
          <p:cNvSpPr>
            <a:spLocks noGrp="1"/>
          </p:cNvSpPr>
          <p:nvPr>
            <p:ph type="sldNum" sz="quarter" idx="12"/>
          </p:nvPr>
        </p:nvSpPr>
        <p:spPr/>
        <p:txBody>
          <a:bodyPr/>
          <a:lstStyle/>
          <a:p>
            <a:fld id="{2C63B080-8B73-40FD-BFBE-C2418A43A14F}" type="slidenum">
              <a:rPr lang="zh-CN" altLang="en-US" smtClean="0"/>
              <a:t>‹#›</a:t>
            </a:fld>
            <a:endParaRPr lang="zh-CN" altLang="en-US"/>
          </a:p>
        </p:txBody>
      </p:sp>
    </p:spTree>
    <p:extLst>
      <p:ext uri="{BB962C8B-B14F-4D97-AF65-F5344CB8AC3E}">
        <p14:creationId val="3892003844"/>
      </p:ext>
    </p:extLst>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C7D6CE2D-5888-4878-8353-46A516E5328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E6C862-9750-43A8-B9F3-A0B865112C9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A10DDEA-4D1D-4F67-B6A6-BAFFDFC8CAD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CB42A06-F5E6-4374-BE15-643AF55D9F4C}"/>
              </a:ext>
            </a:extLst>
          </p:cNvPr>
          <p:cNvSpPr>
            <a:spLocks noGrp="1"/>
          </p:cNvSpPr>
          <p:nvPr>
            <p:ph type="dt" sz="half" idx="10"/>
          </p:nvPr>
        </p:nvSpPr>
        <p:spPr/>
        <p:txBody>
          <a:bodyPr/>
          <a:lstStyle/>
          <a:p>
            <a:fld id="{067D44CB-11AD-4558-A441-30A877E717FF}" type="datetimeFigureOut">
              <a:rPr lang="zh-CN" altLang="en-US" smtClean="0"/>
              <a:t>2021/1/28</a:t>
            </a:fld>
            <a:endParaRPr lang="zh-CN" altLang="en-US"/>
          </a:p>
        </p:txBody>
      </p:sp>
      <p:sp>
        <p:nvSpPr>
          <p:cNvPr id="6" name="页脚占位符 5">
            <a:extLst>
              <a:ext uri="{FF2B5EF4-FFF2-40B4-BE49-F238E27FC236}">
                <a16:creationId xmlns:a16="http://schemas.microsoft.com/office/drawing/2014/main" id="{883EDB18-3997-4E7A-B0AC-C7299262E97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96A9ACD-6102-4A49-A38B-3193B054C427}"/>
              </a:ext>
            </a:extLst>
          </p:cNvPr>
          <p:cNvSpPr>
            <a:spLocks noGrp="1"/>
          </p:cNvSpPr>
          <p:nvPr>
            <p:ph type="sldNum" sz="quarter" idx="12"/>
          </p:nvPr>
        </p:nvSpPr>
        <p:spPr/>
        <p:txBody>
          <a:bodyPr/>
          <a:lstStyle/>
          <a:p>
            <a:fld id="{2C63B080-8B73-40FD-BFBE-C2418A43A14F}" type="slidenum">
              <a:rPr lang="zh-CN" altLang="en-US" smtClean="0"/>
              <a:t>‹#›</a:t>
            </a:fld>
            <a:endParaRPr lang="zh-CN" altLang="en-US"/>
          </a:p>
        </p:txBody>
      </p:sp>
    </p:spTree>
    <p:extLst>
      <p:ext uri="{BB962C8B-B14F-4D97-AF65-F5344CB8AC3E}">
        <p14:creationId val="1522337977"/>
      </p:ext>
    </p:extLst>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8FE0D2B3-09B1-4133-8DF9-D40B5D1720F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2C97E0-FBB0-426E-9BE7-44F6A7205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4755431-FD55-4C88-AD54-BB590420055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FF0E243-7893-4698-85C0-4140856E2A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005E214-B92D-4663-96A2-8E01B50A875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D858BB5-DB3C-42F3-ADEA-85B2BEF579EC}"/>
              </a:ext>
            </a:extLst>
          </p:cNvPr>
          <p:cNvSpPr>
            <a:spLocks noGrp="1"/>
          </p:cNvSpPr>
          <p:nvPr>
            <p:ph type="dt" sz="half" idx="10"/>
          </p:nvPr>
        </p:nvSpPr>
        <p:spPr/>
        <p:txBody>
          <a:bodyPr/>
          <a:lstStyle/>
          <a:p>
            <a:fld id="{067D44CB-11AD-4558-A441-30A877E717FF}" type="datetimeFigureOut">
              <a:rPr lang="zh-CN" altLang="en-US" smtClean="0"/>
              <a:t>2021/1/28</a:t>
            </a:fld>
            <a:endParaRPr lang="zh-CN" altLang="en-US"/>
          </a:p>
        </p:txBody>
      </p:sp>
      <p:sp>
        <p:nvSpPr>
          <p:cNvPr id="8" name="页脚占位符 7">
            <a:extLst>
              <a:ext uri="{FF2B5EF4-FFF2-40B4-BE49-F238E27FC236}">
                <a16:creationId xmlns:a16="http://schemas.microsoft.com/office/drawing/2014/main" id="{6CA6B59C-5324-4D62-90F1-048A0AD664A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D5408AC-CDC7-445C-9C52-3BB88018AFB5}"/>
              </a:ext>
            </a:extLst>
          </p:cNvPr>
          <p:cNvSpPr>
            <a:spLocks noGrp="1"/>
          </p:cNvSpPr>
          <p:nvPr>
            <p:ph type="sldNum" sz="quarter" idx="12"/>
          </p:nvPr>
        </p:nvSpPr>
        <p:spPr/>
        <p:txBody>
          <a:bodyPr/>
          <a:lstStyle/>
          <a:p>
            <a:fld id="{2C63B080-8B73-40FD-BFBE-C2418A43A14F}" type="slidenum">
              <a:rPr lang="zh-CN" altLang="en-US" smtClean="0"/>
              <a:t>‹#›</a:t>
            </a:fld>
            <a:endParaRPr lang="zh-CN" altLang="en-US"/>
          </a:p>
        </p:txBody>
      </p:sp>
    </p:spTree>
    <p:extLst>
      <p:ext uri="{BB962C8B-B14F-4D97-AF65-F5344CB8AC3E}">
        <p14:creationId val="2576079501"/>
      </p:ext>
    </p:extLst>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0010615-725F-4BB0-9C29-24830C46834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4D68CBD-CF3E-4931-8E4A-5C1469E9344A}"/>
              </a:ext>
            </a:extLst>
          </p:cNvPr>
          <p:cNvSpPr>
            <a:spLocks noGrp="1"/>
          </p:cNvSpPr>
          <p:nvPr>
            <p:ph type="dt" sz="half" idx="10"/>
          </p:nvPr>
        </p:nvSpPr>
        <p:spPr/>
        <p:txBody>
          <a:bodyPr/>
          <a:lstStyle/>
          <a:p>
            <a:fld id="{067D44CB-11AD-4558-A441-30A877E717FF}" type="datetimeFigureOut">
              <a:rPr lang="zh-CN" altLang="en-US" smtClean="0"/>
              <a:t>2021/1/28</a:t>
            </a:fld>
            <a:endParaRPr lang="zh-CN" altLang="en-US"/>
          </a:p>
        </p:txBody>
      </p:sp>
      <p:sp>
        <p:nvSpPr>
          <p:cNvPr id="4" name="页脚占位符 3">
            <a:extLst>
              <a:ext uri="{FF2B5EF4-FFF2-40B4-BE49-F238E27FC236}">
                <a16:creationId xmlns:a16="http://schemas.microsoft.com/office/drawing/2014/main" id="{96781A74-D73A-4538-9E20-D569545F7D0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45BA437-2480-4B20-B898-644DD43A9224}"/>
              </a:ext>
            </a:extLst>
          </p:cNvPr>
          <p:cNvSpPr>
            <a:spLocks noGrp="1"/>
          </p:cNvSpPr>
          <p:nvPr>
            <p:ph type="sldNum" sz="quarter" idx="12"/>
          </p:nvPr>
        </p:nvSpPr>
        <p:spPr/>
        <p:txBody>
          <a:bodyPr/>
          <a:lstStyle/>
          <a:p>
            <a:fld id="{2C63B080-8B73-40FD-BFBE-C2418A43A14F}" type="slidenum">
              <a:rPr lang="zh-CN" altLang="en-US" smtClean="0"/>
              <a:t>‹#›</a:t>
            </a:fld>
            <a:endParaRPr lang="zh-CN" altLang="en-US"/>
          </a:p>
        </p:txBody>
      </p:sp>
    </p:spTree>
    <p:extLst>
      <p:ext uri="{BB962C8B-B14F-4D97-AF65-F5344CB8AC3E}">
        <p14:creationId val="1942493879"/>
      </p:ext>
    </p:extLst>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82ACCF36-0E1C-4CD4-B858-4C651BB87278}"/>
              </a:ext>
            </a:extLst>
          </p:cNvPr>
          <p:cNvSpPr>
            <a:spLocks noGrp="1"/>
          </p:cNvSpPr>
          <p:nvPr>
            <p:ph type="dt" sz="half" idx="10"/>
          </p:nvPr>
        </p:nvSpPr>
        <p:spPr/>
        <p:txBody>
          <a:bodyPr/>
          <a:lstStyle/>
          <a:p>
            <a:fld id="{067D44CB-11AD-4558-A441-30A877E717FF}" type="datetimeFigureOut">
              <a:rPr lang="zh-CN" altLang="en-US" smtClean="0"/>
              <a:t>2021/1/28</a:t>
            </a:fld>
            <a:endParaRPr lang="zh-CN" altLang="en-US"/>
          </a:p>
        </p:txBody>
      </p:sp>
      <p:sp>
        <p:nvSpPr>
          <p:cNvPr id="3" name="页脚占位符 2">
            <a:extLst>
              <a:ext uri="{FF2B5EF4-FFF2-40B4-BE49-F238E27FC236}">
                <a16:creationId xmlns:a16="http://schemas.microsoft.com/office/drawing/2014/main" id="{5C99FF8F-2BFA-42DE-B426-C3E648CBE65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1E98CB9-8438-4060-B12D-AF20DBAF4AAF}"/>
              </a:ext>
            </a:extLst>
          </p:cNvPr>
          <p:cNvSpPr>
            <a:spLocks noGrp="1"/>
          </p:cNvSpPr>
          <p:nvPr>
            <p:ph type="sldNum" sz="quarter" idx="12"/>
          </p:nvPr>
        </p:nvSpPr>
        <p:spPr/>
        <p:txBody>
          <a:bodyPr/>
          <a:lstStyle/>
          <a:p>
            <a:fld id="{2C63B080-8B73-40FD-BFBE-C2418A43A14F}" type="slidenum">
              <a:rPr lang="zh-CN" altLang="en-US" smtClean="0"/>
              <a:t>‹#›</a:t>
            </a:fld>
            <a:endParaRPr lang="zh-CN" altLang="en-US"/>
          </a:p>
        </p:txBody>
      </p:sp>
    </p:spTree>
    <p:extLst>
      <p:ext uri="{BB962C8B-B14F-4D97-AF65-F5344CB8AC3E}">
        <p14:creationId val="4123086519"/>
      </p:ext>
    </p:extLst>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9061D76-D821-4AE8-9BEC-C13EEE418D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4FC921F-B073-4A30-AD52-518676A6A6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E2814A8-2EB6-4CE8-802A-E59F738E4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267E638-55BC-4EEC-B373-47BC7B2EDEE2}"/>
              </a:ext>
            </a:extLst>
          </p:cNvPr>
          <p:cNvSpPr>
            <a:spLocks noGrp="1"/>
          </p:cNvSpPr>
          <p:nvPr>
            <p:ph type="dt" sz="half" idx="10"/>
          </p:nvPr>
        </p:nvSpPr>
        <p:spPr/>
        <p:txBody>
          <a:bodyPr/>
          <a:lstStyle/>
          <a:p>
            <a:fld id="{067D44CB-11AD-4558-A441-30A877E717FF}" type="datetimeFigureOut">
              <a:rPr lang="zh-CN" altLang="en-US" smtClean="0"/>
              <a:t>2021/1/28</a:t>
            </a:fld>
            <a:endParaRPr lang="zh-CN" altLang="en-US"/>
          </a:p>
        </p:txBody>
      </p:sp>
      <p:sp>
        <p:nvSpPr>
          <p:cNvPr id="6" name="页脚占位符 5">
            <a:extLst>
              <a:ext uri="{FF2B5EF4-FFF2-40B4-BE49-F238E27FC236}">
                <a16:creationId xmlns:a16="http://schemas.microsoft.com/office/drawing/2014/main" id="{7AC3AA1D-67FF-48CF-AA00-041B183574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07F760-C1FE-4FBC-A2BE-BF19F5675339}"/>
              </a:ext>
            </a:extLst>
          </p:cNvPr>
          <p:cNvSpPr>
            <a:spLocks noGrp="1"/>
          </p:cNvSpPr>
          <p:nvPr>
            <p:ph type="sldNum" sz="quarter" idx="12"/>
          </p:nvPr>
        </p:nvSpPr>
        <p:spPr/>
        <p:txBody>
          <a:bodyPr/>
          <a:lstStyle/>
          <a:p>
            <a:fld id="{2C63B080-8B73-40FD-BFBE-C2418A43A14F}" type="slidenum">
              <a:rPr lang="zh-CN" altLang="en-US" smtClean="0"/>
              <a:t>‹#›</a:t>
            </a:fld>
            <a:endParaRPr lang="zh-CN" altLang="en-US"/>
          </a:p>
        </p:txBody>
      </p:sp>
    </p:spTree>
    <p:extLst>
      <p:ext uri="{BB962C8B-B14F-4D97-AF65-F5344CB8AC3E}">
        <p14:creationId val="3226842190"/>
      </p:ext>
    </p:extLst>
  </p:cSld>
  <p:clrMapOvr>
    <a:masterClrMapping/>
  </p:clrMapOvr>
  <mc:AlternateContent>
    <mc:Choice Requires="p14">
      <p:transition spd="slow" advClick="0" advTm="2000" p14:dur="2000"/>
    </mc:Choice>
    <mc:Fallback>
      <p:transition spd="slow" advClick="0" advTm="2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C76D905A-76CE-4F7C-83AD-079014FC411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83B0911-AB69-4581-B03A-F5CE79C1E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F3CCF02-94E2-4AC4-A55B-E4D059C7F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398F5E8-D308-4D59-9C05-8823AD43CB56}"/>
              </a:ext>
            </a:extLst>
          </p:cNvPr>
          <p:cNvSpPr>
            <a:spLocks noGrp="1"/>
          </p:cNvSpPr>
          <p:nvPr>
            <p:ph type="dt" sz="half" idx="10"/>
          </p:nvPr>
        </p:nvSpPr>
        <p:spPr/>
        <p:txBody>
          <a:bodyPr/>
          <a:lstStyle/>
          <a:p>
            <a:fld id="{067D44CB-11AD-4558-A441-30A877E717FF}" type="datetimeFigureOut">
              <a:rPr lang="zh-CN" altLang="en-US" smtClean="0"/>
              <a:t>2021/1/28</a:t>
            </a:fld>
            <a:endParaRPr lang="zh-CN" altLang="en-US"/>
          </a:p>
        </p:txBody>
      </p:sp>
      <p:sp>
        <p:nvSpPr>
          <p:cNvPr id="6" name="页脚占位符 5">
            <a:extLst>
              <a:ext uri="{FF2B5EF4-FFF2-40B4-BE49-F238E27FC236}">
                <a16:creationId xmlns:a16="http://schemas.microsoft.com/office/drawing/2014/main" id="{2F629E41-B36E-44CB-928D-27CACF97A0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E89422F-9F17-46A2-85AC-E736399734AC}"/>
              </a:ext>
            </a:extLst>
          </p:cNvPr>
          <p:cNvSpPr>
            <a:spLocks noGrp="1"/>
          </p:cNvSpPr>
          <p:nvPr>
            <p:ph type="sldNum" sz="quarter" idx="12"/>
          </p:nvPr>
        </p:nvSpPr>
        <p:spPr/>
        <p:txBody>
          <a:bodyPr/>
          <a:lstStyle/>
          <a:p>
            <a:fld id="{2C63B080-8B73-40FD-BFBE-C2418A43A14F}" type="slidenum">
              <a:rPr lang="zh-CN" altLang="en-US" smtClean="0"/>
              <a:t>‹#›</a:t>
            </a:fld>
            <a:endParaRPr lang="zh-CN" altLang="en-US"/>
          </a:p>
        </p:txBody>
      </p:sp>
    </p:spTree>
    <p:extLst>
      <p:ext uri="{BB962C8B-B14F-4D97-AF65-F5344CB8AC3E}">
        <p14:creationId val="408898562"/>
      </p:ext>
    </p:extLst>
  </p:cSld>
  <p:clrMapOvr>
    <a:masterClrMapping/>
  </p:clrMapOvr>
  <mc:AlternateContent>
    <mc:Choice Requires="p14">
      <p:transition spd="slow" advClick="0" advTm="2000" p14:dur="2000"/>
    </mc:Choice>
    <mc:Fallback>
      <p:transition spd="slow" advClick="0" advTm="2000"/>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2D16B498-6EFB-493C-8BCF-749C48B5C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A5B222D-0EAB-4CC1-9901-8AABEEE1E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41A14A5-EE86-4585-AACC-917E24ED6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D44CB-11AD-4558-A441-30A877E717FF}" type="datetimeFigureOut">
              <a:rPr lang="zh-CN" altLang="en-US" smtClean="0"/>
              <a:t>2021/1/28</a:t>
            </a:fld>
            <a:endParaRPr lang="zh-CN" altLang="en-US"/>
          </a:p>
        </p:txBody>
      </p:sp>
      <p:sp>
        <p:nvSpPr>
          <p:cNvPr id="5" name="页脚占位符 4">
            <a:extLst>
              <a:ext uri="{FF2B5EF4-FFF2-40B4-BE49-F238E27FC236}">
                <a16:creationId xmlns:a16="http://schemas.microsoft.com/office/drawing/2014/main" id="{AF697888-3E4C-4766-949B-01B50805B1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B629784-F12F-45E7-8ECA-4835D4B02F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3B080-8B73-40FD-BFBE-C2418A43A14F}" type="slidenum">
              <a:rPr lang="zh-CN" altLang="en-US" smtClean="0"/>
              <a:t>‹#›</a:t>
            </a:fld>
            <a:endParaRPr lang="zh-CN" altLang="en-US"/>
          </a:p>
        </p:txBody>
      </p:sp>
    </p:spTree>
    <p:extLst>
      <p:ext uri="{BB962C8B-B14F-4D97-AF65-F5344CB8AC3E}">
        <p14:creationId val="4257483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mc:Choice Requires="p14">
      <p:transition spd="slow" advClick="0" advTm="2000" p14:dur="2000"/>
    </mc:Choice>
    <mc:Fallback>
      <p:transition spd="slow" advClick="0" advTm="200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76198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xml" Type="http://schemas.openxmlformats.org/officeDocument/2006/relationships/tags"/><Relationship Id="rId11" Target="../tags/tag2.xml" Type="http://schemas.openxmlformats.org/officeDocument/2006/relationships/tags"/><Relationship Id="rId12" Target="../media/image7.png" Type="http://schemas.openxmlformats.org/officeDocument/2006/relationships/image"/><Relationship Id="rId13" Target="../tags/tag3.xml" Type="http://schemas.openxmlformats.org/officeDocument/2006/relationships/tags"/><Relationship Id="rId14" Target="../tags/tag4.xml" Type="http://schemas.openxmlformats.org/officeDocument/2006/relationships/tags"/><Relationship Id="rId2" Target="../media/image1.png" Type="http://schemas.openxmlformats.org/officeDocument/2006/relationships/image"/><Relationship Id="rId3" Target="../media/image8.png" Type="http://schemas.openxmlformats.org/officeDocument/2006/relationships/image"/><Relationship Id="rId4" Target="../media/image3.png" Type="http://schemas.openxmlformats.org/officeDocument/2006/relationships/image"/><Relationship Id="rId5" Target="../media/image9.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10.png" Type="http://schemas.openxmlformats.org/officeDocument/2006/relationships/image"/><Relationship Id="rId9"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tags/tag19.xml" Type="http://schemas.openxmlformats.org/officeDocument/2006/relationships/tags"/><Relationship Id="rId4" Target="../tags/tag20.xml" Type="http://schemas.openxmlformats.org/officeDocument/2006/relationships/tags"/><Relationship Id="rId5" Target="../tags/tag21.xml" Type="http://schemas.openxmlformats.org/officeDocument/2006/relationships/tags"/><Relationship Id="rId6" Target="../tags/tag22.xml" Type="http://schemas.openxmlformats.org/officeDocument/2006/relationships/tags"/><Relationship Id="rId7" Target="../tags/tag23.xml" Type="http://schemas.openxmlformats.org/officeDocument/2006/relationships/tags"/><Relationship Id="rId8" Target="../tags/tag24.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3.png" Type="http://schemas.openxmlformats.org/officeDocument/2006/relationships/image"/><Relationship Id="rId11" Target="../media/image5.png" Type="http://schemas.openxmlformats.org/officeDocument/2006/relationships/image"/><Relationship Id="rId12" Target="../tags/tag25.xml" Type="http://schemas.openxmlformats.org/officeDocument/2006/relationships/tags"/><Relationship Id="rId2" Target="../notesSlides/notesSlide9.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tags/tag26.xml" Type="http://schemas.openxmlformats.org/officeDocument/2006/relationships/tags"/><Relationship Id="rId4" Target="../tags/tag27.xml" Type="http://schemas.openxmlformats.org/officeDocument/2006/relationships/tags"/><Relationship Id="rId5" Target="../tags/tag28.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tags/tag29.xml" Type="http://schemas.openxmlformats.org/officeDocument/2006/relationships/tags"/><Relationship Id="rId4" Target="../tags/tag30.xml" Type="http://schemas.openxmlformats.org/officeDocument/2006/relationships/tags"/><Relationship Id="rId5" Target="../tags/tag31.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3.png" Type="http://schemas.openxmlformats.org/officeDocument/2006/relationships/image"/><Relationship Id="rId11" Target="../media/image5.png" Type="http://schemas.openxmlformats.org/officeDocument/2006/relationships/image"/><Relationship Id="rId12" Target="../tags/tag32.xml" Type="http://schemas.openxmlformats.org/officeDocument/2006/relationships/tags"/><Relationship Id="rId2" Target="../notesSlides/notesSlide12.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tags/tag33.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tags/tag34.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tags/tag35.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3.png" Type="http://schemas.openxmlformats.org/officeDocument/2006/relationships/image"/><Relationship Id="rId11" Target="../media/image5.png" Type="http://schemas.openxmlformats.org/officeDocument/2006/relationships/image"/><Relationship Id="rId12" Target="../tags/tag36.xml" Type="http://schemas.openxmlformats.org/officeDocument/2006/relationships/tags"/><Relationship Id="rId2" Target="../notesSlides/notesSlide16.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tags/tag37.xml" Type="http://schemas.openxmlformats.org/officeDocument/2006/relationships/tags"/><Relationship Id="rId4" Target="../tags/tag38.xml" Type="http://schemas.openxmlformats.org/officeDocument/2006/relationships/tags"/><Relationship Id="rId5" Target="../tags/tag39.xml" Type="http://schemas.openxmlformats.org/officeDocument/2006/relationships/tags"/><Relationship Id="rId6" Target="../tags/tag40.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9.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1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tags/tag41.xml" Type="http://schemas.openxmlformats.org/officeDocument/2006/relationships/tags"/><Relationship Id="rId4" Target="../tags/tag42.xml" Type="http://schemas.openxmlformats.org/officeDocument/2006/relationships/tags"/><Relationship Id="rId5" Target="../tags/tag43.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tags/tag44.xml" Type="http://schemas.openxmlformats.org/officeDocument/2006/relationships/tags"/><Relationship Id="rId4" Target="../tags/tag45.xml" Type="http://schemas.openxmlformats.org/officeDocument/2006/relationships/tags"/><Relationship Id="rId5" Target="../tags/tag46.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tags/tag47.xml" Type="http://schemas.openxmlformats.org/officeDocument/2006/relationships/tags"/><Relationship Id="rId4" Target="../tags/tag48.xml" Type="http://schemas.openxmlformats.org/officeDocument/2006/relationships/tags"/><Relationship Id="rId5" Target="../tags/tag49.xml" Type="http://schemas.openxmlformats.org/officeDocument/2006/relationships/tags"/><Relationship Id="rId6" Target="../tags/tag50.xml" Type="http://schemas.openxmlformats.org/officeDocument/2006/relationships/tags"/><Relationship Id="rId7" Target="../tags/tag51.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3.png" Type="http://schemas.openxmlformats.org/officeDocument/2006/relationships/image"/><Relationship Id="rId11" Target="../media/image5.png" Type="http://schemas.openxmlformats.org/officeDocument/2006/relationships/image"/><Relationship Id="rId12" Target="../tags/tag52.xml" Type="http://schemas.openxmlformats.org/officeDocument/2006/relationships/tags"/><Relationship Id="rId2" Target="../notesSlides/notesSlide21.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tags/tag53.xml" Type="http://schemas.openxmlformats.org/officeDocument/2006/relationships/tags"/><Relationship Id="rId4" Target="../tags/tag54.xml" Type="http://schemas.openxmlformats.org/officeDocument/2006/relationships/tags"/><Relationship Id="rId5" Target="../tags/tag55.xml" Type="http://schemas.openxmlformats.org/officeDocument/2006/relationships/tags"/><Relationship Id="rId6" Target="../tags/tag56.xml" Type="http://schemas.openxmlformats.org/officeDocument/2006/relationships/tags"/><Relationship Id="rId7" Target="../tags/tag57.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tags/tag58.xml" Type="http://schemas.openxmlformats.org/officeDocument/2006/relationships/tags"/><Relationship Id="rId4" Target="../tags/tag59.xml" Type="http://schemas.openxmlformats.org/officeDocument/2006/relationships/tags"/><Relationship Id="rId5" Target="../tags/tag60.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tags/tag61.xml" Type="http://schemas.openxmlformats.org/officeDocument/2006/relationships/tags"/><Relationship Id="rId4" Target="../tags/tag62.xml" Type="http://schemas.openxmlformats.org/officeDocument/2006/relationships/tags"/><Relationship Id="rId5" Target="../tags/tag63.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3.png" Type="http://schemas.openxmlformats.org/officeDocument/2006/relationships/image"/><Relationship Id="rId11" Target="../media/image5.png" Type="http://schemas.openxmlformats.org/officeDocument/2006/relationships/image"/><Relationship Id="rId12" Target="../tags/tag64.xml" Type="http://schemas.openxmlformats.org/officeDocument/2006/relationships/tags"/><Relationship Id="rId2" Target="../notesSlides/notesSlide25.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tags/tag65.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tags/tag66.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10" Target="../tags/tag6.xml" Type="http://schemas.openxmlformats.org/officeDocument/2006/relationships/tags"/><Relationship Id="rId2" Target="../notesSlides/notesSlide1.xml" Type="http://schemas.openxmlformats.org/officeDocument/2006/relationships/notesSlide"/><Relationship Id="rId3" Target="../media/image1.png" Type="http://schemas.openxmlformats.org/officeDocument/2006/relationships/image"/><Relationship Id="rId4" Target="../media/image3.png" Type="http://schemas.openxmlformats.org/officeDocument/2006/relationships/image"/><Relationship Id="rId5" Target="../media/image9.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tags/tag5.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tags/tag67.xml" Type="http://schemas.openxmlformats.org/officeDocument/2006/relationships/tags"/><Relationship Id="rId4" Target="../tags/tag68.xml" Type="http://schemas.openxmlformats.org/officeDocument/2006/relationships/tags"/><Relationship Id="rId5" Target="../tags/tag69.xml" Type="http://schemas.openxmlformats.org/officeDocument/2006/relationships/tags"/><Relationship Id="rId6" Target="../tags/tag70.xml" Type="http://schemas.openxmlformats.org/officeDocument/2006/relationships/tags"/><Relationship Id="rId7" Target="../tags/tag71.xml" Type="http://schemas.openxmlformats.org/officeDocument/2006/relationships/tags"/><Relationship Id="rId8" Target="../tags/tag72.xml" Type="http://schemas.openxmlformats.org/officeDocument/2006/relationships/tags"/><Relationship Id="rId9" Target="../tags/tag73.xml" Type="http://schemas.openxmlformats.org/officeDocument/2006/relationships/tags"/></Relationships>
</file>

<file path=ppt/slides/_rels/slide31.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3.png" Type="http://schemas.openxmlformats.org/officeDocument/2006/relationships/image"/><Relationship Id="rId11" Target="../media/image5.png" Type="http://schemas.openxmlformats.org/officeDocument/2006/relationships/image"/><Relationship Id="rId12" Target="../tags/tag74.xml" Type="http://schemas.openxmlformats.org/officeDocument/2006/relationships/tags"/><Relationship Id="rId2" Target="../notesSlides/notesSlide29.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tags/tag75.xml" Type="http://schemas.openxmlformats.org/officeDocument/2006/relationships/tags"/><Relationship Id="rId4" Target="../tags/tag76.xml" Type="http://schemas.openxmlformats.org/officeDocument/2006/relationships/tags"/><Relationship Id="rId5" Target="../tags/tag77.xml" Type="http://schemas.openxmlformats.org/officeDocument/2006/relationships/tags"/><Relationship Id="rId6" Target="../tags/tag78.xml" Type="http://schemas.openxmlformats.org/officeDocument/2006/relationships/tags"/></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 Id="rId3" Target="../tags/tag79.xml" Type="http://schemas.openxmlformats.org/officeDocument/2006/relationships/tags"/><Relationship Id="rId4" Target="../tags/tag80.xml" Type="http://schemas.openxmlformats.org/officeDocument/2006/relationships/tags"/><Relationship Id="rId5" Target="../tags/tag81.xml" Type="http://schemas.openxmlformats.org/officeDocument/2006/relationships/tags"/><Relationship Id="rId6" Target="../tags/tag82.xml" Type="http://schemas.openxmlformats.org/officeDocument/2006/relationships/tags"/></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 Id="rId3" Target="../tags/tag83.xml" Type="http://schemas.openxmlformats.org/officeDocument/2006/relationships/tags"/><Relationship Id="rId4" Target="../tags/tag84.xml" Type="http://schemas.openxmlformats.org/officeDocument/2006/relationships/tags"/><Relationship Id="rId5" Target="../tags/tag85.xml" Type="http://schemas.openxmlformats.org/officeDocument/2006/relationships/tags"/></Relationships>
</file>

<file path=ppt/slides/_rels/slide35.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3.png" Type="http://schemas.openxmlformats.org/officeDocument/2006/relationships/image"/><Relationship Id="rId11" Target="../media/image5.png" Type="http://schemas.openxmlformats.org/officeDocument/2006/relationships/image"/><Relationship Id="rId12" Target="../tags/tag86.xml" Type="http://schemas.openxmlformats.org/officeDocument/2006/relationships/tags"/><Relationship Id="rId2" Target="../notesSlides/notesSlide33.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 Id="rId3" Target="../tags/tag87.xml" Type="http://schemas.openxmlformats.org/officeDocument/2006/relationships/tags"/></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 Id="rId3" Target="../tags/tag88.xml" Type="http://schemas.openxmlformats.org/officeDocument/2006/relationships/tags"/><Relationship Id="rId4" Target="../tags/tag89.xml" Type="http://schemas.openxmlformats.org/officeDocument/2006/relationships/tags"/><Relationship Id="rId5" Target="../tags/tag90.xml" Type="http://schemas.openxmlformats.org/officeDocument/2006/relationships/tags"/><Relationship Id="rId6" Target="../tags/tag91.xml" Type="http://schemas.openxmlformats.org/officeDocument/2006/relationships/tags"/><Relationship Id="rId7" Target="../tags/tag92.xml" Type="http://schemas.openxmlformats.org/officeDocument/2006/relationships/tags"/></Relationships>
</file>

<file path=ppt/slides/_rels/slide38.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3.png" Type="http://schemas.openxmlformats.org/officeDocument/2006/relationships/image"/><Relationship Id="rId11" Target="../media/image5.png" Type="http://schemas.openxmlformats.org/officeDocument/2006/relationships/image"/><Relationship Id="rId12" Target="../tags/tag93.xml" Type="http://schemas.openxmlformats.org/officeDocument/2006/relationships/tags"/><Relationship Id="rId2" Target="../notesSlides/notesSlide36.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7.xml" Type="http://schemas.openxmlformats.org/officeDocument/2006/relationships/notesSlide"/><Relationship Id="rId3" Target="../tags/tag94.xml" Type="http://schemas.openxmlformats.org/officeDocument/2006/relationships/tags"/><Relationship Id="rId4" Target="../tags/tag95.xml" Type="http://schemas.openxmlformats.org/officeDocument/2006/relationships/tags"/><Relationship Id="rId5" Target="../tags/tag96.xml" Type="http://schemas.openxmlformats.org/officeDocument/2006/relationships/tags"/><Relationship Id="rId6" Target="../tags/tag97.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tags/tag7.xml" Type="http://schemas.openxmlformats.org/officeDocument/2006/relationships/tags"/><Relationship Id="rId4" Target="../tags/tag8.xml" Type="http://schemas.openxmlformats.org/officeDocument/2006/relationships/tags"/><Relationship Id="rId5" Target="../tags/tag9.xml" Type="http://schemas.openxmlformats.org/officeDocument/2006/relationships/tags"/><Relationship Id="rId6" Target="../tags/tag10.xml" Type="http://schemas.openxmlformats.org/officeDocument/2006/relationships/tags"/><Relationship Id="rId7" Target="../tags/tag11.xml" Type="http://schemas.openxmlformats.org/officeDocument/2006/relationships/tags"/></Relationships>
</file>

<file path=ppt/slides/_rels/slide4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8.xml" Type="http://schemas.openxmlformats.org/officeDocument/2006/relationships/notesSlide"/><Relationship Id="rId3" Target="../tags/tag98.xml" Type="http://schemas.openxmlformats.org/officeDocument/2006/relationships/tags"/><Relationship Id="rId4" Target="../tags/tag99.xml" Type="http://schemas.openxmlformats.org/officeDocument/2006/relationships/tags"/><Relationship Id="rId5" Target="../tags/tag100.xml" Type="http://schemas.openxmlformats.org/officeDocument/2006/relationships/tags"/><Relationship Id="rId6" Target="../tags/tag101.xml" Type="http://schemas.openxmlformats.org/officeDocument/2006/relationships/tags"/></Relationships>
</file>

<file path=ppt/slides/_rels/slide4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9.xml" Type="http://schemas.openxmlformats.org/officeDocument/2006/relationships/notesSlide"/><Relationship Id="rId3" Target="../tags/tag102.xml" Type="http://schemas.openxmlformats.org/officeDocument/2006/relationships/tags"/><Relationship Id="rId4" Target="../tags/tag103.xml" Type="http://schemas.openxmlformats.org/officeDocument/2006/relationships/tags"/><Relationship Id="rId5" Target="../tags/tag104.xml" Type="http://schemas.openxmlformats.org/officeDocument/2006/relationships/tags"/></Relationships>
</file>

<file path=ppt/slides/_rels/slide4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0.xml" Type="http://schemas.openxmlformats.org/officeDocument/2006/relationships/notesSlide"/><Relationship Id="rId3" Target="../tags/tag105.xml" Type="http://schemas.openxmlformats.org/officeDocument/2006/relationships/tags"/><Relationship Id="rId4" Target="../tags/tag106.xml" Type="http://schemas.openxmlformats.org/officeDocument/2006/relationships/tags"/><Relationship Id="rId5" Target="../tags/tag107.xml" Type="http://schemas.openxmlformats.org/officeDocument/2006/relationships/tags"/><Relationship Id="rId6" Target="../tags/tag108.xml" Type="http://schemas.openxmlformats.org/officeDocument/2006/relationships/tags"/><Relationship Id="rId7" Target="../tags/tag109.xml" Type="http://schemas.openxmlformats.org/officeDocument/2006/relationships/tags"/></Relationships>
</file>

<file path=ppt/slides/_rels/slide4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1.xml" Type="http://schemas.openxmlformats.org/officeDocument/2006/relationships/notesSlide"/><Relationship Id="rId3" Target="../tags/tag110.xml" Type="http://schemas.openxmlformats.org/officeDocument/2006/relationships/tags"/></Relationships>
</file>

<file path=ppt/slides/_rels/slide4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2.xml" Type="http://schemas.openxmlformats.org/officeDocument/2006/relationships/notesSlide"/><Relationship Id="rId3" Target="../tags/tag111.xml" Type="http://schemas.openxmlformats.org/officeDocument/2006/relationships/tags"/><Relationship Id="rId4" Target="../tags/tag112.xml" Type="http://schemas.openxmlformats.org/officeDocument/2006/relationships/tags"/><Relationship Id="rId5" Target="../tags/tag113.xml" Type="http://schemas.openxmlformats.org/officeDocument/2006/relationships/tags"/></Relationships>
</file>

<file path=ppt/slides/_rels/slide45.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3.png" Type="http://schemas.openxmlformats.org/officeDocument/2006/relationships/image"/><Relationship Id="rId11" Target="../media/image5.png" Type="http://schemas.openxmlformats.org/officeDocument/2006/relationships/image"/><Relationship Id="rId12" Target="../tags/tag114.xml" Type="http://schemas.openxmlformats.org/officeDocument/2006/relationships/tags"/><Relationship Id="rId2" Target="../notesSlides/notesSlide43.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4.xml" Type="http://schemas.openxmlformats.org/officeDocument/2006/relationships/notesSlide"/><Relationship Id="rId3" Target="../tags/tag115.xml" Type="http://schemas.openxmlformats.org/officeDocument/2006/relationships/tags"/></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16.xml" Type="http://schemas.openxmlformats.org/officeDocument/2006/relationships/tags"/><Relationship Id="rId11" Target="../media/image7.png" Type="http://schemas.openxmlformats.org/officeDocument/2006/relationships/image"/><Relationship Id="rId2" Target="../media/image1.png" Type="http://schemas.openxmlformats.org/officeDocument/2006/relationships/image"/><Relationship Id="rId3" Target="../media/image8.png" Type="http://schemas.openxmlformats.org/officeDocument/2006/relationships/image"/><Relationship Id="rId4" Target="../media/image3.png" Type="http://schemas.openxmlformats.org/officeDocument/2006/relationships/image"/><Relationship Id="rId5" Target="../media/image9.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10.png" Type="http://schemas.openxmlformats.org/officeDocument/2006/relationships/image"/><Relationship Id="rId9"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tags/tag12.xml" Type="http://schemas.openxmlformats.org/officeDocument/2006/relationships/tags"/><Relationship Id="rId4" Target="../media/image12.png" Type="http://schemas.openxmlformats.org/officeDocument/2006/relationships/image"/><Relationship Id="rId5" Target="../tags/tag13.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tags/tag14.xml" Type="http://schemas.openxmlformats.org/officeDocument/2006/relationships/tags"/><Relationship Id="rId4" Target="../tags/tag15.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 Id="rId10" Target="../media/image3.png" Type="http://schemas.openxmlformats.org/officeDocument/2006/relationships/image"/><Relationship Id="rId11" Target="../media/image5.png" Type="http://schemas.openxmlformats.org/officeDocument/2006/relationships/image"/><Relationship Id="rId12" Target="../tags/tag16.xml" Type="http://schemas.openxmlformats.org/officeDocument/2006/relationships/tags"/><Relationship Id="rId2" Target="../notesSlides/notesSlide5.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tags/tag17.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tags/tag18.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4745DFF-4F20-442E-B3C9-CBD5A5651899}"/>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1B909FA4-B8DB-4BA6-B663-1F0A549AC581}"/>
              </a:ext>
            </a:extLst>
          </p:cNvPr>
          <p:cNvPicPr>
            <a:picLocks noChangeAspect="1"/>
          </p:cNvPicPr>
          <p:nvPr/>
        </p:nvPicPr>
        <p:blipFill>
          <a:blip r:embed="rId3">
            <a:extLst>
              <a:ext uri="{28A0092B-C50C-407E-A947-70E740481C1C}">
                <a14:useLocalDpi val="0"/>
              </a:ext>
            </a:extLst>
          </a:blip>
          <a:srcRect l="1367" r="59387" t="31547"/>
          <a:stretch>
            <a:fillRect/>
          </a:stretch>
        </p:blipFill>
        <p:spPr>
          <a:xfrm>
            <a:off x="18656" y="2416633"/>
            <a:ext cx="5094175" cy="4441367"/>
          </a:xfrm>
          <a:prstGeom prst="rect">
            <a:avLst/>
          </a:prstGeom>
        </p:spPr>
      </p:pic>
      <p:pic>
        <p:nvPicPr>
          <p:cNvPr id="18" name="图片 17">
            <a:extLst>
              <a:ext uri="{FF2B5EF4-FFF2-40B4-BE49-F238E27FC236}">
                <a16:creationId xmlns:a16="http://schemas.microsoft.com/office/drawing/2014/main" id="{BB87357D-FDCF-424E-BA7D-CEBC41227C51}"/>
              </a:ext>
            </a:extLst>
          </p:cNvPr>
          <p:cNvPicPr>
            <a:picLocks noChangeAspect="1"/>
          </p:cNvPicPr>
          <p:nvPr/>
        </p:nvPicPr>
        <p:blipFill>
          <a:blip r:embed="rId4">
            <a:extLst>
              <a:ext uri="{28A0092B-C50C-407E-A947-70E740481C1C}">
                <a14:useLocalDpi val="0"/>
              </a:ext>
            </a:extLst>
          </a:blip>
          <a:srcRect b="12452" l="53027" t="34011"/>
          <a:stretch>
            <a:fillRect/>
          </a:stretch>
        </p:blipFill>
        <p:spPr>
          <a:xfrm>
            <a:off x="5335243" y="3577932"/>
            <a:ext cx="5727032" cy="3263158"/>
          </a:xfrm>
          <a:prstGeom prst="rect">
            <a:avLst/>
          </a:prstGeom>
        </p:spPr>
      </p:pic>
      <p:pic>
        <p:nvPicPr>
          <p:cNvPr id="11" name="图片 10">
            <a:extLst>
              <a:ext uri="{FF2B5EF4-FFF2-40B4-BE49-F238E27FC236}">
                <a16:creationId xmlns:a16="http://schemas.microsoft.com/office/drawing/2014/main" id="{00D1AA9D-C490-412C-A4CE-2965DDEA08C7}"/>
              </a:ext>
            </a:extLst>
          </p:cNvPr>
          <p:cNvPicPr>
            <a:picLocks noChangeAspect="1"/>
          </p:cNvPicPr>
          <p:nvPr/>
        </p:nvPicPr>
        <p:blipFill>
          <a:blip r:embed="rId5">
            <a:extLst>
              <a:ext uri="{28A0092B-C50C-407E-A947-70E740481C1C}">
                <a14:useLocalDpi val="0"/>
              </a:ext>
            </a:extLst>
          </a:blip>
          <a:stretch>
            <a:fillRect/>
          </a:stretch>
        </p:blipFill>
        <p:spPr>
          <a:xfrm>
            <a:off x="9970257" y="3227248"/>
            <a:ext cx="2222137" cy="2987336"/>
          </a:xfrm>
          <a:prstGeom prst="rect">
            <a:avLst/>
          </a:prstGeom>
        </p:spPr>
      </p:pic>
      <p:pic>
        <p:nvPicPr>
          <p:cNvPr id="22" name="图片 21">
            <a:extLst>
              <a:ext uri="{FF2B5EF4-FFF2-40B4-BE49-F238E27FC236}">
                <a16:creationId xmlns:a16="http://schemas.microsoft.com/office/drawing/2014/main" id="{73757968-622A-4A56-B692-138A01C95E9D}"/>
              </a:ext>
            </a:extLst>
          </p:cNvPr>
          <p:cNvPicPr>
            <a:picLocks noChangeAspect="1"/>
          </p:cNvPicPr>
          <p:nvPr/>
        </p:nvPicPr>
        <p:blipFill>
          <a:blip r:embed="rId6">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b="10994" t="61991"/>
          <a:stretch>
            <a:fillRect/>
          </a:stretch>
        </p:blipFill>
        <p:spPr>
          <a:xfrm>
            <a:off x="-7914" y="5148771"/>
            <a:ext cx="12200308" cy="1702247"/>
          </a:xfrm>
          <a:prstGeom prst="rect">
            <a:avLst/>
          </a:prstGeom>
        </p:spPr>
      </p:pic>
      <p:pic>
        <p:nvPicPr>
          <p:cNvPr id="9" name="图片 8">
            <a:extLst>
              <a:ext uri="{FF2B5EF4-FFF2-40B4-BE49-F238E27FC236}">
                <a16:creationId xmlns:a16="http://schemas.microsoft.com/office/drawing/2014/main" id="{5CF831BE-3E9F-405F-B311-9A94B1B285A7}"/>
              </a:ext>
            </a:extLst>
          </p:cNvPr>
          <p:cNvPicPr>
            <a:picLocks noChangeAspect="1"/>
          </p:cNvPicPr>
          <p:nvPr/>
        </p:nvPicPr>
        <p:blipFill>
          <a:blip r:embed="rId7">
            <a:extLst>
              <a:ext uri="{28A0092B-C50C-407E-A947-70E740481C1C}">
                <a14:useLocalDpi val="0"/>
              </a:ext>
            </a:extLst>
          </a:blip>
          <a:stretch>
            <a:fillRect/>
          </a:stretch>
        </p:blipFill>
        <p:spPr>
          <a:xfrm>
            <a:off x="7891272" y="0"/>
            <a:ext cx="4300728" cy="1237452"/>
          </a:xfrm>
          <a:prstGeom prst="rect">
            <a:avLst/>
          </a:prstGeom>
        </p:spPr>
      </p:pic>
      <p:pic>
        <p:nvPicPr>
          <p:cNvPr id="12" name="图片 11">
            <a:extLst>
              <a:ext uri="{FF2B5EF4-FFF2-40B4-BE49-F238E27FC236}">
                <a16:creationId xmlns:a16="http://schemas.microsoft.com/office/drawing/2014/main" id="{AD2F452C-75EE-48DF-84CD-CB3916658EF3}"/>
              </a:ext>
            </a:extLst>
          </p:cNvPr>
          <p:cNvPicPr>
            <a:picLocks noChangeAspect="1"/>
          </p:cNvPicPr>
          <p:nvPr/>
        </p:nvPicPr>
        <p:blipFill>
          <a:blip r:embed="rId8">
            <a:extLst>
              <a:ext uri="{28A0092B-C50C-407E-A947-70E740481C1C}">
                <a14:useLocalDpi val="0"/>
              </a:ext>
            </a:extLst>
          </a:blip>
          <a:stretch>
            <a:fillRect/>
          </a:stretch>
        </p:blipFill>
        <p:spPr>
          <a:xfrm flipH="1">
            <a:off x="4829376" y="4107502"/>
            <a:ext cx="2854308" cy="897068"/>
          </a:xfrm>
          <a:prstGeom prst="rect">
            <a:avLst/>
          </a:prstGeom>
        </p:spPr>
      </p:pic>
      <p:pic>
        <p:nvPicPr>
          <p:cNvPr id="15" name="图片 14">
            <a:extLst>
              <a:ext uri="{FF2B5EF4-FFF2-40B4-BE49-F238E27FC236}">
                <a16:creationId xmlns:a16="http://schemas.microsoft.com/office/drawing/2014/main" id="{B093A24B-F42A-4CF8-A4DC-5ED4841511F6}"/>
              </a:ext>
            </a:extLst>
          </p:cNvPr>
          <p:cNvPicPr>
            <a:picLocks noChangeAspect="1"/>
          </p:cNvPicPr>
          <p:nvPr/>
        </p:nvPicPr>
        <p:blipFill>
          <a:blip r:embed="rId9">
            <a:extLst>
              <a:ext uri="{28A0092B-C50C-407E-A947-70E740481C1C}">
                <a14:useLocalDpi val="0"/>
              </a:ext>
            </a:extLst>
          </a:blip>
          <a:srcRect b="3505" r="88112" t="77889"/>
          <a:stretch>
            <a:fillRect/>
          </a:stretch>
        </p:blipFill>
        <p:spPr>
          <a:xfrm>
            <a:off x="5160201" y="5350547"/>
            <a:ext cx="1926400" cy="1507453"/>
          </a:xfrm>
          <a:prstGeom prst="rect">
            <a:avLst/>
          </a:prstGeom>
        </p:spPr>
      </p:pic>
      <p:sp>
        <p:nvSpPr>
          <p:cNvPr id="16" name="PA-文本框 4">
            <a:extLst>
              <a:ext uri="{FF2B5EF4-FFF2-40B4-BE49-F238E27FC236}">
                <a16:creationId xmlns:a16="http://schemas.microsoft.com/office/drawing/2014/main" id="{5F11DE45-CE1A-4B1B-B03E-D1E48B1C62BD}"/>
              </a:ext>
            </a:extLst>
          </p:cNvPr>
          <p:cNvSpPr txBox="1"/>
          <p:nvPr>
            <p:custDataLst>
              <p:tags r:id="rId10"/>
            </p:custDataLst>
          </p:nvPr>
        </p:nvSpPr>
        <p:spPr>
          <a:xfrm>
            <a:off x="5616522" y="1211021"/>
            <a:ext cx="4680000" cy="1158240"/>
          </a:xfrm>
          <a:prstGeom prst="rect">
            <a:avLst/>
          </a:prstGeom>
          <a:noFill/>
        </p:spPr>
        <p:txBody>
          <a:bodyPr rtlCol="0" wrap="square">
            <a:spAutoFit/>
          </a:bodyPr>
          <a:lstStyle/>
          <a:p>
            <a:pPr algn="dist"/>
            <a:r>
              <a:rPr altLang="en-US" b="1" lang="zh-CN" sz="7000">
                <a:ln w="31750">
                  <a:noFill/>
                </a:ln>
                <a:solidFill>
                  <a:srgbClr val="E50709"/>
                </a:solidFill>
                <a:latin charset="-122" panose="020b0800000000000000" pitchFamily="34" typeface="思源黑体 CN Bold"/>
                <a:ea charset="-122" panose="020b0800000000000000" pitchFamily="34" typeface="思源黑体 CN Bold"/>
              </a:rPr>
              <a:t>中国共产党</a:t>
            </a:r>
          </a:p>
        </p:txBody>
      </p:sp>
      <p:sp>
        <p:nvSpPr>
          <p:cNvPr id="19" name="PA-文本框 4">
            <a:extLst>
              <a:ext uri="{FF2B5EF4-FFF2-40B4-BE49-F238E27FC236}">
                <a16:creationId xmlns:a16="http://schemas.microsoft.com/office/drawing/2014/main" id="{8F140621-9701-4684-B9AF-B6016A5FA061}"/>
              </a:ext>
            </a:extLst>
          </p:cNvPr>
          <p:cNvSpPr txBox="1"/>
          <p:nvPr>
            <p:custDataLst>
              <p:tags r:id="rId11"/>
            </p:custDataLst>
          </p:nvPr>
        </p:nvSpPr>
        <p:spPr>
          <a:xfrm>
            <a:off x="1952955" y="2275639"/>
            <a:ext cx="8607149" cy="1082040"/>
          </a:xfrm>
          <a:prstGeom prst="rect">
            <a:avLst/>
          </a:prstGeom>
          <a:noFill/>
        </p:spPr>
        <p:txBody>
          <a:bodyPr rtlCol="0" wrap="square">
            <a:spAutoFit/>
          </a:bodyPr>
          <a:lstStyle/>
          <a:p>
            <a:pPr algn="dist"/>
            <a:r>
              <a:rPr altLang="en-US" b="1" lang="zh-CN" sz="6500">
                <a:ln w="31750">
                  <a:noFill/>
                </a:ln>
                <a:solidFill>
                  <a:srgbClr val="E50709"/>
                </a:solidFill>
                <a:latin charset="-122" panose="020b0800000000000000" pitchFamily="34" typeface="思源黑体 CN Bold"/>
                <a:ea charset="-122" panose="020b0800000000000000" pitchFamily="34" typeface="思源黑体 CN Bold"/>
              </a:rPr>
              <a:t>党员教育管理工作条例</a:t>
            </a:r>
          </a:p>
        </p:txBody>
      </p:sp>
      <p:pic>
        <p:nvPicPr>
          <p:cNvPr id="24" name="图片 23">
            <a:extLst>
              <a:ext uri="{FF2B5EF4-FFF2-40B4-BE49-F238E27FC236}">
                <a16:creationId xmlns:a16="http://schemas.microsoft.com/office/drawing/2014/main" id="{2B23C9CC-521A-4D34-9922-14B56F307221}"/>
              </a:ext>
            </a:extLst>
          </p:cNvPr>
          <p:cNvPicPr>
            <a:picLocks noChangeAspect="1"/>
          </p:cNvPicPr>
          <p:nvPr/>
        </p:nvPicPr>
        <p:blipFill>
          <a:blip r:embed="rId12">
            <a:extLst>
              <a:ext uri="{28A0092B-C50C-407E-A947-70E740481C1C}">
                <a14:useLocalDpi val="0"/>
              </a:ext>
            </a:extLst>
          </a:blip>
          <a:stretch>
            <a:fillRect/>
          </a:stretch>
        </p:blipFill>
        <p:spPr>
          <a:xfrm flipH="1">
            <a:off x="296045" y="376402"/>
            <a:ext cx="1326656" cy="870978"/>
          </a:xfrm>
          <a:prstGeom prst="rect">
            <a:avLst/>
          </a:prstGeom>
        </p:spPr>
      </p:pic>
      <p:grpSp>
        <p:nvGrpSpPr>
          <p:cNvPr id="14" name="组合 13">
            <a:extLst>
              <a:ext uri="{FF2B5EF4-FFF2-40B4-BE49-F238E27FC236}">
                <a16:creationId xmlns:a16="http://schemas.microsoft.com/office/drawing/2014/main" id="{DD4E1BA6-13FF-495F-8EC3-D33D083AD4AB}"/>
              </a:ext>
            </a:extLst>
          </p:cNvPr>
          <p:cNvGrpSpPr/>
          <p:nvPr/>
        </p:nvGrpSpPr>
        <p:grpSpPr>
          <a:xfrm>
            <a:off x="2758972" y="3542997"/>
            <a:ext cx="7100079" cy="440458"/>
            <a:chOff x="2594502" y="3558076"/>
            <a:chExt cx="7100079" cy="440458"/>
          </a:xfrm>
        </p:grpSpPr>
        <p:sp>
          <p:nvSpPr>
            <p:cNvPr id="23" name="TextBox 23">
              <a:extLst>
                <a:ext uri="{FF2B5EF4-FFF2-40B4-BE49-F238E27FC236}">
                  <a16:creationId xmlns:a16="http://schemas.microsoft.com/office/drawing/2014/main" id="{77A7541B-0EEE-46D7-A99B-8CC753FC01A3}"/>
                </a:ext>
              </a:extLst>
            </p:cNvPr>
            <p:cNvSpPr txBox="1">
              <a:spLocks noChangeArrowheads="1"/>
            </p:cNvSpPr>
            <p:nvPr/>
          </p:nvSpPr>
          <p:spPr bwMode="auto">
            <a:xfrm>
              <a:off x="2655609" y="3587054"/>
              <a:ext cx="7038972" cy="41148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lang="zh-CN" sz="2100">
                  <a:solidFill>
                    <a:srgbClr val="FF0000"/>
                  </a:solidFill>
                  <a:latin charset="-122" panose="02010601030101010101" pitchFamily="2" typeface="字体视界-NEW魏碑体"/>
                  <a:ea charset="-122" panose="02010601030101010101" pitchFamily="2" typeface="字体视界-NEW魏碑体"/>
                  <a:cs typeface="+mn-ea"/>
                  <a:sym typeface="+mn-lt"/>
                </a:rPr>
                <a:t>学习中共中央印发《中国共产党党员教育管理工作条例》</a:t>
              </a:r>
            </a:p>
          </p:txBody>
        </p:sp>
        <p:sp>
          <p:nvSpPr>
            <p:cNvPr id="7" name="矩形: 圆角 6">
              <a:extLst>
                <a:ext uri="{FF2B5EF4-FFF2-40B4-BE49-F238E27FC236}">
                  <a16:creationId xmlns:a16="http://schemas.microsoft.com/office/drawing/2014/main" id="{A352B0CF-E56B-4B19-8F0F-0CD6C0148BA3}"/>
                </a:ext>
              </a:extLst>
            </p:cNvPr>
            <p:cNvSpPr/>
            <p:nvPr/>
          </p:nvSpPr>
          <p:spPr>
            <a:xfrm>
              <a:off x="2594502" y="3558076"/>
              <a:ext cx="7050843" cy="420959"/>
            </a:xfrm>
            <a:prstGeom prst="roundRect">
              <a:avLst>
                <a:gd fmla="val 50000" name="adj"/>
              </a:avLst>
            </a:prstGeom>
            <a:noFill/>
            <a:ln>
              <a:solidFill>
                <a:srgbClr val="E5070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a:extLst>
              <a:ext uri="{FF2B5EF4-FFF2-40B4-BE49-F238E27FC236}">
                <a16:creationId xmlns:a16="http://schemas.microsoft.com/office/drawing/2014/main" id="{47661677-A264-43D2-83A5-3D87473EB26F}"/>
              </a:ext>
            </a:extLst>
          </p:cNvPr>
          <p:cNvGrpSpPr/>
          <p:nvPr/>
        </p:nvGrpSpPr>
        <p:grpSpPr>
          <a:xfrm>
            <a:off x="4941670" y="1795796"/>
            <a:ext cx="756000" cy="57746"/>
            <a:chOff x="3773446" y="1718855"/>
            <a:chExt cx="1561797" cy="57746"/>
          </a:xfrm>
        </p:grpSpPr>
        <p:cxnSp>
          <p:nvCxnSpPr>
            <p:cNvPr id="28" name="直接连接符 27">
              <a:extLst>
                <a:ext uri="{FF2B5EF4-FFF2-40B4-BE49-F238E27FC236}">
                  <a16:creationId xmlns:a16="http://schemas.microsoft.com/office/drawing/2014/main" id="{32BA789C-6C2D-41D0-8D48-BAB6E7BFCD4A}"/>
                </a:ext>
              </a:extLst>
            </p:cNvPr>
            <p:cNvCxnSpPr/>
            <p:nvPr/>
          </p:nvCxnSpPr>
          <p:spPr>
            <a:xfrm>
              <a:off x="3773446" y="1718855"/>
              <a:ext cx="1561797" cy="0"/>
            </a:xfrm>
            <a:prstGeom prst="line">
              <a:avLst/>
            </a:prstGeom>
            <a:ln>
              <a:solidFill>
                <a:srgbClr val="E50709"/>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CF7C75C9-2DE3-4E77-805B-D16B974D2350}"/>
                </a:ext>
              </a:extLst>
            </p:cNvPr>
            <p:cNvCxnSpPr/>
            <p:nvPr/>
          </p:nvCxnSpPr>
          <p:spPr>
            <a:xfrm>
              <a:off x="3773446" y="1776601"/>
              <a:ext cx="1561797" cy="0"/>
            </a:xfrm>
            <a:prstGeom prst="line">
              <a:avLst/>
            </a:prstGeom>
            <a:ln>
              <a:solidFill>
                <a:srgbClr val="E50709"/>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A7889BF2-7EB8-4FBD-8788-9304C4535D6B}"/>
              </a:ext>
            </a:extLst>
          </p:cNvPr>
          <p:cNvGrpSpPr/>
          <p:nvPr/>
        </p:nvGrpSpPr>
        <p:grpSpPr>
          <a:xfrm>
            <a:off x="2216158" y="1418518"/>
            <a:ext cx="2741531" cy="779242"/>
            <a:chOff x="1677989" y="507923"/>
            <a:chExt cx="2741531" cy="779242"/>
          </a:xfrm>
        </p:grpSpPr>
        <p:sp>
          <p:nvSpPr>
            <p:cNvPr id="31" name="PA-文本框 4">
              <a:extLst>
                <a:ext uri="{FF2B5EF4-FFF2-40B4-BE49-F238E27FC236}">
                  <a16:creationId xmlns:a16="http://schemas.microsoft.com/office/drawing/2014/main" id="{776649F3-5694-40C6-9E6F-2793356E7E8A}"/>
                </a:ext>
              </a:extLst>
            </p:cNvPr>
            <p:cNvSpPr txBox="1"/>
            <p:nvPr>
              <p:custDataLst>
                <p:tags r:id="rId13"/>
              </p:custDataLst>
            </p:nvPr>
          </p:nvSpPr>
          <p:spPr>
            <a:xfrm>
              <a:off x="1677989" y="507923"/>
              <a:ext cx="2741531" cy="777240"/>
            </a:xfrm>
            <a:prstGeom prst="rect">
              <a:avLst/>
            </a:prstGeom>
            <a:noFill/>
          </p:spPr>
          <p:txBody>
            <a:bodyPr rtlCol="0" wrap="square">
              <a:spAutoFit/>
            </a:bodyPr>
            <a:lstStyle/>
            <a:p>
              <a:pPr algn="dist"/>
              <a:r>
                <a:rPr altLang="en-US" lang="zh-CN" sz="4500">
                  <a:ln w="107950">
                    <a:solidFill>
                      <a:srgbClr val="E50709"/>
                    </a:solidFill>
                  </a:ln>
                  <a:solidFill>
                    <a:srgbClr val="FFC000"/>
                  </a:solidFill>
                  <a:latin charset="-122" panose="020b0800000000000000" pitchFamily="34" typeface="思源黑体 CN Bold"/>
                  <a:ea charset="-122" panose="020b0800000000000000" pitchFamily="34" typeface="思源黑体 CN Bold"/>
                </a:rPr>
                <a:t>精讲解读</a:t>
              </a:r>
            </a:p>
          </p:txBody>
        </p:sp>
        <p:sp>
          <p:nvSpPr>
            <p:cNvPr id="20" name="PA-文本框 4">
              <a:extLst>
                <a:ext uri="{FF2B5EF4-FFF2-40B4-BE49-F238E27FC236}">
                  <a16:creationId xmlns:a16="http://schemas.microsoft.com/office/drawing/2014/main" id="{49E3D462-C364-41B7-A959-EA3083BA56E0}"/>
                </a:ext>
              </a:extLst>
            </p:cNvPr>
            <p:cNvSpPr txBox="1"/>
            <p:nvPr>
              <p:custDataLst>
                <p:tags r:id="rId14"/>
              </p:custDataLst>
            </p:nvPr>
          </p:nvSpPr>
          <p:spPr>
            <a:xfrm>
              <a:off x="1680754" y="509925"/>
              <a:ext cx="2736000" cy="777240"/>
            </a:xfrm>
            <a:prstGeom prst="rect">
              <a:avLst/>
            </a:prstGeom>
            <a:noFill/>
          </p:spPr>
          <p:txBody>
            <a:bodyPr rtlCol="0" wrap="square">
              <a:spAutoFit/>
            </a:bodyPr>
            <a:lstStyle/>
            <a:p>
              <a:pPr algn="dist"/>
              <a:r>
                <a:rPr altLang="en-US" lang="zh-CN" sz="4500">
                  <a:ln w="31750">
                    <a:noFill/>
                  </a:ln>
                  <a:solidFill>
                    <a:schemeClr val="bg1"/>
                  </a:solidFill>
                  <a:latin charset="-122" panose="020b0800000000000000" pitchFamily="34" typeface="思源黑体 CN Bold"/>
                  <a:ea charset="-122" panose="020b0800000000000000" pitchFamily="34" typeface="思源黑体 CN Bold"/>
                </a:rPr>
                <a:t>精讲解读</a:t>
              </a:r>
            </a:p>
          </p:txBody>
        </p:sp>
      </p:grpSp>
      <p:sp>
        <p:nvSpPr>
          <p:cNvPr id="36" name="TextBox 23">
            <a:extLst>
              <a:ext uri="{FF2B5EF4-FFF2-40B4-BE49-F238E27FC236}">
                <a16:creationId xmlns:a16="http://schemas.microsoft.com/office/drawing/2014/main" id="{D15E629C-2BFB-46F6-81A0-2059E5741501}"/>
              </a:ext>
            </a:extLst>
          </p:cNvPr>
          <p:cNvSpPr txBox="1">
            <a:spLocks noChangeArrowheads="1"/>
          </p:cNvSpPr>
          <p:nvPr/>
        </p:nvSpPr>
        <p:spPr bwMode="auto">
          <a:xfrm>
            <a:off x="7496761" y="4316294"/>
            <a:ext cx="2026296" cy="36576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lang="zh-CN">
                <a:solidFill>
                  <a:srgbClr val="FF0000"/>
                </a:solidFill>
                <a:latin charset="-122" panose="02010601030101010101" pitchFamily="2" typeface="字体视界-NEW魏碑体"/>
                <a:ea charset="-122" panose="02010601030101010101" pitchFamily="2" typeface="字体视界-NEW魏碑体"/>
                <a:cs typeface="+mn-ea"/>
                <a:sym typeface="+mn-lt"/>
              </a:rPr>
              <a:t>汇报日期：202X</a:t>
            </a:r>
          </a:p>
        </p:txBody>
      </p:sp>
      <p:sp>
        <p:nvSpPr>
          <p:cNvPr id="42" name="TextBox 23">
            <a:extLst>
              <a:ext uri="{FF2B5EF4-FFF2-40B4-BE49-F238E27FC236}">
                <a16:creationId xmlns:a16="http://schemas.microsoft.com/office/drawing/2014/main" id="{89E1D344-41A4-4CD1-A152-3FCF62115C68}"/>
              </a:ext>
            </a:extLst>
          </p:cNvPr>
          <p:cNvSpPr txBox="1">
            <a:spLocks noChangeArrowheads="1"/>
          </p:cNvSpPr>
          <p:nvPr/>
        </p:nvSpPr>
        <p:spPr bwMode="auto">
          <a:xfrm>
            <a:off x="2990004" y="4316294"/>
            <a:ext cx="2026296" cy="36576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lang="zh-CN">
                <a:solidFill>
                  <a:srgbClr val="FF0000"/>
                </a:solidFill>
                <a:latin charset="-122" panose="02010601030101010101" pitchFamily="2" typeface="字体视界-NEW魏碑体"/>
                <a:ea charset="-122" panose="02010601030101010101" pitchFamily="2" typeface="字体视界-NEW魏碑体"/>
                <a:cs typeface="+mn-ea"/>
                <a:sym typeface="+mn-lt"/>
              </a:rPr>
              <a:t>汇报人：优页PPT</a:t>
            </a:r>
          </a:p>
        </p:txBody>
      </p:sp>
    </p:spTree>
    <p:extLst>
      <p:ext uri="{BB962C8B-B14F-4D97-AF65-F5344CB8AC3E}">
        <p14:creationId val="2795011652"/>
      </p:ext>
    </p:extLst>
  </p:cSld>
  <p:clrMapOvr>
    <a:masterClrMapping/>
  </p:clrMapOvr>
  <mc:AlternateContent>
    <mc:Choice Requires="p14">
      <p:transition advClick="0" advTm="2000" p14:dur="2000" spd="slow"/>
    </mc:Choice>
    <mc:Fallback>
      <p:transition advClick="0"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500"/>
                                  </p:stCondLst>
                                  <p:childTnLst>
                                    <p:set>
                                      <p:cBhvr>
                                        <p:cTn dur="1" fill="hold" id="6">
                                          <p:stCondLst>
                                            <p:cond delay="0"/>
                                          </p:stCondLst>
                                        </p:cTn>
                                        <p:tgtEl>
                                          <p:spTgt spid="22"/>
                                        </p:tgtEl>
                                        <p:attrNameLst>
                                          <p:attrName>style.visibility</p:attrName>
                                        </p:attrNameLst>
                                      </p:cBhvr>
                                      <p:to>
                                        <p:strVal val="visible"/>
                                      </p:to>
                                    </p:set>
                                    <p:animEffect filter="barn(inVertical)" transition="in">
                                      <p:cBhvr>
                                        <p:cTn dur="750" id="7"/>
                                        <p:tgtEl>
                                          <p:spTgt spid="22"/>
                                        </p:tgtEl>
                                      </p:cBhvr>
                                    </p:animEffect>
                                  </p:childTnLst>
                                </p:cTn>
                              </p:par>
                              <p:par>
                                <p:cTn fill="hold" id="8" nodeType="withEffect" presetClass="entr" presetID="12" presetSubtype="2">
                                  <p:stCondLst>
                                    <p:cond delay="1000"/>
                                  </p:stCondLst>
                                  <p:childTnLst>
                                    <p:set>
                                      <p:cBhvr>
                                        <p:cTn dur="1" fill="hold" id="9">
                                          <p:stCondLst>
                                            <p:cond delay="0"/>
                                          </p:stCondLst>
                                        </p:cTn>
                                        <p:tgtEl>
                                          <p:spTgt spid="11"/>
                                        </p:tgtEl>
                                        <p:attrNameLst>
                                          <p:attrName>style.visibility</p:attrName>
                                        </p:attrNameLst>
                                      </p:cBhvr>
                                      <p:to>
                                        <p:strVal val="visible"/>
                                      </p:to>
                                    </p:set>
                                    <p:anim calcmode="lin" valueType="num">
                                      <p:cBhvr additive="base">
                                        <p:cTn dur="750" id="10"/>
                                        <p:tgtEl>
                                          <p:spTgt spid="11"/>
                                        </p:tgtEl>
                                        <p:attrNameLst>
                                          <p:attrName>ppt_x</p:attrName>
                                        </p:attrNameLst>
                                      </p:cBhvr>
                                      <p:tavLst>
                                        <p:tav tm="0">
                                          <p:val>
                                            <p:strVal val="#ppt_x+#ppt_w*1.125000"/>
                                          </p:val>
                                        </p:tav>
                                        <p:tav tm="100000">
                                          <p:val>
                                            <p:strVal val="#ppt_x"/>
                                          </p:val>
                                        </p:tav>
                                      </p:tavLst>
                                    </p:anim>
                                    <p:animEffect filter="wipe(left)" transition="in">
                                      <p:cBhvr>
                                        <p:cTn dur="750" id="11"/>
                                        <p:tgtEl>
                                          <p:spTgt spid="11"/>
                                        </p:tgtEl>
                                      </p:cBhvr>
                                    </p:animEffect>
                                  </p:childTnLst>
                                </p:cTn>
                              </p:par>
                              <p:par>
                                <p:cTn fill="hold" id="12" nodeType="withEffect" presetClass="entr" presetID="42" presetSubtype="0">
                                  <p:stCondLst>
                                    <p:cond delay="1750"/>
                                  </p:stCondLst>
                                  <p:childTnLst>
                                    <p:set>
                                      <p:cBhvr>
                                        <p:cTn dur="1" fill="hold" id="13">
                                          <p:stCondLst>
                                            <p:cond delay="0"/>
                                          </p:stCondLst>
                                        </p:cTn>
                                        <p:tgtEl>
                                          <p:spTgt spid="17"/>
                                        </p:tgtEl>
                                        <p:attrNameLst>
                                          <p:attrName>style.visibility</p:attrName>
                                        </p:attrNameLst>
                                      </p:cBhvr>
                                      <p:to>
                                        <p:strVal val="visible"/>
                                      </p:to>
                                    </p:set>
                                    <p:animEffect filter="fade" transition="in">
                                      <p:cBhvr>
                                        <p:cTn dur="750" id="14"/>
                                        <p:tgtEl>
                                          <p:spTgt spid="17"/>
                                        </p:tgtEl>
                                      </p:cBhvr>
                                    </p:animEffect>
                                    <p:anim calcmode="lin" valueType="num">
                                      <p:cBhvr>
                                        <p:cTn dur="750" fill="hold" id="15"/>
                                        <p:tgtEl>
                                          <p:spTgt spid="17"/>
                                        </p:tgtEl>
                                        <p:attrNameLst>
                                          <p:attrName>ppt_x</p:attrName>
                                        </p:attrNameLst>
                                      </p:cBhvr>
                                      <p:tavLst>
                                        <p:tav tm="0">
                                          <p:val>
                                            <p:strVal val="#ppt_x"/>
                                          </p:val>
                                        </p:tav>
                                        <p:tav tm="100000">
                                          <p:val>
                                            <p:strVal val="#ppt_x"/>
                                          </p:val>
                                        </p:tav>
                                      </p:tavLst>
                                    </p:anim>
                                    <p:anim calcmode="lin" valueType="num">
                                      <p:cBhvr>
                                        <p:cTn dur="750" fill="hold" id="16"/>
                                        <p:tgtEl>
                                          <p:spTgt spid="17"/>
                                        </p:tgtEl>
                                        <p:attrNameLst>
                                          <p:attrName>ppt_y</p:attrName>
                                        </p:attrNameLst>
                                      </p:cBhvr>
                                      <p:tavLst>
                                        <p:tav tm="0">
                                          <p:val>
                                            <p:strVal val="#ppt_y+.1"/>
                                          </p:val>
                                        </p:tav>
                                        <p:tav tm="100000">
                                          <p:val>
                                            <p:strVal val="#ppt_y"/>
                                          </p:val>
                                        </p:tav>
                                      </p:tavLst>
                                    </p:anim>
                                  </p:childTnLst>
                                </p:cTn>
                              </p:par>
                              <p:par>
                                <p:cTn fill="hold" id="17" nodeType="withEffect" presetClass="entr" presetID="42" presetSubtype="0">
                                  <p:stCondLst>
                                    <p:cond delay="1750"/>
                                  </p:stCondLst>
                                  <p:childTnLst>
                                    <p:set>
                                      <p:cBhvr>
                                        <p:cTn dur="1" fill="hold" id="18">
                                          <p:stCondLst>
                                            <p:cond delay="0"/>
                                          </p:stCondLst>
                                        </p:cTn>
                                        <p:tgtEl>
                                          <p:spTgt spid="18"/>
                                        </p:tgtEl>
                                        <p:attrNameLst>
                                          <p:attrName>style.visibility</p:attrName>
                                        </p:attrNameLst>
                                      </p:cBhvr>
                                      <p:to>
                                        <p:strVal val="visible"/>
                                      </p:to>
                                    </p:set>
                                    <p:animEffect filter="fade" transition="in">
                                      <p:cBhvr>
                                        <p:cTn dur="750" id="19"/>
                                        <p:tgtEl>
                                          <p:spTgt spid="18"/>
                                        </p:tgtEl>
                                      </p:cBhvr>
                                    </p:animEffect>
                                    <p:anim calcmode="lin" valueType="num">
                                      <p:cBhvr>
                                        <p:cTn dur="750" fill="hold" id="20"/>
                                        <p:tgtEl>
                                          <p:spTgt spid="18"/>
                                        </p:tgtEl>
                                        <p:attrNameLst>
                                          <p:attrName>ppt_x</p:attrName>
                                        </p:attrNameLst>
                                      </p:cBhvr>
                                      <p:tavLst>
                                        <p:tav tm="0">
                                          <p:val>
                                            <p:strVal val="#ppt_x"/>
                                          </p:val>
                                        </p:tav>
                                        <p:tav tm="100000">
                                          <p:val>
                                            <p:strVal val="#ppt_x"/>
                                          </p:val>
                                        </p:tav>
                                      </p:tavLst>
                                    </p:anim>
                                    <p:anim calcmode="lin" valueType="num">
                                      <p:cBhvr>
                                        <p:cTn dur="750" fill="hold" id="21"/>
                                        <p:tgtEl>
                                          <p:spTgt spid="18"/>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22" presetSubtype="2">
                                  <p:stCondLst>
                                    <p:cond delay="0"/>
                                  </p:stCondLst>
                                  <p:childTnLst>
                                    <p:set>
                                      <p:cBhvr>
                                        <p:cTn dur="1" fill="hold" id="24">
                                          <p:stCondLst>
                                            <p:cond delay="0"/>
                                          </p:stCondLst>
                                        </p:cTn>
                                        <p:tgtEl>
                                          <p:spTgt spid="9"/>
                                        </p:tgtEl>
                                        <p:attrNameLst>
                                          <p:attrName>style.visibility</p:attrName>
                                        </p:attrNameLst>
                                      </p:cBhvr>
                                      <p:to>
                                        <p:strVal val="visible"/>
                                      </p:to>
                                    </p:set>
                                    <p:animEffect filter="wipe(right)" transition="in">
                                      <p:cBhvr>
                                        <p:cTn dur="500" id="25"/>
                                        <p:tgtEl>
                                          <p:spTgt spid="9"/>
                                        </p:tgtEl>
                                      </p:cBhvr>
                                    </p:animEffect>
                                  </p:childTnLst>
                                </p:cTn>
                              </p:par>
                            </p:childTnLst>
                          </p:cTn>
                        </p:par>
                        <p:par>
                          <p:cTn fill="hold" id="26" nodeType="afterGroup">
                            <p:stCondLst>
                              <p:cond delay="3000"/>
                            </p:stCondLst>
                            <p:childTnLst>
                              <p:par>
                                <p:cTn fill="hold" id="27" nodeType="afterEffect" presetClass="entr" presetID="2" presetSubtype="12">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additive="base">
                                        <p:cTn dur="750" fill="hold" id="29"/>
                                        <p:tgtEl>
                                          <p:spTgt spid="24"/>
                                        </p:tgtEl>
                                        <p:attrNameLst>
                                          <p:attrName>ppt_x</p:attrName>
                                        </p:attrNameLst>
                                      </p:cBhvr>
                                      <p:tavLst>
                                        <p:tav tm="0">
                                          <p:val>
                                            <p:strVal val="0-#ppt_w/2"/>
                                          </p:val>
                                        </p:tav>
                                        <p:tav tm="100000">
                                          <p:val>
                                            <p:strVal val="#ppt_x"/>
                                          </p:val>
                                        </p:tav>
                                      </p:tavLst>
                                    </p:anim>
                                    <p:anim calcmode="lin" valueType="num">
                                      <p:cBhvr additive="base">
                                        <p:cTn dur="750" fill="hold" id="30"/>
                                        <p:tgtEl>
                                          <p:spTgt spid="24"/>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3750"/>
                            </p:stCondLst>
                            <p:childTnLst>
                              <p:par>
                                <p:cTn fill="hold" id="32" nodeType="afterEffect" presetClass="entr" presetID="2" presetSubtype="8">
                                  <p:stCondLst>
                                    <p:cond delay="0"/>
                                  </p:stCondLst>
                                  <p:childTnLst>
                                    <p:set>
                                      <p:cBhvr>
                                        <p:cTn dur="1" fill="hold" id="33">
                                          <p:stCondLst>
                                            <p:cond delay="0"/>
                                          </p:stCondLst>
                                        </p:cTn>
                                        <p:tgtEl>
                                          <p:spTgt spid="32"/>
                                        </p:tgtEl>
                                        <p:attrNameLst>
                                          <p:attrName>style.visibility</p:attrName>
                                        </p:attrNameLst>
                                      </p:cBhvr>
                                      <p:to>
                                        <p:strVal val="visible"/>
                                      </p:to>
                                    </p:set>
                                    <p:anim calcmode="lin" valueType="num">
                                      <p:cBhvr additive="base">
                                        <p:cTn dur="500" fill="hold" id="34"/>
                                        <p:tgtEl>
                                          <p:spTgt spid="32"/>
                                        </p:tgtEl>
                                        <p:attrNameLst>
                                          <p:attrName>ppt_x</p:attrName>
                                        </p:attrNameLst>
                                      </p:cBhvr>
                                      <p:tavLst>
                                        <p:tav tm="0">
                                          <p:val>
                                            <p:strVal val="0-#ppt_w/2"/>
                                          </p:val>
                                        </p:tav>
                                        <p:tav tm="100000">
                                          <p:val>
                                            <p:strVal val="#ppt_x"/>
                                          </p:val>
                                        </p:tav>
                                      </p:tavLst>
                                    </p:anim>
                                    <p:anim calcmode="lin" valueType="num">
                                      <p:cBhvr additive="base">
                                        <p:cTn dur="500" fill="hold" id="35"/>
                                        <p:tgtEl>
                                          <p:spTgt spid="32"/>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4250"/>
                            </p:stCondLst>
                            <p:childTnLst>
                              <p:par>
                                <p:cTn fill="hold" id="37" nodeType="afterEffect" presetClass="entr" presetID="22" presetSubtype="8">
                                  <p:stCondLst>
                                    <p:cond delay="0"/>
                                  </p:stCondLst>
                                  <p:childTnLst>
                                    <p:set>
                                      <p:cBhvr>
                                        <p:cTn dur="1" fill="hold" id="38">
                                          <p:stCondLst>
                                            <p:cond delay="0"/>
                                          </p:stCondLst>
                                        </p:cTn>
                                        <p:tgtEl>
                                          <p:spTgt spid="30"/>
                                        </p:tgtEl>
                                        <p:attrNameLst>
                                          <p:attrName>style.visibility</p:attrName>
                                        </p:attrNameLst>
                                      </p:cBhvr>
                                      <p:to>
                                        <p:strVal val="visible"/>
                                      </p:to>
                                    </p:set>
                                    <p:animEffect filter="wipe(left)" transition="in">
                                      <p:cBhvr>
                                        <p:cTn dur="500" id="39"/>
                                        <p:tgtEl>
                                          <p:spTgt spid="30"/>
                                        </p:tgtEl>
                                      </p:cBhvr>
                                    </p:animEffect>
                                  </p:childTnLst>
                                </p:cTn>
                              </p:par>
                            </p:childTnLst>
                          </p:cTn>
                        </p:par>
                        <p:par>
                          <p:cTn fill="hold" id="40" nodeType="afterGroup">
                            <p:stCondLst>
                              <p:cond delay="4750"/>
                            </p:stCondLst>
                            <p:childTnLst>
                              <p:par>
                                <p:cTn decel="100000" fill="hold" grpId="0" id="41" nodeType="afterEffect" presetClass="entr" presetID="50" presetSubtype="0">
                                  <p:stCondLst>
                                    <p:cond delay="0"/>
                                  </p:stCondLst>
                                  <p:iterate type="lt">
                                    <p:tmPct val="10000"/>
                                  </p:iterate>
                                  <p:childTnLst>
                                    <p:set>
                                      <p:cBhvr>
                                        <p:cTn dur="1" fill="hold" id="42">
                                          <p:stCondLst>
                                            <p:cond delay="0"/>
                                          </p:stCondLst>
                                        </p:cTn>
                                        <p:tgtEl>
                                          <p:spTgt spid="16"/>
                                        </p:tgtEl>
                                        <p:attrNameLst>
                                          <p:attrName>style.visibility</p:attrName>
                                        </p:attrNameLst>
                                      </p:cBhvr>
                                      <p:to>
                                        <p:strVal val="visible"/>
                                      </p:to>
                                    </p:set>
                                    <p:anim calcmode="lin" valueType="num">
                                      <p:cBhvr>
                                        <p:cTn dur="750" fill="hold" id="43"/>
                                        <p:tgtEl>
                                          <p:spTgt spid="16"/>
                                        </p:tgtEl>
                                        <p:attrNameLst>
                                          <p:attrName>ppt_w</p:attrName>
                                        </p:attrNameLst>
                                      </p:cBhvr>
                                      <p:tavLst>
                                        <p:tav tm="0">
                                          <p:val>
                                            <p:strVal val="#ppt_w+.3"/>
                                          </p:val>
                                        </p:tav>
                                        <p:tav tm="100000">
                                          <p:val>
                                            <p:strVal val="#ppt_w"/>
                                          </p:val>
                                        </p:tav>
                                      </p:tavLst>
                                    </p:anim>
                                    <p:anim calcmode="lin" valueType="num">
                                      <p:cBhvr>
                                        <p:cTn dur="750" fill="hold" id="44"/>
                                        <p:tgtEl>
                                          <p:spTgt spid="16"/>
                                        </p:tgtEl>
                                        <p:attrNameLst>
                                          <p:attrName>ppt_h</p:attrName>
                                        </p:attrNameLst>
                                      </p:cBhvr>
                                      <p:tavLst>
                                        <p:tav tm="0">
                                          <p:val>
                                            <p:strVal val="#ppt_h"/>
                                          </p:val>
                                        </p:tav>
                                        <p:tav tm="100000">
                                          <p:val>
                                            <p:strVal val="#ppt_h"/>
                                          </p:val>
                                        </p:tav>
                                      </p:tavLst>
                                    </p:anim>
                                    <p:animEffect filter="fade" transition="in">
                                      <p:cBhvr>
                                        <p:cTn dur="750" id="45"/>
                                        <p:tgtEl>
                                          <p:spTgt spid="16"/>
                                        </p:tgtEl>
                                      </p:cBhvr>
                                    </p:animEffect>
                                  </p:childTnLst>
                                </p:cTn>
                              </p:par>
                            </p:childTnLst>
                          </p:cTn>
                        </p:par>
                        <p:par>
                          <p:cTn fill="hold" id="46" nodeType="afterGroup">
                            <p:stCondLst>
                              <p:cond delay="5500"/>
                            </p:stCondLst>
                            <p:childTnLst>
                              <p:par>
                                <p:cTn decel="100000" fill="hold" grpId="0" id="47" nodeType="afterEffect" presetClass="entr" presetID="50" presetSubtype="0">
                                  <p:stCondLst>
                                    <p:cond delay="0"/>
                                  </p:stCondLst>
                                  <p:iterate type="lt">
                                    <p:tmPct val="10000"/>
                                  </p:iterate>
                                  <p:childTnLst>
                                    <p:set>
                                      <p:cBhvr>
                                        <p:cTn dur="1" fill="hold" id="48">
                                          <p:stCondLst>
                                            <p:cond delay="0"/>
                                          </p:stCondLst>
                                        </p:cTn>
                                        <p:tgtEl>
                                          <p:spTgt spid="19"/>
                                        </p:tgtEl>
                                        <p:attrNameLst>
                                          <p:attrName>style.visibility</p:attrName>
                                        </p:attrNameLst>
                                      </p:cBhvr>
                                      <p:to>
                                        <p:strVal val="visible"/>
                                      </p:to>
                                    </p:set>
                                    <p:anim calcmode="lin" valueType="num">
                                      <p:cBhvr>
                                        <p:cTn dur="750" fill="hold" id="49"/>
                                        <p:tgtEl>
                                          <p:spTgt spid="19"/>
                                        </p:tgtEl>
                                        <p:attrNameLst>
                                          <p:attrName>ppt_w</p:attrName>
                                        </p:attrNameLst>
                                      </p:cBhvr>
                                      <p:tavLst>
                                        <p:tav tm="0">
                                          <p:val>
                                            <p:strVal val="#ppt_w+.3"/>
                                          </p:val>
                                        </p:tav>
                                        <p:tav tm="100000">
                                          <p:val>
                                            <p:strVal val="#ppt_w"/>
                                          </p:val>
                                        </p:tav>
                                      </p:tavLst>
                                    </p:anim>
                                    <p:anim calcmode="lin" valueType="num">
                                      <p:cBhvr>
                                        <p:cTn dur="750" fill="hold" id="50"/>
                                        <p:tgtEl>
                                          <p:spTgt spid="19"/>
                                        </p:tgtEl>
                                        <p:attrNameLst>
                                          <p:attrName>ppt_h</p:attrName>
                                        </p:attrNameLst>
                                      </p:cBhvr>
                                      <p:tavLst>
                                        <p:tav tm="0">
                                          <p:val>
                                            <p:strVal val="#ppt_h"/>
                                          </p:val>
                                        </p:tav>
                                        <p:tav tm="100000">
                                          <p:val>
                                            <p:strVal val="#ppt_h"/>
                                          </p:val>
                                        </p:tav>
                                      </p:tavLst>
                                    </p:anim>
                                    <p:animEffect filter="fade" transition="in">
                                      <p:cBhvr>
                                        <p:cTn dur="750" id="51"/>
                                        <p:tgtEl>
                                          <p:spTgt spid="19"/>
                                        </p:tgtEl>
                                      </p:cBhvr>
                                    </p:animEffect>
                                  </p:childTnLst>
                                </p:cTn>
                              </p:par>
                            </p:childTnLst>
                          </p:cTn>
                        </p:par>
                        <p:par>
                          <p:cTn fill="hold" id="52" nodeType="afterGroup">
                            <p:stCondLst>
                              <p:cond delay="6250"/>
                            </p:stCondLst>
                            <p:childTnLst>
                              <p:par>
                                <p:cTn fill="hold" id="53" nodeType="afterEffect" presetClass="entr" presetID="16" presetSubtype="21">
                                  <p:stCondLst>
                                    <p:cond delay="0"/>
                                  </p:stCondLst>
                                  <p:childTnLst>
                                    <p:set>
                                      <p:cBhvr>
                                        <p:cTn dur="1" fill="hold" id="54">
                                          <p:stCondLst>
                                            <p:cond delay="0"/>
                                          </p:stCondLst>
                                        </p:cTn>
                                        <p:tgtEl>
                                          <p:spTgt spid="14"/>
                                        </p:tgtEl>
                                        <p:attrNameLst>
                                          <p:attrName>style.visibility</p:attrName>
                                        </p:attrNameLst>
                                      </p:cBhvr>
                                      <p:to>
                                        <p:strVal val="visible"/>
                                      </p:to>
                                    </p:set>
                                    <p:animEffect filter="barn(inVertical)" transition="in">
                                      <p:cBhvr>
                                        <p:cTn dur="750" id="55"/>
                                        <p:tgtEl>
                                          <p:spTgt spid="14"/>
                                        </p:tgtEl>
                                      </p:cBhvr>
                                    </p:animEffect>
                                  </p:childTnLst>
                                </p:cTn>
                              </p:par>
                              <p:par>
                                <p:cTn fill="hold" grpId="0" id="56" nodeType="withEffect" presetClass="entr" presetID="10" presetSubtype="0">
                                  <p:stCondLst>
                                    <p:cond delay="750"/>
                                  </p:stCondLst>
                                  <p:childTnLst>
                                    <p:set>
                                      <p:cBhvr>
                                        <p:cTn dur="1" fill="hold" id="57">
                                          <p:stCondLst>
                                            <p:cond delay="0"/>
                                          </p:stCondLst>
                                        </p:cTn>
                                        <p:tgtEl>
                                          <p:spTgt spid="42"/>
                                        </p:tgtEl>
                                        <p:attrNameLst>
                                          <p:attrName>style.visibility</p:attrName>
                                        </p:attrNameLst>
                                      </p:cBhvr>
                                      <p:to>
                                        <p:strVal val="visible"/>
                                      </p:to>
                                    </p:set>
                                    <p:animEffect filter="fade" transition="in">
                                      <p:cBhvr>
                                        <p:cTn dur="500" id="58"/>
                                        <p:tgtEl>
                                          <p:spTgt spid="42"/>
                                        </p:tgtEl>
                                      </p:cBhvr>
                                    </p:animEffect>
                                  </p:childTnLst>
                                </p:cTn>
                              </p:par>
                              <p:par>
                                <p:cTn fill="hold" grpId="0" id="59" nodeType="withEffect" presetClass="entr" presetID="10" presetSubtype="0">
                                  <p:stCondLst>
                                    <p:cond delay="750"/>
                                  </p:stCondLst>
                                  <p:childTnLst>
                                    <p:set>
                                      <p:cBhvr>
                                        <p:cTn dur="1" fill="hold" id="60">
                                          <p:stCondLst>
                                            <p:cond delay="0"/>
                                          </p:stCondLst>
                                        </p:cTn>
                                        <p:tgtEl>
                                          <p:spTgt spid="36"/>
                                        </p:tgtEl>
                                        <p:attrNameLst>
                                          <p:attrName>style.visibility</p:attrName>
                                        </p:attrNameLst>
                                      </p:cBhvr>
                                      <p:to>
                                        <p:strVal val="visible"/>
                                      </p:to>
                                    </p:set>
                                    <p:animEffect filter="fade" transition="in">
                                      <p:cBhvr>
                                        <p:cTn dur="500" id="61"/>
                                        <p:tgtEl>
                                          <p:spTgt spid="36"/>
                                        </p:tgtEl>
                                      </p:cBhvr>
                                    </p:animEffect>
                                  </p:childTnLst>
                                </p:cTn>
                              </p:par>
                            </p:childTnLst>
                          </p:cTn>
                        </p:par>
                        <p:par>
                          <p:cTn fill="hold" id="62" nodeType="afterGroup">
                            <p:stCondLst>
                              <p:cond delay="7500"/>
                            </p:stCondLst>
                            <p:childTnLst>
                              <p:par>
                                <p:cTn fill="hold" id="63" nodeType="afterEffect" presetClass="entr" presetID="16" presetSubtype="37">
                                  <p:stCondLst>
                                    <p:cond delay="0"/>
                                  </p:stCondLst>
                                  <p:childTnLst>
                                    <p:set>
                                      <p:cBhvr>
                                        <p:cTn dur="1" fill="hold" id="64">
                                          <p:stCondLst>
                                            <p:cond delay="0"/>
                                          </p:stCondLst>
                                        </p:cTn>
                                        <p:tgtEl>
                                          <p:spTgt spid="12"/>
                                        </p:tgtEl>
                                        <p:attrNameLst>
                                          <p:attrName>style.visibility</p:attrName>
                                        </p:attrNameLst>
                                      </p:cBhvr>
                                      <p:to>
                                        <p:strVal val="visible"/>
                                      </p:to>
                                    </p:set>
                                    <p:animEffect filter="barn(outVertical)" transition="in">
                                      <p:cBhvr>
                                        <p:cTn dur="500" id="65"/>
                                        <p:tgtEl>
                                          <p:spTgt spid="12"/>
                                        </p:tgtEl>
                                      </p:cBhvr>
                                    </p:animEffect>
                                  </p:childTnLst>
                                </p:cTn>
                              </p:par>
                            </p:childTnLst>
                          </p:cTn>
                        </p:par>
                        <p:par>
                          <p:cTn fill="hold" id="66" nodeType="afterGroup">
                            <p:stCondLst>
                              <p:cond delay="8000"/>
                            </p:stCondLst>
                            <p:childTnLst>
                              <p:par>
                                <p:cTn fill="hold" id="67" nodeType="afterEffect" presetClass="entr" presetID="53" presetSubtype="0">
                                  <p:stCondLst>
                                    <p:cond delay="0"/>
                                  </p:stCondLst>
                                  <p:childTnLst>
                                    <p:set>
                                      <p:cBhvr>
                                        <p:cTn dur="1" fill="hold" id="68">
                                          <p:stCondLst>
                                            <p:cond delay="0"/>
                                          </p:stCondLst>
                                        </p:cTn>
                                        <p:tgtEl>
                                          <p:spTgt spid="15"/>
                                        </p:tgtEl>
                                        <p:attrNameLst>
                                          <p:attrName>style.visibility</p:attrName>
                                        </p:attrNameLst>
                                      </p:cBhvr>
                                      <p:to>
                                        <p:strVal val="visible"/>
                                      </p:to>
                                    </p:set>
                                    <p:anim calcmode="lin" valueType="num">
                                      <p:cBhvr>
                                        <p:cTn dur="750" fill="hold" id="69"/>
                                        <p:tgtEl>
                                          <p:spTgt spid="15"/>
                                        </p:tgtEl>
                                        <p:attrNameLst>
                                          <p:attrName>ppt_w</p:attrName>
                                        </p:attrNameLst>
                                      </p:cBhvr>
                                      <p:tavLst>
                                        <p:tav tm="0">
                                          <p:val>
                                            <p:fltVal val="0"/>
                                          </p:val>
                                        </p:tav>
                                        <p:tav tm="100000">
                                          <p:val>
                                            <p:strVal val="#ppt_w"/>
                                          </p:val>
                                        </p:tav>
                                      </p:tavLst>
                                    </p:anim>
                                    <p:anim calcmode="lin" valueType="num">
                                      <p:cBhvr>
                                        <p:cTn dur="750" fill="hold" id="70"/>
                                        <p:tgtEl>
                                          <p:spTgt spid="15"/>
                                        </p:tgtEl>
                                        <p:attrNameLst>
                                          <p:attrName>ppt_h</p:attrName>
                                        </p:attrNameLst>
                                      </p:cBhvr>
                                      <p:tavLst>
                                        <p:tav tm="0">
                                          <p:val>
                                            <p:fltVal val="0"/>
                                          </p:val>
                                        </p:tav>
                                        <p:tav tm="100000">
                                          <p:val>
                                            <p:strVal val="#ppt_h"/>
                                          </p:val>
                                        </p:tav>
                                      </p:tavLst>
                                    </p:anim>
                                    <p:animEffect filter="fade" transition="in">
                                      <p:cBhvr>
                                        <p:cTn dur="750" id="7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9"/>
      <p:bldP grpId="0" spid="36"/>
      <p:bldP grpId="0" spid="4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a:extLst>
              <a:ext uri="{FF2B5EF4-FFF2-40B4-BE49-F238E27FC236}">
                <a16:creationId xmlns:a16="http://schemas.microsoft.com/office/drawing/2014/main" id="{360AD335-CA0B-49BB-A8C8-0A0D5299B98C}"/>
              </a:ext>
            </a:extLst>
          </p:cNvPr>
          <p:cNvSpPr/>
          <p:nvPr/>
        </p:nvSpPr>
        <p:spPr>
          <a:xfrm>
            <a:off x="4338363" y="1300408"/>
            <a:ext cx="5739087" cy="91709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bIns="60895" lIns="121792" rIns="121792" tIns="60895"/>
          <a:lstStyle/>
          <a:p>
            <a:pPr algn="dist" eaLnBrk="1" hangingPunct="1">
              <a:defRPr/>
            </a:pPr>
            <a:r>
              <a:rPr altLang="en-US" b="1" lang="zh-CN" sz="26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党员教育管理工作遵循以下原则：</a:t>
            </a:r>
          </a:p>
        </p:txBody>
      </p:sp>
      <p:sp>
        <p:nvSpPr>
          <p:cNvPr id="12" name="MH_Other_1">
            <a:extLst>
              <a:ext uri="{FF2B5EF4-FFF2-40B4-BE49-F238E27FC236}">
                <a16:creationId xmlns:a16="http://schemas.microsoft.com/office/drawing/2014/main" id="{62047340-C8D1-4F46-AD62-988946EB9155}"/>
              </a:ext>
            </a:extLst>
          </p:cNvPr>
          <p:cNvSpPr/>
          <p:nvPr>
            <p:custDataLst>
              <p:tags r:id="rId3"/>
            </p:custDataLst>
          </p:nvPr>
        </p:nvSpPr>
        <p:spPr>
          <a:xfrm>
            <a:off x="3306363" y="2420806"/>
            <a:ext cx="540000" cy="540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13" name="矩形 12">
            <a:extLst>
              <a:ext uri="{FF2B5EF4-FFF2-40B4-BE49-F238E27FC236}">
                <a16:creationId xmlns:a16="http://schemas.microsoft.com/office/drawing/2014/main" id="{09AA5F9B-69B3-48EB-A17C-A9F803FEEDAA}"/>
              </a:ext>
            </a:extLst>
          </p:cNvPr>
          <p:cNvSpPr>
            <a:spLocks noChangeArrowheads="1"/>
          </p:cNvSpPr>
          <p:nvPr/>
        </p:nvSpPr>
        <p:spPr bwMode="auto">
          <a:xfrm>
            <a:off x="4338363" y="2292424"/>
            <a:ext cx="6768000" cy="822960"/>
          </a:xfrm>
          <a:prstGeom prst="rect">
            <a:avLst/>
          </a:prstGeom>
          <a:solidFill>
            <a:srgbClr val="FFF3F3"/>
          </a:solidFill>
          <a:ln>
            <a:noFill/>
          </a:ln>
        </p:spPr>
        <p:txBody>
          <a:bodyPr>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defRPr/>
            </a:pPr>
            <a:r>
              <a:rPr altLang="en-US" lang="zh-CN" spc="150" sz="1600">
                <a:latin charset="-122" panose="020b0503020204020204" pitchFamily="34" typeface="微软雅黑"/>
                <a:cs typeface="+mn-ea"/>
                <a:sym charset="-122" panose="020b0503020204020204" pitchFamily="34" typeface="微软雅黑"/>
              </a:rPr>
              <a:t>坚持党要管党、全面从严治党，将严的要求落实到党员教育管理工作全过程和各方面，党员领导干部带头接受教育管理；</a:t>
            </a:r>
          </a:p>
        </p:txBody>
      </p:sp>
      <p:sp>
        <p:nvSpPr>
          <p:cNvPr id="14" name="MH_Other_1">
            <a:extLst>
              <a:ext uri="{FF2B5EF4-FFF2-40B4-BE49-F238E27FC236}">
                <a16:creationId xmlns:a16="http://schemas.microsoft.com/office/drawing/2014/main" id="{202A78B9-0284-4E05-AC40-A3981795F43B}"/>
              </a:ext>
            </a:extLst>
          </p:cNvPr>
          <p:cNvSpPr/>
          <p:nvPr>
            <p:custDataLst>
              <p:tags r:id="rId4"/>
            </p:custDataLst>
          </p:nvPr>
        </p:nvSpPr>
        <p:spPr>
          <a:xfrm>
            <a:off x="3296843" y="3475934"/>
            <a:ext cx="540000" cy="540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16" name="MH_Other_1">
            <a:extLst>
              <a:ext uri="{FF2B5EF4-FFF2-40B4-BE49-F238E27FC236}">
                <a16:creationId xmlns:a16="http://schemas.microsoft.com/office/drawing/2014/main" id="{E66595C7-D5AC-4BF0-9D34-012510451A56}"/>
              </a:ext>
            </a:extLst>
          </p:cNvPr>
          <p:cNvSpPr/>
          <p:nvPr>
            <p:custDataLst>
              <p:tags r:id="rId5"/>
            </p:custDataLst>
          </p:nvPr>
        </p:nvSpPr>
        <p:spPr>
          <a:xfrm>
            <a:off x="3304776" y="4458095"/>
            <a:ext cx="540000" cy="540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3</a:t>
            </a:r>
          </a:p>
        </p:txBody>
      </p:sp>
      <p:sp>
        <p:nvSpPr>
          <p:cNvPr id="17" name="TextBox 16">
            <a:extLst>
              <a:ext uri="{FF2B5EF4-FFF2-40B4-BE49-F238E27FC236}">
                <a16:creationId xmlns:a16="http://schemas.microsoft.com/office/drawing/2014/main" id="{7375BA69-6DED-4282-89C3-60F54A2C1D1A}"/>
              </a:ext>
            </a:extLst>
          </p:cNvPr>
          <p:cNvSpPr txBox="1">
            <a:spLocks noChangeArrowheads="1"/>
          </p:cNvSpPr>
          <p:nvPr/>
        </p:nvSpPr>
        <p:spPr bwMode="auto">
          <a:xfrm>
            <a:off x="4281213" y="3294530"/>
            <a:ext cx="6768000" cy="822960"/>
          </a:xfrm>
          <a:prstGeom prst="rect">
            <a:avLst/>
          </a:prstGeom>
          <a:solidFill>
            <a:srgbClr val="FFF3F3"/>
          </a:solidFill>
          <a:ln>
            <a:noFill/>
          </a:ln>
        </p:spPr>
        <p:txBody>
          <a:bodyPr>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50000"/>
              </a:lnSpc>
              <a:buFont charset="0" panose="020b0604020202020204" pitchFamily="34" typeface="Arial"/>
              <a:buNone/>
              <a:defRPr/>
            </a:pPr>
            <a:r>
              <a:rPr altLang="en-US" lang="zh-CN" spc="150" sz="1600">
                <a:latin charset="-122" panose="020b0503020204020204" pitchFamily="34" typeface="微软雅黑"/>
                <a:cs typeface="+mn-ea"/>
                <a:sym charset="-122" panose="020b0503020204020204" pitchFamily="34" typeface="微软雅黑"/>
              </a:rPr>
              <a:t>坚持以党的政治建设为统领，突出党性教育和政治理论教育，引导党员遵守党章党规党纪，不忘初心、牢记使命；</a:t>
            </a:r>
          </a:p>
        </p:txBody>
      </p:sp>
      <p:sp>
        <p:nvSpPr>
          <p:cNvPr id="18" name="TextBox 25">
            <a:extLst>
              <a:ext uri="{FF2B5EF4-FFF2-40B4-BE49-F238E27FC236}">
                <a16:creationId xmlns:a16="http://schemas.microsoft.com/office/drawing/2014/main" id="{84497669-7A0A-4816-B8D4-71B1DCDA5FEE}"/>
              </a:ext>
            </a:extLst>
          </p:cNvPr>
          <p:cNvSpPr txBox="1">
            <a:spLocks noChangeArrowheads="1"/>
          </p:cNvSpPr>
          <p:nvPr/>
        </p:nvSpPr>
        <p:spPr bwMode="auto">
          <a:xfrm>
            <a:off x="4266310" y="4320967"/>
            <a:ext cx="6768000" cy="726440"/>
          </a:xfrm>
          <a:prstGeom prst="rect">
            <a:avLst/>
          </a:prstGeom>
          <a:solidFill>
            <a:srgbClr val="FFF3F3"/>
          </a:solidFill>
          <a:ln>
            <a:noFill/>
          </a:ln>
        </p:spPr>
        <p:txBody>
          <a:bodyPr>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500"/>
              </a:lnSpc>
              <a:buFont charset="0" panose="020b0604020202020204" pitchFamily="34" typeface="Arial"/>
              <a:buNone/>
              <a:defRPr/>
            </a:pPr>
            <a:r>
              <a:rPr altLang="en-US" lang="zh-CN" spc="150" sz="1600">
                <a:latin charset="-122" panose="020b0503020204020204" pitchFamily="34" typeface="微软雅黑"/>
                <a:cs typeface="+mn-ea"/>
                <a:sym charset="-122" panose="020b0503020204020204" pitchFamily="34" typeface="微软雅黑"/>
              </a:rPr>
              <a:t>坚持围绕中心、服务大局，注重党员教育管理质量和实效，保证党的理论和路线方针政策、党中央决策部署贯彻落实；</a:t>
            </a:r>
          </a:p>
        </p:txBody>
      </p:sp>
      <p:sp>
        <p:nvSpPr>
          <p:cNvPr id="19" name="MH_Other_1">
            <a:extLst>
              <a:ext uri="{FF2B5EF4-FFF2-40B4-BE49-F238E27FC236}">
                <a16:creationId xmlns:a16="http://schemas.microsoft.com/office/drawing/2014/main" id="{5C5A10D4-6304-4C00-B8C3-578EA1C885A5}"/>
              </a:ext>
            </a:extLst>
          </p:cNvPr>
          <p:cNvSpPr/>
          <p:nvPr>
            <p:custDataLst>
              <p:tags r:id="rId6"/>
            </p:custDataLst>
          </p:nvPr>
        </p:nvSpPr>
        <p:spPr>
          <a:xfrm>
            <a:off x="3304776" y="5294272"/>
            <a:ext cx="540000" cy="540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4</a:t>
            </a:r>
          </a:p>
        </p:txBody>
      </p:sp>
      <p:sp>
        <p:nvSpPr>
          <p:cNvPr id="20" name="TextBox 25">
            <a:extLst>
              <a:ext uri="{FF2B5EF4-FFF2-40B4-BE49-F238E27FC236}">
                <a16:creationId xmlns:a16="http://schemas.microsoft.com/office/drawing/2014/main" id="{5BB5181F-CBC9-4495-955E-81A22ED8F24E}"/>
              </a:ext>
            </a:extLst>
          </p:cNvPr>
          <p:cNvSpPr txBox="1">
            <a:spLocks noChangeArrowheads="1"/>
          </p:cNvSpPr>
          <p:nvPr/>
        </p:nvSpPr>
        <p:spPr bwMode="auto">
          <a:xfrm>
            <a:off x="4266310" y="5269668"/>
            <a:ext cx="6768000" cy="726440"/>
          </a:xfrm>
          <a:prstGeom prst="rect">
            <a:avLst/>
          </a:prstGeom>
          <a:solidFill>
            <a:srgbClr val="FFF3F3"/>
          </a:solidFill>
          <a:ln>
            <a:noFill/>
          </a:ln>
        </p:spPr>
        <p:txBody>
          <a:bodyPr>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500"/>
              </a:lnSpc>
              <a:buFont charset="0" panose="020b0604020202020204" pitchFamily="34" typeface="Arial"/>
              <a:buNone/>
              <a:defRPr/>
            </a:pPr>
            <a:r>
              <a:rPr altLang="en-US" lang="zh-CN" spc="150" sz="1600">
                <a:latin charset="-122" panose="020b0503020204020204" pitchFamily="34" typeface="微软雅黑"/>
                <a:cs typeface="+mn-ea"/>
                <a:sym charset="-122" panose="020b0503020204020204" pitchFamily="34" typeface="微软雅黑"/>
              </a:rPr>
              <a:t>坚持从实际出发，加强分类指导，尊重党员主体地位，充分发挥党支部直接教育、管理、监督党员作用。</a:t>
            </a:r>
          </a:p>
        </p:txBody>
      </p:sp>
      <p:sp>
        <p:nvSpPr>
          <p:cNvPr id="15" name="TextBox 13">
            <a:extLst>
              <a:ext uri="{FF2B5EF4-FFF2-40B4-BE49-F238E27FC236}">
                <a16:creationId xmlns:a16="http://schemas.microsoft.com/office/drawing/2014/main" id="{E183E6E0-8A49-4F0B-8930-61DC478D9EF9}"/>
              </a:ext>
            </a:extLst>
          </p:cNvPr>
          <p:cNvSpPr txBox="1">
            <a:spLocks noChangeArrowheads="1"/>
          </p:cNvSpPr>
          <p:nvPr/>
        </p:nvSpPr>
        <p:spPr bwMode="auto">
          <a:xfrm>
            <a:off x="1562260" y="363194"/>
            <a:ext cx="1277886"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F0000"/>
                </a:solidFill>
                <a:latin charset="-122" panose="020b0503020204020204" pitchFamily="34" typeface="微软雅黑"/>
                <a:cs typeface="+mn-ea"/>
                <a:sym charset="-122" panose="020b0503020204020204" pitchFamily="34" typeface="微软雅黑"/>
              </a:rPr>
              <a:t>总则</a:t>
            </a:r>
          </a:p>
        </p:txBody>
      </p:sp>
      <p:sp>
        <p:nvSpPr>
          <p:cNvPr id="22" name="矩形 21">
            <a:extLst>
              <a:ext uri="{FF2B5EF4-FFF2-40B4-BE49-F238E27FC236}">
                <a16:creationId xmlns:a16="http://schemas.microsoft.com/office/drawing/2014/main" id="{BA80B91D-DD94-41DA-85C7-7830955B0A42}"/>
              </a:ext>
            </a:extLst>
          </p:cNvPr>
          <p:cNvSpPr/>
          <p:nvPr/>
        </p:nvSpPr>
        <p:spPr>
          <a:xfrm>
            <a:off x="1404604" y="1362957"/>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第四条</a:t>
            </a:r>
          </a:p>
        </p:txBody>
      </p:sp>
      <p:grpSp>
        <p:nvGrpSpPr>
          <p:cNvPr id="23" name="组合 22">
            <a:extLst>
              <a:ext uri="{FF2B5EF4-FFF2-40B4-BE49-F238E27FC236}">
                <a16:creationId xmlns:a16="http://schemas.microsoft.com/office/drawing/2014/main" id="{90E77CB4-638B-48E6-BC9C-808646BEDC4B}"/>
              </a:ext>
            </a:extLst>
          </p:cNvPr>
          <p:cNvGrpSpPr/>
          <p:nvPr/>
        </p:nvGrpSpPr>
        <p:grpSpPr>
          <a:xfrm>
            <a:off x="1562260" y="3282334"/>
            <a:ext cx="1420519" cy="1445761"/>
            <a:chOff x="1766673" y="3084730"/>
            <a:chExt cx="1420519" cy="1445761"/>
          </a:xfrm>
        </p:grpSpPr>
        <p:sp>
          <p:nvSpPr>
            <p:cNvPr id="24" name="椭圆 23">
              <a:extLst>
                <a:ext uri="{FF2B5EF4-FFF2-40B4-BE49-F238E27FC236}">
                  <a16:creationId xmlns:a16="http://schemas.microsoft.com/office/drawing/2014/main" id="{EDBF0DD9-4064-4549-9E24-EE08939A4FA2}"/>
                </a:ext>
              </a:extLst>
            </p:cNvPr>
            <p:cNvSpPr/>
            <p:nvPr/>
          </p:nvSpPr>
          <p:spPr>
            <a:xfrm>
              <a:off x="1766673" y="3084730"/>
              <a:ext cx="1420519" cy="1420519"/>
            </a:xfrm>
            <a:prstGeom prst="ellipse">
              <a:avLst/>
            </a:prstGeom>
            <a:solidFill>
              <a:srgbClr val="FDF732"/>
            </a:solid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MH_Title_1">
              <a:extLst>
                <a:ext uri="{FF2B5EF4-FFF2-40B4-BE49-F238E27FC236}">
                  <a16:creationId xmlns:a16="http://schemas.microsoft.com/office/drawing/2014/main" id="{759C47F3-C6F3-42AA-B216-A167720F7174}"/>
                </a:ext>
              </a:extLst>
            </p:cNvPr>
            <p:cNvSpPr/>
            <p:nvPr>
              <p:custDataLst>
                <p:tags r:id="rId7"/>
              </p:custDataLst>
            </p:nvPr>
          </p:nvSpPr>
          <p:spPr>
            <a:xfrm>
              <a:off x="1766673" y="3109973"/>
              <a:ext cx="1420519" cy="14205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lnSpc>
                  <a:spcPct val="120000"/>
                </a:lnSpc>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遵循</a:t>
              </a:r>
            </a:p>
            <a:p>
              <a:pPr algn="ctr" eaLnBrk="1" hangingPunct="1">
                <a:lnSpc>
                  <a:spcPct val="120000"/>
                </a:lnSpc>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原则</a:t>
              </a:r>
            </a:p>
          </p:txBody>
        </p:sp>
      </p:grpSp>
    </p:spTree>
    <p:custDataLst>
      <p:tags r:id="rId8"/>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750" fill="hold" id="7"/>
                                        <p:tgtEl>
                                          <p:spTgt spid="22"/>
                                        </p:tgtEl>
                                        <p:attrNameLst>
                                          <p:attrName>ppt_x</p:attrName>
                                        </p:attrNameLst>
                                      </p:cBhvr>
                                      <p:tavLst>
                                        <p:tav tm="0">
                                          <p:val>
                                            <p:strVal val="0-#ppt_w/2"/>
                                          </p:val>
                                        </p:tav>
                                        <p:tav tm="100000">
                                          <p:val>
                                            <p:strVal val="#ppt_x"/>
                                          </p:val>
                                        </p:tav>
                                      </p:tavLst>
                                    </p:anim>
                                    <p:anim calcmode="lin" valueType="num">
                                      <p:cBhvr additive="base">
                                        <p:cTn dur="750" fill="hold" id="8"/>
                                        <p:tgtEl>
                                          <p:spTgt spid="2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2" presetSubtype="8">
                                  <p:stCondLst>
                                    <p:cond delay="0"/>
                                  </p:stCondLst>
                                  <p:childTnLst>
                                    <p:set>
                                      <p:cBhvr>
                                        <p:cTn dur="1" fill="hold" id="11">
                                          <p:stCondLst>
                                            <p:cond delay="0"/>
                                          </p:stCondLst>
                                        </p:cTn>
                                        <p:tgtEl>
                                          <p:spTgt spid="9"/>
                                        </p:tgtEl>
                                        <p:attrNameLst>
                                          <p:attrName>style.visibility</p:attrName>
                                        </p:attrNameLst>
                                      </p:cBhvr>
                                      <p:to>
                                        <p:strVal val="visible"/>
                                      </p:to>
                                    </p:set>
                                    <p:animEffect filter="wipe(left)" transition="in">
                                      <p:cBhvr>
                                        <p:cTn dur="750" id="12"/>
                                        <p:tgtEl>
                                          <p:spTgt spid="9"/>
                                        </p:tgtEl>
                                      </p:cBhvr>
                                    </p:animEffect>
                                  </p:childTnLst>
                                </p:cTn>
                              </p:par>
                            </p:childTnLst>
                          </p:cTn>
                        </p:par>
                        <p:par>
                          <p:cTn fill="hold" id="13" nodeType="afterGroup">
                            <p:stCondLst>
                              <p:cond delay="1500"/>
                            </p:stCondLst>
                            <p:childTnLst>
                              <p:par>
                                <p:cTn fill="hold" id="14" nodeType="afterEffect" presetClass="entr" presetID="53" presetSubtype="0">
                                  <p:stCondLst>
                                    <p:cond delay="0"/>
                                  </p:stCondLst>
                                  <p:childTnLst>
                                    <p:set>
                                      <p:cBhvr>
                                        <p:cTn dur="1" fill="hold" id="15">
                                          <p:stCondLst>
                                            <p:cond delay="0"/>
                                          </p:stCondLst>
                                        </p:cTn>
                                        <p:tgtEl>
                                          <p:spTgt spid="23"/>
                                        </p:tgtEl>
                                        <p:attrNameLst>
                                          <p:attrName>style.visibility</p:attrName>
                                        </p:attrNameLst>
                                      </p:cBhvr>
                                      <p:to>
                                        <p:strVal val="visible"/>
                                      </p:to>
                                    </p:set>
                                    <p:anim calcmode="lin" valueType="num">
                                      <p:cBhvr>
                                        <p:cTn dur="500" fill="hold" id="16"/>
                                        <p:tgtEl>
                                          <p:spTgt spid="23"/>
                                        </p:tgtEl>
                                        <p:attrNameLst>
                                          <p:attrName>ppt_w</p:attrName>
                                        </p:attrNameLst>
                                      </p:cBhvr>
                                      <p:tavLst>
                                        <p:tav tm="0">
                                          <p:val>
                                            <p:fltVal val="0"/>
                                          </p:val>
                                        </p:tav>
                                        <p:tav tm="100000">
                                          <p:val>
                                            <p:strVal val="#ppt_w"/>
                                          </p:val>
                                        </p:tav>
                                      </p:tavLst>
                                    </p:anim>
                                    <p:anim calcmode="lin" valueType="num">
                                      <p:cBhvr>
                                        <p:cTn dur="500" fill="hold" id="17"/>
                                        <p:tgtEl>
                                          <p:spTgt spid="23"/>
                                        </p:tgtEl>
                                        <p:attrNameLst>
                                          <p:attrName>ppt_h</p:attrName>
                                        </p:attrNameLst>
                                      </p:cBhvr>
                                      <p:tavLst>
                                        <p:tav tm="0">
                                          <p:val>
                                            <p:fltVal val="0"/>
                                          </p:val>
                                        </p:tav>
                                        <p:tav tm="100000">
                                          <p:val>
                                            <p:strVal val="#ppt_h"/>
                                          </p:val>
                                        </p:tav>
                                      </p:tavLst>
                                    </p:anim>
                                    <p:animEffect filter="fade" transition="in">
                                      <p:cBhvr>
                                        <p:cTn dur="500" id="18"/>
                                        <p:tgtEl>
                                          <p:spTgt spid="23"/>
                                        </p:tgtEl>
                                      </p:cBhvr>
                                    </p:animEffect>
                                  </p:childTnLst>
                                </p:cTn>
                              </p:par>
                            </p:childTnLst>
                          </p:cTn>
                        </p:par>
                        <p:par>
                          <p:cTn fill="hold" id="19" nodeType="afterGroup">
                            <p:stCondLst>
                              <p:cond delay="2000"/>
                            </p:stCondLst>
                            <p:childTnLst>
                              <p:par>
                                <p:cTn decel="100000" fill="hold" grpId="0" id="20" nodeType="afterEffect" presetClass="entr" presetID="49" presetSubtype="0">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p:cTn dur="750" fill="hold" id="22"/>
                                        <p:tgtEl>
                                          <p:spTgt spid="12"/>
                                        </p:tgtEl>
                                        <p:attrNameLst>
                                          <p:attrName>ppt_w</p:attrName>
                                        </p:attrNameLst>
                                      </p:cBhvr>
                                      <p:tavLst>
                                        <p:tav tm="0">
                                          <p:val>
                                            <p:fltVal val="0"/>
                                          </p:val>
                                        </p:tav>
                                        <p:tav tm="100000">
                                          <p:val>
                                            <p:strVal val="#ppt_w"/>
                                          </p:val>
                                        </p:tav>
                                      </p:tavLst>
                                    </p:anim>
                                    <p:anim calcmode="lin" valueType="num">
                                      <p:cBhvr>
                                        <p:cTn dur="750" fill="hold" id="23"/>
                                        <p:tgtEl>
                                          <p:spTgt spid="12"/>
                                        </p:tgtEl>
                                        <p:attrNameLst>
                                          <p:attrName>ppt_h</p:attrName>
                                        </p:attrNameLst>
                                      </p:cBhvr>
                                      <p:tavLst>
                                        <p:tav tm="0">
                                          <p:val>
                                            <p:fltVal val="0"/>
                                          </p:val>
                                        </p:tav>
                                        <p:tav tm="100000">
                                          <p:val>
                                            <p:strVal val="#ppt_h"/>
                                          </p:val>
                                        </p:tav>
                                      </p:tavLst>
                                    </p:anim>
                                    <p:anim calcmode="lin" valueType="num">
                                      <p:cBhvr>
                                        <p:cTn dur="750" fill="hold" id="24"/>
                                        <p:tgtEl>
                                          <p:spTgt spid="12"/>
                                        </p:tgtEl>
                                        <p:attrNameLst>
                                          <p:attrName>style.rotation</p:attrName>
                                        </p:attrNameLst>
                                      </p:cBhvr>
                                      <p:tavLst>
                                        <p:tav tm="0">
                                          <p:val>
                                            <p:fltVal val="360"/>
                                          </p:val>
                                        </p:tav>
                                        <p:tav tm="100000">
                                          <p:val>
                                            <p:fltVal val="0"/>
                                          </p:val>
                                        </p:tav>
                                      </p:tavLst>
                                    </p:anim>
                                    <p:animEffect filter="fade" transition="in">
                                      <p:cBhvr>
                                        <p:cTn dur="750" id="25"/>
                                        <p:tgtEl>
                                          <p:spTgt spid="12"/>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13"/>
                                        </p:tgtEl>
                                        <p:attrNameLst>
                                          <p:attrName>style.visibility</p:attrName>
                                        </p:attrNameLst>
                                      </p:cBhvr>
                                      <p:to>
                                        <p:strVal val="visible"/>
                                      </p:to>
                                    </p:set>
                                    <p:animEffect filter="wipe(left)" transition="in">
                                      <p:cBhvr>
                                        <p:cTn dur="750" id="28"/>
                                        <p:tgtEl>
                                          <p:spTgt spid="13"/>
                                        </p:tgtEl>
                                      </p:cBhvr>
                                    </p:animEffect>
                                  </p:childTnLst>
                                </p:cTn>
                              </p:par>
                            </p:childTnLst>
                          </p:cTn>
                        </p:par>
                        <p:par>
                          <p:cTn fill="hold" id="29" nodeType="afterGroup">
                            <p:stCondLst>
                              <p:cond delay="2750"/>
                            </p:stCondLst>
                            <p:childTnLst>
                              <p:par>
                                <p:cTn decel="100000" fill="hold" grpId="0" id="30" nodeType="afterEffect" presetClass="entr" presetID="49" presetSubtype="0">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p:cTn dur="750" fill="hold" id="32"/>
                                        <p:tgtEl>
                                          <p:spTgt spid="14"/>
                                        </p:tgtEl>
                                        <p:attrNameLst>
                                          <p:attrName>ppt_w</p:attrName>
                                        </p:attrNameLst>
                                      </p:cBhvr>
                                      <p:tavLst>
                                        <p:tav tm="0">
                                          <p:val>
                                            <p:fltVal val="0"/>
                                          </p:val>
                                        </p:tav>
                                        <p:tav tm="100000">
                                          <p:val>
                                            <p:strVal val="#ppt_w"/>
                                          </p:val>
                                        </p:tav>
                                      </p:tavLst>
                                    </p:anim>
                                    <p:anim calcmode="lin" valueType="num">
                                      <p:cBhvr>
                                        <p:cTn dur="750" fill="hold" id="33"/>
                                        <p:tgtEl>
                                          <p:spTgt spid="14"/>
                                        </p:tgtEl>
                                        <p:attrNameLst>
                                          <p:attrName>ppt_h</p:attrName>
                                        </p:attrNameLst>
                                      </p:cBhvr>
                                      <p:tavLst>
                                        <p:tav tm="0">
                                          <p:val>
                                            <p:fltVal val="0"/>
                                          </p:val>
                                        </p:tav>
                                        <p:tav tm="100000">
                                          <p:val>
                                            <p:strVal val="#ppt_h"/>
                                          </p:val>
                                        </p:tav>
                                      </p:tavLst>
                                    </p:anim>
                                    <p:anim calcmode="lin" valueType="num">
                                      <p:cBhvr>
                                        <p:cTn dur="750" fill="hold" id="34"/>
                                        <p:tgtEl>
                                          <p:spTgt spid="14"/>
                                        </p:tgtEl>
                                        <p:attrNameLst>
                                          <p:attrName>style.rotation</p:attrName>
                                        </p:attrNameLst>
                                      </p:cBhvr>
                                      <p:tavLst>
                                        <p:tav tm="0">
                                          <p:val>
                                            <p:fltVal val="360"/>
                                          </p:val>
                                        </p:tav>
                                        <p:tav tm="100000">
                                          <p:val>
                                            <p:fltVal val="0"/>
                                          </p:val>
                                        </p:tav>
                                      </p:tavLst>
                                    </p:anim>
                                    <p:animEffect filter="fade" transition="in">
                                      <p:cBhvr>
                                        <p:cTn dur="750" id="35"/>
                                        <p:tgtEl>
                                          <p:spTgt spid="14"/>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17"/>
                                        </p:tgtEl>
                                        <p:attrNameLst>
                                          <p:attrName>style.visibility</p:attrName>
                                        </p:attrNameLst>
                                      </p:cBhvr>
                                      <p:to>
                                        <p:strVal val="visible"/>
                                      </p:to>
                                    </p:set>
                                    <p:animEffect filter="wipe(left)" transition="in">
                                      <p:cBhvr>
                                        <p:cTn dur="750" id="38"/>
                                        <p:tgtEl>
                                          <p:spTgt spid="17"/>
                                        </p:tgtEl>
                                      </p:cBhvr>
                                    </p:animEffect>
                                  </p:childTnLst>
                                </p:cTn>
                              </p:par>
                            </p:childTnLst>
                          </p:cTn>
                        </p:par>
                        <p:par>
                          <p:cTn fill="hold" id="39" nodeType="afterGroup">
                            <p:stCondLst>
                              <p:cond delay="3500"/>
                            </p:stCondLst>
                            <p:childTnLst>
                              <p:par>
                                <p:cTn decel="100000" fill="hold" grpId="0" id="40" nodeType="afterEffect" presetClass="entr" presetID="49" presetSubtype="0">
                                  <p:stCondLst>
                                    <p:cond delay="0"/>
                                  </p:stCondLst>
                                  <p:childTnLst>
                                    <p:set>
                                      <p:cBhvr>
                                        <p:cTn dur="1" fill="hold" id="41">
                                          <p:stCondLst>
                                            <p:cond delay="0"/>
                                          </p:stCondLst>
                                        </p:cTn>
                                        <p:tgtEl>
                                          <p:spTgt spid="16"/>
                                        </p:tgtEl>
                                        <p:attrNameLst>
                                          <p:attrName>style.visibility</p:attrName>
                                        </p:attrNameLst>
                                      </p:cBhvr>
                                      <p:to>
                                        <p:strVal val="visible"/>
                                      </p:to>
                                    </p:set>
                                    <p:anim calcmode="lin" valueType="num">
                                      <p:cBhvr>
                                        <p:cTn dur="750" fill="hold" id="42"/>
                                        <p:tgtEl>
                                          <p:spTgt spid="16"/>
                                        </p:tgtEl>
                                        <p:attrNameLst>
                                          <p:attrName>ppt_w</p:attrName>
                                        </p:attrNameLst>
                                      </p:cBhvr>
                                      <p:tavLst>
                                        <p:tav tm="0">
                                          <p:val>
                                            <p:fltVal val="0"/>
                                          </p:val>
                                        </p:tav>
                                        <p:tav tm="100000">
                                          <p:val>
                                            <p:strVal val="#ppt_w"/>
                                          </p:val>
                                        </p:tav>
                                      </p:tavLst>
                                    </p:anim>
                                    <p:anim calcmode="lin" valueType="num">
                                      <p:cBhvr>
                                        <p:cTn dur="750" fill="hold" id="43"/>
                                        <p:tgtEl>
                                          <p:spTgt spid="16"/>
                                        </p:tgtEl>
                                        <p:attrNameLst>
                                          <p:attrName>ppt_h</p:attrName>
                                        </p:attrNameLst>
                                      </p:cBhvr>
                                      <p:tavLst>
                                        <p:tav tm="0">
                                          <p:val>
                                            <p:fltVal val="0"/>
                                          </p:val>
                                        </p:tav>
                                        <p:tav tm="100000">
                                          <p:val>
                                            <p:strVal val="#ppt_h"/>
                                          </p:val>
                                        </p:tav>
                                      </p:tavLst>
                                    </p:anim>
                                    <p:anim calcmode="lin" valueType="num">
                                      <p:cBhvr>
                                        <p:cTn dur="750" fill="hold" id="44"/>
                                        <p:tgtEl>
                                          <p:spTgt spid="16"/>
                                        </p:tgtEl>
                                        <p:attrNameLst>
                                          <p:attrName>style.rotation</p:attrName>
                                        </p:attrNameLst>
                                      </p:cBhvr>
                                      <p:tavLst>
                                        <p:tav tm="0">
                                          <p:val>
                                            <p:fltVal val="360"/>
                                          </p:val>
                                        </p:tav>
                                        <p:tav tm="100000">
                                          <p:val>
                                            <p:fltVal val="0"/>
                                          </p:val>
                                        </p:tav>
                                      </p:tavLst>
                                    </p:anim>
                                    <p:animEffect filter="fade" transition="in">
                                      <p:cBhvr>
                                        <p:cTn dur="750" id="45"/>
                                        <p:tgtEl>
                                          <p:spTgt spid="16"/>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18"/>
                                        </p:tgtEl>
                                        <p:attrNameLst>
                                          <p:attrName>style.visibility</p:attrName>
                                        </p:attrNameLst>
                                      </p:cBhvr>
                                      <p:to>
                                        <p:strVal val="visible"/>
                                      </p:to>
                                    </p:set>
                                    <p:animEffect filter="wipe(left)" transition="in">
                                      <p:cBhvr>
                                        <p:cTn dur="750" id="48"/>
                                        <p:tgtEl>
                                          <p:spTgt spid="18"/>
                                        </p:tgtEl>
                                      </p:cBhvr>
                                    </p:animEffect>
                                  </p:childTnLst>
                                </p:cTn>
                              </p:par>
                            </p:childTnLst>
                          </p:cTn>
                        </p:par>
                        <p:par>
                          <p:cTn fill="hold" id="49" nodeType="afterGroup">
                            <p:stCondLst>
                              <p:cond delay="4250"/>
                            </p:stCondLst>
                            <p:childTnLst>
                              <p:par>
                                <p:cTn decel="100000" fill="hold" grpId="0" id="50" nodeType="afterEffect" presetClass="entr" presetID="49" presetSubtype="0">
                                  <p:stCondLst>
                                    <p:cond delay="0"/>
                                  </p:stCondLst>
                                  <p:childTnLst>
                                    <p:set>
                                      <p:cBhvr>
                                        <p:cTn dur="1" fill="hold" id="51">
                                          <p:stCondLst>
                                            <p:cond delay="0"/>
                                          </p:stCondLst>
                                        </p:cTn>
                                        <p:tgtEl>
                                          <p:spTgt spid="19"/>
                                        </p:tgtEl>
                                        <p:attrNameLst>
                                          <p:attrName>style.visibility</p:attrName>
                                        </p:attrNameLst>
                                      </p:cBhvr>
                                      <p:to>
                                        <p:strVal val="visible"/>
                                      </p:to>
                                    </p:set>
                                    <p:anim calcmode="lin" valueType="num">
                                      <p:cBhvr>
                                        <p:cTn dur="750" fill="hold" id="52"/>
                                        <p:tgtEl>
                                          <p:spTgt spid="19"/>
                                        </p:tgtEl>
                                        <p:attrNameLst>
                                          <p:attrName>ppt_w</p:attrName>
                                        </p:attrNameLst>
                                      </p:cBhvr>
                                      <p:tavLst>
                                        <p:tav tm="0">
                                          <p:val>
                                            <p:fltVal val="0"/>
                                          </p:val>
                                        </p:tav>
                                        <p:tav tm="100000">
                                          <p:val>
                                            <p:strVal val="#ppt_w"/>
                                          </p:val>
                                        </p:tav>
                                      </p:tavLst>
                                    </p:anim>
                                    <p:anim calcmode="lin" valueType="num">
                                      <p:cBhvr>
                                        <p:cTn dur="750" fill="hold" id="53"/>
                                        <p:tgtEl>
                                          <p:spTgt spid="19"/>
                                        </p:tgtEl>
                                        <p:attrNameLst>
                                          <p:attrName>ppt_h</p:attrName>
                                        </p:attrNameLst>
                                      </p:cBhvr>
                                      <p:tavLst>
                                        <p:tav tm="0">
                                          <p:val>
                                            <p:fltVal val="0"/>
                                          </p:val>
                                        </p:tav>
                                        <p:tav tm="100000">
                                          <p:val>
                                            <p:strVal val="#ppt_h"/>
                                          </p:val>
                                        </p:tav>
                                      </p:tavLst>
                                    </p:anim>
                                    <p:anim calcmode="lin" valueType="num">
                                      <p:cBhvr>
                                        <p:cTn dur="750" fill="hold" id="54"/>
                                        <p:tgtEl>
                                          <p:spTgt spid="19"/>
                                        </p:tgtEl>
                                        <p:attrNameLst>
                                          <p:attrName>style.rotation</p:attrName>
                                        </p:attrNameLst>
                                      </p:cBhvr>
                                      <p:tavLst>
                                        <p:tav tm="0">
                                          <p:val>
                                            <p:fltVal val="360"/>
                                          </p:val>
                                        </p:tav>
                                        <p:tav tm="100000">
                                          <p:val>
                                            <p:fltVal val="0"/>
                                          </p:val>
                                        </p:tav>
                                      </p:tavLst>
                                    </p:anim>
                                    <p:animEffect filter="fade" transition="in">
                                      <p:cBhvr>
                                        <p:cTn dur="750" id="55"/>
                                        <p:tgtEl>
                                          <p:spTgt spid="19"/>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20"/>
                                        </p:tgtEl>
                                        <p:attrNameLst>
                                          <p:attrName>style.visibility</p:attrName>
                                        </p:attrNameLst>
                                      </p:cBhvr>
                                      <p:to>
                                        <p:strVal val="visible"/>
                                      </p:to>
                                    </p:set>
                                    <p:animEffect filter="wipe(left)" transition="in">
                                      <p:cBhvr>
                                        <p:cTn dur="750" id="58"/>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2"/>
      <p:bldP grpId="0" spid="13"/>
      <p:bldP grpId="0" spid="14"/>
      <p:bldP grpId="0" spid="16"/>
      <p:bldP grpId="0" spid="17"/>
      <p:bldP grpId="0" spid="18"/>
      <p:bldP grpId="0" spid="19"/>
      <p:bldP grpId="0" spid="20"/>
      <p:bldP grpId="0" spid="2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087161BC-1774-4FED-BE2F-36A974CEA8C0}"/>
              </a:ext>
            </a:extLst>
          </p:cNvPr>
          <p:cNvPicPr>
            <a:picLocks noChangeAspect="1"/>
          </p:cNvPicPr>
          <p:nvPr/>
        </p:nvPicPr>
        <p:blipFill>
          <a:blip r:embed="rId3">
            <a:extLst>
              <a:ext uri="{28A0092B-C50C-407E-A947-70E740481C1C}">
                <a14:useLocalDpi val="0"/>
              </a:ext>
            </a:extLst>
          </a:blip>
          <a:stretch>
            <a:fillRect/>
          </a:stretch>
        </p:blipFill>
        <p:spPr>
          <a:xfrm>
            <a:off x="7914" y="0"/>
            <a:ext cx="12192000" cy="6858000"/>
          </a:xfrm>
          <a:prstGeom prst="rect">
            <a:avLst/>
          </a:prstGeom>
        </p:spPr>
      </p:pic>
      <p:pic>
        <p:nvPicPr>
          <p:cNvPr id="5" name="图片 4">
            <a:extLst>
              <a:ext uri="{FF2B5EF4-FFF2-40B4-BE49-F238E27FC236}">
                <a16:creationId xmlns:a16="http://schemas.microsoft.com/office/drawing/2014/main" id="{377F32C2-73AF-4F72-A65B-0FB65716963F}"/>
              </a:ext>
            </a:extLst>
          </p:cNvPr>
          <p:cNvPicPr>
            <a:picLocks noChangeAspect="1"/>
          </p:cNvPicPr>
          <p:nvPr/>
        </p:nvPicPr>
        <p:blipFill>
          <a:blip r:embed="rId4">
            <a:extLst>
              <a:ext uri="{28A0092B-C50C-407E-A947-70E740481C1C}">
                <a14:useLocalDpi val="0"/>
              </a:ext>
            </a:extLst>
          </a:blip>
          <a:stretch>
            <a:fillRect/>
          </a:stretch>
        </p:blipFill>
        <p:spPr>
          <a:xfrm flipH="1">
            <a:off x="0" y="3715843"/>
            <a:ext cx="2222137" cy="2987336"/>
          </a:xfrm>
          <a:prstGeom prst="rect">
            <a:avLst/>
          </a:prstGeom>
        </p:spPr>
      </p:pic>
      <p:pic>
        <p:nvPicPr>
          <p:cNvPr id="6" name="图片 5">
            <a:extLst>
              <a:ext uri="{FF2B5EF4-FFF2-40B4-BE49-F238E27FC236}">
                <a16:creationId xmlns:a16="http://schemas.microsoft.com/office/drawing/2014/main" id="{E6FFA008-C077-4930-A584-91734D7F3630}"/>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b="10994" t="61991"/>
          <a:stretch>
            <a:fillRect/>
          </a:stretch>
        </p:blipFill>
        <p:spPr>
          <a:xfrm>
            <a:off x="0" y="5148771"/>
            <a:ext cx="12200308" cy="1702247"/>
          </a:xfrm>
          <a:prstGeom prst="rect">
            <a:avLst/>
          </a:prstGeom>
        </p:spPr>
      </p:pic>
      <p:pic>
        <p:nvPicPr>
          <p:cNvPr id="7" name="图片 6">
            <a:extLst>
              <a:ext uri="{FF2B5EF4-FFF2-40B4-BE49-F238E27FC236}">
                <a16:creationId xmlns:a16="http://schemas.microsoft.com/office/drawing/2014/main" id="{55EAB009-E206-49EC-8421-9F890789E23B}"/>
              </a:ext>
            </a:extLst>
          </p:cNvPr>
          <p:cNvPicPr>
            <a:picLocks noChangeAspect="1"/>
          </p:cNvPicPr>
          <p:nvPr/>
        </p:nvPicPr>
        <p:blipFill>
          <a:blip r:embed="rId6">
            <a:extLst>
              <a:ext uri="{28A0092B-C50C-407E-A947-70E740481C1C}">
                <a14:useLocalDpi val="0"/>
              </a:ext>
            </a:extLst>
          </a:blip>
          <a:srcRect b="3505" r="88112" t="77889"/>
          <a:stretch>
            <a:fillRect/>
          </a:stretch>
        </p:blipFill>
        <p:spPr>
          <a:xfrm>
            <a:off x="5168115" y="5350547"/>
            <a:ext cx="1926400" cy="1507453"/>
          </a:xfrm>
          <a:prstGeom prst="rect">
            <a:avLst/>
          </a:prstGeom>
        </p:spPr>
      </p:pic>
      <p:pic>
        <p:nvPicPr>
          <p:cNvPr id="8" name="图片 7">
            <a:extLst>
              <a:ext uri="{FF2B5EF4-FFF2-40B4-BE49-F238E27FC236}">
                <a16:creationId xmlns:a16="http://schemas.microsoft.com/office/drawing/2014/main" id="{3F200452-6AAE-4F87-9A36-E581BBE3485F}"/>
              </a:ext>
            </a:extLst>
          </p:cNvPr>
          <p:cNvPicPr>
            <a:picLocks noChangeAspect="1"/>
          </p:cNvPicPr>
          <p:nvPr/>
        </p:nvPicPr>
        <p:blipFill>
          <a:blip r:embed="rId7">
            <a:extLst>
              <a:ext uri="{28A0092B-C50C-407E-A947-70E740481C1C}">
                <a14:useLocalDpi val="0"/>
              </a:ext>
            </a:extLst>
          </a:blip>
          <a:stretch>
            <a:fillRect/>
          </a:stretch>
        </p:blipFill>
        <p:spPr>
          <a:xfrm flipH="1">
            <a:off x="303959" y="376402"/>
            <a:ext cx="1326656" cy="870978"/>
          </a:xfrm>
          <a:prstGeom prst="rect">
            <a:avLst/>
          </a:prstGeom>
        </p:spPr>
      </p:pic>
      <p:grpSp>
        <p:nvGrpSpPr>
          <p:cNvPr id="23" name="组合 22">
            <a:extLst>
              <a:ext uri="{FF2B5EF4-FFF2-40B4-BE49-F238E27FC236}">
                <a16:creationId xmlns:a16="http://schemas.microsoft.com/office/drawing/2014/main" id="{2AE76876-B860-4E1F-9312-BAD143C1EF62}"/>
              </a:ext>
            </a:extLst>
          </p:cNvPr>
          <p:cNvGrpSpPr/>
          <p:nvPr/>
        </p:nvGrpSpPr>
        <p:grpSpPr>
          <a:xfrm>
            <a:off x="2309283" y="1089554"/>
            <a:ext cx="7241144" cy="4073350"/>
            <a:chOff x="2309283" y="1089554"/>
            <a:chExt cx="7241144" cy="4073350"/>
          </a:xfrm>
        </p:grpSpPr>
        <p:grpSp>
          <p:nvGrpSpPr>
            <p:cNvPr id="14" name="组合 13">
              <a:extLst>
                <a:ext uri="{FF2B5EF4-FFF2-40B4-BE49-F238E27FC236}">
                  <a16:creationId xmlns:a16="http://schemas.microsoft.com/office/drawing/2014/main" id="{2A7AD84F-091C-451B-B3DC-EEA06B4E1BBB}"/>
                </a:ext>
              </a:extLst>
            </p:cNvPr>
            <p:cNvGrpSpPr/>
            <p:nvPr/>
          </p:nvGrpSpPr>
          <p:grpSpPr>
            <a:xfrm>
              <a:off x="3218737" y="1543693"/>
              <a:ext cx="6331690" cy="3298837"/>
              <a:chOff x="3518990" y="1237452"/>
              <a:chExt cx="6331690" cy="3298837"/>
            </a:xfrm>
          </p:grpSpPr>
          <p:sp>
            <p:nvSpPr>
              <p:cNvPr id="16" name="矩形 15">
                <a:extLst>
                  <a:ext uri="{FF2B5EF4-FFF2-40B4-BE49-F238E27FC236}">
                    <a16:creationId xmlns:a16="http://schemas.microsoft.com/office/drawing/2014/main" id="{4E345EA7-75CF-4EA1-A90A-AF1862F653BF}"/>
                  </a:ext>
                </a:extLst>
              </p:cNvPr>
              <p:cNvSpPr/>
              <p:nvPr/>
            </p:nvSpPr>
            <p:spPr>
              <a:xfrm>
                <a:off x="3518990" y="1237452"/>
                <a:ext cx="6331690" cy="3298837"/>
              </a:xfrm>
              <a:prstGeom prst="roundRect">
                <a:avLst>
                  <a:gd fmla="val 8005" name="adj"/>
                </a:avLst>
              </a:prstGeom>
              <a:solidFill>
                <a:schemeClr val="bg1"/>
              </a:solidFill>
              <a:ln w="76200">
                <a:solidFill>
                  <a:srgbClr val="FD0003"/>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v</a:t>
                </a:r>
              </a:p>
            </p:txBody>
          </p:sp>
          <p:sp>
            <p:nvSpPr>
              <p:cNvPr id="13" name="矩形 12">
                <a:extLst>
                  <a:ext uri="{FF2B5EF4-FFF2-40B4-BE49-F238E27FC236}">
                    <a16:creationId xmlns:a16="http://schemas.microsoft.com/office/drawing/2014/main" id="{8F9E70CD-A5C8-4A14-AF81-22C9B3EB8549}"/>
                  </a:ext>
                </a:extLst>
              </p:cNvPr>
              <p:cNvSpPr/>
              <p:nvPr/>
            </p:nvSpPr>
            <p:spPr>
              <a:xfrm>
                <a:off x="3678835" y="1342512"/>
                <a:ext cx="6012000" cy="3060000"/>
              </a:xfrm>
              <a:prstGeom prst="roundRect">
                <a:avLst>
                  <a:gd fmla="val 4839" name="adj"/>
                </a:avLst>
              </a:prstGeom>
              <a:solidFill>
                <a:srgbClr val="FFF3F3"/>
              </a:solidFill>
              <a:ln>
                <a:solidFill>
                  <a:srgbClr val="EE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a:extLst>
                <a:ext uri="{FF2B5EF4-FFF2-40B4-BE49-F238E27FC236}">
                  <a16:creationId xmlns:a16="http://schemas.microsoft.com/office/drawing/2014/main" id="{2270EC23-3AF7-47D1-99E1-A9F9F4DD6C85}"/>
                </a:ext>
              </a:extLst>
            </p:cNvPr>
            <p:cNvGrpSpPr/>
            <p:nvPr/>
          </p:nvGrpSpPr>
          <p:grpSpPr>
            <a:xfrm>
              <a:off x="4841438" y="1089554"/>
              <a:ext cx="2976095" cy="936000"/>
              <a:chOff x="4841438" y="1089554"/>
              <a:chExt cx="2976095" cy="936000"/>
            </a:xfrm>
          </p:grpSpPr>
          <p:pic>
            <p:nvPicPr>
              <p:cNvPr id="17" name="图片 16">
                <a:extLst>
                  <a:ext uri="{FF2B5EF4-FFF2-40B4-BE49-F238E27FC236}">
                    <a16:creationId xmlns:a16="http://schemas.microsoft.com/office/drawing/2014/main" id="{0455761B-26F3-41AD-B2E7-CBDAE09DFF7B}"/>
                  </a:ext>
                </a:extLst>
              </p:cNvPr>
              <p:cNvPicPr>
                <a:picLocks noChangeAspect="1"/>
              </p:cNvPicPr>
              <p:nvPr/>
            </p:nvPicPr>
            <p:blipFill>
              <a:blip r:embed="rId8">
                <a:extLst>
                  <a:ext uri="{28A0092B-C50C-407E-A947-70E740481C1C}">
                    <a14:useLocalDpi val="0"/>
                  </a:ext>
                </a:extLst>
              </a:blip>
              <a:stretch>
                <a:fillRect/>
              </a:stretch>
            </p:blipFill>
            <p:spPr>
              <a:xfrm>
                <a:off x="4841438" y="1089554"/>
                <a:ext cx="936000" cy="936000"/>
              </a:xfrm>
              <a:prstGeom prst="roundRect">
                <a:avLst/>
              </a:prstGeom>
            </p:spPr>
          </p:pic>
          <p:pic>
            <p:nvPicPr>
              <p:cNvPr id="20" name="图片 19">
                <a:extLst>
                  <a:ext uri="{FF2B5EF4-FFF2-40B4-BE49-F238E27FC236}">
                    <a16:creationId xmlns:a16="http://schemas.microsoft.com/office/drawing/2014/main" id="{7A6C0AA0-36EB-4CB2-B415-8088C56887E6}"/>
                  </a:ext>
                </a:extLst>
              </p:cNvPr>
              <p:cNvPicPr>
                <a:picLocks noChangeAspect="1"/>
              </p:cNvPicPr>
              <p:nvPr/>
            </p:nvPicPr>
            <p:blipFill>
              <a:blip r:embed="rId8">
                <a:extLst>
                  <a:ext uri="{28A0092B-C50C-407E-A947-70E740481C1C}">
                    <a14:useLocalDpi val="0"/>
                  </a:ext>
                </a:extLst>
              </a:blip>
              <a:stretch>
                <a:fillRect/>
              </a:stretch>
            </p:blipFill>
            <p:spPr>
              <a:xfrm>
                <a:off x="5861486" y="1089554"/>
                <a:ext cx="936000" cy="936000"/>
              </a:xfrm>
              <a:prstGeom prst="roundRect">
                <a:avLst/>
              </a:prstGeom>
            </p:spPr>
          </p:pic>
          <p:pic>
            <p:nvPicPr>
              <p:cNvPr id="21" name="图片 20">
                <a:extLst>
                  <a:ext uri="{FF2B5EF4-FFF2-40B4-BE49-F238E27FC236}">
                    <a16:creationId xmlns:a16="http://schemas.microsoft.com/office/drawing/2014/main" id="{A1F4516C-26C8-48D3-9D93-A40FC930FE78}"/>
                  </a:ext>
                </a:extLst>
              </p:cNvPr>
              <p:cNvPicPr>
                <a:picLocks noChangeAspect="1"/>
              </p:cNvPicPr>
              <p:nvPr/>
            </p:nvPicPr>
            <p:blipFill>
              <a:blip r:embed="rId8">
                <a:extLst>
                  <a:ext uri="{28A0092B-C50C-407E-A947-70E740481C1C}">
                    <a14:useLocalDpi val="0"/>
                  </a:ext>
                </a:extLst>
              </a:blip>
              <a:stretch>
                <a:fillRect/>
              </a:stretch>
            </p:blipFill>
            <p:spPr>
              <a:xfrm>
                <a:off x="6881533" y="1089554"/>
                <a:ext cx="936000" cy="936000"/>
              </a:xfrm>
              <a:prstGeom prst="roundRect">
                <a:avLst/>
              </a:prstGeom>
            </p:spPr>
          </p:pic>
        </p:grpSp>
        <p:pic>
          <p:nvPicPr>
            <p:cNvPr id="22" name="图片 21">
              <a:extLst>
                <a:ext uri="{FF2B5EF4-FFF2-40B4-BE49-F238E27FC236}">
                  <a16:creationId xmlns:a16="http://schemas.microsoft.com/office/drawing/2014/main" id="{9E9792B1-5212-4544-86A4-2A560995ED31}"/>
                </a:ext>
              </a:extLst>
            </p:cNvPr>
            <p:cNvPicPr>
              <a:picLocks noChangeAspect="1"/>
            </p:cNvPicPr>
            <p:nvPr/>
          </p:nvPicPr>
          <p:blipFill>
            <a:blip r:embed="rId9">
              <a:extLst>
                <a:ext uri="{28A0092B-C50C-407E-A947-70E740481C1C}">
                  <a14:useLocalDpi val="0"/>
                </a:ext>
              </a:extLst>
            </a:blip>
            <a:stretch>
              <a:fillRect/>
            </a:stretch>
          </p:blipFill>
          <p:spPr>
            <a:xfrm>
              <a:off x="2309283" y="3207470"/>
              <a:ext cx="1955434" cy="1955434"/>
            </a:xfrm>
            <a:prstGeom prst="roundRect">
              <a:avLst/>
            </a:prstGeom>
          </p:spPr>
        </p:pic>
      </p:grpSp>
      <p:sp>
        <p:nvSpPr>
          <p:cNvPr id="32" name="矩形 134">
            <a:extLst>
              <a:ext uri="{FF2B5EF4-FFF2-40B4-BE49-F238E27FC236}">
                <a16:creationId xmlns:a16="http://schemas.microsoft.com/office/drawing/2014/main" id="{583383C4-4BBF-4844-B3AB-FF7E02FD80F9}"/>
              </a:ext>
            </a:extLst>
          </p:cNvPr>
          <p:cNvSpPr>
            <a:spLocks noChangeArrowheads="1"/>
          </p:cNvSpPr>
          <p:nvPr/>
        </p:nvSpPr>
        <p:spPr bwMode="auto">
          <a:xfrm>
            <a:off x="4848959" y="1968948"/>
            <a:ext cx="3085659" cy="929640"/>
          </a:xfrm>
          <a:prstGeom prst="rect">
            <a:avLst/>
          </a:prstGeom>
          <a:noFill/>
          <a:ln>
            <a:noFill/>
          </a:ln>
        </p:spPr>
        <p:txBody>
          <a:bodyPr wrap="square">
            <a:spAutoFit/>
            <a:scene3d>
              <a:camera prst="orthographicFront"/>
              <a:lightRig dir="tl" rig="flat">
                <a:rot lat="0" lon="0" rev="6600000"/>
              </a:lightRig>
            </a:scene3d>
            <a:sp3d contourW="8890" extrusionH="25400">
              <a:bevelT h="31750" w="38100"/>
              <a:contourClr>
                <a:schemeClr val="accent2">
                  <a:shade val="75000"/>
                </a:schemeClr>
              </a:contourClr>
            </a:sp3d>
          </a:bodyPr>
          <a:lstStyle/>
          <a:p>
            <a:pPr algn="ctr">
              <a:defRPr/>
            </a:pPr>
            <a:r>
              <a:rPr altLang="en-US" b="1" lang="zh-CN" sz="55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第二章</a:t>
            </a:r>
          </a:p>
        </p:txBody>
      </p:sp>
      <p:sp>
        <p:nvSpPr>
          <p:cNvPr id="34" name="TextBox 23">
            <a:extLst>
              <a:ext uri="{FF2B5EF4-FFF2-40B4-BE49-F238E27FC236}">
                <a16:creationId xmlns:a16="http://schemas.microsoft.com/office/drawing/2014/main" id="{B3CD5360-D68B-4AAD-8118-A61034EFDBB0}"/>
              </a:ext>
            </a:extLst>
          </p:cNvPr>
          <p:cNvSpPr txBox="1">
            <a:spLocks noChangeArrowheads="1"/>
          </p:cNvSpPr>
          <p:nvPr/>
        </p:nvSpPr>
        <p:spPr bwMode="auto">
          <a:xfrm>
            <a:off x="3492331" y="2925375"/>
            <a:ext cx="6012000" cy="140208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ctr">
              <a:defRPr/>
            </a:pPr>
            <a:r>
              <a:rPr altLang="en-US" b="1" lang="zh-CN" sz="4300">
                <a:solidFill>
                  <a:srgbClr val="FB0000"/>
                </a:solidFill>
                <a:latin charset="-122" panose="020b0503020204020204" pitchFamily="34" typeface="微软雅黑"/>
                <a:cs typeface="+mn-ea"/>
                <a:sym charset="-122" panose="020b0503020204020204" pitchFamily="34" typeface="微软雅黑"/>
              </a:rPr>
              <a:t>学习贯彻习近平新时代中国特色社会主义思想</a:t>
            </a:r>
          </a:p>
        </p:txBody>
      </p:sp>
      <p:pic>
        <p:nvPicPr>
          <p:cNvPr id="9" name="图片 8">
            <a:extLst>
              <a:ext uri="{FF2B5EF4-FFF2-40B4-BE49-F238E27FC236}">
                <a16:creationId xmlns:a16="http://schemas.microsoft.com/office/drawing/2014/main" id="{383E6F04-99C0-4B95-B97B-00870EAAD204}"/>
              </a:ext>
            </a:extLst>
          </p:cNvPr>
          <p:cNvPicPr>
            <a:picLocks noChangeAspect="1"/>
          </p:cNvPicPr>
          <p:nvPr/>
        </p:nvPicPr>
        <p:blipFill>
          <a:blip r:embed="rId10">
            <a:extLst>
              <a:ext uri="{28A0092B-C50C-407E-A947-70E740481C1C}">
                <a14:useLocalDpi val="0"/>
              </a:ext>
            </a:extLst>
          </a:blip>
          <a:srcRect b="12452" l="53027" t="34011"/>
          <a:stretch>
            <a:fillRect/>
          </a:stretch>
        </p:blipFill>
        <p:spPr>
          <a:xfrm>
            <a:off x="6464968" y="3604096"/>
            <a:ext cx="5727032" cy="3263158"/>
          </a:xfrm>
          <a:prstGeom prst="rect">
            <a:avLst/>
          </a:prstGeom>
        </p:spPr>
      </p:pic>
      <p:pic>
        <p:nvPicPr>
          <p:cNvPr id="10" name="图片 9">
            <a:extLst>
              <a:ext uri="{FF2B5EF4-FFF2-40B4-BE49-F238E27FC236}">
                <a16:creationId xmlns:a16="http://schemas.microsoft.com/office/drawing/2014/main" id="{55DDAD24-C605-48CD-96F9-FD63A8A96807}"/>
              </a:ext>
            </a:extLst>
          </p:cNvPr>
          <p:cNvPicPr>
            <a:picLocks noChangeAspect="1"/>
          </p:cNvPicPr>
          <p:nvPr/>
        </p:nvPicPr>
        <p:blipFill>
          <a:blip r:embed="rId11">
            <a:extLst>
              <a:ext uri="{28A0092B-C50C-407E-A947-70E740481C1C}">
                <a14:useLocalDpi val="0"/>
              </a:ext>
            </a:extLst>
          </a:blip>
          <a:stretch>
            <a:fillRect/>
          </a:stretch>
        </p:blipFill>
        <p:spPr>
          <a:xfrm>
            <a:off x="7891272" y="0"/>
            <a:ext cx="4300728" cy="1237452"/>
          </a:xfrm>
          <a:prstGeom prst="rect">
            <a:avLst/>
          </a:prstGeom>
        </p:spPr>
      </p:pic>
    </p:spTree>
    <p:custDataLst>
      <p:tags r:id="rId12"/>
    </p:custDataLst>
    <p:extLst>
      <p:ext uri="{BB962C8B-B14F-4D97-AF65-F5344CB8AC3E}">
        <p14:creationId val="1031168285"/>
      </p:ext>
    </p:extLst>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id="7"/>
                                        <p:tgtEl>
                                          <p:spTgt spid="5"/>
                                        </p:tgtEl>
                                        <p:attrNameLst>
                                          <p:attrName>ppt_x</p:attrName>
                                        </p:attrNameLst>
                                      </p:cBhvr>
                                      <p:tavLst>
                                        <p:tav tm="0">
                                          <p:val>
                                            <p:strVal val="#ppt_x-#ppt_w*1.125000"/>
                                          </p:val>
                                        </p:tav>
                                        <p:tav tm="100000">
                                          <p:val>
                                            <p:strVal val="#ppt_x"/>
                                          </p:val>
                                        </p:tav>
                                      </p:tavLst>
                                    </p:anim>
                                    <p:animEffect filter="wipe(right)" transition="in">
                                      <p:cBhvr>
                                        <p:cTn dur="750" id="8"/>
                                        <p:tgtEl>
                                          <p:spTgt spid="5"/>
                                        </p:tgtEl>
                                      </p:cBhvr>
                                    </p:animEffect>
                                  </p:childTnLst>
                                </p:cTn>
                              </p:par>
                              <p:par>
                                <p:cTn fill="hold" id="9" nodeType="with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750" id="11"/>
                                        <p:tgtEl>
                                          <p:spTgt spid="9"/>
                                        </p:tgtEl>
                                      </p:cBhvr>
                                    </p:animEffect>
                                    <p:anim calcmode="lin" valueType="num">
                                      <p:cBhvr>
                                        <p:cTn dur="750" fill="hold" id="12"/>
                                        <p:tgtEl>
                                          <p:spTgt spid="9"/>
                                        </p:tgtEl>
                                        <p:attrNameLst>
                                          <p:attrName>ppt_x</p:attrName>
                                        </p:attrNameLst>
                                      </p:cBhvr>
                                      <p:tavLst>
                                        <p:tav tm="0">
                                          <p:val>
                                            <p:strVal val="#ppt_x"/>
                                          </p:val>
                                        </p:tav>
                                        <p:tav tm="100000">
                                          <p:val>
                                            <p:strVal val="#ppt_x"/>
                                          </p:val>
                                        </p:tav>
                                      </p:tavLst>
                                    </p:anim>
                                    <p:anim calcmode="lin" valueType="num">
                                      <p:cBhvr>
                                        <p:cTn dur="750" fill="hold" id="13"/>
                                        <p:tgtEl>
                                          <p:spTgt spid="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id="15" nodeType="afterEffect" presetClass="entr" presetID="2" presetSubtype="1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750" fill="hold" id="17"/>
                                        <p:tgtEl>
                                          <p:spTgt spid="8"/>
                                        </p:tgtEl>
                                        <p:attrNameLst>
                                          <p:attrName>ppt_x</p:attrName>
                                        </p:attrNameLst>
                                      </p:cBhvr>
                                      <p:tavLst>
                                        <p:tav tm="0">
                                          <p:val>
                                            <p:strVal val="0-#ppt_w/2"/>
                                          </p:val>
                                        </p:tav>
                                        <p:tav tm="100000">
                                          <p:val>
                                            <p:strVal val="#ppt_x"/>
                                          </p:val>
                                        </p:tav>
                                      </p:tavLst>
                                    </p:anim>
                                    <p:anim calcmode="lin" valueType="num">
                                      <p:cBhvr additive="base">
                                        <p:cTn dur="750" fill="hold" id="18"/>
                                        <p:tgtEl>
                                          <p:spTgt spid="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2">
                                  <p:stCondLst>
                                    <p:cond delay="0"/>
                                  </p:stCondLst>
                                  <p:childTnLst>
                                    <p:set>
                                      <p:cBhvr>
                                        <p:cTn dur="1" fill="hold" id="21">
                                          <p:stCondLst>
                                            <p:cond delay="0"/>
                                          </p:stCondLst>
                                        </p:cTn>
                                        <p:tgtEl>
                                          <p:spTgt spid="10"/>
                                        </p:tgtEl>
                                        <p:attrNameLst>
                                          <p:attrName>style.visibility</p:attrName>
                                        </p:attrNameLst>
                                      </p:cBhvr>
                                      <p:to>
                                        <p:strVal val="visible"/>
                                      </p:to>
                                    </p:set>
                                    <p:animEffect filter="wipe(right)" transition="in">
                                      <p:cBhvr>
                                        <p:cTn dur="500" id="22"/>
                                        <p:tgtEl>
                                          <p:spTgt spid="10"/>
                                        </p:tgtEl>
                                      </p:cBhvr>
                                    </p:animEffect>
                                  </p:childTnLst>
                                </p:cTn>
                              </p:par>
                            </p:childTnLst>
                          </p:cTn>
                        </p:par>
                        <p:par>
                          <p:cTn fill="hold" id="23" nodeType="afterGroup">
                            <p:stCondLst>
                              <p:cond delay="2000"/>
                            </p:stCondLst>
                            <p:childTnLst>
                              <p:par>
                                <p:cTn fill="hold" id="24" nodeType="afterEffect" presetClass="entr" presetID="42" presetSubtype="0">
                                  <p:stCondLst>
                                    <p:cond delay="0"/>
                                  </p:stCondLst>
                                  <p:childTnLst>
                                    <p:set>
                                      <p:cBhvr>
                                        <p:cTn dur="1" fill="hold" id="25">
                                          <p:stCondLst>
                                            <p:cond delay="0"/>
                                          </p:stCondLst>
                                        </p:cTn>
                                        <p:tgtEl>
                                          <p:spTgt spid="23"/>
                                        </p:tgtEl>
                                        <p:attrNameLst>
                                          <p:attrName>style.visibility</p:attrName>
                                        </p:attrNameLst>
                                      </p:cBhvr>
                                      <p:to>
                                        <p:strVal val="visible"/>
                                      </p:to>
                                    </p:set>
                                    <p:animEffect filter="fade" transition="in">
                                      <p:cBhvr>
                                        <p:cTn dur="750" id="26"/>
                                        <p:tgtEl>
                                          <p:spTgt spid="23"/>
                                        </p:tgtEl>
                                      </p:cBhvr>
                                    </p:animEffect>
                                    <p:anim calcmode="lin" valueType="num">
                                      <p:cBhvr>
                                        <p:cTn dur="750" fill="hold" id="27"/>
                                        <p:tgtEl>
                                          <p:spTgt spid="23"/>
                                        </p:tgtEl>
                                        <p:attrNameLst>
                                          <p:attrName>ppt_x</p:attrName>
                                        </p:attrNameLst>
                                      </p:cBhvr>
                                      <p:tavLst>
                                        <p:tav tm="0">
                                          <p:val>
                                            <p:strVal val="#ppt_x"/>
                                          </p:val>
                                        </p:tav>
                                        <p:tav tm="100000">
                                          <p:val>
                                            <p:strVal val="#ppt_x"/>
                                          </p:val>
                                        </p:tav>
                                      </p:tavLst>
                                    </p:anim>
                                    <p:anim calcmode="lin" valueType="num">
                                      <p:cBhvr>
                                        <p:cTn dur="750" fill="hold" id="28"/>
                                        <p:tgtEl>
                                          <p:spTgt spid="23"/>
                                        </p:tgtEl>
                                        <p:attrNameLst>
                                          <p:attrName>ppt_y</p:attrName>
                                        </p:attrNameLst>
                                      </p:cBhvr>
                                      <p:tavLst>
                                        <p:tav tm="0">
                                          <p:val>
                                            <p:strVal val="#ppt_y+.1"/>
                                          </p:val>
                                        </p:tav>
                                        <p:tav tm="100000">
                                          <p:val>
                                            <p:strVal val="#ppt_y"/>
                                          </p:val>
                                        </p:tav>
                                      </p:tavLst>
                                    </p:anim>
                                  </p:childTnLst>
                                </p:cTn>
                              </p:par>
                              <p:par>
                                <p:cTn fill="hold" id="29" nodeType="withEffect" presetClass="entr" presetID="17" presetSubtype="10">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p:cTn dur="750" fill="hold" id="31"/>
                                        <p:tgtEl>
                                          <p:spTgt spid="23"/>
                                        </p:tgtEl>
                                        <p:attrNameLst>
                                          <p:attrName>ppt_w</p:attrName>
                                        </p:attrNameLst>
                                      </p:cBhvr>
                                      <p:tavLst>
                                        <p:tav tm="0">
                                          <p:val>
                                            <p:fltVal val="0"/>
                                          </p:val>
                                        </p:tav>
                                        <p:tav tm="100000">
                                          <p:val>
                                            <p:strVal val="#ppt_w"/>
                                          </p:val>
                                        </p:tav>
                                      </p:tavLst>
                                    </p:anim>
                                    <p:anim calcmode="lin" valueType="num">
                                      <p:cBhvr>
                                        <p:cTn dur="750" fill="hold" id="32"/>
                                        <p:tgtEl>
                                          <p:spTgt spid="23"/>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2750"/>
                            </p:stCondLst>
                            <p:childTnLst>
                              <p:par>
                                <p:cTn fill="hold" grpId="0" id="34" nodeType="afterEffect" presetClass="entr" presetID="23" presetSubtype="32">
                                  <p:stCondLst>
                                    <p:cond delay="0"/>
                                  </p:stCondLst>
                                  <p:iterate type="lt">
                                    <p:tmPct val="10000"/>
                                  </p:iterate>
                                  <p:childTnLst>
                                    <p:set>
                                      <p:cBhvr>
                                        <p:cTn dur="1" fill="hold" id="35">
                                          <p:stCondLst>
                                            <p:cond delay="0"/>
                                          </p:stCondLst>
                                        </p:cTn>
                                        <p:tgtEl>
                                          <p:spTgt spid="32"/>
                                        </p:tgtEl>
                                        <p:attrNameLst>
                                          <p:attrName>style.visibility</p:attrName>
                                        </p:attrNameLst>
                                      </p:cBhvr>
                                      <p:to>
                                        <p:strVal val="visible"/>
                                      </p:to>
                                    </p:set>
                                    <p:anim calcmode="lin" valueType="num">
                                      <p:cBhvr>
                                        <p:cTn dur="750" fill="hold" id="36"/>
                                        <p:tgtEl>
                                          <p:spTgt spid="32"/>
                                        </p:tgtEl>
                                        <p:attrNameLst>
                                          <p:attrName>ppt_w</p:attrName>
                                        </p:attrNameLst>
                                      </p:cBhvr>
                                      <p:tavLst>
                                        <p:tav tm="0">
                                          <p:val>
                                            <p:strVal val="4*#ppt_w"/>
                                          </p:val>
                                        </p:tav>
                                        <p:tav tm="100000">
                                          <p:val>
                                            <p:strVal val="#ppt_w"/>
                                          </p:val>
                                        </p:tav>
                                      </p:tavLst>
                                    </p:anim>
                                    <p:anim calcmode="lin" valueType="num">
                                      <p:cBhvr>
                                        <p:cTn dur="750" fill="hold" id="37"/>
                                        <p:tgtEl>
                                          <p:spTgt spid="32"/>
                                        </p:tgtEl>
                                        <p:attrNameLst>
                                          <p:attrName>ppt_h</p:attrName>
                                        </p:attrNameLst>
                                      </p:cBhvr>
                                      <p:tavLst>
                                        <p:tav tm="0">
                                          <p:val>
                                            <p:strVal val="4*#ppt_h"/>
                                          </p:val>
                                        </p:tav>
                                        <p:tav tm="100000">
                                          <p:val>
                                            <p:strVal val="#ppt_h"/>
                                          </p:val>
                                        </p:tav>
                                      </p:tavLst>
                                    </p:anim>
                                  </p:childTnLst>
                                </p:cTn>
                              </p:par>
                            </p:childTnLst>
                          </p:cTn>
                        </p:par>
                        <p:par>
                          <p:cTn fill="hold" id="38" nodeType="afterGroup">
                            <p:stCondLst>
                              <p:cond delay="3500"/>
                            </p:stCondLst>
                            <p:childTnLst>
                              <p:par>
                                <p:cTn fill="hold" grpId="0" id="39" nodeType="afterEffect" presetClass="entr" presetID="23" presetSubtype="36">
                                  <p:stCondLst>
                                    <p:cond delay="0"/>
                                  </p:stCondLst>
                                  <p:iterate type="lt">
                                    <p:tmPct val="10000"/>
                                  </p:iterate>
                                  <p:childTnLst>
                                    <p:set>
                                      <p:cBhvr>
                                        <p:cTn dur="1" fill="hold" id="40">
                                          <p:stCondLst>
                                            <p:cond delay="0"/>
                                          </p:stCondLst>
                                        </p:cTn>
                                        <p:tgtEl>
                                          <p:spTgt spid="34"/>
                                        </p:tgtEl>
                                        <p:attrNameLst>
                                          <p:attrName>style.visibility</p:attrName>
                                        </p:attrNameLst>
                                      </p:cBhvr>
                                      <p:to>
                                        <p:strVal val="visible"/>
                                      </p:to>
                                    </p:set>
                                    <p:anim calcmode="lin" valueType="num">
                                      <p:cBhvr>
                                        <p:cTn dur="750" fill="hold" id="41"/>
                                        <p:tgtEl>
                                          <p:spTgt spid="34"/>
                                        </p:tgtEl>
                                        <p:attrNameLst>
                                          <p:attrName>ppt_w</p:attrName>
                                        </p:attrNameLst>
                                      </p:cBhvr>
                                      <p:tavLst>
                                        <p:tav tm="0">
                                          <p:val>
                                            <p:strVal val="(6*min(max(#ppt_w*#ppt_h,.3),1)-7.4)/-.7*#ppt_w"/>
                                          </p:val>
                                        </p:tav>
                                        <p:tav tm="100000">
                                          <p:val>
                                            <p:strVal val="#ppt_w"/>
                                          </p:val>
                                        </p:tav>
                                      </p:tavLst>
                                    </p:anim>
                                    <p:anim calcmode="lin" valueType="num">
                                      <p:cBhvr>
                                        <p:cTn dur="750" fill="hold" id="42"/>
                                        <p:tgtEl>
                                          <p:spTgt spid="34"/>
                                        </p:tgtEl>
                                        <p:attrNameLst>
                                          <p:attrName>ppt_h</p:attrName>
                                        </p:attrNameLst>
                                      </p:cBhvr>
                                      <p:tavLst>
                                        <p:tav tm="0">
                                          <p:val>
                                            <p:strVal val="(6*min(max(#ppt_w*#ppt_h,.3),1)-7.4)/-.7*#ppt_h"/>
                                          </p:val>
                                        </p:tav>
                                        <p:tav tm="100000">
                                          <p:val>
                                            <p:strVal val="#ppt_h"/>
                                          </p:val>
                                        </p:tav>
                                      </p:tavLst>
                                    </p:anim>
                                    <p:anim calcmode="lin" valueType="num">
                                      <p:cBhvr>
                                        <p:cTn dur="750" fill="hold" id="43"/>
                                        <p:tgtEl>
                                          <p:spTgt spid="34"/>
                                        </p:tgtEl>
                                        <p:attrNameLst>
                                          <p:attrName>ppt_x</p:attrName>
                                        </p:attrNameLst>
                                      </p:cBhvr>
                                      <p:tavLst>
                                        <p:tav tm="0">
                                          <p:val>
                                            <p:fltVal val="0.5"/>
                                          </p:val>
                                        </p:tav>
                                        <p:tav tm="100000">
                                          <p:val>
                                            <p:strVal val="#ppt_x"/>
                                          </p:val>
                                        </p:tav>
                                      </p:tavLst>
                                    </p:anim>
                                    <p:anim calcmode="lin" valueType="num">
                                      <p:cBhvr>
                                        <p:cTn dur="750" fill="hold" id="44"/>
                                        <p:tgtEl>
                                          <p:spTgt spid="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TextBox 147">
            <a:extLst>
              <a:ext uri="{FF2B5EF4-FFF2-40B4-BE49-F238E27FC236}">
                <a16:creationId xmlns:a16="http://schemas.microsoft.com/office/drawing/2014/main" id="{E2816B81-31C0-48A5-A43D-F45B22896B62}"/>
              </a:ext>
            </a:extLst>
          </p:cNvPr>
          <p:cNvSpPr txBox="1">
            <a:spLocks noChangeArrowheads="1"/>
          </p:cNvSpPr>
          <p:nvPr/>
        </p:nvSpPr>
        <p:spPr bwMode="auto">
          <a:xfrm>
            <a:off x="4302249" y="1595452"/>
            <a:ext cx="7242051" cy="792000"/>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把用习近平新时代中国特色社会主义思想武装全党作为党员教育管理的首要政治任务，引导党员充分认识学习贯彻习近平新时代中国特色社会主义思想的重大意义，自觉学懂弄通做实。</a:t>
            </a:r>
          </a:p>
        </p:txBody>
      </p:sp>
      <p:sp>
        <p:nvSpPr>
          <p:cNvPr id="35" name="TextBox 147">
            <a:extLst>
              <a:ext uri="{FF2B5EF4-FFF2-40B4-BE49-F238E27FC236}">
                <a16:creationId xmlns:a16="http://schemas.microsoft.com/office/drawing/2014/main" id="{F363DD46-406A-47C2-AB93-54B9FEA6A5A5}"/>
              </a:ext>
            </a:extLst>
          </p:cNvPr>
          <p:cNvSpPr txBox="1">
            <a:spLocks noChangeArrowheads="1"/>
          </p:cNvSpPr>
          <p:nvPr/>
        </p:nvSpPr>
        <p:spPr bwMode="auto">
          <a:xfrm>
            <a:off x="4322875" y="3098972"/>
            <a:ext cx="7221931" cy="1296312"/>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组织党员读原著、学原文、悟原理，深入学习领会习近平新时代中国特色社会主义思想的核心要义、基本精神、实践要求，掌握贯穿其中的马克思主义立场观点方法，增强政治自觉、理论自信、情感融入。建立以学习贯彻习近平新时代中国特色社会主义思想为中心内容的党员教育教材体系。</a:t>
            </a:r>
          </a:p>
        </p:txBody>
      </p:sp>
      <p:sp>
        <p:nvSpPr>
          <p:cNvPr id="26" name="TextBox 147">
            <a:extLst>
              <a:ext uri="{FF2B5EF4-FFF2-40B4-BE49-F238E27FC236}">
                <a16:creationId xmlns:a16="http://schemas.microsoft.com/office/drawing/2014/main" id="{CCD55463-2BD1-43CD-9BF5-78CAC7E869CD}"/>
              </a:ext>
            </a:extLst>
          </p:cNvPr>
          <p:cNvSpPr txBox="1">
            <a:spLocks noChangeArrowheads="1"/>
          </p:cNvSpPr>
          <p:nvPr/>
        </p:nvSpPr>
        <p:spPr bwMode="auto">
          <a:xfrm>
            <a:off x="4335181" y="4764594"/>
            <a:ext cx="7221931" cy="874206"/>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教育引导党员把学习习近平新时代中国特色社会主义思想同学习马克思列宁主义、毛泽东思想、邓小平理论、“三个代表”重要思想、科学发展观紧密结合起来，不断提高马克思主义思想觉悟和理论水平。</a:t>
            </a:r>
          </a:p>
        </p:txBody>
      </p:sp>
      <p:sp>
        <p:nvSpPr>
          <p:cNvPr id="8" name="TextBox 13">
            <a:extLst>
              <a:ext uri="{FF2B5EF4-FFF2-40B4-BE49-F238E27FC236}">
                <a16:creationId xmlns:a16="http://schemas.microsoft.com/office/drawing/2014/main" id="{BF16ACA2-D065-4326-A727-4E139AA837C3}"/>
              </a:ext>
            </a:extLst>
          </p:cNvPr>
          <p:cNvSpPr txBox="1">
            <a:spLocks noChangeArrowheads="1"/>
          </p:cNvSpPr>
          <p:nvPr/>
        </p:nvSpPr>
        <p:spPr bwMode="auto">
          <a:xfrm>
            <a:off x="1628037" y="385406"/>
            <a:ext cx="742071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学习贯彻习近平新时代中国特色社会主义思想</a:t>
            </a:r>
          </a:p>
        </p:txBody>
      </p:sp>
      <p:sp>
        <p:nvSpPr>
          <p:cNvPr id="9" name="矩形 8">
            <a:extLst>
              <a:ext uri="{FF2B5EF4-FFF2-40B4-BE49-F238E27FC236}">
                <a16:creationId xmlns:a16="http://schemas.microsoft.com/office/drawing/2014/main" id="{7078BAEF-7BF7-48CB-A148-1CB99E720260}"/>
              </a:ext>
            </a:extLst>
          </p:cNvPr>
          <p:cNvSpPr/>
          <p:nvPr/>
        </p:nvSpPr>
        <p:spPr>
          <a:xfrm>
            <a:off x="829831" y="1656261"/>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第五条</a:t>
            </a:r>
          </a:p>
        </p:txBody>
      </p:sp>
      <p:sp>
        <p:nvSpPr>
          <p:cNvPr id="10" name="矩形 9">
            <a:extLst>
              <a:ext uri="{FF2B5EF4-FFF2-40B4-BE49-F238E27FC236}">
                <a16:creationId xmlns:a16="http://schemas.microsoft.com/office/drawing/2014/main" id="{A2537C32-0FB9-4373-BFFB-0C619B821532}"/>
              </a:ext>
            </a:extLst>
          </p:cNvPr>
          <p:cNvSpPr/>
          <p:nvPr/>
        </p:nvSpPr>
        <p:spPr>
          <a:xfrm>
            <a:off x="829830" y="3644568"/>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第六条</a:t>
            </a:r>
          </a:p>
        </p:txBody>
      </p:sp>
      <p:sp>
        <p:nvSpPr>
          <p:cNvPr id="11" name="MH_Other_1">
            <a:extLst>
              <a:ext uri="{FF2B5EF4-FFF2-40B4-BE49-F238E27FC236}">
                <a16:creationId xmlns:a16="http://schemas.microsoft.com/office/drawing/2014/main" id="{F0C4EC0E-A885-4047-8981-1E06C440442D}"/>
              </a:ext>
            </a:extLst>
          </p:cNvPr>
          <p:cNvSpPr/>
          <p:nvPr>
            <p:custDataLst>
              <p:tags r:id="rId3"/>
            </p:custDataLst>
          </p:nvPr>
        </p:nvSpPr>
        <p:spPr>
          <a:xfrm>
            <a:off x="3656065" y="3464568"/>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12" name="MH_Other_1">
            <a:extLst>
              <a:ext uri="{FF2B5EF4-FFF2-40B4-BE49-F238E27FC236}">
                <a16:creationId xmlns:a16="http://schemas.microsoft.com/office/drawing/2014/main" id="{DE7D3C7C-8AB6-4392-AEC2-778676D65572}"/>
              </a:ext>
            </a:extLst>
          </p:cNvPr>
          <p:cNvSpPr/>
          <p:nvPr>
            <p:custDataLst>
              <p:tags r:id="rId4"/>
            </p:custDataLst>
          </p:nvPr>
        </p:nvSpPr>
        <p:spPr>
          <a:xfrm>
            <a:off x="3656065" y="4836750"/>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Tree>
    <p:custDataLst>
      <p:tags r:id="rId5"/>
    </p:custDataLst>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750" fill="hold" id="7"/>
                                        <p:tgtEl>
                                          <p:spTgt spid="9"/>
                                        </p:tgtEl>
                                        <p:attrNameLst>
                                          <p:attrName>ppt_x</p:attrName>
                                        </p:attrNameLst>
                                      </p:cBhvr>
                                      <p:tavLst>
                                        <p:tav tm="0">
                                          <p:val>
                                            <p:strVal val="0-#ppt_w/2"/>
                                          </p:val>
                                        </p:tav>
                                        <p:tav tm="100000">
                                          <p:val>
                                            <p:strVal val="#ppt_x"/>
                                          </p:val>
                                        </p:tav>
                                      </p:tavLst>
                                    </p:anim>
                                    <p:anim calcmode="lin" valueType="num">
                                      <p:cBhvr additive="base">
                                        <p:cTn dur="75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2" presetSubtype="8">
                                  <p:stCondLst>
                                    <p:cond delay="0"/>
                                  </p:stCondLst>
                                  <p:childTnLst>
                                    <p:set>
                                      <p:cBhvr>
                                        <p:cTn dur="1" fill="hold" id="11">
                                          <p:stCondLst>
                                            <p:cond delay="0"/>
                                          </p:stCondLst>
                                        </p:cTn>
                                        <p:tgtEl>
                                          <p:spTgt spid="29"/>
                                        </p:tgtEl>
                                        <p:attrNameLst>
                                          <p:attrName>style.visibility</p:attrName>
                                        </p:attrNameLst>
                                      </p:cBhvr>
                                      <p:to>
                                        <p:strVal val="visible"/>
                                      </p:to>
                                    </p:set>
                                    <p:animEffect filter="wipe(left)" transition="in">
                                      <p:cBhvr>
                                        <p:cTn dur="750" id="12"/>
                                        <p:tgtEl>
                                          <p:spTgt spid="29"/>
                                        </p:tgtEl>
                                      </p:cBhvr>
                                    </p:animEffect>
                                  </p:childTnLst>
                                </p:cTn>
                              </p:par>
                            </p:childTnLst>
                          </p:cTn>
                        </p:par>
                        <p:par>
                          <p:cTn fill="hold" id="13" nodeType="afterGroup">
                            <p:stCondLst>
                              <p:cond delay="1500"/>
                            </p:stCondLst>
                            <p:childTnLst>
                              <p:par>
                                <p:cTn fill="hold" grpId="0" id="14" nodeType="afterEffect" presetClass="entr" presetID="2" presetSubtype="8">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750" fill="hold" id="16"/>
                                        <p:tgtEl>
                                          <p:spTgt spid="10"/>
                                        </p:tgtEl>
                                        <p:attrNameLst>
                                          <p:attrName>ppt_x</p:attrName>
                                        </p:attrNameLst>
                                      </p:cBhvr>
                                      <p:tavLst>
                                        <p:tav tm="0">
                                          <p:val>
                                            <p:strVal val="0-#ppt_w/2"/>
                                          </p:val>
                                        </p:tav>
                                        <p:tav tm="100000">
                                          <p:val>
                                            <p:strVal val="#ppt_x"/>
                                          </p:val>
                                        </p:tav>
                                      </p:tavLst>
                                    </p:anim>
                                    <p:anim calcmode="lin" valueType="num">
                                      <p:cBhvr additive="base">
                                        <p:cTn dur="750" fill="hold" id="17"/>
                                        <p:tgtEl>
                                          <p:spTgt spid="10"/>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2250"/>
                            </p:stCondLst>
                            <p:childTnLst>
                              <p:par>
                                <p:cTn decel="100000" fill="hold" grpId="0" id="19" nodeType="afterEffect" presetClass="entr" presetID="49" presetSubtype="0">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p:cTn dur="750" fill="hold" id="21"/>
                                        <p:tgtEl>
                                          <p:spTgt spid="11"/>
                                        </p:tgtEl>
                                        <p:attrNameLst>
                                          <p:attrName>ppt_w</p:attrName>
                                        </p:attrNameLst>
                                      </p:cBhvr>
                                      <p:tavLst>
                                        <p:tav tm="0">
                                          <p:val>
                                            <p:fltVal val="0"/>
                                          </p:val>
                                        </p:tav>
                                        <p:tav tm="100000">
                                          <p:val>
                                            <p:strVal val="#ppt_w"/>
                                          </p:val>
                                        </p:tav>
                                      </p:tavLst>
                                    </p:anim>
                                    <p:anim calcmode="lin" valueType="num">
                                      <p:cBhvr>
                                        <p:cTn dur="750" fill="hold" id="22"/>
                                        <p:tgtEl>
                                          <p:spTgt spid="11"/>
                                        </p:tgtEl>
                                        <p:attrNameLst>
                                          <p:attrName>ppt_h</p:attrName>
                                        </p:attrNameLst>
                                      </p:cBhvr>
                                      <p:tavLst>
                                        <p:tav tm="0">
                                          <p:val>
                                            <p:fltVal val="0"/>
                                          </p:val>
                                        </p:tav>
                                        <p:tav tm="100000">
                                          <p:val>
                                            <p:strVal val="#ppt_h"/>
                                          </p:val>
                                        </p:tav>
                                      </p:tavLst>
                                    </p:anim>
                                    <p:anim calcmode="lin" valueType="num">
                                      <p:cBhvr>
                                        <p:cTn dur="750" fill="hold" id="23"/>
                                        <p:tgtEl>
                                          <p:spTgt spid="11"/>
                                        </p:tgtEl>
                                        <p:attrNameLst>
                                          <p:attrName>style.rotation</p:attrName>
                                        </p:attrNameLst>
                                      </p:cBhvr>
                                      <p:tavLst>
                                        <p:tav tm="0">
                                          <p:val>
                                            <p:fltVal val="360"/>
                                          </p:val>
                                        </p:tav>
                                        <p:tav tm="100000">
                                          <p:val>
                                            <p:fltVal val="0"/>
                                          </p:val>
                                        </p:tav>
                                      </p:tavLst>
                                    </p:anim>
                                    <p:animEffect filter="fade" transition="in">
                                      <p:cBhvr>
                                        <p:cTn dur="750" id="24"/>
                                        <p:tgtEl>
                                          <p:spTgt spid="11"/>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35"/>
                                        </p:tgtEl>
                                        <p:attrNameLst>
                                          <p:attrName>style.visibility</p:attrName>
                                        </p:attrNameLst>
                                      </p:cBhvr>
                                      <p:to>
                                        <p:strVal val="visible"/>
                                      </p:to>
                                    </p:set>
                                    <p:animEffect filter="wipe(left)" transition="in">
                                      <p:cBhvr>
                                        <p:cTn dur="750" id="27"/>
                                        <p:tgtEl>
                                          <p:spTgt spid="35"/>
                                        </p:tgtEl>
                                      </p:cBhvr>
                                    </p:animEffect>
                                  </p:childTnLst>
                                </p:cTn>
                              </p:par>
                            </p:childTnLst>
                          </p:cTn>
                        </p:par>
                        <p:par>
                          <p:cTn fill="hold" id="28" nodeType="afterGroup">
                            <p:stCondLst>
                              <p:cond delay="3000"/>
                            </p:stCondLst>
                            <p:childTnLst>
                              <p:par>
                                <p:cTn decel="100000" fill="hold" grpId="0" id="29" nodeType="afterEffect" presetClass="entr" presetID="49"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750" fill="hold" id="31"/>
                                        <p:tgtEl>
                                          <p:spTgt spid="12"/>
                                        </p:tgtEl>
                                        <p:attrNameLst>
                                          <p:attrName>ppt_w</p:attrName>
                                        </p:attrNameLst>
                                      </p:cBhvr>
                                      <p:tavLst>
                                        <p:tav tm="0">
                                          <p:val>
                                            <p:fltVal val="0"/>
                                          </p:val>
                                        </p:tav>
                                        <p:tav tm="100000">
                                          <p:val>
                                            <p:strVal val="#ppt_w"/>
                                          </p:val>
                                        </p:tav>
                                      </p:tavLst>
                                    </p:anim>
                                    <p:anim calcmode="lin" valueType="num">
                                      <p:cBhvr>
                                        <p:cTn dur="750" fill="hold" id="32"/>
                                        <p:tgtEl>
                                          <p:spTgt spid="12"/>
                                        </p:tgtEl>
                                        <p:attrNameLst>
                                          <p:attrName>ppt_h</p:attrName>
                                        </p:attrNameLst>
                                      </p:cBhvr>
                                      <p:tavLst>
                                        <p:tav tm="0">
                                          <p:val>
                                            <p:fltVal val="0"/>
                                          </p:val>
                                        </p:tav>
                                        <p:tav tm="100000">
                                          <p:val>
                                            <p:strVal val="#ppt_h"/>
                                          </p:val>
                                        </p:tav>
                                      </p:tavLst>
                                    </p:anim>
                                    <p:anim calcmode="lin" valueType="num">
                                      <p:cBhvr>
                                        <p:cTn dur="750" fill="hold" id="33"/>
                                        <p:tgtEl>
                                          <p:spTgt spid="12"/>
                                        </p:tgtEl>
                                        <p:attrNameLst>
                                          <p:attrName>style.rotation</p:attrName>
                                        </p:attrNameLst>
                                      </p:cBhvr>
                                      <p:tavLst>
                                        <p:tav tm="0">
                                          <p:val>
                                            <p:fltVal val="360"/>
                                          </p:val>
                                        </p:tav>
                                        <p:tav tm="100000">
                                          <p:val>
                                            <p:fltVal val="0"/>
                                          </p:val>
                                        </p:tav>
                                      </p:tavLst>
                                    </p:anim>
                                    <p:animEffect filter="fade" transition="in">
                                      <p:cBhvr>
                                        <p:cTn dur="750" id="34"/>
                                        <p:tgtEl>
                                          <p:spTgt spid="12"/>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26"/>
                                        </p:tgtEl>
                                        <p:attrNameLst>
                                          <p:attrName>style.visibility</p:attrName>
                                        </p:attrNameLst>
                                      </p:cBhvr>
                                      <p:to>
                                        <p:strVal val="visible"/>
                                      </p:to>
                                    </p:set>
                                    <p:animEffect filter="wipe(left)" transition="in">
                                      <p:cBhvr>
                                        <p:cTn dur="750" id="3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5"/>
      <p:bldP grpId="0" spid="26"/>
      <p:bldP grpId="0" spid="9"/>
      <p:bldP grpId="0" spid="10"/>
      <p:bldP grpId="0" spid="11"/>
      <p:bldP grpId="0" spid="1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TextBox 147">
            <a:extLst>
              <a:ext uri="{FF2B5EF4-FFF2-40B4-BE49-F238E27FC236}">
                <a16:creationId xmlns:a16="http://schemas.microsoft.com/office/drawing/2014/main" id="{F5FDF086-C0A2-40C4-9E3D-60946C3A3723}"/>
              </a:ext>
            </a:extLst>
          </p:cNvPr>
          <p:cNvSpPr txBox="1">
            <a:spLocks noChangeArrowheads="1"/>
          </p:cNvSpPr>
          <p:nvPr/>
        </p:nvSpPr>
        <p:spPr bwMode="auto">
          <a:xfrm>
            <a:off x="4322876" y="1522260"/>
            <a:ext cx="6912000" cy="1366125"/>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400"/>
              </a:lnSpc>
              <a:defRPr/>
            </a:pPr>
            <a:r>
              <a:rPr altLang="en-US" lang="zh-CN" spc="150" sz="1600">
                <a:latin charset="-122" panose="020b0503020204020204" pitchFamily="34" typeface="微软雅黑"/>
                <a:cs typeface="+mn-ea"/>
                <a:sym charset="-122" panose="020b0503020204020204" pitchFamily="34" typeface="微软雅黑"/>
              </a:rPr>
              <a:t>    坚持集中教育和经常性教育相结合，组织培训和个人自学相结合，采取集中轮训、党委（党组）理论学习中心组学习、理论宣讲、组织生活、在线学习培训等方式，形成习近平新时代中国特色社会主义思想学习教育长效机制，推动党员学深悟透、入脑入心。</a:t>
            </a:r>
          </a:p>
        </p:txBody>
      </p:sp>
      <p:sp>
        <p:nvSpPr>
          <p:cNvPr id="35" name="TextBox 147">
            <a:extLst>
              <a:ext uri="{FF2B5EF4-FFF2-40B4-BE49-F238E27FC236}">
                <a16:creationId xmlns:a16="http://schemas.microsoft.com/office/drawing/2014/main" id="{DA98C298-6F81-4532-97EB-8282B00EAD2F}"/>
              </a:ext>
            </a:extLst>
          </p:cNvPr>
          <p:cNvSpPr txBox="1">
            <a:spLocks noChangeArrowheads="1"/>
          </p:cNvSpPr>
          <p:nvPr/>
        </p:nvSpPr>
        <p:spPr bwMode="auto">
          <a:xfrm>
            <a:off x="4322876" y="3271561"/>
            <a:ext cx="6912000" cy="1296313"/>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弘扬理论联系实际的马克思主义学风，引导党员把自己摆进去、把职责摆进去、把工作摆进去，学以致用、知行合一，提高政治站位，强化责任担当，增强过硬本领，做好本职工作，自觉做习近平新时代中国特色社会主义思想坚定信仰者和忠实实践者。</a:t>
            </a:r>
          </a:p>
        </p:txBody>
      </p:sp>
      <p:sp>
        <p:nvSpPr>
          <p:cNvPr id="26" name="TextBox 147">
            <a:extLst>
              <a:ext uri="{FF2B5EF4-FFF2-40B4-BE49-F238E27FC236}">
                <a16:creationId xmlns:a16="http://schemas.microsoft.com/office/drawing/2014/main" id="{7C80E1E7-7D64-4D6C-969A-E71A06E71C5B}"/>
              </a:ext>
            </a:extLst>
          </p:cNvPr>
          <p:cNvSpPr txBox="1">
            <a:spLocks noChangeArrowheads="1"/>
          </p:cNvSpPr>
          <p:nvPr/>
        </p:nvSpPr>
        <p:spPr bwMode="auto">
          <a:xfrm>
            <a:off x="4322876" y="4750360"/>
            <a:ext cx="6912000" cy="882796"/>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400"/>
              </a:lnSpc>
              <a:defRPr/>
            </a:pPr>
            <a:r>
              <a:rPr altLang="en-US" lang="zh-CN" spc="140" sz="1600">
                <a:latin charset="-122" panose="020b0503020204020204" pitchFamily="34" typeface="微软雅黑"/>
                <a:cs typeface="+mn-ea"/>
                <a:sym charset="-122" panose="020b0503020204020204" pitchFamily="34" typeface="微软雅黑"/>
              </a:rPr>
              <a:t>    党员领导干部应当坚持更高标准、更严要求，全面学、系统学、贯通学、深入学、跟进学，自觉用以武装头脑、指导实践、推动工作，发挥示范带动作用。</a:t>
            </a:r>
          </a:p>
        </p:txBody>
      </p:sp>
      <p:sp>
        <p:nvSpPr>
          <p:cNvPr id="11" name="矩形 10">
            <a:extLst>
              <a:ext uri="{FF2B5EF4-FFF2-40B4-BE49-F238E27FC236}">
                <a16:creationId xmlns:a16="http://schemas.microsoft.com/office/drawing/2014/main" id="{C721EADE-F923-4CCC-A452-D5B66B18B410}"/>
              </a:ext>
            </a:extLst>
          </p:cNvPr>
          <p:cNvSpPr/>
          <p:nvPr/>
        </p:nvSpPr>
        <p:spPr>
          <a:xfrm>
            <a:off x="829831" y="1656261"/>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第七条</a:t>
            </a:r>
          </a:p>
        </p:txBody>
      </p:sp>
      <p:sp>
        <p:nvSpPr>
          <p:cNvPr id="12" name="矩形 11">
            <a:extLst>
              <a:ext uri="{FF2B5EF4-FFF2-40B4-BE49-F238E27FC236}">
                <a16:creationId xmlns:a16="http://schemas.microsoft.com/office/drawing/2014/main" id="{1E095F52-0FAB-4AA7-897E-6FA5F798BED5}"/>
              </a:ext>
            </a:extLst>
          </p:cNvPr>
          <p:cNvSpPr/>
          <p:nvPr/>
        </p:nvSpPr>
        <p:spPr>
          <a:xfrm>
            <a:off x="829830" y="3644568"/>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第八条</a:t>
            </a:r>
          </a:p>
        </p:txBody>
      </p:sp>
      <p:sp>
        <p:nvSpPr>
          <p:cNvPr id="14" name="MH_Other_1">
            <a:extLst>
              <a:ext uri="{FF2B5EF4-FFF2-40B4-BE49-F238E27FC236}">
                <a16:creationId xmlns:a16="http://schemas.microsoft.com/office/drawing/2014/main" id="{2DE9F41C-2FCA-4551-9F87-5E78A0B081BA}"/>
              </a:ext>
            </a:extLst>
          </p:cNvPr>
          <p:cNvSpPr/>
          <p:nvPr>
            <p:custDataLst>
              <p:tags r:id="rId3"/>
            </p:custDataLst>
          </p:nvPr>
        </p:nvSpPr>
        <p:spPr>
          <a:xfrm>
            <a:off x="3656065" y="3464568"/>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15" name="MH_Other_1">
            <a:extLst>
              <a:ext uri="{FF2B5EF4-FFF2-40B4-BE49-F238E27FC236}">
                <a16:creationId xmlns:a16="http://schemas.microsoft.com/office/drawing/2014/main" id="{F8966A35-157F-4FA4-924C-6D90946A7976}"/>
              </a:ext>
            </a:extLst>
          </p:cNvPr>
          <p:cNvSpPr/>
          <p:nvPr>
            <p:custDataLst>
              <p:tags r:id="rId4"/>
            </p:custDataLst>
          </p:nvPr>
        </p:nvSpPr>
        <p:spPr>
          <a:xfrm>
            <a:off x="3656065" y="4836750"/>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17" name="TextBox 13">
            <a:extLst>
              <a:ext uri="{FF2B5EF4-FFF2-40B4-BE49-F238E27FC236}">
                <a16:creationId xmlns:a16="http://schemas.microsoft.com/office/drawing/2014/main" id="{F751620F-5885-42D3-B67B-0BF6EA3B7D92}"/>
              </a:ext>
            </a:extLst>
          </p:cNvPr>
          <p:cNvSpPr txBox="1">
            <a:spLocks noChangeArrowheads="1"/>
          </p:cNvSpPr>
          <p:nvPr/>
        </p:nvSpPr>
        <p:spPr bwMode="auto">
          <a:xfrm>
            <a:off x="1628037" y="385406"/>
            <a:ext cx="742071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学习贯彻习近平新时代中国特色社会主义思想</a:t>
            </a:r>
          </a:p>
        </p:txBody>
      </p:sp>
    </p:spTree>
    <p:custDataLst>
      <p:tags r:id="rId5"/>
    </p:custDataLst>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750" fill="hold" id="7"/>
                                        <p:tgtEl>
                                          <p:spTgt spid="11"/>
                                        </p:tgtEl>
                                        <p:attrNameLst>
                                          <p:attrName>ppt_x</p:attrName>
                                        </p:attrNameLst>
                                      </p:cBhvr>
                                      <p:tavLst>
                                        <p:tav tm="0">
                                          <p:val>
                                            <p:strVal val="0-#ppt_w/2"/>
                                          </p:val>
                                        </p:tav>
                                        <p:tav tm="100000">
                                          <p:val>
                                            <p:strVal val="#ppt_x"/>
                                          </p:val>
                                        </p:tav>
                                      </p:tavLst>
                                    </p:anim>
                                    <p:anim calcmode="lin" valueType="num">
                                      <p:cBhvr additive="base">
                                        <p:cTn dur="75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2" presetSubtype="8">
                                  <p:stCondLst>
                                    <p:cond delay="0"/>
                                  </p:stCondLst>
                                  <p:childTnLst>
                                    <p:set>
                                      <p:cBhvr>
                                        <p:cTn dur="1" fill="hold" id="11">
                                          <p:stCondLst>
                                            <p:cond delay="0"/>
                                          </p:stCondLst>
                                        </p:cTn>
                                        <p:tgtEl>
                                          <p:spTgt spid="29"/>
                                        </p:tgtEl>
                                        <p:attrNameLst>
                                          <p:attrName>style.visibility</p:attrName>
                                        </p:attrNameLst>
                                      </p:cBhvr>
                                      <p:to>
                                        <p:strVal val="visible"/>
                                      </p:to>
                                    </p:set>
                                    <p:animEffect filter="wipe(left)" transition="in">
                                      <p:cBhvr>
                                        <p:cTn dur="750" id="12"/>
                                        <p:tgtEl>
                                          <p:spTgt spid="29"/>
                                        </p:tgtEl>
                                      </p:cBhvr>
                                    </p:animEffect>
                                  </p:childTnLst>
                                </p:cTn>
                              </p:par>
                            </p:childTnLst>
                          </p:cTn>
                        </p:par>
                        <p:par>
                          <p:cTn fill="hold" id="13" nodeType="afterGroup">
                            <p:stCondLst>
                              <p:cond delay="1500"/>
                            </p:stCondLst>
                            <p:childTnLst>
                              <p:par>
                                <p:cTn fill="hold" grpId="0" id="14" nodeType="afterEffect" presetClass="entr" presetID="2" presetSubtype="8">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750" fill="hold" id="16"/>
                                        <p:tgtEl>
                                          <p:spTgt spid="12"/>
                                        </p:tgtEl>
                                        <p:attrNameLst>
                                          <p:attrName>ppt_x</p:attrName>
                                        </p:attrNameLst>
                                      </p:cBhvr>
                                      <p:tavLst>
                                        <p:tav tm="0">
                                          <p:val>
                                            <p:strVal val="0-#ppt_w/2"/>
                                          </p:val>
                                        </p:tav>
                                        <p:tav tm="100000">
                                          <p:val>
                                            <p:strVal val="#ppt_x"/>
                                          </p:val>
                                        </p:tav>
                                      </p:tavLst>
                                    </p:anim>
                                    <p:anim calcmode="lin" valueType="num">
                                      <p:cBhvr additive="base">
                                        <p:cTn dur="750" fill="hold" id="17"/>
                                        <p:tgtEl>
                                          <p:spTgt spid="1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2250"/>
                            </p:stCondLst>
                            <p:childTnLst>
                              <p:par>
                                <p:cTn decel="100000" fill="hold" grpId="0" id="19" nodeType="afterEffect" presetClass="entr" presetID="49" presetSubtype="0">
                                  <p:stCondLst>
                                    <p:cond delay="0"/>
                                  </p:stCondLst>
                                  <p:childTnLst>
                                    <p:set>
                                      <p:cBhvr>
                                        <p:cTn dur="1" fill="hold" id="20">
                                          <p:stCondLst>
                                            <p:cond delay="0"/>
                                          </p:stCondLst>
                                        </p:cTn>
                                        <p:tgtEl>
                                          <p:spTgt spid="14"/>
                                        </p:tgtEl>
                                        <p:attrNameLst>
                                          <p:attrName>style.visibility</p:attrName>
                                        </p:attrNameLst>
                                      </p:cBhvr>
                                      <p:to>
                                        <p:strVal val="visible"/>
                                      </p:to>
                                    </p:set>
                                    <p:anim calcmode="lin" valueType="num">
                                      <p:cBhvr>
                                        <p:cTn dur="750" fill="hold" id="21"/>
                                        <p:tgtEl>
                                          <p:spTgt spid="14"/>
                                        </p:tgtEl>
                                        <p:attrNameLst>
                                          <p:attrName>ppt_w</p:attrName>
                                        </p:attrNameLst>
                                      </p:cBhvr>
                                      <p:tavLst>
                                        <p:tav tm="0">
                                          <p:val>
                                            <p:fltVal val="0"/>
                                          </p:val>
                                        </p:tav>
                                        <p:tav tm="100000">
                                          <p:val>
                                            <p:strVal val="#ppt_w"/>
                                          </p:val>
                                        </p:tav>
                                      </p:tavLst>
                                    </p:anim>
                                    <p:anim calcmode="lin" valueType="num">
                                      <p:cBhvr>
                                        <p:cTn dur="750" fill="hold" id="22"/>
                                        <p:tgtEl>
                                          <p:spTgt spid="14"/>
                                        </p:tgtEl>
                                        <p:attrNameLst>
                                          <p:attrName>ppt_h</p:attrName>
                                        </p:attrNameLst>
                                      </p:cBhvr>
                                      <p:tavLst>
                                        <p:tav tm="0">
                                          <p:val>
                                            <p:fltVal val="0"/>
                                          </p:val>
                                        </p:tav>
                                        <p:tav tm="100000">
                                          <p:val>
                                            <p:strVal val="#ppt_h"/>
                                          </p:val>
                                        </p:tav>
                                      </p:tavLst>
                                    </p:anim>
                                    <p:anim calcmode="lin" valueType="num">
                                      <p:cBhvr>
                                        <p:cTn dur="750" fill="hold" id="23"/>
                                        <p:tgtEl>
                                          <p:spTgt spid="14"/>
                                        </p:tgtEl>
                                        <p:attrNameLst>
                                          <p:attrName>style.rotation</p:attrName>
                                        </p:attrNameLst>
                                      </p:cBhvr>
                                      <p:tavLst>
                                        <p:tav tm="0">
                                          <p:val>
                                            <p:fltVal val="360"/>
                                          </p:val>
                                        </p:tav>
                                        <p:tav tm="100000">
                                          <p:val>
                                            <p:fltVal val="0"/>
                                          </p:val>
                                        </p:tav>
                                      </p:tavLst>
                                    </p:anim>
                                    <p:animEffect filter="fade" transition="in">
                                      <p:cBhvr>
                                        <p:cTn dur="750" id="24"/>
                                        <p:tgtEl>
                                          <p:spTgt spid="14"/>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35"/>
                                        </p:tgtEl>
                                        <p:attrNameLst>
                                          <p:attrName>style.visibility</p:attrName>
                                        </p:attrNameLst>
                                      </p:cBhvr>
                                      <p:to>
                                        <p:strVal val="visible"/>
                                      </p:to>
                                    </p:set>
                                    <p:animEffect filter="wipe(left)" transition="in">
                                      <p:cBhvr>
                                        <p:cTn dur="750" id="27"/>
                                        <p:tgtEl>
                                          <p:spTgt spid="35"/>
                                        </p:tgtEl>
                                      </p:cBhvr>
                                    </p:animEffect>
                                  </p:childTnLst>
                                </p:cTn>
                              </p:par>
                            </p:childTnLst>
                          </p:cTn>
                        </p:par>
                        <p:par>
                          <p:cTn fill="hold" id="28" nodeType="afterGroup">
                            <p:stCondLst>
                              <p:cond delay="3000"/>
                            </p:stCondLst>
                            <p:childTnLst>
                              <p:par>
                                <p:cTn decel="100000" fill="hold" grpId="0" id="29" nodeType="afterEffect" presetClass="entr" presetID="49" presetSubtype="0">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p:cTn dur="750" fill="hold" id="31"/>
                                        <p:tgtEl>
                                          <p:spTgt spid="15"/>
                                        </p:tgtEl>
                                        <p:attrNameLst>
                                          <p:attrName>ppt_w</p:attrName>
                                        </p:attrNameLst>
                                      </p:cBhvr>
                                      <p:tavLst>
                                        <p:tav tm="0">
                                          <p:val>
                                            <p:fltVal val="0"/>
                                          </p:val>
                                        </p:tav>
                                        <p:tav tm="100000">
                                          <p:val>
                                            <p:strVal val="#ppt_w"/>
                                          </p:val>
                                        </p:tav>
                                      </p:tavLst>
                                    </p:anim>
                                    <p:anim calcmode="lin" valueType="num">
                                      <p:cBhvr>
                                        <p:cTn dur="750" fill="hold" id="32"/>
                                        <p:tgtEl>
                                          <p:spTgt spid="15"/>
                                        </p:tgtEl>
                                        <p:attrNameLst>
                                          <p:attrName>ppt_h</p:attrName>
                                        </p:attrNameLst>
                                      </p:cBhvr>
                                      <p:tavLst>
                                        <p:tav tm="0">
                                          <p:val>
                                            <p:fltVal val="0"/>
                                          </p:val>
                                        </p:tav>
                                        <p:tav tm="100000">
                                          <p:val>
                                            <p:strVal val="#ppt_h"/>
                                          </p:val>
                                        </p:tav>
                                      </p:tavLst>
                                    </p:anim>
                                    <p:anim calcmode="lin" valueType="num">
                                      <p:cBhvr>
                                        <p:cTn dur="750" fill="hold" id="33"/>
                                        <p:tgtEl>
                                          <p:spTgt spid="15"/>
                                        </p:tgtEl>
                                        <p:attrNameLst>
                                          <p:attrName>style.rotation</p:attrName>
                                        </p:attrNameLst>
                                      </p:cBhvr>
                                      <p:tavLst>
                                        <p:tav tm="0">
                                          <p:val>
                                            <p:fltVal val="360"/>
                                          </p:val>
                                        </p:tav>
                                        <p:tav tm="100000">
                                          <p:val>
                                            <p:fltVal val="0"/>
                                          </p:val>
                                        </p:tav>
                                      </p:tavLst>
                                    </p:anim>
                                    <p:animEffect filter="fade" transition="in">
                                      <p:cBhvr>
                                        <p:cTn dur="750" id="34"/>
                                        <p:tgtEl>
                                          <p:spTgt spid="15"/>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26"/>
                                        </p:tgtEl>
                                        <p:attrNameLst>
                                          <p:attrName>style.visibility</p:attrName>
                                        </p:attrNameLst>
                                      </p:cBhvr>
                                      <p:to>
                                        <p:strVal val="visible"/>
                                      </p:to>
                                    </p:set>
                                    <p:animEffect filter="wipe(left)" transition="in">
                                      <p:cBhvr>
                                        <p:cTn dur="750" id="3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5"/>
      <p:bldP grpId="0" spid="26"/>
      <p:bldP grpId="0" spid="11"/>
      <p:bldP grpId="0" spid="12"/>
      <p:bldP grpId="0" spid="14"/>
      <p:bldP grpId="0" spid="1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087161BC-1774-4FED-BE2F-36A974CEA8C0}"/>
              </a:ext>
            </a:extLst>
          </p:cNvPr>
          <p:cNvPicPr>
            <a:picLocks noChangeAspect="1"/>
          </p:cNvPicPr>
          <p:nvPr/>
        </p:nvPicPr>
        <p:blipFill>
          <a:blip r:embed="rId3">
            <a:extLst>
              <a:ext uri="{28A0092B-C50C-407E-A947-70E740481C1C}">
                <a14:useLocalDpi val="0"/>
              </a:ext>
            </a:extLst>
          </a:blip>
          <a:stretch>
            <a:fillRect/>
          </a:stretch>
        </p:blipFill>
        <p:spPr>
          <a:xfrm>
            <a:off x="7914" y="0"/>
            <a:ext cx="12192000" cy="6858000"/>
          </a:xfrm>
          <a:prstGeom prst="rect">
            <a:avLst/>
          </a:prstGeom>
        </p:spPr>
      </p:pic>
      <p:pic>
        <p:nvPicPr>
          <p:cNvPr id="5" name="图片 4">
            <a:extLst>
              <a:ext uri="{FF2B5EF4-FFF2-40B4-BE49-F238E27FC236}">
                <a16:creationId xmlns:a16="http://schemas.microsoft.com/office/drawing/2014/main" id="{377F32C2-73AF-4F72-A65B-0FB65716963F}"/>
              </a:ext>
            </a:extLst>
          </p:cNvPr>
          <p:cNvPicPr>
            <a:picLocks noChangeAspect="1"/>
          </p:cNvPicPr>
          <p:nvPr/>
        </p:nvPicPr>
        <p:blipFill>
          <a:blip r:embed="rId4">
            <a:extLst>
              <a:ext uri="{28A0092B-C50C-407E-A947-70E740481C1C}">
                <a14:useLocalDpi val="0"/>
              </a:ext>
            </a:extLst>
          </a:blip>
          <a:stretch>
            <a:fillRect/>
          </a:stretch>
        </p:blipFill>
        <p:spPr>
          <a:xfrm flipH="1">
            <a:off x="0" y="3715843"/>
            <a:ext cx="2222137" cy="2987336"/>
          </a:xfrm>
          <a:prstGeom prst="rect">
            <a:avLst/>
          </a:prstGeom>
        </p:spPr>
      </p:pic>
      <p:pic>
        <p:nvPicPr>
          <p:cNvPr id="6" name="图片 5">
            <a:extLst>
              <a:ext uri="{FF2B5EF4-FFF2-40B4-BE49-F238E27FC236}">
                <a16:creationId xmlns:a16="http://schemas.microsoft.com/office/drawing/2014/main" id="{E6FFA008-C077-4930-A584-91734D7F3630}"/>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b="10994" t="61991"/>
          <a:stretch>
            <a:fillRect/>
          </a:stretch>
        </p:blipFill>
        <p:spPr>
          <a:xfrm>
            <a:off x="0" y="5148771"/>
            <a:ext cx="12200308" cy="1702247"/>
          </a:xfrm>
          <a:prstGeom prst="rect">
            <a:avLst/>
          </a:prstGeom>
        </p:spPr>
      </p:pic>
      <p:pic>
        <p:nvPicPr>
          <p:cNvPr id="7" name="图片 6">
            <a:extLst>
              <a:ext uri="{FF2B5EF4-FFF2-40B4-BE49-F238E27FC236}">
                <a16:creationId xmlns:a16="http://schemas.microsoft.com/office/drawing/2014/main" id="{55EAB009-E206-49EC-8421-9F890789E23B}"/>
              </a:ext>
            </a:extLst>
          </p:cNvPr>
          <p:cNvPicPr>
            <a:picLocks noChangeAspect="1"/>
          </p:cNvPicPr>
          <p:nvPr/>
        </p:nvPicPr>
        <p:blipFill>
          <a:blip r:embed="rId6">
            <a:extLst>
              <a:ext uri="{28A0092B-C50C-407E-A947-70E740481C1C}">
                <a14:useLocalDpi val="0"/>
              </a:ext>
            </a:extLst>
          </a:blip>
          <a:srcRect b="3505" r="88112" t="77889"/>
          <a:stretch>
            <a:fillRect/>
          </a:stretch>
        </p:blipFill>
        <p:spPr>
          <a:xfrm>
            <a:off x="5168115" y="5350547"/>
            <a:ext cx="1926400" cy="1507453"/>
          </a:xfrm>
          <a:prstGeom prst="rect">
            <a:avLst/>
          </a:prstGeom>
        </p:spPr>
      </p:pic>
      <p:pic>
        <p:nvPicPr>
          <p:cNvPr id="8" name="图片 7">
            <a:extLst>
              <a:ext uri="{FF2B5EF4-FFF2-40B4-BE49-F238E27FC236}">
                <a16:creationId xmlns:a16="http://schemas.microsoft.com/office/drawing/2014/main" id="{3F200452-6AAE-4F87-9A36-E581BBE3485F}"/>
              </a:ext>
            </a:extLst>
          </p:cNvPr>
          <p:cNvPicPr>
            <a:picLocks noChangeAspect="1"/>
          </p:cNvPicPr>
          <p:nvPr/>
        </p:nvPicPr>
        <p:blipFill>
          <a:blip r:embed="rId7">
            <a:extLst>
              <a:ext uri="{28A0092B-C50C-407E-A947-70E740481C1C}">
                <a14:useLocalDpi val="0"/>
              </a:ext>
            </a:extLst>
          </a:blip>
          <a:stretch>
            <a:fillRect/>
          </a:stretch>
        </p:blipFill>
        <p:spPr>
          <a:xfrm flipH="1">
            <a:off x="303959" y="376402"/>
            <a:ext cx="1326656" cy="870978"/>
          </a:xfrm>
          <a:prstGeom prst="rect">
            <a:avLst/>
          </a:prstGeom>
        </p:spPr>
      </p:pic>
      <p:grpSp>
        <p:nvGrpSpPr>
          <p:cNvPr id="23" name="组合 22">
            <a:extLst>
              <a:ext uri="{FF2B5EF4-FFF2-40B4-BE49-F238E27FC236}">
                <a16:creationId xmlns:a16="http://schemas.microsoft.com/office/drawing/2014/main" id="{2AE76876-B860-4E1F-9312-BAD143C1EF62}"/>
              </a:ext>
            </a:extLst>
          </p:cNvPr>
          <p:cNvGrpSpPr/>
          <p:nvPr/>
        </p:nvGrpSpPr>
        <p:grpSpPr>
          <a:xfrm>
            <a:off x="2309283" y="1089554"/>
            <a:ext cx="7241144" cy="4073350"/>
            <a:chOff x="2309283" y="1089554"/>
            <a:chExt cx="7241144" cy="4073350"/>
          </a:xfrm>
        </p:grpSpPr>
        <p:grpSp>
          <p:nvGrpSpPr>
            <p:cNvPr id="14" name="组合 13">
              <a:extLst>
                <a:ext uri="{FF2B5EF4-FFF2-40B4-BE49-F238E27FC236}">
                  <a16:creationId xmlns:a16="http://schemas.microsoft.com/office/drawing/2014/main" id="{2A7AD84F-091C-451B-B3DC-EEA06B4E1BBB}"/>
                </a:ext>
              </a:extLst>
            </p:cNvPr>
            <p:cNvGrpSpPr/>
            <p:nvPr/>
          </p:nvGrpSpPr>
          <p:grpSpPr>
            <a:xfrm>
              <a:off x="3218737" y="1543693"/>
              <a:ext cx="6331690" cy="3298837"/>
              <a:chOff x="3518990" y="1237452"/>
              <a:chExt cx="6331690" cy="3298837"/>
            </a:xfrm>
          </p:grpSpPr>
          <p:sp>
            <p:nvSpPr>
              <p:cNvPr id="16" name="矩形 15">
                <a:extLst>
                  <a:ext uri="{FF2B5EF4-FFF2-40B4-BE49-F238E27FC236}">
                    <a16:creationId xmlns:a16="http://schemas.microsoft.com/office/drawing/2014/main" id="{4E345EA7-75CF-4EA1-A90A-AF1862F653BF}"/>
                  </a:ext>
                </a:extLst>
              </p:cNvPr>
              <p:cNvSpPr/>
              <p:nvPr/>
            </p:nvSpPr>
            <p:spPr>
              <a:xfrm>
                <a:off x="3518990" y="1237452"/>
                <a:ext cx="6331690" cy="3298837"/>
              </a:xfrm>
              <a:prstGeom prst="roundRect">
                <a:avLst>
                  <a:gd fmla="val 8005" name="adj"/>
                </a:avLst>
              </a:prstGeom>
              <a:solidFill>
                <a:schemeClr val="bg1"/>
              </a:solidFill>
              <a:ln w="76200">
                <a:solidFill>
                  <a:srgbClr val="FD0003"/>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v</a:t>
                </a:r>
              </a:p>
            </p:txBody>
          </p:sp>
          <p:sp>
            <p:nvSpPr>
              <p:cNvPr id="13" name="矩形 12">
                <a:extLst>
                  <a:ext uri="{FF2B5EF4-FFF2-40B4-BE49-F238E27FC236}">
                    <a16:creationId xmlns:a16="http://schemas.microsoft.com/office/drawing/2014/main" id="{8F9E70CD-A5C8-4A14-AF81-22C9B3EB8549}"/>
                  </a:ext>
                </a:extLst>
              </p:cNvPr>
              <p:cNvSpPr/>
              <p:nvPr/>
            </p:nvSpPr>
            <p:spPr>
              <a:xfrm>
                <a:off x="3678835" y="1342512"/>
                <a:ext cx="6012000" cy="3060000"/>
              </a:xfrm>
              <a:prstGeom prst="roundRect">
                <a:avLst>
                  <a:gd fmla="val 4839" name="adj"/>
                </a:avLst>
              </a:prstGeom>
              <a:solidFill>
                <a:srgbClr val="FFF3F3"/>
              </a:solidFill>
              <a:ln>
                <a:solidFill>
                  <a:srgbClr val="EE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a:extLst>
                <a:ext uri="{FF2B5EF4-FFF2-40B4-BE49-F238E27FC236}">
                  <a16:creationId xmlns:a16="http://schemas.microsoft.com/office/drawing/2014/main" id="{2270EC23-3AF7-47D1-99E1-A9F9F4DD6C85}"/>
                </a:ext>
              </a:extLst>
            </p:cNvPr>
            <p:cNvGrpSpPr/>
            <p:nvPr/>
          </p:nvGrpSpPr>
          <p:grpSpPr>
            <a:xfrm>
              <a:off x="4841438" y="1089554"/>
              <a:ext cx="2976095" cy="936000"/>
              <a:chOff x="4841438" y="1089554"/>
              <a:chExt cx="2976095" cy="936000"/>
            </a:xfrm>
          </p:grpSpPr>
          <p:pic>
            <p:nvPicPr>
              <p:cNvPr id="17" name="图片 16">
                <a:extLst>
                  <a:ext uri="{FF2B5EF4-FFF2-40B4-BE49-F238E27FC236}">
                    <a16:creationId xmlns:a16="http://schemas.microsoft.com/office/drawing/2014/main" id="{0455761B-26F3-41AD-B2E7-CBDAE09DFF7B}"/>
                  </a:ext>
                </a:extLst>
              </p:cNvPr>
              <p:cNvPicPr>
                <a:picLocks noChangeAspect="1"/>
              </p:cNvPicPr>
              <p:nvPr/>
            </p:nvPicPr>
            <p:blipFill>
              <a:blip r:embed="rId8">
                <a:extLst>
                  <a:ext uri="{28A0092B-C50C-407E-A947-70E740481C1C}">
                    <a14:useLocalDpi val="0"/>
                  </a:ext>
                </a:extLst>
              </a:blip>
              <a:stretch>
                <a:fillRect/>
              </a:stretch>
            </p:blipFill>
            <p:spPr>
              <a:xfrm>
                <a:off x="4841438" y="1089554"/>
                <a:ext cx="936000" cy="936000"/>
              </a:xfrm>
              <a:prstGeom prst="roundRect">
                <a:avLst/>
              </a:prstGeom>
            </p:spPr>
          </p:pic>
          <p:pic>
            <p:nvPicPr>
              <p:cNvPr id="20" name="图片 19">
                <a:extLst>
                  <a:ext uri="{FF2B5EF4-FFF2-40B4-BE49-F238E27FC236}">
                    <a16:creationId xmlns:a16="http://schemas.microsoft.com/office/drawing/2014/main" id="{7A6C0AA0-36EB-4CB2-B415-8088C56887E6}"/>
                  </a:ext>
                </a:extLst>
              </p:cNvPr>
              <p:cNvPicPr>
                <a:picLocks noChangeAspect="1"/>
              </p:cNvPicPr>
              <p:nvPr/>
            </p:nvPicPr>
            <p:blipFill>
              <a:blip r:embed="rId8">
                <a:extLst>
                  <a:ext uri="{28A0092B-C50C-407E-A947-70E740481C1C}">
                    <a14:useLocalDpi val="0"/>
                  </a:ext>
                </a:extLst>
              </a:blip>
              <a:stretch>
                <a:fillRect/>
              </a:stretch>
            </p:blipFill>
            <p:spPr>
              <a:xfrm>
                <a:off x="5861486" y="1089554"/>
                <a:ext cx="936000" cy="936000"/>
              </a:xfrm>
              <a:prstGeom prst="roundRect">
                <a:avLst/>
              </a:prstGeom>
            </p:spPr>
          </p:pic>
          <p:pic>
            <p:nvPicPr>
              <p:cNvPr id="21" name="图片 20">
                <a:extLst>
                  <a:ext uri="{FF2B5EF4-FFF2-40B4-BE49-F238E27FC236}">
                    <a16:creationId xmlns:a16="http://schemas.microsoft.com/office/drawing/2014/main" id="{A1F4516C-26C8-48D3-9D93-A40FC930FE78}"/>
                  </a:ext>
                </a:extLst>
              </p:cNvPr>
              <p:cNvPicPr>
                <a:picLocks noChangeAspect="1"/>
              </p:cNvPicPr>
              <p:nvPr/>
            </p:nvPicPr>
            <p:blipFill>
              <a:blip r:embed="rId8">
                <a:extLst>
                  <a:ext uri="{28A0092B-C50C-407E-A947-70E740481C1C}">
                    <a14:useLocalDpi val="0"/>
                  </a:ext>
                </a:extLst>
              </a:blip>
              <a:stretch>
                <a:fillRect/>
              </a:stretch>
            </p:blipFill>
            <p:spPr>
              <a:xfrm>
                <a:off x="6881533" y="1089554"/>
                <a:ext cx="936000" cy="936000"/>
              </a:xfrm>
              <a:prstGeom prst="roundRect">
                <a:avLst/>
              </a:prstGeom>
            </p:spPr>
          </p:pic>
        </p:grpSp>
        <p:pic>
          <p:nvPicPr>
            <p:cNvPr id="22" name="图片 21">
              <a:extLst>
                <a:ext uri="{FF2B5EF4-FFF2-40B4-BE49-F238E27FC236}">
                  <a16:creationId xmlns:a16="http://schemas.microsoft.com/office/drawing/2014/main" id="{9E9792B1-5212-4544-86A4-2A560995ED31}"/>
                </a:ext>
              </a:extLst>
            </p:cNvPr>
            <p:cNvPicPr>
              <a:picLocks noChangeAspect="1"/>
            </p:cNvPicPr>
            <p:nvPr/>
          </p:nvPicPr>
          <p:blipFill>
            <a:blip r:embed="rId9">
              <a:extLst>
                <a:ext uri="{28A0092B-C50C-407E-A947-70E740481C1C}">
                  <a14:useLocalDpi val="0"/>
                </a:ext>
              </a:extLst>
            </a:blip>
            <a:stretch>
              <a:fillRect/>
            </a:stretch>
          </p:blipFill>
          <p:spPr>
            <a:xfrm>
              <a:off x="2309283" y="3207470"/>
              <a:ext cx="1955434" cy="1955434"/>
            </a:xfrm>
            <a:prstGeom prst="roundRect">
              <a:avLst/>
            </a:prstGeom>
          </p:spPr>
        </p:pic>
      </p:grpSp>
      <p:sp>
        <p:nvSpPr>
          <p:cNvPr id="32" name="矩形 134">
            <a:extLst>
              <a:ext uri="{FF2B5EF4-FFF2-40B4-BE49-F238E27FC236}">
                <a16:creationId xmlns:a16="http://schemas.microsoft.com/office/drawing/2014/main" id="{583383C4-4BBF-4844-B3AB-FF7E02FD80F9}"/>
              </a:ext>
            </a:extLst>
          </p:cNvPr>
          <p:cNvSpPr>
            <a:spLocks noChangeArrowheads="1"/>
          </p:cNvSpPr>
          <p:nvPr/>
        </p:nvSpPr>
        <p:spPr bwMode="auto">
          <a:xfrm>
            <a:off x="4842016" y="2268751"/>
            <a:ext cx="3085659" cy="929640"/>
          </a:xfrm>
          <a:prstGeom prst="rect">
            <a:avLst/>
          </a:prstGeom>
          <a:noFill/>
          <a:ln>
            <a:noFill/>
          </a:ln>
        </p:spPr>
        <p:txBody>
          <a:bodyPr wrap="square">
            <a:spAutoFit/>
            <a:scene3d>
              <a:camera prst="orthographicFront"/>
              <a:lightRig dir="tl" rig="flat">
                <a:rot lat="0" lon="0" rev="6600000"/>
              </a:lightRig>
            </a:scene3d>
            <a:sp3d contourW="8890" extrusionH="25400">
              <a:bevelT h="31750" w="38100"/>
              <a:contourClr>
                <a:schemeClr val="accent2">
                  <a:shade val="75000"/>
                </a:schemeClr>
              </a:contourClr>
            </a:sp3d>
          </a:bodyPr>
          <a:lstStyle/>
          <a:p>
            <a:pPr algn="ctr">
              <a:defRPr/>
            </a:pPr>
            <a:r>
              <a:rPr altLang="en-US" b="1" lang="zh-CN" sz="55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第三章</a:t>
            </a:r>
          </a:p>
        </p:txBody>
      </p:sp>
      <p:sp>
        <p:nvSpPr>
          <p:cNvPr id="34" name="TextBox 23">
            <a:extLst>
              <a:ext uri="{FF2B5EF4-FFF2-40B4-BE49-F238E27FC236}">
                <a16:creationId xmlns:a16="http://schemas.microsoft.com/office/drawing/2014/main" id="{B3CD5360-D68B-4AAD-8118-A61034EFDBB0}"/>
              </a:ext>
            </a:extLst>
          </p:cNvPr>
          <p:cNvSpPr txBox="1">
            <a:spLocks noChangeArrowheads="1"/>
          </p:cNvSpPr>
          <p:nvPr/>
        </p:nvSpPr>
        <p:spPr bwMode="auto">
          <a:xfrm>
            <a:off x="3538427" y="3377323"/>
            <a:ext cx="6012000" cy="85344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ctr">
              <a:defRPr/>
            </a:pPr>
            <a:r>
              <a:rPr altLang="en-US" b="1" lang="zh-CN" sz="5000">
                <a:solidFill>
                  <a:srgbClr val="FB0000"/>
                </a:solidFill>
                <a:latin charset="-122" panose="020b0503020204020204" pitchFamily="34" typeface="微软雅黑"/>
                <a:cs typeface="+mn-ea"/>
                <a:sym charset="-122" panose="020b0503020204020204" pitchFamily="34" typeface="微软雅黑"/>
              </a:rPr>
              <a:t>党员教育基本任务</a:t>
            </a:r>
          </a:p>
        </p:txBody>
      </p:sp>
      <p:pic>
        <p:nvPicPr>
          <p:cNvPr id="9" name="图片 8">
            <a:extLst>
              <a:ext uri="{FF2B5EF4-FFF2-40B4-BE49-F238E27FC236}">
                <a16:creationId xmlns:a16="http://schemas.microsoft.com/office/drawing/2014/main" id="{383E6F04-99C0-4B95-B97B-00870EAAD204}"/>
              </a:ext>
            </a:extLst>
          </p:cNvPr>
          <p:cNvPicPr>
            <a:picLocks noChangeAspect="1"/>
          </p:cNvPicPr>
          <p:nvPr/>
        </p:nvPicPr>
        <p:blipFill>
          <a:blip r:embed="rId10">
            <a:extLst>
              <a:ext uri="{28A0092B-C50C-407E-A947-70E740481C1C}">
                <a14:useLocalDpi val="0"/>
              </a:ext>
            </a:extLst>
          </a:blip>
          <a:srcRect b="12452" l="53027" t="34011"/>
          <a:stretch>
            <a:fillRect/>
          </a:stretch>
        </p:blipFill>
        <p:spPr>
          <a:xfrm>
            <a:off x="6464968" y="3604096"/>
            <a:ext cx="5727032" cy="3263158"/>
          </a:xfrm>
          <a:prstGeom prst="rect">
            <a:avLst/>
          </a:prstGeom>
        </p:spPr>
      </p:pic>
      <p:pic>
        <p:nvPicPr>
          <p:cNvPr id="10" name="图片 9">
            <a:extLst>
              <a:ext uri="{FF2B5EF4-FFF2-40B4-BE49-F238E27FC236}">
                <a16:creationId xmlns:a16="http://schemas.microsoft.com/office/drawing/2014/main" id="{55DDAD24-C605-48CD-96F9-FD63A8A96807}"/>
              </a:ext>
            </a:extLst>
          </p:cNvPr>
          <p:cNvPicPr>
            <a:picLocks noChangeAspect="1"/>
          </p:cNvPicPr>
          <p:nvPr/>
        </p:nvPicPr>
        <p:blipFill>
          <a:blip r:embed="rId11">
            <a:extLst>
              <a:ext uri="{28A0092B-C50C-407E-A947-70E740481C1C}">
                <a14:useLocalDpi val="0"/>
              </a:ext>
            </a:extLst>
          </a:blip>
          <a:stretch>
            <a:fillRect/>
          </a:stretch>
        </p:blipFill>
        <p:spPr>
          <a:xfrm>
            <a:off x="7891272" y="0"/>
            <a:ext cx="4300728" cy="1237452"/>
          </a:xfrm>
          <a:prstGeom prst="rect">
            <a:avLst/>
          </a:prstGeom>
        </p:spPr>
      </p:pic>
    </p:spTree>
    <p:custDataLst>
      <p:tags r:id="rId12"/>
    </p:custDataLst>
    <p:extLst>
      <p:ext uri="{BB962C8B-B14F-4D97-AF65-F5344CB8AC3E}">
        <p14:creationId val="2596446184"/>
      </p:ext>
    </p:ext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id="7"/>
                                        <p:tgtEl>
                                          <p:spTgt spid="5"/>
                                        </p:tgtEl>
                                        <p:attrNameLst>
                                          <p:attrName>ppt_x</p:attrName>
                                        </p:attrNameLst>
                                      </p:cBhvr>
                                      <p:tavLst>
                                        <p:tav tm="0">
                                          <p:val>
                                            <p:strVal val="#ppt_x-#ppt_w*1.125000"/>
                                          </p:val>
                                        </p:tav>
                                        <p:tav tm="100000">
                                          <p:val>
                                            <p:strVal val="#ppt_x"/>
                                          </p:val>
                                        </p:tav>
                                      </p:tavLst>
                                    </p:anim>
                                    <p:animEffect filter="wipe(right)" transition="in">
                                      <p:cBhvr>
                                        <p:cTn dur="750" id="8"/>
                                        <p:tgtEl>
                                          <p:spTgt spid="5"/>
                                        </p:tgtEl>
                                      </p:cBhvr>
                                    </p:animEffect>
                                  </p:childTnLst>
                                </p:cTn>
                              </p:par>
                              <p:par>
                                <p:cTn fill="hold" id="9" nodeType="with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750" id="11"/>
                                        <p:tgtEl>
                                          <p:spTgt spid="9"/>
                                        </p:tgtEl>
                                      </p:cBhvr>
                                    </p:animEffect>
                                    <p:anim calcmode="lin" valueType="num">
                                      <p:cBhvr>
                                        <p:cTn dur="750" fill="hold" id="12"/>
                                        <p:tgtEl>
                                          <p:spTgt spid="9"/>
                                        </p:tgtEl>
                                        <p:attrNameLst>
                                          <p:attrName>ppt_x</p:attrName>
                                        </p:attrNameLst>
                                      </p:cBhvr>
                                      <p:tavLst>
                                        <p:tav tm="0">
                                          <p:val>
                                            <p:strVal val="#ppt_x"/>
                                          </p:val>
                                        </p:tav>
                                        <p:tav tm="100000">
                                          <p:val>
                                            <p:strVal val="#ppt_x"/>
                                          </p:val>
                                        </p:tav>
                                      </p:tavLst>
                                    </p:anim>
                                    <p:anim calcmode="lin" valueType="num">
                                      <p:cBhvr>
                                        <p:cTn dur="750" fill="hold" id="13"/>
                                        <p:tgtEl>
                                          <p:spTgt spid="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id="15" nodeType="afterEffect" presetClass="entr" presetID="2" presetSubtype="1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750" fill="hold" id="17"/>
                                        <p:tgtEl>
                                          <p:spTgt spid="8"/>
                                        </p:tgtEl>
                                        <p:attrNameLst>
                                          <p:attrName>ppt_x</p:attrName>
                                        </p:attrNameLst>
                                      </p:cBhvr>
                                      <p:tavLst>
                                        <p:tav tm="0">
                                          <p:val>
                                            <p:strVal val="0-#ppt_w/2"/>
                                          </p:val>
                                        </p:tav>
                                        <p:tav tm="100000">
                                          <p:val>
                                            <p:strVal val="#ppt_x"/>
                                          </p:val>
                                        </p:tav>
                                      </p:tavLst>
                                    </p:anim>
                                    <p:anim calcmode="lin" valueType="num">
                                      <p:cBhvr additive="base">
                                        <p:cTn dur="750" fill="hold" id="18"/>
                                        <p:tgtEl>
                                          <p:spTgt spid="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2">
                                  <p:stCondLst>
                                    <p:cond delay="0"/>
                                  </p:stCondLst>
                                  <p:childTnLst>
                                    <p:set>
                                      <p:cBhvr>
                                        <p:cTn dur="1" fill="hold" id="21">
                                          <p:stCondLst>
                                            <p:cond delay="0"/>
                                          </p:stCondLst>
                                        </p:cTn>
                                        <p:tgtEl>
                                          <p:spTgt spid="10"/>
                                        </p:tgtEl>
                                        <p:attrNameLst>
                                          <p:attrName>style.visibility</p:attrName>
                                        </p:attrNameLst>
                                      </p:cBhvr>
                                      <p:to>
                                        <p:strVal val="visible"/>
                                      </p:to>
                                    </p:set>
                                    <p:animEffect filter="wipe(right)" transition="in">
                                      <p:cBhvr>
                                        <p:cTn dur="500" id="22"/>
                                        <p:tgtEl>
                                          <p:spTgt spid="10"/>
                                        </p:tgtEl>
                                      </p:cBhvr>
                                    </p:animEffect>
                                  </p:childTnLst>
                                </p:cTn>
                              </p:par>
                            </p:childTnLst>
                          </p:cTn>
                        </p:par>
                        <p:par>
                          <p:cTn fill="hold" id="23" nodeType="afterGroup">
                            <p:stCondLst>
                              <p:cond delay="2000"/>
                            </p:stCondLst>
                            <p:childTnLst>
                              <p:par>
                                <p:cTn fill="hold" id="24" nodeType="afterEffect" presetClass="entr" presetID="42" presetSubtype="0">
                                  <p:stCondLst>
                                    <p:cond delay="0"/>
                                  </p:stCondLst>
                                  <p:childTnLst>
                                    <p:set>
                                      <p:cBhvr>
                                        <p:cTn dur="1" fill="hold" id="25">
                                          <p:stCondLst>
                                            <p:cond delay="0"/>
                                          </p:stCondLst>
                                        </p:cTn>
                                        <p:tgtEl>
                                          <p:spTgt spid="23"/>
                                        </p:tgtEl>
                                        <p:attrNameLst>
                                          <p:attrName>style.visibility</p:attrName>
                                        </p:attrNameLst>
                                      </p:cBhvr>
                                      <p:to>
                                        <p:strVal val="visible"/>
                                      </p:to>
                                    </p:set>
                                    <p:animEffect filter="fade" transition="in">
                                      <p:cBhvr>
                                        <p:cTn dur="750" id="26"/>
                                        <p:tgtEl>
                                          <p:spTgt spid="23"/>
                                        </p:tgtEl>
                                      </p:cBhvr>
                                    </p:animEffect>
                                    <p:anim calcmode="lin" valueType="num">
                                      <p:cBhvr>
                                        <p:cTn dur="750" fill="hold" id="27"/>
                                        <p:tgtEl>
                                          <p:spTgt spid="23"/>
                                        </p:tgtEl>
                                        <p:attrNameLst>
                                          <p:attrName>ppt_x</p:attrName>
                                        </p:attrNameLst>
                                      </p:cBhvr>
                                      <p:tavLst>
                                        <p:tav tm="0">
                                          <p:val>
                                            <p:strVal val="#ppt_x"/>
                                          </p:val>
                                        </p:tav>
                                        <p:tav tm="100000">
                                          <p:val>
                                            <p:strVal val="#ppt_x"/>
                                          </p:val>
                                        </p:tav>
                                      </p:tavLst>
                                    </p:anim>
                                    <p:anim calcmode="lin" valueType="num">
                                      <p:cBhvr>
                                        <p:cTn dur="750" fill="hold" id="28"/>
                                        <p:tgtEl>
                                          <p:spTgt spid="23"/>
                                        </p:tgtEl>
                                        <p:attrNameLst>
                                          <p:attrName>ppt_y</p:attrName>
                                        </p:attrNameLst>
                                      </p:cBhvr>
                                      <p:tavLst>
                                        <p:tav tm="0">
                                          <p:val>
                                            <p:strVal val="#ppt_y+.1"/>
                                          </p:val>
                                        </p:tav>
                                        <p:tav tm="100000">
                                          <p:val>
                                            <p:strVal val="#ppt_y"/>
                                          </p:val>
                                        </p:tav>
                                      </p:tavLst>
                                    </p:anim>
                                  </p:childTnLst>
                                </p:cTn>
                              </p:par>
                              <p:par>
                                <p:cTn fill="hold" id="29" nodeType="withEffect" presetClass="entr" presetID="17" presetSubtype="10">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p:cTn dur="750" fill="hold" id="31"/>
                                        <p:tgtEl>
                                          <p:spTgt spid="23"/>
                                        </p:tgtEl>
                                        <p:attrNameLst>
                                          <p:attrName>ppt_w</p:attrName>
                                        </p:attrNameLst>
                                      </p:cBhvr>
                                      <p:tavLst>
                                        <p:tav tm="0">
                                          <p:val>
                                            <p:fltVal val="0"/>
                                          </p:val>
                                        </p:tav>
                                        <p:tav tm="100000">
                                          <p:val>
                                            <p:strVal val="#ppt_w"/>
                                          </p:val>
                                        </p:tav>
                                      </p:tavLst>
                                    </p:anim>
                                    <p:anim calcmode="lin" valueType="num">
                                      <p:cBhvr>
                                        <p:cTn dur="750" fill="hold" id="32"/>
                                        <p:tgtEl>
                                          <p:spTgt spid="23"/>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2750"/>
                            </p:stCondLst>
                            <p:childTnLst>
                              <p:par>
                                <p:cTn fill="hold" grpId="0" id="34" nodeType="afterEffect" presetClass="entr" presetID="23" presetSubtype="32">
                                  <p:stCondLst>
                                    <p:cond delay="0"/>
                                  </p:stCondLst>
                                  <p:iterate type="lt">
                                    <p:tmPct val="10000"/>
                                  </p:iterate>
                                  <p:childTnLst>
                                    <p:set>
                                      <p:cBhvr>
                                        <p:cTn dur="1" fill="hold" id="35">
                                          <p:stCondLst>
                                            <p:cond delay="0"/>
                                          </p:stCondLst>
                                        </p:cTn>
                                        <p:tgtEl>
                                          <p:spTgt spid="32"/>
                                        </p:tgtEl>
                                        <p:attrNameLst>
                                          <p:attrName>style.visibility</p:attrName>
                                        </p:attrNameLst>
                                      </p:cBhvr>
                                      <p:to>
                                        <p:strVal val="visible"/>
                                      </p:to>
                                    </p:set>
                                    <p:anim calcmode="lin" valueType="num">
                                      <p:cBhvr>
                                        <p:cTn dur="750" fill="hold" id="36"/>
                                        <p:tgtEl>
                                          <p:spTgt spid="32"/>
                                        </p:tgtEl>
                                        <p:attrNameLst>
                                          <p:attrName>ppt_w</p:attrName>
                                        </p:attrNameLst>
                                      </p:cBhvr>
                                      <p:tavLst>
                                        <p:tav tm="0">
                                          <p:val>
                                            <p:strVal val="4*#ppt_w"/>
                                          </p:val>
                                        </p:tav>
                                        <p:tav tm="100000">
                                          <p:val>
                                            <p:strVal val="#ppt_w"/>
                                          </p:val>
                                        </p:tav>
                                      </p:tavLst>
                                    </p:anim>
                                    <p:anim calcmode="lin" valueType="num">
                                      <p:cBhvr>
                                        <p:cTn dur="750" fill="hold" id="37"/>
                                        <p:tgtEl>
                                          <p:spTgt spid="32"/>
                                        </p:tgtEl>
                                        <p:attrNameLst>
                                          <p:attrName>ppt_h</p:attrName>
                                        </p:attrNameLst>
                                      </p:cBhvr>
                                      <p:tavLst>
                                        <p:tav tm="0">
                                          <p:val>
                                            <p:strVal val="4*#ppt_h"/>
                                          </p:val>
                                        </p:tav>
                                        <p:tav tm="100000">
                                          <p:val>
                                            <p:strVal val="#ppt_h"/>
                                          </p:val>
                                        </p:tav>
                                      </p:tavLst>
                                    </p:anim>
                                  </p:childTnLst>
                                </p:cTn>
                              </p:par>
                            </p:childTnLst>
                          </p:cTn>
                        </p:par>
                        <p:par>
                          <p:cTn fill="hold" id="38" nodeType="afterGroup">
                            <p:stCondLst>
                              <p:cond delay="3500"/>
                            </p:stCondLst>
                            <p:childTnLst>
                              <p:par>
                                <p:cTn fill="hold" grpId="0" id="39" nodeType="afterEffect" presetClass="entr" presetID="23" presetSubtype="36">
                                  <p:stCondLst>
                                    <p:cond delay="0"/>
                                  </p:stCondLst>
                                  <p:iterate type="lt">
                                    <p:tmPct val="10000"/>
                                  </p:iterate>
                                  <p:childTnLst>
                                    <p:set>
                                      <p:cBhvr>
                                        <p:cTn dur="1" fill="hold" id="40">
                                          <p:stCondLst>
                                            <p:cond delay="0"/>
                                          </p:stCondLst>
                                        </p:cTn>
                                        <p:tgtEl>
                                          <p:spTgt spid="34"/>
                                        </p:tgtEl>
                                        <p:attrNameLst>
                                          <p:attrName>style.visibility</p:attrName>
                                        </p:attrNameLst>
                                      </p:cBhvr>
                                      <p:to>
                                        <p:strVal val="visible"/>
                                      </p:to>
                                    </p:set>
                                    <p:anim calcmode="lin" valueType="num">
                                      <p:cBhvr>
                                        <p:cTn dur="750" fill="hold" id="41"/>
                                        <p:tgtEl>
                                          <p:spTgt spid="34"/>
                                        </p:tgtEl>
                                        <p:attrNameLst>
                                          <p:attrName>ppt_w</p:attrName>
                                        </p:attrNameLst>
                                      </p:cBhvr>
                                      <p:tavLst>
                                        <p:tav tm="0">
                                          <p:val>
                                            <p:strVal val="(6*min(max(#ppt_w*#ppt_h,.3),1)-7.4)/-.7*#ppt_w"/>
                                          </p:val>
                                        </p:tav>
                                        <p:tav tm="100000">
                                          <p:val>
                                            <p:strVal val="#ppt_w"/>
                                          </p:val>
                                        </p:tav>
                                      </p:tavLst>
                                    </p:anim>
                                    <p:anim calcmode="lin" valueType="num">
                                      <p:cBhvr>
                                        <p:cTn dur="750" fill="hold" id="42"/>
                                        <p:tgtEl>
                                          <p:spTgt spid="34"/>
                                        </p:tgtEl>
                                        <p:attrNameLst>
                                          <p:attrName>ppt_h</p:attrName>
                                        </p:attrNameLst>
                                      </p:cBhvr>
                                      <p:tavLst>
                                        <p:tav tm="0">
                                          <p:val>
                                            <p:strVal val="(6*min(max(#ppt_w*#ppt_h,.3),1)-7.4)/-.7*#ppt_h"/>
                                          </p:val>
                                        </p:tav>
                                        <p:tav tm="100000">
                                          <p:val>
                                            <p:strVal val="#ppt_h"/>
                                          </p:val>
                                        </p:tav>
                                      </p:tavLst>
                                    </p:anim>
                                    <p:anim calcmode="lin" valueType="num">
                                      <p:cBhvr>
                                        <p:cTn dur="750" fill="hold" id="43"/>
                                        <p:tgtEl>
                                          <p:spTgt spid="34"/>
                                        </p:tgtEl>
                                        <p:attrNameLst>
                                          <p:attrName>ppt_x</p:attrName>
                                        </p:attrNameLst>
                                      </p:cBhvr>
                                      <p:tavLst>
                                        <p:tav tm="0">
                                          <p:val>
                                            <p:fltVal val="0.5"/>
                                          </p:val>
                                        </p:tav>
                                        <p:tav tm="100000">
                                          <p:val>
                                            <p:strVal val="#ppt_x"/>
                                          </p:val>
                                        </p:tav>
                                      </p:tavLst>
                                    </p:anim>
                                    <p:anim calcmode="lin" valueType="num">
                                      <p:cBhvr>
                                        <p:cTn dur="750" fill="hold" id="44"/>
                                        <p:tgtEl>
                                          <p:spTgt spid="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TextBox 147">
            <a:extLst>
              <a:ext uri="{FF2B5EF4-FFF2-40B4-BE49-F238E27FC236}">
                <a16:creationId xmlns:a16="http://schemas.microsoft.com/office/drawing/2014/main" id="{9DAFDE15-DDDB-4920-AE5C-FD47F477D741}"/>
              </a:ext>
            </a:extLst>
          </p:cNvPr>
          <p:cNvSpPr txBox="1">
            <a:spLocks noChangeArrowheads="1"/>
          </p:cNvSpPr>
          <p:nvPr/>
        </p:nvSpPr>
        <p:spPr bwMode="auto">
          <a:xfrm>
            <a:off x="3565256" y="1654544"/>
            <a:ext cx="7857208" cy="792000"/>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pc="150" sz="1600">
                <a:latin charset="-122" panose="020b0503020204020204" pitchFamily="34" typeface="微软雅黑"/>
                <a:cs typeface="+mn-ea"/>
                <a:sym charset="-122" panose="020b0503020204020204" pitchFamily="34" typeface="微软雅黑"/>
              </a:rPr>
              <a:t>      加强政治理论教育，突出党的创新理论学习，组织党员学习党的基本理论、基本路线、基本方略，学习马克思主义基本原理和党的基本知识，引导党员坚定理想信念，增强党性修养，努力掌握并自觉运用马克思主义立场观点方法。</a:t>
            </a:r>
          </a:p>
        </p:txBody>
      </p:sp>
      <p:sp>
        <p:nvSpPr>
          <p:cNvPr id="35" name="TextBox 147">
            <a:extLst>
              <a:ext uri="{FF2B5EF4-FFF2-40B4-BE49-F238E27FC236}">
                <a16:creationId xmlns:a16="http://schemas.microsoft.com/office/drawing/2014/main" id="{041AB69F-56D1-4773-9FDC-CC8C0A365C35}"/>
              </a:ext>
            </a:extLst>
          </p:cNvPr>
          <p:cNvSpPr txBox="1">
            <a:spLocks noChangeArrowheads="1"/>
          </p:cNvSpPr>
          <p:nvPr/>
        </p:nvSpPr>
        <p:spPr bwMode="auto">
          <a:xfrm>
            <a:off x="3565256" y="3132376"/>
            <a:ext cx="7917501" cy="1134828"/>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突出政治教育和政治训练，严格党内政治生活锻炼，教育党员旗帜鲜明讲政治，提高政治觉悟和政治能力，严守政治纪律和政治规矩，永葆共产党人政治本色，做到“四个服从”，在思想上政治上行动上同以习近平同志为核心的党中央保持高度一致。</a:t>
            </a:r>
          </a:p>
        </p:txBody>
      </p:sp>
      <p:sp>
        <p:nvSpPr>
          <p:cNvPr id="16" name="TextBox 147">
            <a:extLst>
              <a:ext uri="{FF2B5EF4-FFF2-40B4-BE49-F238E27FC236}">
                <a16:creationId xmlns:a16="http://schemas.microsoft.com/office/drawing/2014/main" id="{A5F8ED18-C602-4588-926A-A7A1CD3CE340}"/>
              </a:ext>
            </a:extLst>
          </p:cNvPr>
          <p:cNvSpPr txBox="1">
            <a:spLocks noChangeArrowheads="1"/>
          </p:cNvSpPr>
          <p:nvPr/>
        </p:nvSpPr>
        <p:spPr bwMode="auto">
          <a:xfrm>
            <a:off x="3565256" y="4700412"/>
            <a:ext cx="7917501" cy="1157127"/>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强化党章党规党纪教育，引导党员牢记入党誓词，坚持合格党员标准，自觉遵守党的纪律，带头践行社会主义核心价值观，培养高尚道德情操，培育良好思想作风、学风、工作作风、生活作风和家风。加强宪法法律法规教育，引导党员尊法学法守法用法。</a:t>
            </a:r>
          </a:p>
        </p:txBody>
      </p:sp>
      <p:sp>
        <p:nvSpPr>
          <p:cNvPr id="9" name="TextBox 13">
            <a:extLst>
              <a:ext uri="{FF2B5EF4-FFF2-40B4-BE49-F238E27FC236}">
                <a16:creationId xmlns:a16="http://schemas.microsoft.com/office/drawing/2014/main" id="{C52FC4B7-B099-4492-AC89-A249B8464542}"/>
              </a:ext>
            </a:extLst>
          </p:cNvPr>
          <p:cNvSpPr txBox="1">
            <a:spLocks noChangeArrowheads="1"/>
          </p:cNvSpPr>
          <p:nvPr/>
        </p:nvSpPr>
        <p:spPr bwMode="auto">
          <a:xfrm>
            <a:off x="1628037" y="385406"/>
            <a:ext cx="34011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党员教育基本任务</a:t>
            </a:r>
          </a:p>
        </p:txBody>
      </p:sp>
      <p:sp>
        <p:nvSpPr>
          <p:cNvPr id="10" name="矩形 9">
            <a:extLst>
              <a:ext uri="{FF2B5EF4-FFF2-40B4-BE49-F238E27FC236}">
                <a16:creationId xmlns:a16="http://schemas.microsoft.com/office/drawing/2014/main" id="{89AE6A78-776E-40B4-9776-B46F4C8D57C1}"/>
              </a:ext>
            </a:extLst>
          </p:cNvPr>
          <p:cNvSpPr/>
          <p:nvPr/>
        </p:nvSpPr>
        <p:spPr>
          <a:xfrm>
            <a:off x="829831" y="1656261"/>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第九条</a:t>
            </a:r>
          </a:p>
        </p:txBody>
      </p:sp>
      <p:sp>
        <p:nvSpPr>
          <p:cNvPr id="11" name="矩形 10">
            <a:extLst>
              <a:ext uri="{FF2B5EF4-FFF2-40B4-BE49-F238E27FC236}">
                <a16:creationId xmlns:a16="http://schemas.microsoft.com/office/drawing/2014/main" id="{F0FD696D-A98A-4A42-9319-6A66028CA451}"/>
              </a:ext>
            </a:extLst>
          </p:cNvPr>
          <p:cNvSpPr/>
          <p:nvPr/>
        </p:nvSpPr>
        <p:spPr>
          <a:xfrm>
            <a:off x="829831" y="3267990"/>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第十条</a:t>
            </a:r>
          </a:p>
        </p:txBody>
      </p:sp>
      <p:sp>
        <p:nvSpPr>
          <p:cNvPr id="13" name="矩形 12">
            <a:extLst>
              <a:ext uri="{FF2B5EF4-FFF2-40B4-BE49-F238E27FC236}">
                <a16:creationId xmlns:a16="http://schemas.microsoft.com/office/drawing/2014/main" id="{9CED30E2-FA24-43BE-B862-0F0B626F0992}"/>
              </a:ext>
            </a:extLst>
          </p:cNvPr>
          <p:cNvSpPr/>
          <p:nvPr/>
        </p:nvSpPr>
        <p:spPr>
          <a:xfrm>
            <a:off x="829831" y="4831494"/>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第十一条</a:t>
            </a:r>
          </a:p>
        </p:txBody>
      </p:sp>
    </p:spTree>
    <p:custDataLst>
      <p:tags r:id="rId3"/>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29"/>
                                        </p:tgtEl>
                                        <p:attrNameLst>
                                          <p:attrName>style.visibility</p:attrName>
                                        </p:attrNameLst>
                                      </p:cBhvr>
                                      <p:to>
                                        <p:strVal val="visible"/>
                                      </p:to>
                                    </p:set>
                                    <p:animEffect filter="wipe(left)" transition="in">
                                      <p:cBhvr>
                                        <p:cTn dur="750" id="11"/>
                                        <p:tgtEl>
                                          <p:spTgt spid="29"/>
                                        </p:tgtEl>
                                      </p:cBhvr>
                                    </p:animEffect>
                                  </p:childTnLst>
                                </p:cTn>
                              </p:par>
                            </p:childTnLst>
                          </p:cTn>
                        </p:par>
                        <p:par>
                          <p:cTn fill="hold" id="12" nodeType="afterGroup">
                            <p:stCondLst>
                              <p:cond delay="750"/>
                            </p:stCondLst>
                            <p:childTnLst>
                              <p:par>
                                <p:cTn fill="hold" grpId="0" id="13" nodeType="afterEffect" presetClass="entr" presetID="2" presetSubtype="8">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750" fill="hold" id="15"/>
                                        <p:tgtEl>
                                          <p:spTgt spid="11"/>
                                        </p:tgtEl>
                                        <p:attrNameLst>
                                          <p:attrName>ppt_x</p:attrName>
                                        </p:attrNameLst>
                                      </p:cBhvr>
                                      <p:tavLst>
                                        <p:tav tm="0">
                                          <p:val>
                                            <p:strVal val="0-#ppt_w/2"/>
                                          </p:val>
                                        </p:tav>
                                        <p:tav tm="100000">
                                          <p:val>
                                            <p:strVal val="#ppt_x"/>
                                          </p:val>
                                        </p:tav>
                                      </p:tavLst>
                                    </p:anim>
                                    <p:anim calcmode="lin" valueType="num">
                                      <p:cBhvr additive="base">
                                        <p:cTn dur="750" fill="hold" id="16"/>
                                        <p:tgtEl>
                                          <p:spTgt spid="11"/>
                                        </p:tgtEl>
                                        <p:attrNameLst>
                                          <p:attrName>ppt_y</p:attrName>
                                        </p:attrNameLst>
                                      </p:cBhvr>
                                      <p:tavLst>
                                        <p:tav tm="0">
                                          <p:val>
                                            <p:strVal val="#ppt_y"/>
                                          </p:val>
                                        </p:tav>
                                        <p:tav tm="100000">
                                          <p:val>
                                            <p:strVal val="#ppt_y"/>
                                          </p:val>
                                        </p:tav>
                                      </p:tavLst>
                                    </p:anim>
                                  </p:childTnLst>
                                </p:cTn>
                              </p:par>
                              <p:par>
                                <p:cTn fill="hold" grpId="0" id="17" nodeType="withEffect" presetClass="entr" presetID="22" presetSubtype="8">
                                  <p:stCondLst>
                                    <p:cond delay="0"/>
                                  </p:stCondLst>
                                  <p:childTnLst>
                                    <p:set>
                                      <p:cBhvr>
                                        <p:cTn dur="1" fill="hold" id="18">
                                          <p:stCondLst>
                                            <p:cond delay="0"/>
                                          </p:stCondLst>
                                        </p:cTn>
                                        <p:tgtEl>
                                          <p:spTgt spid="35"/>
                                        </p:tgtEl>
                                        <p:attrNameLst>
                                          <p:attrName>style.visibility</p:attrName>
                                        </p:attrNameLst>
                                      </p:cBhvr>
                                      <p:to>
                                        <p:strVal val="visible"/>
                                      </p:to>
                                    </p:set>
                                    <p:animEffect filter="wipe(left)" transition="in">
                                      <p:cBhvr>
                                        <p:cTn dur="750" id="19"/>
                                        <p:tgtEl>
                                          <p:spTgt spid="35"/>
                                        </p:tgtEl>
                                      </p:cBhvr>
                                    </p:animEffect>
                                  </p:childTnLst>
                                </p:cTn>
                              </p:par>
                            </p:childTnLst>
                          </p:cTn>
                        </p:par>
                        <p:par>
                          <p:cTn fill="hold" id="20" nodeType="afterGroup">
                            <p:stCondLst>
                              <p:cond delay="1500"/>
                            </p:stCondLst>
                            <p:childTnLst>
                              <p:par>
                                <p:cTn fill="hold" grpId="0" id="21" nodeType="afterEffect" presetClass="entr" presetID="2" presetSubtype="8">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750" fill="hold" id="23"/>
                                        <p:tgtEl>
                                          <p:spTgt spid="13"/>
                                        </p:tgtEl>
                                        <p:attrNameLst>
                                          <p:attrName>ppt_x</p:attrName>
                                        </p:attrNameLst>
                                      </p:cBhvr>
                                      <p:tavLst>
                                        <p:tav tm="0">
                                          <p:val>
                                            <p:strVal val="0-#ppt_w/2"/>
                                          </p:val>
                                        </p:tav>
                                        <p:tav tm="100000">
                                          <p:val>
                                            <p:strVal val="#ppt_x"/>
                                          </p:val>
                                        </p:tav>
                                      </p:tavLst>
                                    </p:anim>
                                    <p:anim calcmode="lin" valueType="num">
                                      <p:cBhvr additive="base">
                                        <p:cTn dur="750" fill="hold" id="24"/>
                                        <p:tgtEl>
                                          <p:spTgt spid="13"/>
                                        </p:tgtEl>
                                        <p:attrNameLst>
                                          <p:attrName>ppt_y</p:attrName>
                                        </p:attrNameLst>
                                      </p:cBhvr>
                                      <p:tavLst>
                                        <p:tav tm="0">
                                          <p:val>
                                            <p:strVal val="#ppt_y"/>
                                          </p:val>
                                        </p:tav>
                                        <p:tav tm="100000">
                                          <p:val>
                                            <p:strVal val="#ppt_y"/>
                                          </p:val>
                                        </p:tav>
                                      </p:tavLst>
                                    </p:anim>
                                  </p:childTnLst>
                                </p:cTn>
                              </p:par>
                              <p:par>
                                <p:cTn fill="hold" grpId="0" id="25" nodeType="withEffect" presetClass="entr" presetID="22" presetSubtype="8">
                                  <p:stCondLst>
                                    <p:cond delay="0"/>
                                  </p:stCondLst>
                                  <p:childTnLst>
                                    <p:set>
                                      <p:cBhvr>
                                        <p:cTn dur="1" fill="hold" id="26">
                                          <p:stCondLst>
                                            <p:cond delay="0"/>
                                          </p:stCondLst>
                                        </p:cTn>
                                        <p:tgtEl>
                                          <p:spTgt spid="16"/>
                                        </p:tgtEl>
                                        <p:attrNameLst>
                                          <p:attrName>style.visibility</p:attrName>
                                        </p:attrNameLst>
                                      </p:cBhvr>
                                      <p:to>
                                        <p:strVal val="visible"/>
                                      </p:to>
                                    </p:set>
                                    <p:animEffect filter="wipe(left)" transition="in">
                                      <p:cBhvr>
                                        <p:cTn dur="750" id="2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5"/>
      <p:bldP grpId="0" spid="16"/>
      <p:bldP grpId="0" spid="10"/>
      <p:bldP grpId="0" spid="11"/>
      <p:bldP grpId="0" spid="1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TextBox 147">
            <a:extLst>
              <a:ext uri="{FF2B5EF4-FFF2-40B4-BE49-F238E27FC236}">
                <a16:creationId xmlns:a16="http://schemas.microsoft.com/office/drawing/2014/main" id="{A4466540-E394-4026-8745-B14131E07F72}"/>
              </a:ext>
            </a:extLst>
          </p:cNvPr>
          <p:cNvSpPr txBox="1">
            <a:spLocks noChangeArrowheads="1"/>
          </p:cNvSpPr>
          <p:nvPr/>
        </p:nvSpPr>
        <p:spPr bwMode="auto">
          <a:xfrm>
            <a:off x="3963907" y="2142054"/>
            <a:ext cx="7408943" cy="824968"/>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600"/>
              </a:lnSpc>
              <a:defRPr/>
            </a:pPr>
            <a:r>
              <a:rPr altLang="en-US" lang="zh-CN" sz="1600">
                <a:latin charset="-122" panose="020b0503020204020204" pitchFamily="34" typeface="微软雅黑"/>
                <a:cs typeface="+mn-ea"/>
                <a:sym charset="-122" panose="020b0503020204020204" pitchFamily="34" typeface="微软雅黑"/>
              </a:rPr>
              <a:t>     加强党的宗旨教育，引导党员践行全心全意为人民服务的根本宗旨，贯彻党的群众路线，提高群众工作本领，密切联系服务群众。</a:t>
            </a:r>
          </a:p>
        </p:txBody>
      </p:sp>
      <p:sp>
        <p:nvSpPr>
          <p:cNvPr id="35" name="TextBox 147">
            <a:extLst>
              <a:ext uri="{FF2B5EF4-FFF2-40B4-BE49-F238E27FC236}">
                <a16:creationId xmlns:a16="http://schemas.microsoft.com/office/drawing/2014/main" id="{9412406A-AE5B-4FF3-B420-CDEF471E97E2}"/>
              </a:ext>
            </a:extLst>
          </p:cNvPr>
          <p:cNvSpPr txBox="1">
            <a:spLocks noChangeArrowheads="1"/>
          </p:cNvSpPr>
          <p:nvPr/>
        </p:nvSpPr>
        <p:spPr bwMode="auto">
          <a:xfrm>
            <a:off x="3933762" y="4200509"/>
            <a:ext cx="7465796" cy="1054570"/>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600"/>
              </a:lnSpc>
              <a:defRPr/>
            </a:pPr>
            <a:r>
              <a:rPr altLang="en-US" lang="zh-CN" spc="150" sz="1600">
                <a:latin charset="-122" panose="020b0503020204020204" pitchFamily="34" typeface="微软雅黑"/>
                <a:cs typeface="+mn-ea"/>
                <a:sym charset="-122" panose="020b0503020204020204" pitchFamily="34" typeface="微软雅黑"/>
              </a:rPr>
              <a:t>     进行革命传统教育，引导党员学习党史、国史、改革开放史、社会主义发展史和中华优秀传统文化，铭记党的奋斗历程，弘扬党的优良传统，传承红色基因，践行共产党人价值观，激发爱国主义热情。</a:t>
            </a:r>
          </a:p>
        </p:txBody>
      </p:sp>
      <p:sp>
        <p:nvSpPr>
          <p:cNvPr id="7" name="TextBox 13">
            <a:extLst>
              <a:ext uri="{FF2B5EF4-FFF2-40B4-BE49-F238E27FC236}">
                <a16:creationId xmlns:a16="http://schemas.microsoft.com/office/drawing/2014/main" id="{3742E599-3DDA-4E8B-8BD2-9918C447C34E}"/>
              </a:ext>
            </a:extLst>
          </p:cNvPr>
          <p:cNvSpPr txBox="1">
            <a:spLocks noChangeArrowheads="1"/>
          </p:cNvSpPr>
          <p:nvPr/>
        </p:nvSpPr>
        <p:spPr bwMode="auto">
          <a:xfrm>
            <a:off x="1628037" y="385406"/>
            <a:ext cx="34011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党员教育基本任务</a:t>
            </a:r>
          </a:p>
        </p:txBody>
      </p:sp>
      <p:sp>
        <p:nvSpPr>
          <p:cNvPr id="8" name="矩形 7">
            <a:extLst>
              <a:ext uri="{FF2B5EF4-FFF2-40B4-BE49-F238E27FC236}">
                <a16:creationId xmlns:a16="http://schemas.microsoft.com/office/drawing/2014/main" id="{D26A52FA-006E-48D5-A1C0-45C9EE72C170}"/>
              </a:ext>
            </a:extLst>
          </p:cNvPr>
          <p:cNvSpPr/>
          <p:nvPr/>
        </p:nvSpPr>
        <p:spPr>
          <a:xfrm>
            <a:off x="1198336" y="2092896"/>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第十二条</a:t>
            </a:r>
          </a:p>
        </p:txBody>
      </p:sp>
      <p:sp>
        <p:nvSpPr>
          <p:cNvPr id="10" name="矩形 9">
            <a:extLst>
              <a:ext uri="{FF2B5EF4-FFF2-40B4-BE49-F238E27FC236}">
                <a16:creationId xmlns:a16="http://schemas.microsoft.com/office/drawing/2014/main" id="{9B10475B-A0B6-4D30-BFF4-970AC0E80FA6}"/>
              </a:ext>
            </a:extLst>
          </p:cNvPr>
          <p:cNvSpPr/>
          <p:nvPr/>
        </p:nvSpPr>
        <p:spPr>
          <a:xfrm>
            <a:off x="1198336" y="4331794"/>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第十三条</a:t>
            </a:r>
          </a:p>
        </p:txBody>
      </p:sp>
    </p:spTree>
    <p:custDataLst>
      <p:tags r:id="rId3"/>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0-#ppt_w/2"/>
                                          </p:val>
                                        </p:tav>
                                        <p:tav tm="100000">
                                          <p:val>
                                            <p:strVal val="#ppt_x"/>
                                          </p:val>
                                        </p:tav>
                                      </p:tavLst>
                                    </p:anim>
                                    <p:anim calcmode="lin" valueType="num">
                                      <p:cBhvr additive="base">
                                        <p:cTn dur="75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29"/>
                                        </p:tgtEl>
                                        <p:attrNameLst>
                                          <p:attrName>style.visibility</p:attrName>
                                        </p:attrNameLst>
                                      </p:cBhvr>
                                      <p:to>
                                        <p:strVal val="visible"/>
                                      </p:to>
                                    </p:set>
                                    <p:animEffect filter="wipe(left)" transition="in">
                                      <p:cBhvr>
                                        <p:cTn dur="750" id="11"/>
                                        <p:tgtEl>
                                          <p:spTgt spid="29"/>
                                        </p:tgtEl>
                                      </p:cBhvr>
                                    </p:animEffect>
                                  </p:childTnLst>
                                </p:cTn>
                              </p:par>
                            </p:childTnLst>
                          </p:cTn>
                        </p:par>
                        <p:par>
                          <p:cTn fill="hold" id="12" nodeType="afterGroup">
                            <p:stCondLst>
                              <p:cond delay="750"/>
                            </p:stCondLst>
                            <p:childTnLst>
                              <p:par>
                                <p:cTn fill="hold" grpId="0" id="13" nodeType="afterEffect" presetClass="entr" presetID="2" presetSubtype="8">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750" fill="hold" id="15"/>
                                        <p:tgtEl>
                                          <p:spTgt spid="10"/>
                                        </p:tgtEl>
                                        <p:attrNameLst>
                                          <p:attrName>ppt_x</p:attrName>
                                        </p:attrNameLst>
                                      </p:cBhvr>
                                      <p:tavLst>
                                        <p:tav tm="0">
                                          <p:val>
                                            <p:strVal val="0-#ppt_w/2"/>
                                          </p:val>
                                        </p:tav>
                                        <p:tav tm="100000">
                                          <p:val>
                                            <p:strVal val="#ppt_x"/>
                                          </p:val>
                                        </p:tav>
                                      </p:tavLst>
                                    </p:anim>
                                    <p:anim calcmode="lin" valueType="num">
                                      <p:cBhvr additive="base">
                                        <p:cTn dur="750" fill="hold" id="16"/>
                                        <p:tgtEl>
                                          <p:spTgt spid="10"/>
                                        </p:tgtEl>
                                        <p:attrNameLst>
                                          <p:attrName>ppt_y</p:attrName>
                                        </p:attrNameLst>
                                      </p:cBhvr>
                                      <p:tavLst>
                                        <p:tav tm="0">
                                          <p:val>
                                            <p:strVal val="#ppt_y"/>
                                          </p:val>
                                        </p:tav>
                                        <p:tav tm="100000">
                                          <p:val>
                                            <p:strVal val="#ppt_y"/>
                                          </p:val>
                                        </p:tav>
                                      </p:tavLst>
                                    </p:anim>
                                  </p:childTnLst>
                                </p:cTn>
                              </p:par>
                              <p:par>
                                <p:cTn fill="hold" grpId="0" id="17" nodeType="withEffect" presetClass="entr" presetID="22" presetSubtype="8">
                                  <p:stCondLst>
                                    <p:cond delay="0"/>
                                  </p:stCondLst>
                                  <p:childTnLst>
                                    <p:set>
                                      <p:cBhvr>
                                        <p:cTn dur="1" fill="hold" id="18">
                                          <p:stCondLst>
                                            <p:cond delay="0"/>
                                          </p:stCondLst>
                                        </p:cTn>
                                        <p:tgtEl>
                                          <p:spTgt spid="35"/>
                                        </p:tgtEl>
                                        <p:attrNameLst>
                                          <p:attrName>style.visibility</p:attrName>
                                        </p:attrNameLst>
                                      </p:cBhvr>
                                      <p:to>
                                        <p:strVal val="visible"/>
                                      </p:to>
                                    </p:set>
                                    <p:animEffect filter="wipe(left)" transition="in">
                                      <p:cBhvr>
                                        <p:cTn dur="750" id="19"/>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5"/>
      <p:bldP grpId="0" spid="8"/>
      <p:bldP grpId="0" spid="1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TextBox 147">
            <a:extLst>
              <a:ext uri="{FF2B5EF4-FFF2-40B4-BE49-F238E27FC236}">
                <a16:creationId xmlns:a16="http://schemas.microsoft.com/office/drawing/2014/main" id="{E86EAF1A-65F4-41F5-8FDF-65C02123BF23}"/>
              </a:ext>
            </a:extLst>
          </p:cNvPr>
          <p:cNvSpPr txBox="1">
            <a:spLocks noChangeArrowheads="1"/>
          </p:cNvSpPr>
          <p:nvPr/>
        </p:nvSpPr>
        <p:spPr bwMode="auto">
          <a:xfrm>
            <a:off x="4133612" y="1956758"/>
            <a:ext cx="7220188" cy="1366126"/>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开展形势政策教育，围绕贯彻执行党和国家重大决策、推进落实重大任务，宣讲党的路线方针政策，解读世情国情党情，回应党员关注的问题，引导党员正确认识形势，把思想和行动统一到党中央要求上来。</a:t>
            </a:r>
          </a:p>
        </p:txBody>
      </p:sp>
      <p:sp>
        <p:nvSpPr>
          <p:cNvPr id="35" name="TextBox 147">
            <a:extLst>
              <a:ext uri="{FF2B5EF4-FFF2-40B4-BE49-F238E27FC236}">
                <a16:creationId xmlns:a16="http://schemas.microsoft.com/office/drawing/2014/main" id="{F5E6768A-5BFA-4D80-A0E4-8594D88DB2F5}"/>
              </a:ext>
            </a:extLst>
          </p:cNvPr>
          <p:cNvSpPr txBox="1">
            <a:spLocks noChangeArrowheads="1"/>
          </p:cNvSpPr>
          <p:nvPr/>
        </p:nvSpPr>
        <p:spPr bwMode="auto">
          <a:xfrm>
            <a:off x="4102671" y="4275717"/>
            <a:ext cx="7251129" cy="1077334"/>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注重知识技能教育，根据党员岗位职责要求和工作需要，组织引导党员学习掌握业务知识、科技知识、实用技术等，帮助党员提高综合素质和履职能力，增强服务本领。</a:t>
            </a:r>
          </a:p>
        </p:txBody>
      </p:sp>
      <p:sp>
        <p:nvSpPr>
          <p:cNvPr id="7" name="矩形 6">
            <a:extLst>
              <a:ext uri="{FF2B5EF4-FFF2-40B4-BE49-F238E27FC236}">
                <a16:creationId xmlns:a16="http://schemas.microsoft.com/office/drawing/2014/main" id="{0DEBE2A0-44EA-4E4D-9EC0-6C2492168690}"/>
              </a:ext>
            </a:extLst>
          </p:cNvPr>
          <p:cNvSpPr/>
          <p:nvPr/>
        </p:nvSpPr>
        <p:spPr>
          <a:xfrm>
            <a:off x="1198336" y="2092896"/>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第十四条</a:t>
            </a:r>
          </a:p>
        </p:txBody>
      </p:sp>
      <p:sp>
        <p:nvSpPr>
          <p:cNvPr id="8" name="矩形 7">
            <a:extLst>
              <a:ext uri="{FF2B5EF4-FFF2-40B4-BE49-F238E27FC236}">
                <a16:creationId xmlns:a16="http://schemas.microsoft.com/office/drawing/2014/main" id="{5F359C66-0639-40FE-9676-CF67AC6BA2D5}"/>
              </a:ext>
            </a:extLst>
          </p:cNvPr>
          <p:cNvSpPr/>
          <p:nvPr/>
        </p:nvSpPr>
        <p:spPr>
          <a:xfrm>
            <a:off x="1198336" y="4331794"/>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第十五条</a:t>
            </a:r>
          </a:p>
        </p:txBody>
      </p:sp>
      <p:sp>
        <p:nvSpPr>
          <p:cNvPr id="10" name="TextBox 13">
            <a:extLst>
              <a:ext uri="{FF2B5EF4-FFF2-40B4-BE49-F238E27FC236}">
                <a16:creationId xmlns:a16="http://schemas.microsoft.com/office/drawing/2014/main" id="{223DC3DD-64A4-42CB-9E82-A42B0CE39F09}"/>
              </a:ext>
            </a:extLst>
          </p:cNvPr>
          <p:cNvSpPr txBox="1">
            <a:spLocks noChangeArrowheads="1"/>
          </p:cNvSpPr>
          <p:nvPr/>
        </p:nvSpPr>
        <p:spPr bwMode="auto">
          <a:xfrm>
            <a:off x="1628037" y="385406"/>
            <a:ext cx="34011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党员教育基本任务</a:t>
            </a:r>
          </a:p>
        </p:txBody>
      </p:sp>
    </p:spTree>
    <p:custDataLst>
      <p:tags r:id="rId3"/>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750" fill="hold" id="7"/>
                                        <p:tgtEl>
                                          <p:spTgt spid="7"/>
                                        </p:tgtEl>
                                        <p:attrNameLst>
                                          <p:attrName>ppt_x</p:attrName>
                                        </p:attrNameLst>
                                      </p:cBhvr>
                                      <p:tavLst>
                                        <p:tav tm="0">
                                          <p:val>
                                            <p:strVal val="0-#ppt_w/2"/>
                                          </p:val>
                                        </p:tav>
                                        <p:tav tm="100000">
                                          <p:val>
                                            <p:strVal val="#ppt_x"/>
                                          </p:val>
                                        </p:tav>
                                      </p:tavLst>
                                    </p:anim>
                                    <p:anim calcmode="lin" valueType="num">
                                      <p:cBhvr additive="base">
                                        <p:cTn dur="75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29"/>
                                        </p:tgtEl>
                                        <p:attrNameLst>
                                          <p:attrName>style.visibility</p:attrName>
                                        </p:attrNameLst>
                                      </p:cBhvr>
                                      <p:to>
                                        <p:strVal val="visible"/>
                                      </p:to>
                                    </p:set>
                                    <p:animEffect filter="wipe(left)" transition="in">
                                      <p:cBhvr>
                                        <p:cTn dur="750" id="11"/>
                                        <p:tgtEl>
                                          <p:spTgt spid="29"/>
                                        </p:tgtEl>
                                      </p:cBhvr>
                                    </p:animEffect>
                                  </p:childTnLst>
                                </p:cTn>
                              </p:par>
                            </p:childTnLst>
                          </p:cTn>
                        </p:par>
                        <p:par>
                          <p:cTn fill="hold" id="12" nodeType="afterGroup">
                            <p:stCondLst>
                              <p:cond delay="750"/>
                            </p:stCondLst>
                            <p:childTnLst>
                              <p:par>
                                <p:cTn fill="hold" grpId="0" id="13" nodeType="afterEffect" presetClass="entr" presetID="2" presetSubtype="8">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750" fill="hold" id="15"/>
                                        <p:tgtEl>
                                          <p:spTgt spid="8"/>
                                        </p:tgtEl>
                                        <p:attrNameLst>
                                          <p:attrName>ppt_x</p:attrName>
                                        </p:attrNameLst>
                                      </p:cBhvr>
                                      <p:tavLst>
                                        <p:tav tm="0">
                                          <p:val>
                                            <p:strVal val="0-#ppt_w/2"/>
                                          </p:val>
                                        </p:tav>
                                        <p:tav tm="100000">
                                          <p:val>
                                            <p:strVal val="#ppt_x"/>
                                          </p:val>
                                        </p:tav>
                                      </p:tavLst>
                                    </p:anim>
                                    <p:anim calcmode="lin" valueType="num">
                                      <p:cBhvr additive="base">
                                        <p:cTn dur="750" fill="hold" id="16"/>
                                        <p:tgtEl>
                                          <p:spTgt spid="8"/>
                                        </p:tgtEl>
                                        <p:attrNameLst>
                                          <p:attrName>ppt_y</p:attrName>
                                        </p:attrNameLst>
                                      </p:cBhvr>
                                      <p:tavLst>
                                        <p:tav tm="0">
                                          <p:val>
                                            <p:strVal val="#ppt_y"/>
                                          </p:val>
                                        </p:tav>
                                        <p:tav tm="100000">
                                          <p:val>
                                            <p:strVal val="#ppt_y"/>
                                          </p:val>
                                        </p:tav>
                                      </p:tavLst>
                                    </p:anim>
                                  </p:childTnLst>
                                </p:cTn>
                              </p:par>
                              <p:par>
                                <p:cTn fill="hold" grpId="0" id="17" nodeType="withEffect" presetClass="entr" presetID="22" presetSubtype="8">
                                  <p:stCondLst>
                                    <p:cond delay="0"/>
                                  </p:stCondLst>
                                  <p:childTnLst>
                                    <p:set>
                                      <p:cBhvr>
                                        <p:cTn dur="1" fill="hold" id="18">
                                          <p:stCondLst>
                                            <p:cond delay="0"/>
                                          </p:stCondLst>
                                        </p:cTn>
                                        <p:tgtEl>
                                          <p:spTgt spid="35"/>
                                        </p:tgtEl>
                                        <p:attrNameLst>
                                          <p:attrName>style.visibility</p:attrName>
                                        </p:attrNameLst>
                                      </p:cBhvr>
                                      <p:to>
                                        <p:strVal val="visible"/>
                                      </p:to>
                                    </p:set>
                                    <p:animEffect filter="wipe(left)" transition="in">
                                      <p:cBhvr>
                                        <p:cTn dur="750" id="19"/>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5"/>
      <p:bldP grpId="0" spid="7"/>
      <p:bldP grpId="0" spid="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087161BC-1774-4FED-BE2F-36A974CEA8C0}"/>
              </a:ext>
            </a:extLst>
          </p:cNvPr>
          <p:cNvPicPr>
            <a:picLocks noChangeAspect="1"/>
          </p:cNvPicPr>
          <p:nvPr/>
        </p:nvPicPr>
        <p:blipFill>
          <a:blip r:embed="rId3">
            <a:extLst>
              <a:ext uri="{28A0092B-C50C-407E-A947-70E740481C1C}">
                <a14:useLocalDpi val="0"/>
              </a:ext>
            </a:extLst>
          </a:blip>
          <a:stretch>
            <a:fillRect/>
          </a:stretch>
        </p:blipFill>
        <p:spPr>
          <a:xfrm>
            <a:off x="7914" y="0"/>
            <a:ext cx="12192000" cy="6858000"/>
          </a:xfrm>
          <a:prstGeom prst="rect">
            <a:avLst/>
          </a:prstGeom>
        </p:spPr>
      </p:pic>
      <p:pic>
        <p:nvPicPr>
          <p:cNvPr id="5" name="图片 4">
            <a:extLst>
              <a:ext uri="{FF2B5EF4-FFF2-40B4-BE49-F238E27FC236}">
                <a16:creationId xmlns:a16="http://schemas.microsoft.com/office/drawing/2014/main" id="{377F32C2-73AF-4F72-A65B-0FB65716963F}"/>
              </a:ext>
            </a:extLst>
          </p:cNvPr>
          <p:cNvPicPr>
            <a:picLocks noChangeAspect="1"/>
          </p:cNvPicPr>
          <p:nvPr/>
        </p:nvPicPr>
        <p:blipFill>
          <a:blip r:embed="rId4">
            <a:extLst>
              <a:ext uri="{28A0092B-C50C-407E-A947-70E740481C1C}">
                <a14:useLocalDpi val="0"/>
              </a:ext>
            </a:extLst>
          </a:blip>
          <a:stretch>
            <a:fillRect/>
          </a:stretch>
        </p:blipFill>
        <p:spPr>
          <a:xfrm flipH="1">
            <a:off x="0" y="3715843"/>
            <a:ext cx="2222137" cy="2987336"/>
          </a:xfrm>
          <a:prstGeom prst="rect">
            <a:avLst/>
          </a:prstGeom>
        </p:spPr>
      </p:pic>
      <p:pic>
        <p:nvPicPr>
          <p:cNvPr id="6" name="图片 5">
            <a:extLst>
              <a:ext uri="{FF2B5EF4-FFF2-40B4-BE49-F238E27FC236}">
                <a16:creationId xmlns:a16="http://schemas.microsoft.com/office/drawing/2014/main" id="{E6FFA008-C077-4930-A584-91734D7F3630}"/>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b="10994" t="61991"/>
          <a:stretch>
            <a:fillRect/>
          </a:stretch>
        </p:blipFill>
        <p:spPr>
          <a:xfrm>
            <a:off x="0" y="5148771"/>
            <a:ext cx="12200308" cy="1702247"/>
          </a:xfrm>
          <a:prstGeom prst="rect">
            <a:avLst/>
          </a:prstGeom>
        </p:spPr>
      </p:pic>
      <p:pic>
        <p:nvPicPr>
          <p:cNvPr id="7" name="图片 6">
            <a:extLst>
              <a:ext uri="{FF2B5EF4-FFF2-40B4-BE49-F238E27FC236}">
                <a16:creationId xmlns:a16="http://schemas.microsoft.com/office/drawing/2014/main" id="{55EAB009-E206-49EC-8421-9F890789E23B}"/>
              </a:ext>
            </a:extLst>
          </p:cNvPr>
          <p:cNvPicPr>
            <a:picLocks noChangeAspect="1"/>
          </p:cNvPicPr>
          <p:nvPr/>
        </p:nvPicPr>
        <p:blipFill>
          <a:blip r:embed="rId6">
            <a:extLst>
              <a:ext uri="{28A0092B-C50C-407E-A947-70E740481C1C}">
                <a14:useLocalDpi val="0"/>
              </a:ext>
            </a:extLst>
          </a:blip>
          <a:srcRect b="3505" r="88112" t="77889"/>
          <a:stretch>
            <a:fillRect/>
          </a:stretch>
        </p:blipFill>
        <p:spPr>
          <a:xfrm>
            <a:off x="5168115" y="5350547"/>
            <a:ext cx="1926400" cy="1507453"/>
          </a:xfrm>
          <a:prstGeom prst="rect">
            <a:avLst/>
          </a:prstGeom>
        </p:spPr>
      </p:pic>
      <p:pic>
        <p:nvPicPr>
          <p:cNvPr id="8" name="图片 7">
            <a:extLst>
              <a:ext uri="{FF2B5EF4-FFF2-40B4-BE49-F238E27FC236}">
                <a16:creationId xmlns:a16="http://schemas.microsoft.com/office/drawing/2014/main" id="{3F200452-6AAE-4F87-9A36-E581BBE3485F}"/>
              </a:ext>
            </a:extLst>
          </p:cNvPr>
          <p:cNvPicPr>
            <a:picLocks noChangeAspect="1"/>
          </p:cNvPicPr>
          <p:nvPr/>
        </p:nvPicPr>
        <p:blipFill>
          <a:blip r:embed="rId7">
            <a:extLst>
              <a:ext uri="{28A0092B-C50C-407E-A947-70E740481C1C}">
                <a14:useLocalDpi val="0"/>
              </a:ext>
            </a:extLst>
          </a:blip>
          <a:stretch>
            <a:fillRect/>
          </a:stretch>
        </p:blipFill>
        <p:spPr>
          <a:xfrm flipH="1">
            <a:off x="303959" y="376402"/>
            <a:ext cx="1326656" cy="870978"/>
          </a:xfrm>
          <a:prstGeom prst="rect">
            <a:avLst/>
          </a:prstGeom>
        </p:spPr>
      </p:pic>
      <p:grpSp>
        <p:nvGrpSpPr>
          <p:cNvPr id="23" name="组合 22">
            <a:extLst>
              <a:ext uri="{FF2B5EF4-FFF2-40B4-BE49-F238E27FC236}">
                <a16:creationId xmlns:a16="http://schemas.microsoft.com/office/drawing/2014/main" id="{2AE76876-B860-4E1F-9312-BAD143C1EF62}"/>
              </a:ext>
            </a:extLst>
          </p:cNvPr>
          <p:cNvGrpSpPr/>
          <p:nvPr/>
        </p:nvGrpSpPr>
        <p:grpSpPr>
          <a:xfrm>
            <a:off x="2309283" y="1089554"/>
            <a:ext cx="7241144" cy="4073350"/>
            <a:chOff x="2309283" y="1089554"/>
            <a:chExt cx="7241144" cy="4073350"/>
          </a:xfrm>
        </p:grpSpPr>
        <p:grpSp>
          <p:nvGrpSpPr>
            <p:cNvPr id="14" name="组合 13">
              <a:extLst>
                <a:ext uri="{FF2B5EF4-FFF2-40B4-BE49-F238E27FC236}">
                  <a16:creationId xmlns:a16="http://schemas.microsoft.com/office/drawing/2014/main" id="{2A7AD84F-091C-451B-B3DC-EEA06B4E1BBB}"/>
                </a:ext>
              </a:extLst>
            </p:cNvPr>
            <p:cNvGrpSpPr/>
            <p:nvPr/>
          </p:nvGrpSpPr>
          <p:grpSpPr>
            <a:xfrm>
              <a:off x="3218737" y="1543693"/>
              <a:ext cx="6331690" cy="3298837"/>
              <a:chOff x="3518990" y="1237452"/>
              <a:chExt cx="6331690" cy="3298837"/>
            </a:xfrm>
          </p:grpSpPr>
          <p:sp>
            <p:nvSpPr>
              <p:cNvPr id="16" name="矩形 15">
                <a:extLst>
                  <a:ext uri="{FF2B5EF4-FFF2-40B4-BE49-F238E27FC236}">
                    <a16:creationId xmlns:a16="http://schemas.microsoft.com/office/drawing/2014/main" id="{4E345EA7-75CF-4EA1-A90A-AF1862F653BF}"/>
                  </a:ext>
                </a:extLst>
              </p:cNvPr>
              <p:cNvSpPr/>
              <p:nvPr/>
            </p:nvSpPr>
            <p:spPr>
              <a:xfrm>
                <a:off x="3518990" y="1237452"/>
                <a:ext cx="6331690" cy="3298837"/>
              </a:xfrm>
              <a:prstGeom prst="roundRect">
                <a:avLst>
                  <a:gd fmla="val 8005" name="adj"/>
                </a:avLst>
              </a:prstGeom>
              <a:solidFill>
                <a:schemeClr val="bg1"/>
              </a:solidFill>
              <a:ln w="76200">
                <a:solidFill>
                  <a:srgbClr val="FD0003"/>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v</a:t>
                </a:r>
              </a:p>
            </p:txBody>
          </p:sp>
          <p:sp>
            <p:nvSpPr>
              <p:cNvPr id="13" name="矩形 12">
                <a:extLst>
                  <a:ext uri="{FF2B5EF4-FFF2-40B4-BE49-F238E27FC236}">
                    <a16:creationId xmlns:a16="http://schemas.microsoft.com/office/drawing/2014/main" id="{8F9E70CD-A5C8-4A14-AF81-22C9B3EB8549}"/>
                  </a:ext>
                </a:extLst>
              </p:cNvPr>
              <p:cNvSpPr/>
              <p:nvPr/>
            </p:nvSpPr>
            <p:spPr>
              <a:xfrm>
                <a:off x="3678835" y="1342512"/>
                <a:ext cx="6012000" cy="3060000"/>
              </a:xfrm>
              <a:prstGeom prst="roundRect">
                <a:avLst>
                  <a:gd fmla="val 4839" name="adj"/>
                </a:avLst>
              </a:prstGeom>
              <a:solidFill>
                <a:srgbClr val="FFF3F3"/>
              </a:solidFill>
              <a:ln>
                <a:solidFill>
                  <a:srgbClr val="EE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a:extLst>
                <a:ext uri="{FF2B5EF4-FFF2-40B4-BE49-F238E27FC236}">
                  <a16:creationId xmlns:a16="http://schemas.microsoft.com/office/drawing/2014/main" id="{2270EC23-3AF7-47D1-99E1-A9F9F4DD6C85}"/>
                </a:ext>
              </a:extLst>
            </p:cNvPr>
            <p:cNvGrpSpPr/>
            <p:nvPr/>
          </p:nvGrpSpPr>
          <p:grpSpPr>
            <a:xfrm>
              <a:off x="4841438" y="1089554"/>
              <a:ext cx="2976095" cy="936000"/>
              <a:chOff x="4841438" y="1089554"/>
              <a:chExt cx="2976095" cy="936000"/>
            </a:xfrm>
          </p:grpSpPr>
          <p:pic>
            <p:nvPicPr>
              <p:cNvPr id="17" name="图片 16">
                <a:extLst>
                  <a:ext uri="{FF2B5EF4-FFF2-40B4-BE49-F238E27FC236}">
                    <a16:creationId xmlns:a16="http://schemas.microsoft.com/office/drawing/2014/main" id="{0455761B-26F3-41AD-B2E7-CBDAE09DFF7B}"/>
                  </a:ext>
                </a:extLst>
              </p:cNvPr>
              <p:cNvPicPr>
                <a:picLocks noChangeAspect="1"/>
              </p:cNvPicPr>
              <p:nvPr/>
            </p:nvPicPr>
            <p:blipFill>
              <a:blip r:embed="rId8">
                <a:extLst>
                  <a:ext uri="{28A0092B-C50C-407E-A947-70E740481C1C}">
                    <a14:useLocalDpi val="0"/>
                  </a:ext>
                </a:extLst>
              </a:blip>
              <a:stretch>
                <a:fillRect/>
              </a:stretch>
            </p:blipFill>
            <p:spPr>
              <a:xfrm>
                <a:off x="4841438" y="1089554"/>
                <a:ext cx="936000" cy="936000"/>
              </a:xfrm>
              <a:prstGeom prst="roundRect">
                <a:avLst/>
              </a:prstGeom>
            </p:spPr>
          </p:pic>
          <p:pic>
            <p:nvPicPr>
              <p:cNvPr id="20" name="图片 19">
                <a:extLst>
                  <a:ext uri="{FF2B5EF4-FFF2-40B4-BE49-F238E27FC236}">
                    <a16:creationId xmlns:a16="http://schemas.microsoft.com/office/drawing/2014/main" id="{7A6C0AA0-36EB-4CB2-B415-8088C56887E6}"/>
                  </a:ext>
                </a:extLst>
              </p:cNvPr>
              <p:cNvPicPr>
                <a:picLocks noChangeAspect="1"/>
              </p:cNvPicPr>
              <p:nvPr/>
            </p:nvPicPr>
            <p:blipFill>
              <a:blip r:embed="rId8">
                <a:extLst>
                  <a:ext uri="{28A0092B-C50C-407E-A947-70E740481C1C}">
                    <a14:useLocalDpi val="0"/>
                  </a:ext>
                </a:extLst>
              </a:blip>
              <a:stretch>
                <a:fillRect/>
              </a:stretch>
            </p:blipFill>
            <p:spPr>
              <a:xfrm>
                <a:off x="5861486" y="1089554"/>
                <a:ext cx="936000" cy="936000"/>
              </a:xfrm>
              <a:prstGeom prst="roundRect">
                <a:avLst/>
              </a:prstGeom>
            </p:spPr>
          </p:pic>
          <p:pic>
            <p:nvPicPr>
              <p:cNvPr id="21" name="图片 20">
                <a:extLst>
                  <a:ext uri="{FF2B5EF4-FFF2-40B4-BE49-F238E27FC236}">
                    <a16:creationId xmlns:a16="http://schemas.microsoft.com/office/drawing/2014/main" id="{A1F4516C-26C8-48D3-9D93-A40FC930FE78}"/>
                  </a:ext>
                </a:extLst>
              </p:cNvPr>
              <p:cNvPicPr>
                <a:picLocks noChangeAspect="1"/>
              </p:cNvPicPr>
              <p:nvPr/>
            </p:nvPicPr>
            <p:blipFill>
              <a:blip r:embed="rId8">
                <a:extLst>
                  <a:ext uri="{28A0092B-C50C-407E-A947-70E740481C1C}">
                    <a14:useLocalDpi val="0"/>
                  </a:ext>
                </a:extLst>
              </a:blip>
              <a:stretch>
                <a:fillRect/>
              </a:stretch>
            </p:blipFill>
            <p:spPr>
              <a:xfrm>
                <a:off x="6881533" y="1089554"/>
                <a:ext cx="936000" cy="936000"/>
              </a:xfrm>
              <a:prstGeom prst="roundRect">
                <a:avLst/>
              </a:prstGeom>
            </p:spPr>
          </p:pic>
        </p:grpSp>
        <p:pic>
          <p:nvPicPr>
            <p:cNvPr id="22" name="图片 21">
              <a:extLst>
                <a:ext uri="{FF2B5EF4-FFF2-40B4-BE49-F238E27FC236}">
                  <a16:creationId xmlns:a16="http://schemas.microsoft.com/office/drawing/2014/main" id="{9E9792B1-5212-4544-86A4-2A560995ED31}"/>
                </a:ext>
              </a:extLst>
            </p:cNvPr>
            <p:cNvPicPr>
              <a:picLocks noChangeAspect="1"/>
            </p:cNvPicPr>
            <p:nvPr/>
          </p:nvPicPr>
          <p:blipFill>
            <a:blip r:embed="rId9">
              <a:extLst>
                <a:ext uri="{28A0092B-C50C-407E-A947-70E740481C1C}">
                  <a14:useLocalDpi val="0"/>
                </a:ext>
              </a:extLst>
            </a:blip>
            <a:stretch>
              <a:fillRect/>
            </a:stretch>
          </p:blipFill>
          <p:spPr>
            <a:xfrm>
              <a:off x="2309283" y="3207470"/>
              <a:ext cx="1955434" cy="1955434"/>
            </a:xfrm>
            <a:prstGeom prst="roundRect">
              <a:avLst/>
            </a:prstGeom>
          </p:spPr>
        </p:pic>
      </p:grpSp>
      <p:sp>
        <p:nvSpPr>
          <p:cNvPr id="32" name="矩形 134">
            <a:extLst>
              <a:ext uri="{FF2B5EF4-FFF2-40B4-BE49-F238E27FC236}">
                <a16:creationId xmlns:a16="http://schemas.microsoft.com/office/drawing/2014/main" id="{583383C4-4BBF-4844-B3AB-FF7E02FD80F9}"/>
              </a:ext>
            </a:extLst>
          </p:cNvPr>
          <p:cNvSpPr>
            <a:spLocks noChangeArrowheads="1"/>
          </p:cNvSpPr>
          <p:nvPr/>
        </p:nvSpPr>
        <p:spPr bwMode="auto">
          <a:xfrm>
            <a:off x="4871734" y="1972253"/>
            <a:ext cx="3085659" cy="929640"/>
          </a:xfrm>
          <a:prstGeom prst="rect">
            <a:avLst/>
          </a:prstGeom>
          <a:noFill/>
          <a:ln>
            <a:noFill/>
          </a:ln>
        </p:spPr>
        <p:txBody>
          <a:bodyPr wrap="square">
            <a:spAutoFit/>
            <a:scene3d>
              <a:camera prst="orthographicFront"/>
              <a:lightRig dir="tl" rig="flat">
                <a:rot lat="0" lon="0" rev="6600000"/>
              </a:lightRig>
            </a:scene3d>
            <a:sp3d contourW="8890" extrusionH="25400">
              <a:bevelT h="31750" w="38100"/>
              <a:contourClr>
                <a:schemeClr val="accent2">
                  <a:shade val="75000"/>
                </a:schemeClr>
              </a:contourClr>
            </a:sp3d>
          </a:bodyPr>
          <a:lstStyle/>
          <a:p>
            <a:pPr algn="ctr">
              <a:defRPr/>
            </a:pPr>
            <a:r>
              <a:rPr altLang="en-US" b="1" lang="zh-CN" sz="55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第四章</a:t>
            </a:r>
          </a:p>
        </p:txBody>
      </p:sp>
      <p:sp>
        <p:nvSpPr>
          <p:cNvPr id="34" name="TextBox 23">
            <a:extLst>
              <a:ext uri="{FF2B5EF4-FFF2-40B4-BE49-F238E27FC236}">
                <a16:creationId xmlns:a16="http://schemas.microsoft.com/office/drawing/2014/main" id="{B3CD5360-D68B-4AAD-8118-A61034EFDBB0}"/>
              </a:ext>
            </a:extLst>
          </p:cNvPr>
          <p:cNvSpPr txBox="1">
            <a:spLocks noChangeArrowheads="1"/>
          </p:cNvSpPr>
          <p:nvPr/>
        </p:nvSpPr>
        <p:spPr bwMode="auto">
          <a:xfrm>
            <a:off x="3980444" y="3089492"/>
            <a:ext cx="4968259" cy="140208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ctr">
              <a:defRPr/>
            </a:pPr>
            <a:r>
              <a:rPr altLang="en-US" b="1" lang="zh-CN" sz="4300">
                <a:solidFill>
                  <a:srgbClr val="FB0000"/>
                </a:solidFill>
                <a:latin charset="-122" panose="020b0503020204020204" pitchFamily="34" typeface="微软雅黑"/>
                <a:cs typeface="+mn-ea"/>
                <a:sym charset="-122" panose="020b0503020204020204" pitchFamily="34" typeface="微软雅黑"/>
              </a:rPr>
              <a:t>党员日常教育管理主要方式</a:t>
            </a:r>
          </a:p>
        </p:txBody>
      </p:sp>
      <p:pic>
        <p:nvPicPr>
          <p:cNvPr id="9" name="图片 8">
            <a:extLst>
              <a:ext uri="{FF2B5EF4-FFF2-40B4-BE49-F238E27FC236}">
                <a16:creationId xmlns:a16="http://schemas.microsoft.com/office/drawing/2014/main" id="{383E6F04-99C0-4B95-B97B-00870EAAD204}"/>
              </a:ext>
            </a:extLst>
          </p:cNvPr>
          <p:cNvPicPr>
            <a:picLocks noChangeAspect="1"/>
          </p:cNvPicPr>
          <p:nvPr/>
        </p:nvPicPr>
        <p:blipFill>
          <a:blip r:embed="rId10">
            <a:extLst>
              <a:ext uri="{28A0092B-C50C-407E-A947-70E740481C1C}">
                <a14:useLocalDpi val="0"/>
              </a:ext>
            </a:extLst>
          </a:blip>
          <a:srcRect b="12452" l="53027" t="34011"/>
          <a:stretch>
            <a:fillRect/>
          </a:stretch>
        </p:blipFill>
        <p:spPr>
          <a:xfrm>
            <a:off x="6464968" y="3604096"/>
            <a:ext cx="5727032" cy="3263158"/>
          </a:xfrm>
          <a:prstGeom prst="rect">
            <a:avLst/>
          </a:prstGeom>
        </p:spPr>
      </p:pic>
      <p:pic>
        <p:nvPicPr>
          <p:cNvPr id="10" name="图片 9">
            <a:extLst>
              <a:ext uri="{FF2B5EF4-FFF2-40B4-BE49-F238E27FC236}">
                <a16:creationId xmlns:a16="http://schemas.microsoft.com/office/drawing/2014/main" id="{55DDAD24-C605-48CD-96F9-FD63A8A96807}"/>
              </a:ext>
            </a:extLst>
          </p:cNvPr>
          <p:cNvPicPr>
            <a:picLocks noChangeAspect="1"/>
          </p:cNvPicPr>
          <p:nvPr/>
        </p:nvPicPr>
        <p:blipFill>
          <a:blip r:embed="rId11">
            <a:extLst>
              <a:ext uri="{28A0092B-C50C-407E-A947-70E740481C1C}">
                <a14:useLocalDpi val="0"/>
              </a:ext>
            </a:extLst>
          </a:blip>
          <a:stretch>
            <a:fillRect/>
          </a:stretch>
        </p:blipFill>
        <p:spPr>
          <a:xfrm>
            <a:off x="7891272" y="0"/>
            <a:ext cx="4300728" cy="1237452"/>
          </a:xfrm>
          <a:prstGeom prst="rect">
            <a:avLst/>
          </a:prstGeom>
        </p:spPr>
      </p:pic>
    </p:spTree>
    <p:custDataLst>
      <p:tags r:id="rId12"/>
    </p:custDataLst>
    <p:extLst>
      <p:ext uri="{BB962C8B-B14F-4D97-AF65-F5344CB8AC3E}">
        <p14:creationId val="1847039409"/>
      </p:ext>
    </p:extLst>
  </p:cSld>
  <p:clrMapOvr>
    <a:masterClrMapping/>
  </p:clrMapOvr>
  <mc:AlternateContent>
    <mc:Choice Requires="p15">
      <p:transition advClick="0" advTm="2000" p14:dur="2000" spd="slow">
        <p15:prstTrans prst="prestig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id="7"/>
                                        <p:tgtEl>
                                          <p:spTgt spid="5"/>
                                        </p:tgtEl>
                                        <p:attrNameLst>
                                          <p:attrName>ppt_x</p:attrName>
                                        </p:attrNameLst>
                                      </p:cBhvr>
                                      <p:tavLst>
                                        <p:tav tm="0">
                                          <p:val>
                                            <p:strVal val="#ppt_x-#ppt_w*1.125000"/>
                                          </p:val>
                                        </p:tav>
                                        <p:tav tm="100000">
                                          <p:val>
                                            <p:strVal val="#ppt_x"/>
                                          </p:val>
                                        </p:tav>
                                      </p:tavLst>
                                    </p:anim>
                                    <p:animEffect filter="wipe(right)" transition="in">
                                      <p:cBhvr>
                                        <p:cTn dur="750" id="8"/>
                                        <p:tgtEl>
                                          <p:spTgt spid="5"/>
                                        </p:tgtEl>
                                      </p:cBhvr>
                                    </p:animEffect>
                                  </p:childTnLst>
                                </p:cTn>
                              </p:par>
                              <p:par>
                                <p:cTn fill="hold" id="9" nodeType="with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750" id="11"/>
                                        <p:tgtEl>
                                          <p:spTgt spid="9"/>
                                        </p:tgtEl>
                                      </p:cBhvr>
                                    </p:animEffect>
                                    <p:anim calcmode="lin" valueType="num">
                                      <p:cBhvr>
                                        <p:cTn dur="750" fill="hold" id="12"/>
                                        <p:tgtEl>
                                          <p:spTgt spid="9"/>
                                        </p:tgtEl>
                                        <p:attrNameLst>
                                          <p:attrName>ppt_x</p:attrName>
                                        </p:attrNameLst>
                                      </p:cBhvr>
                                      <p:tavLst>
                                        <p:tav tm="0">
                                          <p:val>
                                            <p:strVal val="#ppt_x"/>
                                          </p:val>
                                        </p:tav>
                                        <p:tav tm="100000">
                                          <p:val>
                                            <p:strVal val="#ppt_x"/>
                                          </p:val>
                                        </p:tav>
                                      </p:tavLst>
                                    </p:anim>
                                    <p:anim calcmode="lin" valueType="num">
                                      <p:cBhvr>
                                        <p:cTn dur="750" fill="hold" id="13"/>
                                        <p:tgtEl>
                                          <p:spTgt spid="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id="15" nodeType="afterEffect" presetClass="entr" presetID="2" presetSubtype="1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750" fill="hold" id="17"/>
                                        <p:tgtEl>
                                          <p:spTgt spid="8"/>
                                        </p:tgtEl>
                                        <p:attrNameLst>
                                          <p:attrName>ppt_x</p:attrName>
                                        </p:attrNameLst>
                                      </p:cBhvr>
                                      <p:tavLst>
                                        <p:tav tm="0">
                                          <p:val>
                                            <p:strVal val="0-#ppt_w/2"/>
                                          </p:val>
                                        </p:tav>
                                        <p:tav tm="100000">
                                          <p:val>
                                            <p:strVal val="#ppt_x"/>
                                          </p:val>
                                        </p:tav>
                                      </p:tavLst>
                                    </p:anim>
                                    <p:anim calcmode="lin" valueType="num">
                                      <p:cBhvr additive="base">
                                        <p:cTn dur="750" fill="hold" id="18"/>
                                        <p:tgtEl>
                                          <p:spTgt spid="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2">
                                  <p:stCondLst>
                                    <p:cond delay="0"/>
                                  </p:stCondLst>
                                  <p:childTnLst>
                                    <p:set>
                                      <p:cBhvr>
                                        <p:cTn dur="1" fill="hold" id="21">
                                          <p:stCondLst>
                                            <p:cond delay="0"/>
                                          </p:stCondLst>
                                        </p:cTn>
                                        <p:tgtEl>
                                          <p:spTgt spid="10"/>
                                        </p:tgtEl>
                                        <p:attrNameLst>
                                          <p:attrName>style.visibility</p:attrName>
                                        </p:attrNameLst>
                                      </p:cBhvr>
                                      <p:to>
                                        <p:strVal val="visible"/>
                                      </p:to>
                                    </p:set>
                                    <p:animEffect filter="wipe(right)" transition="in">
                                      <p:cBhvr>
                                        <p:cTn dur="500" id="22"/>
                                        <p:tgtEl>
                                          <p:spTgt spid="10"/>
                                        </p:tgtEl>
                                      </p:cBhvr>
                                    </p:animEffect>
                                  </p:childTnLst>
                                </p:cTn>
                              </p:par>
                            </p:childTnLst>
                          </p:cTn>
                        </p:par>
                        <p:par>
                          <p:cTn fill="hold" id="23" nodeType="afterGroup">
                            <p:stCondLst>
                              <p:cond delay="2000"/>
                            </p:stCondLst>
                            <p:childTnLst>
                              <p:par>
                                <p:cTn fill="hold" id="24" nodeType="afterEffect" presetClass="entr" presetID="42" presetSubtype="0">
                                  <p:stCondLst>
                                    <p:cond delay="0"/>
                                  </p:stCondLst>
                                  <p:childTnLst>
                                    <p:set>
                                      <p:cBhvr>
                                        <p:cTn dur="1" fill="hold" id="25">
                                          <p:stCondLst>
                                            <p:cond delay="0"/>
                                          </p:stCondLst>
                                        </p:cTn>
                                        <p:tgtEl>
                                          <p:spTgt spid="23"/>
                                        </p:tgtEl>
                                        <p:attrNameLst>
                                          <p:attrName>style.visibility</p:attrName>
                                        </p:attrNameLst>
                                      </p:cBhvr>
                                      <p:to>
                                        <p:strVal val="visible"/>
                                      </p:to>
                                    </p:set>
                                    <p:animEffect filter="fade" transition="in">
                                      <p:cBhvr>
                                        <p:cTn dur="750" id="26"/>
                                        <p:tgtEl>
                                          <p:spTgt spid="23"/>
                                        </p:tgtEl>
                                      </p:cBhvr>
                                    </p:animEffect>
                                    <p:anim calcmode="lin" valueType="num">
                                      <p:cBhvr>
                                        <p:cTn dur="750" fill="hold" id="27"/>
                                        <p:tgtEl>
                                          <p:spTgt spid="23"/>
                                        </p:tgtEl>
                                        <p:attrNameLst>
                                          <p:attrName>ppt_x</p:attrName>
                                        </p:attrNameLst>
                                      </p:cBhvr>
                                      <p:tavLst>
                                        <p:tav tm="0">
                                          <p:val>
                                            <p:strVal val="#ppt_x"/>
                                          </p:val>
                                        </p:tav>
                                        <p:tav tm="100000">
                                          <p:val>
                                            <p:strVal val="#ppt_x"/>
                                          </p:val>
                                        </p:tav>
                                      </p:tavLst>
                                    </p:anim>
                                    <p:anim calcmode="lin" valueType="num">
                                      <p:cBhvr>
                                        <p:cTn dur="750" fill="hold" id="28"/>
                                        <p:tgtEl>
                                          <p:spTgt spid="23"/>
                                        </p:tgtEl>
                                        <p:attrNameLst>
                                          <p:attrName>ppt_y</p:attrName>
                                        </p:attrNameLst>
                                      </p:cBhvr>
                                      <p:tavLst>
                                        <p:tav tm="0">
                                          <p:val>
                                            <p:strVal val="#ppt_y+.1"/>
                                          </p:val>
                                        </p:tav>
                                        <p:tav tm="100000">
                                          <p:val>
                                            <p:strVal val="#ppt_y"/>
                                          </p:val>
                                        </p:tav>
                                      </p:tavLst>
                                    </p:anim>
                                  </p:childTnLst>
                                </p:cTn>
                              </p:par>
                              <p:par>
                                <p:cTn fill="hold" id="29" nodeType="withEffect" presetClass="entr" presetID="17" presetSubtype="10">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p:cTn dur="750" fill="hold" id="31"/>
                                        <p:tgtEl>
                                          <p:spTgt spid="23"/>
                                        </p:tgtEl>
                                        <p:attrNameLst>
                                          <p:attrName>ppt_w</p:attrName>
                                        </p:attrNameLst>
                                      </p:cBhvr>
                                      <p:tavLst>
                                        <p:tav tm="0">
                                          <p:val>
                                            <p:fltVal val="0"/>
                                          </p:val>
                                        </p:tav>
                                        <p:tav tm="100000">
                                          <p:val>
                                            <p:strVal val="#ppt_w"/>
                                          </p:val>
                                        </p:tav>
                                      </p:tavLst>
                                    </p:anim>
                                    <p:anim calcmode="lin" valueType="num">
                                      <p:cBhvr>
                                        <p:cTn dur="750" fill="hold" id="32"/>
                                        <p:tgtEl>
                                          <p:spTgt spid="23"/>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2750"/>
                            </p:stCondLst>
                            <p:childTnLst>
                              <p:par>
                                <p:cTn fill="hold" grpId="0" id="34" nodeType="afterEffect" presetClass="entr" presetID="23" presetSubtype="32">
                                  <p:stCondLst>
                                    <p:cond delay="0"/>
                                  </p:stCondLst>
                                  <p:iterate type="lt">
                                    <p:tmPct val="10000"/>
                                  </p:iterate>
                                  <p:childTnLst>
                                    <p:set>
                                      <p:cBhvr>
                                        <p:cTn dur="1" fill="hold" id="35">
                                          <p:stCondLst>
                                            <p:cond delay="0"/>
                                          </p:stCondLst>
                                        </p:cTn>
                                        <p:tgtEl>
                                          <p:spTgt spid="32"/>
                                        </p:tgtEl>
                                        <p:attrNameLst>
                                          <p:attrName>style.visibility</p:attrName>
                                        </p:attrNameLst>
                                      </p:cBhvr>
                                      <p:to>
                                        <p:strVal val="visible"/>
                                      </p:to>
                                    </p:set>
                                    <p:anim calcmode="lin" valueType="num">
                                      <p:cBhvr>
                                        <p:cTn dur="750" fill="hold" id="36"/>
                                        <p:tgtEl>
                                          <p:spTgt spid="32"/>
                                        </p:tgtEl>
                                        <p:attrNameLst>
                                          <p:attrName>ppt_w</p:attrName>
                                        </p:attrNameLst>
                                      </p:cBhvr>
                                      <p:tavLst>
                                        <p:tav tm="0">
                                          <p:val>
                                            <p:strVal val="4*#ppt_w"/>
                                          </p:val>
                                        </p:tav>
                                        <p:tav tm="100000">
                                          <p:val>
                                            <p:strVal val="#ppt_w"/>
                                          </p:val>
                                        </p:tav>
                                      </p:tavLst>
                                    </p:anim>
                                    <p:anim calcmode="lin" valueType="num">
                                      <p:cBhvr>
                                        <p:cTn dur="750" fill="hold" id="37"/>
                                        <p:tgtEl>
                                          <p:spTgt spid="32"/>
                                        </p:tgtEl>
                                        <p:attrNameLst>
                                          <p:attrName>ppt_h</p:attrName>
                                        </p:attrNameLst>
                                      </p:cBhvr>
                                      <p:tavLst>
                                        <p:tav tm="0">
                                          <p:val>
                                            <p:strVal val="4*#ppt_h"/>
                                          </p:val>
                                        </p:tav>
                                        <p:tav tm="100000">
                                          <p:val>
                                            <p:strVal val="#ppt_h"/>
                                          </p:val>
                                        </p:tav>
                                      </p:tavLst>
                                    </p:anim>
                                  </p:childTnLst>
                                </p:cTn>
                              </p:par>
                            </p:childTnLst>
                          </p:cTn>
                        </p:par>
                        <p:par>
                          <p:cTn fill="hold" id="38" nodeType="afterGroup">
                            <p:stCondLst>
                              <p:cond delay="3500"/>
                            </p:stCondLst>
                            <p:childTnLst>
                              <p:par>
                                <p:cTn fill="hold" grpId="0" id="39" nodeType="afterEffect" presetClass="entr" presetID="23" presetSubtype="36">
                                  <p:stCondLst>
                                    <p:cond delay="0"/>
                                  </p:stCondLst>
                                  <p:iterate type="lt">
                                    <p:tmPct val="10000"/>
                                  </p:iterate>
                                  <p:childTnLst>
                                    <p:set>
                                      <p:cBhvr>
                                        <p:cTn dur="1" fill="hold" id="40">
                                          <p:stCondLst>
                                            <p:cond delay="0"/>
                                          </p:stCondLst>
                                        </p:cTn>
                                        <p:tgtEl>
                                          <p:spTgt spid="34"/>
                                        </p:tgtEl>
                                        <p:attrNameLst>
                                          <p:attrName>style.visibility</p:attrName>
                                        </p:attrNameLst>
                                      </p:cBhvr>
                                      <p:to>
                                        <p:strVal val="visible"/>
                                      </p:to>
                                    </p:set>
                                    <p:anim calcmode="lin" valueType="num">
                                      <p:cBhvr>
                                        <p:cTn dur="750" fill="hold" id="41"/>
                                        <p:tgtEl>
                                          <p:spTgt spid="34"/>
                                        </p:tgtEl>
                                        <p:attrNameLst>
                                          <p:attrName>ppt_w</p:attrName>
                                        </p:attrNameLst>
                                      </p:cBhvr>
                                      <p:tavLst>
                                        <p:tav tm="0">
                                          <p:val>
                                            <p:strVal val="(6*min(max(#ppt_w*#ppt_h,.3),1)-7.4)/-.7*#ppt_w"/>
                                          </p:val>
                                        </p:tav>
                                        <p:tav tm="100000">
                                          <p:val>
                                            <p:strVal val="#ppt_w"/>
                                          </p:val>
                                        </p:tav>
                                      </p:tavLst>
                                    </p:anim>
                                    <p:anim calcmode="lin" valueType="num">
                                      <p:cBhvr>
                                        <p:cTn dur="750" fill="hold" id="42"/>
                                        <p:tgtEl>
                                          <p:spTgt spid="34"/>
                                        </p:tgtEl>
                                        <p:attrNameLst>
                                          <p:attrName>ppt_h</p:attrName>
                                        </p:attrNameLst>
                                      </p:cBhvr>
                                      <p:tavLst>
                                        <p:tav tm="0">
                                          <p:val>
                                            <p:strVal val="(6*min(max(#ppt_w*#ppt_h,.3),1)-7.4)/-.7*#ppt_h"/>
                                          </p:val>
                                        </p:tav>
                                        <p:tav tm="100000">
                                          <p:val>
                                            <p:strVal val="#ppt_h"/>
                                          </p:val>
                                        </p:tav>
                                      </p:tavLst>
                                    </p:anim>
                                    <p:anim calcmode="lin" valueType="num">
                                      <p:cBhvr>
                                        <p:cTn dur="750" fill="hold" id="43"/>
                                        <p:tgtEl>
                                          <p:spTgt spid="34"/>
                                        </p:tgtEl>
                                        <p:attrNameLst>
                                          <p:attrName>ppt_x</p:attrName>
                                        </p:attrNameLst>
                                      </p:cBhvr>
                                      <p:tavLst>
                                        <p:tav tm="0">
                                          <p:val>
                                            <p:fltVal val="0.5"/>
                                          </p:val>
                                        </p:tav>
                                        <p:tav tm="100000">
                                          <p:val>
                                            <p:strVal val="#ppt_x"/>
                                          </p:val>
                                        </p:tav>
                                      </p:tavLst>
                                    </p:anim>
                                    <p:anim calcmode="lin" valueType="num">
                                      <p:cBhvr>
                                        <p:cTn dur="750" fill="hold" id="44"/>
                                        <p:tgtEl>
                                          <p:spTgt spid="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TextBox 147">
            <a:extLst>
              <a:ext uri="{FF2B5EF4-FFF2-40B4-BE49-F238E27FC236}">
                <a16:creationId xmlns:a16="http://schemas.microsoft.com/office/drawing/2014/main" id="{2B3C6C9B-4357-4E68-AA73-5C2C8312F45D}"/>
              </a:ext>
            </a:extLst>
          </p:cNvPr>
          <p:cNvSpPr txBox="1">
            <a:spLocks noChangeArrowheads="1"/>
          </p:cNvSpPr>
          <p:nvPr/>
        </p:nvSpPr>
        <p:spPr bwMode="auto">
          <a:xfrm>
            <a:off x="4108838" y="1516266"/>
            <a:ext cx="7164000" cy="905989"/>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300"/>
              </a:lnSpc>
              <a:defRPr/>
            </a:pPr>
            <a:r>
              <a:rPr altLang="en-US" lang="zh-CN" spc="150" sz="1600">
                <a:latin charset="-122" panose="020b0503020204020204" pitchFamily="34" typeface="微软雅黑"/>
                <a:cs typeface="+mn-ea"/>
                <a:sym charset="-122" panose="020b0503020204020204" pitchFamily="34" typeface="微软雅黑"/>
              </a:rPr>
              <a:t>     党支部应当运用“三会一课”制度，对党员进行经常性的教育管理。党员应当按期参加党员大会、党小组会和上党课，进行学习交流，汇报思想、工作等情况。党员领导干部应当参加双重组织生活。</a:t>
            </a:r>
          </a:p>
        </p:txBody>
      </p:sp>
      <p:sp>
        <p:nvSpPr>
          <p:cNvPr id="26" name="TextBox 147">
            <a:extLst>
              <a:ext uri="{FF2B5EF4-FFF2-40B4-BE49-F238E27FC236}">
                <a16:creationId xmlns:a16="http://schemas.microsoft.com/office/drawing/2014/main" id="{17C0EB1B-00F0-4D5F-8DF3-EDD673201357}"/>
              </a:ext>
            </a:extLst>
          </p:cNvPr>
          <p:cNvSpPr txBox="1">
            <a:spLocks noChangeArrowheads="1"/>
          </p:cNvSpPr>
          <p:nvPr/>
        </p:nvSpPr>
        <p:spPr bwMode="auto">
          <a:xfrm>
            <a:off x="4108838" y="2625274"/>
            <a:ext cx="7164000" cy="792001"/>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党支部应当每月开展1次主题党日，贴近党员思想和工作实际，组织党员集中学习、过组织生活、进行民主议事和开展志愿服务等。</a:t>
            </a:r>
          </a:p>
        </p:txBody>
      </p:sp>
      <p:sp>
        <p:nvSpPr>
          <p:cNvPr id="14" name="TextBox 147">
            <a:extLst>
              <a:ext uri="{FF2B5EF4-FFF2-40B4-BE49-F238E27FC236}">
                <a16:creationId xmlns:a16="http://schemas.microsoft.com/office/drawing/2014/main" id="{DC981D5F-A933-4BFA-9E46-E6F38E154AD7}"/>
              </a:ext>
            </a:extLst>
          </p:cNvPr>
          <p:cNvSpPr txBox="1">
            <a:spLocks noChangeArrowheads="1"/>
          </p:cNvSpPr>
          <p:nvPr/>
        </p:nvSpPr>
        <p:spPr bwMode="auto">
          <a:xfrm>
            <a:off x="4108838" y="3708360"/>
            <a:ext cx="7164000" cy="574376"/>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defRPr/>
            </a:pPr>
            <a:r>
              <a:rPr altLang="en-US" lang="zh-CN" spc="150" sz="1600">
                <a:latin charset="-122" panose="020b0503020204020204" pitchFamily="34" typeface="微软雅黑"/>
                <a:cs typeface="+mn-ea"/>
                <a:sym charset="-122" panose="020b0503020204020204" pitchFamily="34" typeface="微软雅黑"/>
              </a:rPr>
              <a:t>党员应当按期交纳党费。党组织应当做好党费收缴、使用和管理工作。</a:t>
            </a:r>
          </a:p>
        </p:txBody>
      </p:sp>
      <p:sp>
        <p:nvSpPr>
          <p:cNvPr id="18" name="TextBox 147">
            <a:extLst>
              <a:ext uri="{FF2B5EF4-FFF2-40B4-BE49-F238E27FC236}">
                <a16:creationId xmlns:a16="http://schemas.microsoft.com/office/drawing/2014/main" id="{925CE1E9-02A3-432D-9116-72A562A545E8}"/>
              </a:ext>
            </a:extLst>
          </p:cNvPr>
          <p:cNvSpPr txBox="1">
            <a:spLocks noChangeArrowheads="1"/>
          </p:cNvSpPr>
          <p:nvPr/>
        </p:nvSpPr>
        <p:spPr bwMode="auto">
          <a:xfrm>
            <a:off x="4080963" y="4484770"/>
            <a:ext cx="7164000" cy="792000"/>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党支部每年至少召开1次组织生活会，也可以根据工作需要随时召开，一般以党员大会、党支部委员会会议或者党小组会形式进行。</a:t>
            </a:r>
          </a:p>
        </p:txBody>
      </p:sp>
      <p:sp>
        <p:nvSpPr>
          <p:cNvPr id="12" name="TextBox 13">
            <a:extLst>
              <a:ext uri="{FF2B5EF4-FFF2-40B4-BE49-F238E27FC236}">
                <a16:creationId xmlns:a16="http://schemas.microsoft.com/office/drawing/2014/main" id="{4520D2A4-1DB7-4B73-9FF6-DD3CC0CA9F5D}"/>
              </a:ext>
            </a:extLst>
          </p:cNvPr>
          <p:cNvSpPr txBox="1">
            <a:spLocks noChangeArrowheads="1"/>
          </p:cNvSpPr>
          <p:nvPr/>
        </p:nvSpPr>
        <p:spPr bwMode="auto">
          <a:xfrm>
            <a:off x="1628037" y="385406"/>
            <a:ext cx="43155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党员日常教育管理主要方式</a:t>
            </a:r>
          </a:p>
        </p:txBody>
      </p:sp>
      <p:sp>
        <p:nvSpPr>
          <p:cNvPr id="16" name="矩形 15">
            <a:extLst>
              <a:ext uri="{FF2B5EF4-FFF2-40B4-BE49-F238E27FC236}">
                <a16:creationId xmlns:a16="http://schemas.microsoft.com/office/drawing/2014/main" id="{DD27C13D-03B0-4A50-A2D3-9E0B49F5FBC4}"/>
              </a:ext>
            </a:extLst>
          </p:cNvPr>
          <p:cNvSpPr/>
          <p:nvPr/>
        </p:nvSpPr>
        <p:spPr>
          <a:xfrm>
            <a:off x="607786" y="2192037"/>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第十六条</a:t>
            </a:r>
          </a:p>
        </p:txBody>
      </p:sp>
      <p:sp>
        <p:nvSpPr>
          <p:cNvPr id="19" name="矩形 18">
            <a:extLst>
              <a:ext uri="{FF2B5EF4-FFF2-40B4-BE49-F238E27FC236}">
                <a16:creationId xmlns:a16="http://schemas.microsoft.com/office/drawing/2014/main" id="{EBAB5A59-B7BC-46B0-A201-772415634A72}"/>
              </a:ext>
            </a:extLst>
          </p:cNvPr>
          <p:cNvSpPr/>
          <p:nvPr/>
        </p:nvSpPr>
        <p:spPr>
          <a:xfrm>
            <a:off x="607786" y="4430935"/>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第十七条</a:t>
            </a:r>
          </a:p>
        </p:txBody>
      </p:sp>
      <p:sp>
        <p:nvSpPr>
          <p:cNvPr id="20" name="MH_Other_1">
            <a:extLst>
              <a:ext uri="{FF2B5EF4-FFF2-40B4-BE49-F238E27FC236}">
                <a16:creationId xmlns:a16="http://schemas.microsoft.com/office/drawing/2014/main" id="{AC0E1965-D53B-444C-A69A-40646BD41B59}"/>
              </a:ext>
            </a:extLst>
          </p:cNvPr>
          <p:cNvSpPr/>
          <p:nvPr>
            <p:custDataLst>
              <p:tags r:id="rId3"/>
            </p:custDataLst>
          </p:nvPr>
        </p:nvSpPr>
        <p:spPr>
          <a:xfrm>
            <a:off x="3476105" y="1706766"/>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21" name="MH_Other_1">
            <a:extLst>
              <a:ext uri="{FF2B5EF4-FFF2-40B4-BE49-F238E27FC236}">
                <a16:creationId xmlns:a16="http://schemas.microsoft.com/office/drawing/2014/main" id="{84CD17A3-86F6-4520-964A-BC4FD0C62EEE}"/>
              </a:ext>
            </a:extLst>
          </p:cNvPr>
          <p:cNvSpPr/>
          <p:nvPr>
            <p:custDataLst>
              <p:tags r:id="rId4"/>
            </p:custDataLst>
          </p:nvPr>
        </p:nvSpPr>
        <p:spPr>
          <a:xfrm>
            <a:off x="3476105" y="2665942"/>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23" name="MH_Other_1">
            <a:extLst>
              <a:ext uri="{FF2B5EF4-FFF2-40B4-BE49-F238E27FC236}">
                <a16:creationId xmlns:a16="http://schemas.microsoft.com/office/drawing/2014/main" id="{4F860771-CCCF-4BD6-A14A-3DB95C702DCF}"/>
              </a:ext>
            </a:extLst>
          </p:cNvPr>
          <p:cNvSpPr/>
          <p:nvPr>
            <p:custDataLst>
              <p:tags r:id="rId5"/>
            </p:custDataLst>
          </p:nvPr>
        </p:nvSpPr>
        <p:spPr>
          <a:xfrm>
            <a:off x="3476105" y="3548918"/>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3</a:t>
            </a:r>
          </a:p>
        </p:txBody>
      </p:sp>
    </p:spTree>
    <p:custDataLst>
      <p:tags r:id="rId6"/>
    </p:custDataLst>
  </p:cSld>
  <p:clrMapOvr>
    <a:masterClrMapping/>
  </p:clrMapOvr>
  <mc:AlternateContent>
    <mc:Choice Requires="p15">
      <p:transition advClick="0" advTm="2000" p14:dur="2000" spd="slow">
        <p15:prstTrans prst="prestig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750" fill="hold" id="7"/>
                                        <p:tgtEl>
                                          <p:spTgt spid="16"/>
                                        </p:tgtEl>
                                        <p:attrNameLst>
                                          <p:attrName>ppt_x</p:attrName>
                                        </p:attrNameLst>
                                      </p:cBhvr>
                                      <p:tavLst>
                                        <p:tav tm="0">
                                          <p:val>
                                            <p:strVal val="0-#ppt_w/2"/>
                                          </p:val>
                                        </p:tav>
                                        <p:tav tm="100000">
                                          <p:val>
                                            <p:strVal val="#ppt_x"/>
                                          </p:val>
                                        </p:tav>
                                      </p:tavLst>
                                    </p:anim>
                                    <p:anim calcmode="lin" valueType="num">
                                      <p:cBhvr additive="base">
                                        <p:cTn dur="750" fill="hold" id="8"/>
                                        <p:tgtEl>
                                          <p:spTgt spid="1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decel="100000" fill="hold" grpId="0" id="10" nodeType="afterEffect" presetClass="entr" presetID="49"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750" fill="hold" id="12"/>
                                        <p:tgtEl>
                                          <p:spTgt spid="20"/>
                                        </p:tgtEl>
                                        <p:attrNameLst>
                                          <p:attrName>ppt_w</p:attrName>
                                        </p:attrNameLst>
                                      </p:cBhvr>
                                      <p:tavLst>
                                        <p:tav tm="0">
                                          <p:val>
                                            <p:fltVal val="0"/>
                                          </p:val>
                                        </p:tav>
                                        <p:tav tm="100000">
                                          <p:val>
                                            <p:strVal val="#ppt_w"/>
                                          </p:val>
                                        </p:tav>
                                      </p:tavLst>
                                    </p:anim>
                                    <p:anim calcmode="lin" valueType="num">
                                      <p:cBhvr>
                                        <p:cTn dur="750" fill="hold" id="13"/>
                                        <p:tgtEl>
                                          <p:spTgt spid="20"/>
                                        </p:tgtEl>
                                        <p:attrNameLst>
                                          <p:attrName>ppt_h</p:attrName>
                                        </p:attrNameLst>
                                      </p:cBhvr>
                                      <p:tavLst>
                                        <p:tav tm="0">
                                          <p:val>
                                            <p:fltVal val="0"/>
                                          </p:val>
                                        </p:tav>
                                        <p:tav tm="100000">
                                          <p:val>
                                            <p:strVal val="#ppt_h"/>
                                          </p:val>
                                        </p:tav>
                                      </p:tavLst>
                                    </p:anim>
                                    <p:anim calcmode="lin" valueType="num">
                                      <p:cBhvr>
                                        <p:cTn dur="750" fill="hold" id="14"/>
                                        <p:tgtEl>
                                          <p:spTgt spid="20"/>
                                        </p:tgtEl>
                                        <p:attrNameLst>
                                          <p:attrName>style.rotation</p:attrName>
                                        </p:attrNameLst>
                                      </p:cBhvr>
                                      <p:tavLst>
                                        <p:tav tm="0">
                                          <p:val>
                                            <p:fltVal val="360"/>
                                          </p:val>
                                        </p:tav>
                                        <p:tav tm="100000">
                                          <p:val>
                                            <p:fltVal val="0"/>
                                          </p:val>
                                        </p:tav>
                                      </p:tavLst>
                                    </p:anim>
                                    <p:animEffect filter="fade" transition="in">
                                      <p:cBhvr>
                                        <p:cTn dur="750" id="15"/>
                                        <p:tgtEl>
                                          <p:spTgt spid="20"/>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35"/>
                                        </p:tgtEl>
                                        <p:attrNameLst>
                                          <p:attrName>style.visibility</p:attrName>
                                        </p:attrNameLst>
                                      </p:cBhvr>
                                      <p:to>
                                        <p:strVal val="visible"/>
                                      </p:to>
                                    </p:set>
                                    <p:animEffect filter="wipe(left)" transition="in">
                                      <p:cBhvr>
                                        <p:cTn dur="750" id="18"/>
                                        <p:tgtEl>
                                          <p:spTgt spid="35"/>
                                        </p:tgtEl>
                                      </p:cBhvr>
                                    </p:animEffect>
                                  </p:childTnLst>
                                </p:cTn>
                              </p:par>
                            </p:childTnLst>
                          </p:cTn>
                        </p:par>
                        <p:par>
                          <p:cTn fill="hold" id="19" nodeType="afterGroup">
                            <p:stCondLst>
                              <p:cond delay="1500"/>
                            </p:stCondLst>
                            <p:childTnLst>
                              <p:par>
                                <p:cTn decel="100000" fill="hold" grpId="0" id="20" nodeType="afterEffect" presetClass="entr" presetID="49" presetSubtype="0">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p:cTn dur="750" fill="hold" id="22"/>
                                        <p:tgtEl>
                                          <p:spTgt spid="21"/>
                                        </p:tgtEl>
                                        <p:attrNameLst>
                                          <p:attrName>ppt_w</p:attrName>
                                        </p:attrNameLst>
                                      </p:cBhvr>
                                      <p:tavLst>
                                        <p:tav tm="0">
                                          <p:val>
                                            <p:fltVal val="0"/>
                                          </p:val>
                                        </p:tav>
                                        <p:tav tm="100000">
                                          <p:val>
                                            <p:strVal val="#ppt_w"/>
                                          </p:val>
                                        </p:tav>
                                      </p:tavLst>
                                    </p:anim>
                                    <p:anim calcmode="lin" valueType="num">
                                      <p:cBhvr>
                                        <p:cTn dur="750" fill="hold" id="23"/>
                                        <p:tgtEl>
                                          <p:spTgt spid="21"/>
                                        </p:tgtEl>
                                        <p:attrNameLst>
                                          <p:attrName>ppt_h</p:attrName>
                                        </p:attrNameLst>
                                      </p:cBhvr>
                                      <p:tavLst>
                                        <p:tav tm="0">
                                          <p:val>
                                            <p:fltVal val="0"/>
                                          </p:val>
                                        </p:tav>
                                        <p:tav tm="100000">
                                          <p:val>
                                            <p:strVal val="#ppt_h"/>
                                          </p:val>
                                        </p:tav>
                                      </p:tavLst>
                                    </p:anim>
                                    <p:anim calcmode="lin" valueType="num">
                                      <p:cBhvr>
                                        <p:cTn dur="750" fill="hold" id="24"/>
                                        <p:tgtEl>
                                          <p:spTgt spid="21"/>
                                        </p:tgtEl>
                                        <p:attrNameLst>
                                          <p:attrName>style.rotation</p:attrName>
                                        </p:attrNameLst>
                                      </p:cBhvr>
                                      <p:tavLst>
                                        <p:tav tm="0">
                                          <p:val>
                                            <p:fltVal val="360"/>
                                          </p:val>
                                        </p:tav>
                                        <p:tav tm="100000">
                                          <p:val>
                                            <p:fltVal val="0"/>
                                          </p:val>
                                        </p:tav>
                                      </p:tavLst>
                                    </p:anim>
                                    <p:animEffect filter="fade" transition="in">
                                      <p:cBhvr>
                                        <p:cTn dur="750" id="25"/>
                                        <p:tgtEl>
                                          <p:spTgt spid="21"/>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26"/>
                                        </p:tgtEl>
                                        <p:attrNameLst>
                                          <p:attrName>style.visibility</p:attrName>
                                        </p:attrNameLst>
                                      </p:cBhvr>
                                      <p:to>
                                        <p:strVal val="visible"/>
                                      </p:to>
                                    </p:set>
                                    <p:animEffect filter="wipe(left)" transition="in">
                                      <p:cBhvr>
                                        <p:cTn dur="750" id="28"/>
                                        <p:tgtEl>
                                          <p:spTgt spid="26"/>
                                        </p:tgtEl>
                                      </p:cBhvr>
                                    </p:animEffect>
                                  </p:childTnLst>
                                </p:cTn>
                              </p:par>
                            </p:childTnLst>
                          </p:cTn>
                        </p:par>
                        <p:par>
                          <p:cTn fill="hold" id="29" nodeType="afterGroup">
                            <p:stCondLst>
                              <p:cond delay="2250"/>
                            </p:stCondLst>
                            <p:childTnLst>
                              <p:par>
                                <p:cTn decel="100000" fill="hold" grpId="0" id="30" nodeType="afterEffect" presetClass="entr" presetID="49" presetSubtype="0">
                                  <p:stCondLst>
                                    <p:cond delay="0"/>
                                  </p:stCondLst>
                                  <p:childTnLst>
                                    <p:set>
                                      <p:cBhvr>
                                        <p:cTn dur="1" fill="hold" id="31">
                                          <p:stCondLst>
                                            <p:cond delay="0"/>
                                          </p:stCondLst>
                                        </p:cTn>
                                        <p:tgtEl>
                                          <p:spTgt spid="23"/>
                                        </p:tgtEl>
                                        <p:attrNameLst>
                                          <p:attrName>style.visibility</p:attrName>
                                        </p:attrNameLst>
                                      </p:cBhvr>
                                      <p:to>
                                        <p:strVal val="visible"/>
                                      </p:to>
                                    </p:set>
                                    <p:anim calcmode="lin" valueType="num">
                                      <p:cBhvr>
                                        <p:cTn dur="750" fill="hold" id="32"/>
                                        <p:tgtEl>
                                          <p:spTgt spid="23"/>
                                        </p:tgtEl>
                                        <p:attrNameLst>
                                          <p:attrName>ppt_w</p:attrName>
                                        </p:attrNameLst>
                                      </p:cBhvr>
                                      <p:tavLst>
                                        <p:tav tm="0">
                                          <p:val>
                                            <p:fltVal val="0"/>
                                          </p:val>
                                        </p:tav>
                                        <p:tav tm="100000">
                                          <p:val>
                                            <p:strVal val="#ppt_w"/>
                                          </p:val>
                                        </p:tav>
                                      </p:tavLst>
                                    </p:anim>
                                    <p:anim calcmode="lin" valueType="num">
                                      <p:cBhvr>
                                        <p:cTn dur="750" fill="hold" id="33"/>
                                        <p:tgtEl>
                                          <p:spTgt spid="23"/>
                                        </p:tgtEl>
                                        <p:attrNameLst>
                                          <p:attrName>ppt_h</p:attrName>
                                        </p:attrNameLst>
                                      </p:cBhvr>
                                      <p:tavLst>
                                        <p:tav tm="0">
                                          <p:val>
                                            <p:fltVal val="0"/>
                                          </p:val>
                                        </p:tav>
                                        <p:tav tm="100000">
                                          <p:val>
                                            <p:strVal val="#ppt_h"/>
                                          </p:val>
                                        </p:tav>
                                      </p:tavLst>
                                    </p:anim>
                                    <p:anim calcmode="lin" valueType="num">
                                      <p:cBhvr>
                                        <p:cTn dur="750" fill="hold" id="34"/>
                                        <p:tgtEl>
                                          <p:spTgt spid="23"/>
                                        </p:tgtEl>
                                        <p:attrNameLst>
                                          <p:attrName>style.rotation</p:attrName>
                                        </p:attrNameLst>
                                      </p:cBhvr>
                                      <p:tavLst>
                                        <p:tav tm="0">
                                          <p:val>
                                            <p:fltVal val="360"/>
                                          </p:val>
                                        </p:tav>
                                        <p:tav tm="100000">
                                          <p:val>
                                            <p:fltVal val="0"/>
                                          </p:val>
                                        </p:tav>
                                      </p:tavLst>
                                    </p:anim>
                                    <p:animEffect filter="fade" transition="in">
                                      <p:cBhvr>
                                        <p:cTn dur="750" id="35"/>
                                        <p:tgtEl>
                                          <p:spTgt spid="23"/>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14"/>
                                        </p:tgtEl>
                                        <p:attrNameLst>
                                          <p:attrName>style.visibility</p:attrName>
                                        </p:attrNameLst>
                                      </p:cBhvr>
                                      <p:to>
                                        <p:strVal val="visible"/>
                                      </p:to>
                                    </p:set>
                                    <p:animEffect filter="wipe(left)" transition="in">
                                      <p:cBhvr>
                                        <p:cTn dur="750" id="38"/>
                                        <p:tgtEl>
                                          <p:spTgt spid="14"/>
                                        </p:tgtEl>
                                      </p:cBhvr>
                                    </p:animEffect>
                                  </p:childTnLst>
                                </p:cTn>
                              </p:par>
                            </p:childTnLst>
                          </p:cTn>
                        </p:par>
                        <p:par>
                          <p:cTn fill="hold" id="39" nodeType="afterGroup">
                            <p:stCondLst>
                              <p:cond delay="3000"/>
                            </p:stCondLst>
                            <p:childTnLst>
                              <p:par>
                                <p:cTn fill="hold" grpId="0" id="40" nodeType="afterEffect" presetClass="entr" presetID="2" presetSubtype="8">
                                  <p:stCondLst>
                                    <p:cond delay="0"/>
                                  </p:stCondLst>
                                  <p:childTnLst>
                                    <p:set>
                                      <p:cBhvr>
                                        <p:cTn dur="1" fill="hold" id="41">
                                          <p:stCondLst>
                                            <p:cond delay="0"/>
                                          </p:stCondLst>
                                        </p:cTn>
                                        <p:tgtEl>
                                          <p:spTgt spid="19"/>
                                        </p:tgtEl>
                                        <p:attrNameLst>
                                          <p:attrName>style.visibility</p:attrName>
                                        </p:attrNameLst>
                                      </p:cBhvr>
                                      <p:to>
                                        <p:strVal val="visible"/>
                                      </p:to>
                                    </p:set>
                                    <p:anim calcmode="lin" valueType="num">
                                      <p:cBhvr additive="base">
                                        <p:cTn dur="750" fill="hold" id="42"/>
                                        <p:tgtEl>
                                          <p:spTgt spid="19"/>
                                        </p:tgtEl>
                                        <p:attrNameLst>
                                          <p:attrName>ppt_x</p:attrName>
                                        </p:attrNameLst>
                                      </p:cBhvr>
                                      <p:tavLst>
                                        <p:tav tm="0">
                                          <p:val>
                                            <p:strVal val="0-#ppt_w/2"/>
                                          </p:val>
                                        </p:tav>
                                        <p:tav tm="100000">
                                          <p:val>
                                            <p:strVal val="#ppt_x"/>
                                          </p:val>
                                        </p:tav>
                                      </p:tavLst>
                                    </p:anim>
                                    <p:anim calcmode="lin" valueType="num">
                                      <p:cBhvr additive="base">
                                        <p:cTn dur="750" fill="hold" id="43"/>
                                        <p:tgtEl>
                                          <p:spTgt spid="19"/>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750"/>
                            </p:stCondLst>
                            <p:childTnLst>
                              <p:par>
                                <p:cTn fill="hold" grpId="0" id="45" nodeType="afterEffect" presetClass="entr" presetID="22" presetSubtype="8">
                                  <p:stCondLst>
                                    <p:cond delay="0"/>
                                  </p:stCondLst>
                                  <p:childTnLst>
                                    <p:set>
                                      <p:cBhvr>
                                        <p:cTn dur="1" fill="hold" id="46">
                                          <p:stCondLst>
                                            <p:cond delay="0"/>
                                          </p:stCondLst>
                                        </p:cTn>
                                        <p:tgtEl>
                                          <p:spTgt spid="18"/>
                                        </p:tgtEl>
                                        <p:attrNameLst>
                                          <p:attrName>style.visibility</p:attrName>
                                        </p:attrNameLst>
                                      </p:cBhvr>
                                      <p:to>
                                        <p:strVal val="visible"/>
                                      </p:to>
                                    </p:set>
                                    <p:animEffect filter="wipe(left)" transition="in">
                                      <p:cBhvr>
                                        <p:cTn dur="1000" id="47"/>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6"/>
      <p:bldP grpId="0" spid="14"/>
      <p:bldP grpId="0" spid="18"/>
      <p:bldP grpId="0" spid="16"/>
      <p:bldP grpId="0" spid="19"/>
      <p:bldP grpId="0" spid="20"/>
      <p:bldP grpId="0" spid="21"/>
      <p:bldP grpId="0" spid="2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4745DFF-4F20-442E-B3C9-CBD5A5651899}"/>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8" name="图片 17">
            <a:extLst>
              <a:ext uri="{FF2B5EF4-FFF2-40B4-BE49-F238E27FC236}">
                <a16:creationId xmlns:a16="http://schemas.microsoft.com/office/drawing/2014/main" id="{BB87357D-FDCF-424E-BA7D-CEBC41227C51}"/>
              </a:ext>
            </a:extLst>
          </p:cNvPr>
          <p:cNvPicPr>
            <a:picLocks noChangeAspect="1"/>
          </p:cNvPicPr>
          <p:nvPr/>
        </p:nvPicPr>
        <p:blipFill>
          <a:blip r:embed="rId3">
            <a:extLst>
              <a:ext uri="{28A0092B-C50C-407E-A947-70E740481C1C}">
                <a14:useLocalDpi val="0"/>
              </a:ext>
            </a:extLst>
          </a:blip>
          <a:srcRect b="12452" l="53027" t="34011"/>
          <a:stretch>
            <a:fillRect/>
          </a:stretch>
        </p:blipFill>
        <p:spPr>
          <a:xfrm>
            <a:off x="6464968" y="3604096"/>
            <a:ext cx="5727032" cy="3263158"/>
          </a:xfrm>
          <a:prstGeom prst="rect">
            <a:avLst/>
          </a:prstGeom>
        </p:spPr>
      </p:pic>
      <p:pic>
        <p:nvPicPr>
          <p:cNvPr id="11" name="图片 10">
            <a:extLst>
              <a:ext uri="{FF2B5EF4-FFF2-40B4-BE49-F238E27FC236}">
                <a16:creationId xmlns:a16="http://schemas.microsoft.com/office/drawing/2014/main" id="{00D1AA9D-C490-412C-A4CE-2965DDEA08C7}"/>
              </a:ext>
            </a:extLst>
          </p:cNvPr>
          <p:cNvPicPr>
            <a:picLocks noChangeAspect="1"/>
          </p:cNvPicPr>
          <p:nvPr/>
        </p:nvPicPr>
        <p:blipFill>
          <a:blip r:embed="rId4">
            <a:extLst>
              <a:ext uri="{28A0092B-C50C-407E-A947-70E740481C1C}">
                <a14:useLocalDpi val="0"/>
              </a:ext>
            </a:extLst>
          </a:blip>
          <a:stretch>
            <a:fillRect/>
          </a:stretch>
        </p:blipFill>
        <p:spPr>
          <a:xfrm flipH="1">
            <a:off x="-7914" y="3715843"/>
            <a:ext cx="2222137" cy="2987336"/>
          </a:xfrm>
          <a:prstGeom prst="rect">
            <a:avLst/>
          </a:prstGeom>
        </p:spPr>
      </p:pic>
      <p:pic>
        <p:nvPicPr>
          <p:cNvPr id="22" name="图片 21">
            <a:extLst>
              <a:ext uri="{FF2B5EF4-FFF2-40B4-BE49-F238E27FC236}">
                <a16:creationId xmlns:a16="http://schemas.microsoft.com/office/drawing/2014/main" id="{73757968-622A-4A56-B692-138A01C95E9D}"/>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b="10994" t="61991"/>
          <a:stretch>
            <a:fillRect/>
          </a:stretch>
        </p:blipFill>
        <p:spPr>
          <a:xfrm>
            <a:off x="-7914" y="5148771"/>
            <a:ext cx="12200308" cy="1702247"/>
          </a:xfrm>
          <a:prstGeom prst="rect">
            <a:avLst/>
          </a:prstGeom>
        </p:spPr>
      </p:pic>
      <p:pic>
        <p:nvPicPr>
          <p:cNvPr id="9" name="图片 8">
            <a:extLst>
              <a:ext uri="{FF2B5EF4-FFF2-40B4-BE49-F238E27FC236}">
                <a16:creationId xmlns:a16="http://schemas.microsoft.com/office/drawing/2014/main" id="{5CF831BE-3E9F-405F-B311-9A94B1B285A7}"/>
              </a:ext>
            </a:extLst>
          </p:cNvPr>
          <p:cNvPicPr>
            <a:picLocks noChangeAspect="1"/>
          </p:cNvPicPr>
          <p:nvPr/>
        </p:nvPicPr>
        <p:blipFill>
          <a:blip r:embed="rId6">
            <a:extLst>
              <a:ext uri="{28A0092B-C50C-407E-A947-70E740481C1C}">
                <a14:useLocalDpi val="0"/>
              </a:ext>
            </a:extLst>
          </a:blip>
          <a:stretch>
            <a:fillRect/>
          </a:stretch>
        </p:blipFill>
        <p:spPr>
          <a:xfrm>
            <a:off x="7891272" y="0"/>
            <a:ext cx="4300728" cy="1237452"/>
          </a:xfrm>
          <a:prstGeom prst="rect">
            <a:avLst/>
          </a:prstGeom>
        </p:spPr>
      </p:pic>
      <p:pic>
        <p:nvPicPr>
          <p:cNvPr id="15" name="图片 14">
            <a:extLst>
              <a:ext uri="{FF2B5EF4-FFF2-40B4-BE49-F238E27FC236}">
                <a16:creationId xmlns:a16="http://schemas.microsoft.com/office/drawing/2014/main" id="{B093A24B-F42A-4CF8-A4DC-5ED4841511F6}"/>
              </a:ext>
            </a:extLst>
          </p:cNvPr>
          <p:cNvPicPr>
            <a:picLocks noChangeAspect="1"/>
          </p:cNvPicPr>
          <p:nvPr/>
        </p:nvPicPr>
        <p:blipFill>
          <a:blip r:embed="rId7">
            <a:extLst>
              <a:ext uri="{28A0092B-C50C-407E-A947-70E740481C1C}">
                <a14:useLocalDpi val="0"/>
              </a:ext>
            </a:extLst>
          </a:blip>
          <a:srcRect b="3505" r="88112" t="77889"/>
          <a:stretch>
            <a:fillRect/>
          </a:stretch>
        </p:blipFill>
        <p:spPr>
          <a:xfrm>
            <a:off x="5160201" y="5350547"/>
            <a:ext cx="1926400" cy="1507453"/>
          </a:xfrm>
          <a:prstGeom prst="rect">
            <a:avLst/>
          </a:prstGeom>
        </p:spPr>
      </p:pic>
      <p:pic>
        <p:nvPicPr>
          <p:cNvPr id="24" name="图片 23">
            <a:extLst>
              <a:ext uri="{FF2B5EF4-FFF2-40B4-BE49-F238E27FC236}">
                <a16:creationId xmlns:a16="http://schemas.microsoft.com/office/drawing/2014/main" id="{2B23C9CC-521A-4D34-9922-14B56F307221}"/>
              </a:ext>
            </a:extLst>
          </p:cNvPr>
          <p:cNvPicPr>
            <a:picLocks noChangeAspect="1"/>
          </p:cNvPicPr>
          <p:nvPr/>
        </p:nvPicPr>
        <p:blipFill>
          <a:blip r:embed="rId8">
            <a:extLst>
              <a:ext uri="{28A0092B-C50C-407E-A947-70E740481C1C}">
                <a14:useLocalDpi val="0"/>
              </a:ext>
            </a:extLst>
          </a:blip>
          <a:stretch>
            <a:fillRect/>
          </a:stretch>
        </p:blipFill>
        <p:spPr>
          <a:xfrm flipH="1">
            <a:off x="296045" y="376402"/>
            <a:ext cx="1326656" cy="870978"/>
          </a:xfrm>
          <a:prstGeom prst="rect">
            <a:avLst/>
          </a:prstGeom>
        </p:spPr>
      </p:pic>
      <p:sp>
        <p:nvSpPr>
          <p:cNvPr id="25" name="矩形 134">
            <a:extLst>
              <a:ext uri="{FF2B5EF4-FFF2-40B4-BE49-F238E27FC236}">
                <a16:creationId xmlns:a16="http://schemas.microsoft.com/office/drawing/2014/main" id="{B33A3BE7-CE6F-4857-A14E-C8B86A240AA8}"/>
              </a:ext>
            </a:extLst>
          </p:cNvPr>
          <p:cNvSpPr>
            <a:spLocks noChangeArrowheads="1"/>
          </p:cNvSpPr>
          <p:nvPr/>
        </p:nvSpPr>
        <p:spPr bwMode="auto">
          <a:xfrm>
            <a:off x="4753864" y="660915"/>
            <a:ext cx="2739074" cy="853440"/>
          </a:xfrm>
          <a:prstGeom prst="rect">
            <a:avLst/>
          </a:prstGeom>
          <a:noFill/>
          <a:ln>
            <a:noFill/>
          </a:ln>
        </p:spPr>
        <p:txBody>
          <a:bodyPr wrap="square">
            <a:spAutoFit/>
            <a:scene3d>
              <a:camera prst="orthographicFront"/>
              <a:lightRig dir="tl" rig="flat">
                <a:rot lat="0" lon="0" rev="6600000"/>
              </a:lightRig>
            </a:scene3d>
            <a:sp3d contourW="8890" extrusionH="25400">
              <a:bevelT h="31750" w="38100"/>
              <a:contourClr>
                <a:schemeClr val="accent2">
                  <a:shade val="75000"/>
                </a:schemeClr>
              </a:contourClr>
            </a:sp3d>
          </a:bodyPr>
          <a:lstStyle/>
          <a:p>
            <a:pPr algn="ctr" eaLnBrk="1" hangingPunct="1">
              <a:defRPr/>
            </a:pPr>
            <a:r>
              <a:rPr altLang="en-US" b="1" lang="zh-CN" sz="5000">
                <a:ln w="31750">
                  <a:noFill/>
                </a:ln>
                <a:solidFill>
                  <a:srgbClr val="E50709"/>
                </a:solidFill>
                <a:latin charset="-122" panose="020b0503020204020204" pitchFamily="34" typeface="微软雅黑"/>
                <a:ea charset="-122" panose="020b0503020204020204" pitchFamily="34" typeface="微软雅黑"/>
                <a:sym charset="-122" panose="020b0503020204020204" pitchFamily="34" typeface="微软雅黑"/>
              </a:rPr>
              <a:t>前言</a:t>
            </a:r>
          </a:p>
        </p:txBody>
      </p:sp>
      <p:sp>
        <p:nvSpPr>
          <p:cNvPr id="26" name="TextBox 147">
            <a:extLst>
              <a:ext uri="{FF2B5EF4-FFF2-40B4-BE49-F238E27FC236}">
                <a16:creationId xmlns:a16="http://schemas.microsoft.com/office/drawing/2014/main" id="{CCBAF925-5AF8-4D4E-9F72-C638051EBAFF}"/>
              </a:ext>
            </a:extLst>
          </p:cNvPr>
          <p:cNvSpPr txBox="1">
            <a:spLocks noChangeArrowheads="1"/>
          </p:cNvSpPr>
          <p:nvPr/>
        </p:nvSpPr>
        <p:spPr bwMode="auto">
          <a:xfrm>
            <a:off x="1861666" y="1900025"/>
            <a:ext cx="8523470" cy="3355814"/>
          </a:xfrm>
          <a:prstGeom prst="rect">
            <a:avLst/>
          </a:prstGeom>
          <a:noFill/>
          <a:ln>
            <a:noFill/>
          </a:ln>
        </p:spPr>
        <p:txBody>
          <a:bodyPr bIns="69067" lIns="138136" rIns="138136" tIns="69067"/>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ct val="150000"/>
              </a:lnSpc>
              <a:defRPr/>
            </a:pPr>
            <a:r>
              <a:rPr altLang="en-US" lang="zh-CN" sz="1700">
                <a:solidFill>
                  <a:srgbClr val="FF0000"/>
                </a:solidFill>
                <a:latin charset="-122" panose="020b0503020204020204" pitchFamily="34" typeface="微软雅黑"/>
                <a:cs typeface="+mn-ea"/>
                <a:sym charset="-122" panose="020b0503020204020204" pitchFamily="34" typeface="微软雅黑"/>
              </a:rPr>
              <a:t>         近日，中共中央印发了《中国共产党党员教育管理工作条例》（以下简称《条例》），并发出通知，要求各地区各部门认真遵照执行。</a:t>
            </a:r>
          </a:p>
          <a:p>
            <a:pPr algn="just" eaLnBrk="1" hangingPunct="1">
              <a:lnSpc>
                <a:spcPct val="150000"/>
              </a:lnSpc>
              <a:defRPr/>
            </a:pPr>
            <a:r>
              <a:rPr altLang="en-US" lang="zh-CN" sz="1700">
                <a:solidFill>
                  <a:srgbClr val="FF0000"/>
                </a:solidFill>
                <a:latin charset="-122" panose="020b0503020204020204" pitchFamily="34" typeface="微软雅黑"/>
                <a:cs typeface="+mn-ea"/>
                <a:sym charset="-122" panose="020b0503020204020204" pitchFamily="34" typeface="微软雅黑"/>
              </a:rPr>
              <a:t>　　通知指出，党员教育管理是党的建设基础性经常性工作。党的十八大以来，以习近平同志为核心的党中央高度重视加强党员教育管理工作，推动形成全党从严从实抓党员教育管理的良好态势。《条例》以习近平新时代中国特色社会主义思想为指导，以党章为根本遵循，总结吸收实践创新成果，对党员教育管理的内容、方式、程序等作出规范，是新时代党员教育管理工作的基本遵循。</a:t>
            </a:r>
          </a:p>
        </p:txBody>
      </p:sp>
      <p:pic>
        <p:nvPicPr>
          <p:cNvPr id="3" name="图片 2">
            <a:extLst>
              <a:ext uri="{FF2B5EF4-FFF2-40B4-BE49-F238E27FC236}">
                <a16:creationId xmlns:a16="http://schemas.microsoft.com/office/drawing/2014/main" id="{A050744E-8A93-4755-B1ED-DEA3C8FCFD9F}"/>
              </a:ext>
            </a:extLst>
          </p:cNvPr>
          <p:cNvPicPr>
            <a:picLocks noChangeAspect="1"/>
          </p:cNvPicPr>
          <p:nvPr/>
        </p:nvPicPr>
        <p:blipFill>
          <a:blip r:embed="rId9">
            <a:extLst>
              <a:ext uri="{28A0092B-C50C-407E-A947-70E740481C1C}">
                <a14:useLocalDpi val="0"/>
              </a:ext>
            </a:extLst>
          </a:blip>
          <a:stretch>
            <a:fillRect/>
          </a:stretch>
        </p:blipFill>
        <p:spPr>
          <a:xfrm>
            <a:off x="4184146" y="706721"/>
            <a:ext cx="875442" cy="875442"/>
          </a:xfrm>
          <a:prstGeom prst="rect">
            <a:avLst/>
          </a:prstGeom>
        </p:spPr>
      </p:pic>
      <p:pic>
        <p:nvPicPr>
          <p:cNvPr id="33" name="图片 32">
            <a:extLst>
              <a:ext uri="{FF2B5EF4-FFF2-40B4-BE49-F238E27FC236}">
                <a16:creationId xmlns:a16="http://schemas.microsoft.com/office/drawing/2014/main" id="{80B9F12E-3AA3-47EA-ADD9-3C098D2D9DA5}"/>
              </a:ext>
            </a:extLst>
          </p:cNvPr>
          <p:cNvPicPr>
            <a:picLocks noChangeAspect="1"/>
          </p:cNvPicPr>
          <p:nvPr/>
        </p:nvPicPr>
        <p:blipFill>
          <a:blip r:embed="rId9">
            <a:extLst>
              <a:ext uri="{28A0092B-C50C-407E-A947-70E740481C1C}">
                <a14:useLocalDpi val="0"/>
              </a:ext>
            </a:extLst>
          </a:blip>
          <a:stretch>
            <a:fillRect/>
          </a:stretch>
        </p:blipFill>
        <p:spPr>
          <a:xfrm>
            <a:off x="7086601" y="706721"/>
            <a:ext cx="875442" cy="875442"/>
          </a:xfrm>
          <a:prstGeom prst="rect">
            <a:avLst/>
          </a:prstGeom>
        </p:spPr>
      </p:pic>
    </p:spTree>
    <p:extLst>
      <p:ext uri="{BB962C8B-B14F-4D97-AF65-F5344CB8AC3E}">
        <p14:creationId val="1471666057"/>
      </p:ext>
    </p:extLst>
  </p:cSld>
  <p:clrMapOvr>
    <a:masterClrMapping/>
  </p:clrMapOvr>
  <mc:AlternateContent>
    <mc:Choice Requires="p14">
      <p:transition advClick="0" advTm="2000" p14:dur="1500" spd="slow">
        <p:split orient="vert"/>
      </p:transition>
    </mc:Choice>
    <mc:Fallback>
      <p:transition advClick="0" advTm="2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750" id="7"/>
                                        <p:tgtEl>
                                          <p:spTgt spid="11"/>
                                        </p:tgtEl>
                                        <p:attrNameLst>
                                          <p:attrName>ppt_x</p:attrName>
                                        </p:attrNameLst>
                                      </p:cBhvr>
                                      <p:tavLst>
                                        <p:tav tm="0">
                                          <p:val>
                                            <p:strVal val="#ppt_x-#ppt_w*1.125000"/>
                                          </p:val>
                                        </p:tav>
                                        <p:tav tm="100000">
                                          <p:val>
                                            <p:strVal val="#ppt_x"/>
                                          </p:val>
                                        </p:tav>
                                      </p:tavLst>
                                    </p:anim>
                                    <p:animEffect filter="wipe(right)" transition="in">
                                      <p:cBhvr>
                                        <p:cTn dur="750" id="8"/>
                                        <p:tgtEl>
                                          <p:spTgt spid="11"/>
                                        </p:tgtEl>
                                      </p:cBhvr>
                                    </p:animEffect>
                                  </p:childTnLst>
                                </p:cTn>
                              </p:par>
                              <p:par>
                                <p:cTn fill="hold" id="9" nodeType="with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750" id="11"/>
                                        <p:tgtEl>
                                          <p:spTgt spid="18"/>
                                        </p:tgtEl>
                                      </p:cBhvr>
                                    </p:animEffect>
                                    <p:anim calcmode="lin" valueType="num">
                                      <p:cBhvr>
                                        <p:cTn dur="750" fill="hold" id="12"/>
                                        <p:tgtEl>
                                          <p:spTgt spid="18"/>
                                        </p:tgtEl>
                                        <p:attrNameLst>
                                          <p:attrName>ppt_x</p:attrName>
                                        </p:attrNameLst>
                                      </p:cBhvr>
                                      <p:tavLst>
                                        <p:tav tm="0">
                                          <p:val>
                                            <p:strVal val="#ppt_x"/>
                                          </p:val>
                                        </p:tav>
                                        <p:tav tm="100000">
                                          <p:val>
                                            <p:strVal val="#ppt_x"/>
                                          </p:val>
                                        </p:tav>
                                      </p:tavLst>
                                    </p:anim>
                                    <p:anim calcmode="lin" valueType="num">
                                      <p:cBhvr>
                                        <p:cTn dur="750" fill="hold" id="13"/>
                                        <p:tgtEl>
                                          <p:spTgt spid="1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id="15" nodeType="afterEffect" presetClass="entr" presetID="22" presetSubtype="2">
                                  <p:stCondLst>
                                    <p:cond delay="0"/>
                                  </p:stCondLst>
                                  <p:childTnLst>
                                    <p:set>
                                      <p:cBhvr>
                                        <p:cTn dur="1" fill="hold" id="16">
                                          <p:stCondLst>
                                            <p:cond delay="0"/>
                                          </p:stCondLst>
                                        </p:cTn>
                                        <p:tgtEl>
                                          <p:spTgt spid="9"/>
                                        </p:tgtEl>
                                        <p:attrNameLst>
                                          <p:attrName>style.visibility</p:attrName>
                                        </p:attrNameLst>
                                      </p:cBhvr>
                                      <p:to>
                                        <p:strVal val="visible"/>
                                      </p:to>
                                    </p:set>
                                    <p:animEffect filter="wipe(right)" transition="in">
                                      <p:cBhvr>
                                        <p:cTn dur="500" id="17"/>
                                        <p:tgtEl>
                                          <p:spTgt spid="9"/>
                                        </p:tgtEl>
                                      </p:cBhvr>
                                    </p:animEffect>
                                  </p:childTnLst>
                                </p:cTn>
                              </p:par>
                            </p:childTnLst>
                          </p:cTn>
                        </p:par>
                        <p:par>
                          <p:cTn fill="hold" id="18" nodeType="afterGroup">
                            <p:stCondLst>
                              <p:cond delay="1250"/>
                            </p:stCondLst>
                            <p:childTnLst>
                              <p:par>
                                <p:cTn fill="hold" id="19" nodeType="afterEffect" presetClass="entr" presetID="2" presetSubtype="12">
                                  <p:stCondLst>
                                    <p:cond delay="0"/>
                                  </p:stCondLst>
                                  <p:childTnLst>
                                    <p:set>
                                      <p:cBhvr>
                                        <p:cTn dur="1" fill="hold" id="20">
                                          <p:stCondLst>
                                            <p:cond delay="0"/>
                                          </p:stCondLst>
                                        </p:cTn>
                                        <p:tgtEl>
                                          <p:spTgt spid="24"/>
                                        </p:tgtEl>
                                        <p:attrNameLst>
                                          <p:attrName>style.visibility</p:attrName>
                                        </p:attrNameLst>
                                      </p:cBhvr>
                                      <p:to>
                                        <p:strVal val="visible"/>
                                      </p:to>
                                    </p:set>
                                    <p:anim calcmode="lin" valueType="num">
                                      <p:cBhvr additive="base">
                                        <p:cTn dur="750" fill="hold" id="21"/>
                                        <p:tgtEl>
                                          <p:spTgt spid="24"/>
                                        </p:tgtEl>
                                        <p:attrNameLst>
                                          <p:attrName>ppt_x</p:attrName>
                                        </p:attrNameLst>
                                      </p:cBhvr>
                                      <p:tavLst>
                                        <p:tav tm="0">
                                          <p:val>
                                            <p:strVal val="0-#ppt_w/2"/>
                                          </p:val>
                                        </p:tav>
                                        <p:tav tm="100000">
                                          <p:val>
                                            <p:strVal val="#ppt_x"/>
                                          </p:val>
                                        </p:tav>
                                      </p:tavLst>
                                    </p:anim>
                                    <p:anim calcmode="lin" valueType="num">
                                      <p:cBhvr additive="base">
                                        <p:cTn dur="750" fill="hold" id="22"/>
                                        <p:tgtEl>
                                          <p:spTgt spid="24"/>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53" presetSubtype="0">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p:cTn dur="750" fill="hold" id="26"/>
                                        <p:tgtEl>
                                          <p:spTgt spid="15"/>
                                        </p:tgtEl>
                                        <p:attrNameLst>
                                          <p:attrName>ppt_w</p:attrName>
                                        </p:attrNameLst>
                                      </p:cBhvr>
                                      <p:tavLst>
                                        <p:tav tm="0">
                                          <p:val>
                                            <p:fltVal val="0"/>
                                          </p:val>
                                        </p:tav>
                                        <p:tav tm="100000">
                                          <p:val>
                                            <p:strVal val="#ppt_w"/>
                                          </p:val>
                                        </p:tav>
                                      </p:tavLst>
                                    </p:anim>
                                    <p:anim calcmode="lin" valueType="num">
                                      <p:cBhvr>
                                        <p:cTn dur="750" fill="hold" id="27"/>
                                        <p:tgtEl>
                                          <p:spTgt spid="15"/>
                                        </p:tgtEl>
                                        <p:attrNameLst>
                                          <p:attrName>ppt_h</p:attrName>
                                        </p:attrNameLst>
                                      </p:cBhvr>
                                      <p:tavLst>
                                        <p:tav tm="0">
                                          <p:val>
                                            <p:fltVal val="0"/>
                                          </p:val>
                                        </p:tav>
                                        <p:tav tm="100000">
                                          <p:val>
                                            <p:strVal val="#ppt_h"/>
                                          </p:val>
                                        </p:tav>
                                      </p:tavLst>
                                    </p:anim>
                                    <p:animEffect filter="fade" transition="in">
                                      <p:cBhvr>
                                        <p:cTn dur="750" id="28"/>
                                        <p:tgtEl>
                                          <p:spTgt spid="15"/>
                                        </p:tgtEl>
                                      </p:cBhvr>
                                    </p:animEffect>
                                  </p:childTnLst>
                                </p:cTn>
                              </p:par>
                              <p:par>
                                <p:cTn decel="100000" fill="hold" id="29" nodeType="withEffect" presetClass="entr" presetID="49" presetSubtype="0">
                                  <p:stCondLst>
                                    <p:cond delay="750"/>
                                  </p:stCondLst>
                                  <p:childTnLst>
                                    <p:set>
                                      <p:cBhvr>
                                        <p:cTn dur="1" fill="hold" id="30">
                                          <p:stCondLst>
                                            <p:cond delay="0"/>
                                          </p:stCondLst>
                                        </p:cTn>
                                        <p:tgtEl>
                                          <p:spTgt spid="3"/>
                                        </p:tgtEl>
                                        <p:attrNameLst>
                                          <p:attrName>style.visibility</p:attrName>
                                        </p:attrNameLst>
                                      </p:cBhvr>
                                      <p:to>
                                        <p:strVal val="visible"/>
                                      </p:to>
                                    </p:set>
                                    <p:anim calcmode="lin" valueType="num">
                                      <p:cBhvr>
                                        <p:cTn dur="500" fill="hold" id="31"/>
                                        <p:tgtEl>
                                          <p:spTgt spid="3"/>
                                        </p:tgtEl>
                                        <p:attrNameLst>
                                          <p:attrName>ppt_w</p:attrName>
                                        </p:attrNameLst>
                                      </p:cBhvr>
                                      <p:tavLst>
                                        <p:tav tm="0">
                                          <p:val>
                                            <p:fltVal val="0"/>
                                          </p:val>
                                        </p:tav>
                                        <p:tav tm="100000">
                                          <p:val>
                                            <p:strVal val="#ppt_w"/>
                                          </p:val>
                                        </p:tav>
                                      </p:tavLst>
                                    </p:anim>
                                    <p:anim calcmode="lin" valueType="num">
                                      <p:cBhvr>
                                        <p:cTn dur="500" fill="hold" id="32"/>
                                        <p:tgtEl>
                                          <p:spTgt spid="3"/>
                                        </p:tgtEl>
                                        <p:attrNameLst>
                                          <p:attrName>ppt_h</p:attrName>
                                        </p:attrNameLst>
                                      </p:cBhvr>
                                      <p:tavLst>
                                        <p:tav tm="0">
                                          <p:val>
                                            <p:fltVal val="0"/>
                                          </p:val>
                                        </p:tav>
                                        <p:tav tm="100000">
                                          <p:val>
                                            <p:strVal val="#ppt_h"/>
                                          </p:val>
                                        </p:tav>
                                      </p:tavLst>
                                    </p:anim>
                                    <p:anim calcmode="lin" valueType="num">
                                      <p:cBhvr>
                                        <p:cTn dur="500" fill="hold" id="33"/>
                                        <p:tgtEl>
                                          <p:spTgt spid="3"/>
                                        </p:tgtEl>
                                        <p:attrNameLst>
                                          <p:attrName>style.rotation</p:attrName>
                                        </p:attrNameLst>
                                      </p:cBhvr>
                                      <p:tavLst>
                                        <p:tav tm="0">
                                          <p:val>
                                            <p:fltVal val="360"/>
                                          </p:val>
                                        </p:tav>
                                        <p:tav tm="100000">
                                          <p:val>
                                            <p:fltVal val="0"/>
                                          </p:val>
                                        </p:tav>
                                      </p:tavLst>
                                    </p:anim>
                                    <p:animEffect filter="fade" transition="in">
                                      <p:cBhvr>
                                        <p:cTn dur="500" id="34"/>
                                        <p:tgtEl>
                                          <p:spTgt spid="3"/>
                                        </p:tgtEl>
                                      </p:cBhvr>
                                    </p:animEffect>
                                  </p:childTnLst>
                                </p:cTn>
                              </p:par>
                              <p:par>
                                <p:cTn decel="100000" fill="hold" id="35" nodeType="withEffect" presetClass="entr" presetID="49" presetSubtype="0">
                                  <p:stCondLst>
                                    <p:cond delay="750"/>
                                  </p:stCondLst>
                                  <p:childTnLst>
                                    <p:set>
                                      <p:cBhvr>
                                        <p:cTn dur="1" fill="hold" id="36">
                                          <p:stCondLst>
                                            <p:cond delay="0"/>
                                          </p:stCondLst>
                                        </p:cTn>
                                        <p:tgtEl>
                                          <p:spTgt spid="33"/>
                                        </p:tgtEl>
                                        <p:attrNameLst>
                                          <p:attrName>style.visibility</p:attrName>
                                        </p:attrNameLst>
                                      </p:cBhvr>
                                      <p:to>
                                        <p:strVal val="visible"/>
                                      </p:to>
                                    </p:set>
                                    <p:anim calcmode="lin" valueType="num">
                                      <p:cBhvr>
                                        <p:cTn dur="500" fill="hold" id="37"/>
                                        <p:tgtEl>
                                          <p:spTgt spid="33"/>
                                        </p:tgtEl>
                                        <p:attrNameLst>
                                          <p:attrName>ppt_w</p:attrName>
                                        </p:attrNameLst>
                                      </p:cBhvr>
                                      <p:tavLst>
                                        <p:tav tm="0">
                                          <p:val>
                                            <p:fltVal val="0"/>
                                          </p:val>
                                        </p:tav>
                                        <p:tav tm="100000">
                                          <p:val>
                                            <p:strVal val="#ppt_w"/>
                                          </p:val>
                                        </p:tav>
                                      </p:tavLst>
                                    </p:anim>
                                    <p:anim calcmode="lin" valueType="num">
                                      <p:cBhvr>
                                        <p:cTn dur="500" fill="hold" id="38"/>
                                        <p:tgtEl>
                                          <p:spTgt spid="33"/>
                                        </p:tgtEl>
                                        <p:attrNameLst>
                                          <p:attrName>ppt_h</p:attrName>
                                        </p:attrNameLst>
                                      </p:cBhvr>
                                      <p:tavLst>
                                        <p:tav tm="0">
                                          <p:val>
                                            <p:fltVal val="0"/>
                                          </p:val>
                                        </p:tav>
                                        <p:tav tm="100000">
                                          <p:val>
                                            <p:strVal val="#ppt_h"/>
                                          </p:val>
                                        </p:tav>
                                      </p:tavLst>
                                    </p:anim>
                                    <p:anim calcmode="lin" valueType="num">
                                      <p:cBhvr>
                                        <p:cTn dur="500" fill="hold" id="39"/>
                                        <p:tgtEl>
                                          <p:spTgt spid="33"/>
                                        </p:tgtEl>
                                        <p:attrNameLst>
                                          <p:attrName>style.rotation</p:attrName>
                                        </p:attrNameLst>
                                      </p:cBhvr>
                                      <p:tavLst>
                                        <p:tav tm="0">
                                          <p:val>
                                            <p:fltVal val="360"/>
                                          </p:val>
                                        </p:tav>
                                        <p:tav tm="100000">
                                          <p:val>
                                            <p:fltVal val="0"/>
                                          </p:val>
                                        </p:tav>
                                      </p:tavLst>
                                    </p:anim>
                                    <p:animEffect filter="fade" transition="in">
                                      <p:cBhvr>
                                        <p:cTn dur="500" id="40"/>
                                        <p:tgtEl>
                                          <p:spTgt spid="33"/>
                                        </p:tgtEl>
                                      </p:cBhvr>
                                    </p:animEffect>
                                  </p:childTnLst>
                                </p:cTn>
                              </p:par>
                            </p:childTnLst>
                          </p:cTn>
                        </p:par>
                        <p:par>
                          <p:cTn fill="hold" id="41" nodeType="afterGroup">
                            <p:stCondLst>
                              <p:cond delay="3250"/>
                            </p:stCondLst>
                            <p:childTnLst>
                              <p:par>
                                <p:cTn fill="hold" grpId="0" id="42" nodeType="afterEffect" presetClass="entr" presetID="16" presetSubtype="21">
                                  <p:stCondLst>
                                    <p:cond delay="0"/>
                                  </p:stCondLst>
                                  <p:childTnLst>
                                    <p:set>
                                      <p:cBhvr>
                                        <p:cTn dur="1" fill="hold" id="43">
                                          <p:stCondLst>
                                            <p:cond delay="0"/>
                                          </p:stCondLst>
                                        </p:cTn>
                                        <p:tgtEl>
                                          <p:spTgt spid="25"/>
                                        </p:tgtEl>
                                        <p:attrNameLst>
                                          <p:attrName>style.visibility</p:attrName>
                                        </p:attrNameLst>
                                      </p:cBhvr>
                                      <p:to>
                                        <p:strVal val="visible"/>
                                      </p:to>
                                    </p:set>
                                    <p:animEffect filter="barn(inVertical)" transition="in">
                                      <p:cBhvr>
                                        <p:cTn dur="500" id="44"/>
                                        <p:tgtEl>
                                          <p:spTgt spid="25"/>
                                        </p:tgtEl>
                                      </p:cBhvr>
                                    </p:animEffect>
                                  </p:childTnLst>
                                </p:cTn>
                              </p:par>
                            </p:childTnLst>
                          </p:cTn>
                        </p:par>
                        <p:par>
                          <p:cTn fill="hold" id="45" nodeType="afterGroup">
                            <p:stCondLst>
                              <p:cond delay="3750"/>
                            </p:stCondLst>
                            <p:childTnLst>
                              <p:par>
                                <p:cTn fill="hold" grpId="0" id="46" nodeType="afterEffect" presetClass="entr" presetID="42" presetSubtype="0">
                                  <p:stCondLst>
                                    <p:cond delay="0"/>
                                  </p:stCondLst>
                                  <p:iterate type="wd">
                                    <p:tmPct val="3000"/>
                                  </p:iterate>
                                  <p:childTnLst>
                                    <p:set>
                                      <p:cBhvr>
                                        <p:cTn dur="1" fill="hold" id="47">
                                          <p:stCondLst>
                                            <p:cond delay="0"/>
                                          </p:stCondLst>
                                        </p:cTn>
                                        <p:tgtEl>
                                          <p:spTgt spid="26"/>
                                        </p:tgtEl>
                                        <p:attrNameLst>
                                          <p:attrName>style.visibility</p:attrName>
                                        </p:attrNameLst>
                                      </p:cBhvr>
                                      <p:to>
                                        <p:strVal val="visible"/>
                                      </p:to>
                                    </p:set>
                                    <p:animEffect filter="fade" transition="in">
                                      <p:cBhvr>
                                        <p:cTn dur="750" id="48"/>
                                        <p:tgtEl>
                                          <p:spTgt spid="26"/>
                                        </p:tgtEl>
                                      </p:cBhvr>
                                    </p:animEffect>
                                    <p:anim calcmode="lin" valueType="num">
                                      <p:cBhvr>
                                        <p:cTn dur="750" fill="hold" id="49"/>
                                        <p:tgtEl>
                                          <p:spTgt spid="26"/>
                                        </p:tgtEl>
                                        <p:attrNameLst>
                                          <p:attrName>ppt_x</p:attrName>
                                        </p:attrNameLst>
                                      </p:cBhvr>
                                      <p:tavLst>
                                        <p:tav tm="0">
                                          <p:val>
                                            <p:strVal val="#ppt_x"/>
                                          </p:val>
                                        </p:tav>
                                        <p:tav tm="100000">
                                          <p:val>
                                            <p:strVal val="#ppt_x"/>
                                          </p:val>
                                        </p:tav>
                                      </p:tavLst>
                                    </p:anim>
                                    <p:anim calcmode="lin" valueType="num">
                                      <p:cBhvr>
                                        <p:cTn dur="750" fill="hold" id="50"/>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TextBox 147">
            <a:extLst>
              <a:ext uri="{FF2B5EF4-FFF2-40B4-BE49-F238E27FC236}">
                <a16:creationId xmlns:a16="http://schemas.microsoft.com/office/drawing/2014/main" id="{9C2DD29E-D369-42C9-B7E9-E53B13297C1E}"/>
              </a:ext>
            </a:extLst>
          </p:cNvPr>
          <p:cNvSpPr txBox="1">
            <a:spLocks noChangeArrowheads="1"/>
          </p:cNvSpPr>
          <p:nvPr/>
        </p:nvSpPr>
        <p:spPr bwMode="auto">
          <a:xfrm>
            <a:off x="4325364" y="1553401"/>
            <a:ext cx="7003576" cy="1277271"/>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党支部一般每年开展1次民主评议党员。党支部召开党员大会，按照个人自评、党员互评、民主测评的程序，组织党员进行评议。党支部委员会会议或者党员大会根据评议情况和党员日常表现情况，提出评定意见。</a:t>
            </a:r>
          </a:p>
        </p:txBody>
      </p:sp>
      <p:sp>
        <p:nvSpPr>
          <p:cNvPr id="26" name="TextBox 147">
            <a:extLst>
              <a:ext uri="{FF2B5EF4-FFF2-40B4-BE49-F238E27FC236}">
                <a16:creationId xmlns:a16="http://schemas.microsoft.com/office/drawing/2014/main" id="{8D2120BD-8475-4C73-AB93-6C3DD9DA5CAA}"/>
              </a:ext>
            </a:extLst>
          </p:cNvPr>
          <p:cNvSpPr txBox="1">
            <a:spLocks noChangeArrowheads="1"/>
          </p:cNvSpPr>
          <p:nvPr/>
        </p:nvSpPr>
        <p:spPr bwMode="auto">
          <a:xfrm>
            <a:off x="4122287" y="3285005"/>
            <a:ext cx="7251098" cy="648950"/>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lang="zh-CN" sz="1600">
                <a:latin charset="-122" panose="020b0503020204020204" pitchFamily="34" typeface="微软雅黑"/>
                <a:cs typeface="+mn-ea"/>
                <a:sym charset="-122" panose="020b0503020204020204" pitchFamily="34" typeface="微软雅黑"/>
              </a:rPr>
              <a:t>   　　民主评议党员可以结合组织生活会一并进行。</a:t>
            </a:r>
          </a:p>
        </p:txBody>
      </p:sp>
      <p:sp>
        <p:nvSpPr>
          <p:cNvPr id="18" name="TextBox 147">
            <a:extLst>
              <a:ext uri="{FF2B5EF4-FFF2-40B4-BE49-F238E27FC236}">
                <a16:creationId xmlns:a16="http://schemas.microsoft.com/office/drawing/2014/main" id="{B594C39A-103C-48DC-B9F4-86352B24A1B1}"/>
              </a:ext>
            </a:extLst>
          </p:cNvPr>
          <p:cNvSpPr txBox="1">
            <a:spLocks noChangeArrowheads="1"/>
          </p:cNvSpPr>
          <p:nvPr/>
        </p:nvSpPr>
        <p:spPr bwMode="auto">
          <a:xfrm>
            <a:off x="4325363" y="4430935"/>
            <a:ext cx="7003577" cy="792000"/>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500"/>
              </a:lnSpc>
              <a:defRPr/>
            </a:pPr>
            <a:r>
              <a:rPr altLang="en-US" lang="zh-CN" sz="1600">
                <a:latin charset="-122" panose="020b0503020204020204" pitchFamily="34" typeface="微软雅黑"/>
                <a:cs typeface="+mn-ea"/>
                <a:sym charset="-122" panose="020b0503020204020204" pitchFamily="34" typeface="微软雅黑"/>
              </a:rPr>
              <a:t>       基层党组织应当注重分析党员思想状况和心理状态，党组织负责人应当经常同党员谈心谈话，有针对性地做好思想政治工作。</a:t>
            </a:r>
          </a:p>
        </p:txBody>
      </p:sp>
      <p:sp>
        <p:nvSpPr>
          <p:cNvPr id="11" name="TextBox 13">
            <a:extLst>
              <a:ext uri="{FF2B5EF4-FFF2-40B4-BE49-F238E27FC236}">
                <a16:creationId xmlns:a16="http://schemas.microsoft.com/office/drawing/2014/main" id="{B4575A69-6876-4898-AA1B-090CB65CC803}"/>
              </a:ext>
            </a:extLst>
          </p:cNvPr>
          <p:cNvSpPr txBox="1">
            <a:spLocks noChangeArrowheads="1"/>
          </p:cNvSpPr>
          <p:nvPr/>
        </p:nvSpPr>
        <p:spPr bwMode="auto">
          <a:xfrm>
            <a:off x="1628037" y="385406"/>
            <a:ext cx="43155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党员日常教育管理主要方式</a:t>
            </a:r>
          </a:p>
        </p:txBody>
      </p:sp>
      <p:sp>
        <p:nvSpPr>
          <p:cNvPr id="12" name="矩形 11">
            <a:extLst>
              <a:ext uri="{FF2B5EF4-FFF2-40B4-BE49-F238E27FC236}">
                <a16:creationId xmlns:a16="http://schemas.microsoft.com/office/drawing/2014/main" id="{B94512DC-4556-45EB-83D0-1DB5048C47B1}"/>
              </a:ext>
            </a:extLst>
          </p:cNvPr>
          <p:cNvSpPr/>
          <p:nvPr/>
        </p:nvSpPr>
        <p:spPr>
          <a:xfrm>
            <a:off x="607786" y="2192037"/>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第十八条</a:t>
            </a:r>
          </a:p>
        </p:txBody>
      </p:sp>
      <p:sp>
        <p:nvSpPr>
          <p:cNvPr id="14" name="矩形 13">
            <a:extLst>
              <a:ext uri="{FF2B5EF4-FFF2-40B4-BE49-F238E27FC236}">
                <a16:creationId xmlns:a16="http://schemas.microsoft.com/office/drawing/2014/main" id="{E79D2E06-5D49-4BBA-9329-50507423F064}"/>
              </a:ext>
            </a:extLst>
          </p:cNvPr>
          <p:cNvSpPr/>
          <p:nvPr/>
        </p:nvSpPr>
        <p:spPr>
          <a:xfrm>
            <a:off x="607786" y="4430935"/>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第十九条</a:t>
            </a:r>
          </a:p>
        </p:txBody>
      </p:sp>
      <p:sp>
        <p:nvSpPr>
          <p:cNvPr id="15" name="MH_Other_1">
            <a:extLst>
              <a:ext uri="{FF2B5EF4-FFF2-40B4-BE49-F238E27FC236}">
                <a16:creationId xmlns:a16="http://schemas.microsoft.com/office/drawing/2014/main" id="{55A7825F-A867-47F9-9436-7F5B8FDC51B3}"/>
              </a:ext>
            </a:extLst>
          </p:cNvPr>
          <p:cNvSpPr/>
          <p:nvPr>
            <p:custDataLst>
              <p:tags r:id="rId3"/>
            </p:custDataLst>
          </p:nvPr>
        </p:nvSpPr>
        <p:spPr>
          <a:xfrm>
            <a:off x="3546287" y="1706766"/>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16" name="MH_Other_1">
            <a:extLst>
              <a:ext uri="{FF2B5EF4-FFF2-40B4-BE49-F238E27FC236}">
                <a16:creationId xmlns:a16="http://schemas.microsoft.com/office/drawing/2014/main" id="{C56D3B70-0D98-40E0-BE45-2BB311F316BC}"/>
              </a:ext>
            </a:extLst>
          </p:cNvPr>
          <p:cNvSpPr/>
          <p:nvPr>
            <p:custDataLst>
              <p:tags r:id="rId4"/>
            </p:custDataLst>
          </p:nvPr>
        </p:nvSpPr>
        <p:spPr>
          <a:xfrm>
            <a:off x="3546287" y="3193884"/>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Tree>
    <p:custDataLst>
      <p:tags r:id="rId5"/>
    </p:custDataLst>
  </p:cSld>
  <p:clrMapOvr>
    <a:masterClrMapping/>
  </p:clrMapOvr>
  <mc:AlternateContent>
    <mc:Choice Requires="p15">
      <p:transition advClick="0" advTm="2000" p14:dur="2000" spd="slow">
        <p15:prstTrans prst="prestig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decel="100000" fill="hold" grpId="0" id="10" nodeType="afterEffect" presetClass="entr" presetID="49" presetSubtype="0">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p:cTn dur="750" fill="hold" id="12"/>
                                        <p:tgtEl>
                                          <p:spTgt spid="15"/>
                                        </p:tgtEl>
                                        <p:attrNameLst>
                                          <p:attrName>ppt_w</p:attrName>
                                        </p:attrNameLst>
                                      </p:cBhvr>
                                      <p:tavLst>
                                        <p:tav tm="0">
                                          <p:val>
                                            <p:fltVal val="0"/>
                                          </p:val>
                                        </p:tav>
                                        <p:tav tm="100000">
                                          <p:val>
                                            <p:strVal val="#ppt_w"/>
                                          </p:val>
                                        </p:tav>
                                      </p:tavLst>
                                    </p:anim>
                                    <p:anim calcmode="lin" valueType="num">
                                      <p:cBhvr>
                                        <p:cTn dur="750" fill="hold" id="13"/>
                                        <p:tgtEl>
                                          <p:spTgt spid="15"/>
                                        </p:tgtEl>
                                        <p:attrNameLst>
                                          <p:attrName>ppt_h</p:attrName>
                                        </p:attrNameLst>
                                      </p:cBhvr>
                                      <p:tavLst>
                                        <p:tav tm="0">
                                          <p:val>
                                            <p:fltVal val="0"/>
                                          </p:val>
                                        </p:tav>
                                        <p:tav tm="100000">
                                          <p:val>
                                            <p:strVal val="#ppt_h"/>
                                          </p:val>
                                        </p:tav>
                                      </p:tavLst>
                                    </p:anim>
                                    <p:anim calcmode="lin" valueType="num">
                                      <p:cBhvr>
                                        <p:cTn dur="750" fill="hold" id="14"/>
                                        <p:tgtEl>
                                          <p:spTgt spid="15"/>
                                        </p:tgtEl>
                                        <p:attrNameLst>
                                          <p:attrName>style.rotation</p:attrName>
                                        </p:attrNameLst>
                                      </p:cBhvr>
                                      <p:tavLst>
                                        <p:tav tm="0">
                                          <p:val>
                                            <p:fltVal val="360"/>
                                          </p:val>
                                        </p:tav>
                                        <p:tav tm="100000">
                                          <p:val>
                                            <p:fltVal val="0"/>
                                          </p:val>
                                        </p:tav>
                                      </p:tavLst>
                                    </p:anim>
                                    <p:animEffect filter="fade" transition="in">
                                      <p:cBhvr>
                                        <p:cTn dur="750" id="15"/>
                                        <p:tgtEl>
                                          <p:spTgt spid="15"/>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35"/>
                                        </p:tgtEl>
                                        <p:attrNameLst>
                                          <p:attrName>style.visibility</p:attrName>
                                        </p:attrNameLst>
                                      </p:cBhvr>
                                      <p:to>
                                        <p:strVal val="visible"/>
                                      </p:to>
                                    </p:set>
                                    <p:animEffect filter="wipe(left)" transition="in">
                                      <p:cBhvr>
                                        <p:cTn dur="750" id="18"/>
                                        <p:tgtEl>
                                          <p:spTgt spid="35"/>
                                        </p:tgtEl>
                                      </p:cBhvr>
                                    </p:animEffect>
                                  </p:childTnLst>
                                </p:cTn>
                              </p:par>
                            </p:childTnLst>
                          </p:cTn>
                        </p:par>
                        <p:par>
                          <p:cTn fill="hold" id="19" nodeType="afterGroup">
                            <p:stCondLst>
                              <p:cond delay="1500"/>
                            </p:stCondLst>
                            <p:childTnLst>
                              <p:par>
                                <p:cTn decel="100000" fill="hold" grpId="0" id="20" nodeType="afterEffect" presetClass="entr" presetID="49" presetSubtype="0">
                                  <p:stCondLst>
                                    <p:cond delay="0"/>
                                  </p:stCondLst>
                                  <p:childTnLst>
                                    <p:set>
                                      <p:cBhvr>
                                        <p:cTn dur="1" fill="hold" id="21">
                                          <p:stCondLst>
                                            <p:cond delay="0"/>
                                          </p:stCondLst>
                                        </p:cTn>
                                        <p:tgtEl>
                                          <p:spTgt spid="16"/>
                                        </p:tgtEl>
                                        <p:attrNameLst>
                                          <p:attrName>style.visibility</p:attrName>
                                        </p:attrNameLst>
                                      </p:cBhvr>
                                      <p:to>
                                        <p:strVal val="visible"/>
                                      </p:to>
                                    </p:set>
                                    <p:anim calcmode="lin" valueType="num">
                                      <p:cBhvr>
                                        <p:cTn dur="750" fill="hold" id="22"/>
                                        <p:tgtEl>
                                          <p:spTgt spid="16"/>
                                        </p:tgtEl>
                                        <p:attrNameLst>
                                          <p:attrName>ppt_w</p:attrName>
                                        </p:attrNameLst>
                                      </p:cBhvr>
                                      <p:tavLst>
                                        <p:tav tm="0">
                                          <p:val>
                                            <p:fltVal val="0"/>
                                          </p:val>
                                        </p:tav>
                                        <p:tav tm="100000">
                                          <p:val>
                                            <p:strVal val="#ppt_w"/>
                                          </p:val>
                                        </p:tav>
                                      </p:tavLst>
                                    </p:anim>
                                    <p:anim calcmode="lin" valueType="num">
                                      <p:cBhvr>
                                        <p:cTn dur="750" fill="hold" id="23"/>
                                        <p:tgtEl>
                                          <p:spTgt spid="16"/>
                                        </p:tgtEl>
                                        <p:attrNameLst>
                                          <p:attrName>ppt_h</p:attrName>
                                        </p:attrNameLst>
                                      </p:cBhvr>
                                      <p:tavLst>
                                        <p:tav tm="0">
                                          <p:val>
                                            <p:fltVal val="0"/>
                                          </p:val>
                                        </p:tav>
                                        <p:tav tm="100000">
                                          <p:val>
                                            <p:strVal val="#ppt_h"/>
                                          </p:val>
                                        </p:tav>
                                      </p:tavLst>
                                    </p:anim>
                                    <p:anim calcmode="lin" valueType="num">
                                      <p:cBhvr>
                                        <p:cTn dur="750" fill="hold" id="24"/>
                                        <p:tgtEl>
                                          <p:spTgt spid="16"/>
                                        </p:tgtEl>
                                        <p:attrNameLst>
                                          <p:attrName>style.rotation</p:attrName>
                                        </p:attrNameLst>
                                      </p:cBhvr>
                                      <p:tavLst>
                                        <p:tav tm="0">
                                          <p:val>
                                            <p:fltVal val="360"/>
                                          </p:val>
                                        </p:tav>
                                        <p:tav tm="100000">
                                          <p:val>
                                            <p:fltVal val="0"/>
                                          </p:val>
                                        </p:tav>
                                      </p:tavLst>
                                    </p:anim>
                                    <p:animEffect filter="fade" transition="in">
                                      <p:cBhvr>
                                        <p:cTn dur="750" id="25"/>
                                        <p:tgtEl>
                                          <p:spTgt spid="16"/>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26"/>
                                        </p:tgtEl>
                                        <p:attrNameLst>
                                          <p:attrName>style.visibility</p:attrName>
                                        </p:attrNameLst>
                                      </p:cBhvr>
                                      <p:to>
                                        <p:strVal val="visible"/>
                                      </p:to>
                                    </p:set>
                                    <p:animEffect filter="wipe(left)" transition="in">
                                      <p:cBhvr>
                                        <p:cTn dur="750" id="28"/>
                                        <p:tgtEl>
                                          <p:spTgt spid="26"/>
                                        </p:tgtEl>
                                      </p:cBhvr>
                                    </p:animEffect>
                                  </p:childTnLst>
                                </p:cTn>
                              </p:par>
                            </p:childTnLst>
                          </p:cTn>
                        </p:par>
                        <p:par>
                          <p:cTn fill="hold" id="29" nodeType="afterGroup">
                            <p:stCondLst>
                              <p:cond delay="2250"/>
                            </p:stCondLst>
                            <p:childTnLst>
                              <p:par>
                                <p:cTn fill="hold" grpId="0" id="30" nodeType="afterEffect" presetClass="entr" presetID="2" presetSubtype="8">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additive="base">
                                        <p:cTn dur="750" fill="hold" id="32"/>
                                        <p:tgtEl>
                                          <p:spTgt spid="14"/>
                                        </p:tgtEl>
                                        <p:attrNameLst>
                                          <p:attrName>ppt_x</p:attrName>
                                        </p:attrNameLst>
                                      </p:cBhvr>
                                      <p:tavLst>
                                        <p:tav tm="0">
                                          <p:val>
                                            <p:strVal val="0-#ppt_w/2"/>
                                          </p:val>
                                        </p:tav>
                                        <p:tav tm="100000">
                                          <p:val>
                                            <p:strVal val="#ppt_x"/>
                                          </p:val>
                                        </p:tav>
                                      </p:tavLst>
                                    </p:anim>
                                    <p:anim calcmode="lin" valueType="num">
                                      <p:cBhvr additive="base">
                                        <p:cTn dur="750" fill="hold" id="33"/>
                                        <p:tgtEl>
                                          <p:spTgt spid="14"/>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2" presetSubtype="8">
                                  <p:stCondLst>
                                    <p:cond delay="0"/>
                                  </p:stCondLst>
                                  <p:childTnLst>
                                    <p:set>
                                      <p:cBhvr>
                                        <p:cTn dur="1" fill="hold" id="36">
                                          <p:stCondLst>
                                            <p:cond delay="0"/>
                                          </p:stCondLst>
                                        </p:cTn>
                                        <p:tgtEl>
                                          <p:spTgt spid="18"/>
                                        </p:tgtEl>
                                        <p:attrNameLst>
                                          <p:attrName>style.visibility</p:attrName>
                                        </p:attrNameLst>
                                      </p:cBhvr>
                                      <p:to>
                                        <p:strVal val="visible"/>
                                      </p:to>
                                    </p:set>
                                    <p:animEffect filter="wipe(left)" transition="in">
                                      <p:cBhvr>
                                        <p:cTn dur="750" id="37"/>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26"/>
      <p:bldP grpId="0" spid="18"/>
      <p:bldP grpId="0" spid="12"/>
      <p:bldP grpId="0" spid="14"/>
      <p:bldP grpId="0" spid="15"/>
      <p:bldP grpId="0" spid="1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TextBox 147">
            <a:extLst>
              <a:ext uri="{FF2B5EF4-FFF2-40B4-BE49-F238E27FC236}">
                <a16:creationId xmlns:a16="http://schemas.microsoft.com/office/drawing/2014/main" id="{8AF76C98-41D8-495C-97BC-8172E0C26E94}"/>
              </a:ext>
            </a:extLst>
          </p:cNvPr>
          <p:cNvSpPr txBox="1">
            <a:spLocks noChangeArrowheads="1"/>
          </p:cNvSpPr>
          <p:nvPr/>
        </p:nvSpPr>
        <p:spPr bwMode="auto">
          <a:xfrm>
            <a:off x="3856431" y="1732846"/>
            <a:ext cx="7421646" cy="1214986"/>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市、县党委或者基层党委每年应当组织党员集中轮训，主要依托县级党校（行政学校）、基层党校等进行。根据事业发展和党的建设重点任务，结合本地区本部门本单位中心工作和党员实际，确定培训内容和方式。党员每年集中学习培训时间一般不少于32学时。</a:t>
            </a:r>
          </a:p>
        </p:txBody>
      </p:sp>
      <p:sp>
        <p:nvSpPr>
          <p:cNvPr id="19" name="TextBox 147">
            <a:extLst>
              <a:ext uri="{FF2B5EF4-FFF2-40B4-BE49-F238E27FC236}">
                <a16:creationId xmlns:a16="http://schemas.microsoft.com/office/drawing/2014/main" id="{D74006A4-3731-4BFA-A88E-626EC727E402}"/>
              </a:ext>
            </a:extLst>
          </p:cNvPr>
          <p:cNvSpPr txBox="1">
            <a:spLocks noChangeArrowheads="1"/>
          </p:cNvSpPr>
          <p:nvPr/>
        </p:nvSpPr>
        <p:spPr bwMode="auto">
          <a:xfrm>
            <a:off x="3874657" y="3386953"/>
            <a:ext cx="7403419" cy="1073511"/>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党组织应当按照党中央部署要求，组织党员认真参加党内集中学习教育，引导党员围绕学习教育主题，深入学习党的创新理论，查找解决自身存在的突出问题。</a:t>
            </a:r>
          </a:p>
        </p:txBody>
      </p:sp>
      <p:sp>
        <p:nvSpPr>
          <p:cNvPr id="23" name="TextBox 147">
            <a:extLst>
              <a:ext uri="{FF2B5EF4-FFF2-40B4-BE49-F238E27FC236}">
                <a16:creationId xmlns:a16="http://schemas.microsoft.com/office/drawing/2014/main" id="{EA851445-4371-4F87-88AD-77089DB3F715}"/>
              </a:ext>
            </a:extLst>
          </p:cNvPr>
          <p:cNvSpPr txBox="1">
            <a:spLocks noChangeArrowheads="1"/>
          </p:cNvSpPr>
          <p:nvPr/>
        </p:nvSpPr>
        <p:spPr bwMode="auto">
          <a:xfrm>
            <a:off x="3955578" y="4868906"/>
            <a:ext cx="7251098" cy="647363"/>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省级党委、行业系统党组织可以根据党员思想状况和党的建设需要，适时开展专题学习教育。</a:t>
            </a:r>
          </a:p>
        </p:txBody>
      </p:sp>
      <p:sp>
        <p:nvSpPr>
          <p:cNvPr id="10" name="TextBox 13">
            <a:extLst>
              <a:ext uri="{FF2B5EF4-FFF2-40B4-BE49-F238E27FC236}">
                <a16:creationId xmlns:a16="http://schemas.microsoft.com/office/drawing/2014/main" id="{88A02F47-3530-4F15-9EBE-AB9A339207D7}"/>
              </a:ext>
            </a:extLst>
          </p:cNvPr>
          <p:cNvSpPr txBox="1">
            <a:spLocks noChangeArrowheads="1"/>
          </p:cNvSpPr>
          <p:nvPr/>
        </p:nvSpPr>
        <p:spPr bwMode="auto">
          <a:xfrm>
            <a:off x="1628037" y="385406"/>
            <a:ext cx="43155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党员日常教育管理主要方式</a:t>
            </a:r>
          </a:p>
        </p:txBody>
      </p:sp>
      <p:sp>
        <p:nvSpPr>
          <p:cNvPr id="11" name="矩形 10">
            <a:extLst>
              <a:ext uri="{FF2B5EF4-FFF2-40B4-BE49-F238E27FC236}">
                <a16:creationId xmlns:a16="http://schemas.microsoft.com/office/drawing/2014/main" id="{B7572B6D-0354-47CE-9D37-BA5BEAB3DA53}"/>
              </a:ext>
            </a:extLst>
          </p:cNvPr>
          <p:cNvSpPr/>
          <p:nvPr/>
        </p:nvSpPr>
        <p:spPr>
          <a:xfrm>
            <a:off x="436336" y="2001537"/>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第二十条</a:t>
            </a:r>
          </a:p>
        </p:txBody>
      </p:sp>
      <p:sp>
        <p:nvSpPr>
          <p:cNvPr id="12" name="矩形 11">
            <a:extLst>
              <a:ext uri="{FF2B5EF4-FFF2-40B4-BE49-F238E27FC236}">
                <a16:creationId xmlns:a16="http://schemas.microsoft.com/office/drawing/2014/main" id="{3F0C4435-B64C-4AB9-A962-236F1A0C1824}"/>
              </a:ext>
            </a:extLst>
          </p:cNvPr>
          <p:cNvSpPr/>
          <p:nvPr/>
        </p:nvSpPr>
        <p:spPr>
          <a:xfrm>
            <a:off x="436336" y="3668464"/>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第二十一条</a:t>
            </a:r>
          </a:p>
        </p:txBody>
      </p:sp>
      <p:sp>
        <p:nvSpPr>
          <p:cNvPr id="13" name="MH_Other_1">
            <a:extLst>
              <a:ext uri="{FF2B5EF4-FFF2-40B4-BE49-F238E27FC236}">
                <a16:creationId xmlns:a16="http://schemas.microsoft.com/office/drawing/2014/main" id="{A6707A5D-766D-44E4-8A7A-46FFA7299D2C}"/>
              </a:ext>
            </a:extLst>
          </p:cNvPr>
          <p:cNvSpPr/>
          <p:nvPr>
            <p:custDataLst>
              <p:tags r:id="rId3"/>
            </p:custDataLst>
          </p:nvPr>
        </p:nvSpPr>
        <p:spPr>
          <a:xfrm>
            <a:off x="3280430" y="3649400"/>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15" name="MH_Other_1">
            <a:extLst>
              <a:ext uri="{FF2B5EF4-FFF2-40B4-BE49-F238E27FC236}">
                <a16:creationId xmlns:a16="http://schemas.microsoft.com/office/drawing/2014/main" id="{550D8D51-6A27-4F52-A5C3-B7B64DDE6690}"/>
              </a:ext>
            </a:extLst>
          </p:cNvPr>
          <p:cNvSpPr/>
          <p:nvPr>
            <p:custDataLst>
              <p:tags r:id="rId4"/>
            </p:custDataLst>
          </p:nvPr>
        </p:nvSpPr>
        <p:spPr>
          <a:xfrm>
            <a:off x="3280430" y="4926968"/>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Tree>
    <p:custDataLst>
      <p:tags r:id="rId5"/>
    </p:custDataLst>
  </p:cSld>
  <p:clrMapOvr>
    <a:masterClrMapping/>
  </p:clrMapOvr>
  <mc:AlternateContent>
    <mc:Choice Requires="p15">
      <p:transition advClick="0" advTm="2000" p14:dur="2000" spd="slow">
        <p15:prstTrans prst="prestig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750" fill="hold" id="7"/>
                                        <p:tgtEl>
                                          <p:spTgt spid="11"/>
                                        </p:tgtEl>
                                        <p:attrNameLst>
                                          <p:attrName>ppt_x</p:attrName>
                                        </p:attrNameLst>
                                      </p:cBhvr>
                                      <p:tavLst>
                                        <p:tav tm="0">
                                          <p:val>
                                            <p:strVal val="0-#ppt_w/2"/>
                                          </p:val>
                                        </p:tav>
                                        <p:tav tm="100000">
                                          <p:val>
                                            <p:strVal val="#ppt_x"/>
                                          </p:val>
                                        </p:tav>
                                      </p:tavLst>
                                    </p:anim>
                                    <p:anim calcmode="lin" valueType="num">
                                      <p:cBhvr additive="base">
                                        <p:cTn dur="75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2" presetSubtype="8">
                                  <p:stCondLst>
                                    <p:cond delay="0"/>
                                  </p:stCondLst>
                                  <p:childTnLst>
                                    <p:set>
                                      <p:cBhvr>
                                        <p:cTn dur="1" fill="hold" id="11">
                                          <p:stCondLst>
                                            <p:cond delay="0"/>
                                          </p:stCondLst>
                                        </p:cTn>
                                        <p:tgtEl>
                                          <p:spTgt spid="18"/>
                                        </p:tgtEl>
                                        <p:attrNameLst>
                                          <p:attrName>style.visibility</p:attrName>
                                        </p:attrNameLst>
                                      </p:cBhvr>
                                      <p:to>
                                        <p:strVal val="visible"/>
                                      </p:to>
                                    </p:set>
                                    <p:animEffect filter="wipe(left)" transition="in">
                                      <p:cBhvr>
                                        <p:cTn dur="750" id="12"/>
                                        <p:tgtEl>
                                          <p:spTgt spid="18"/>
                                        </p:tgtEl>
                                      </p:cBhvr>
                                    </p:animEffect>
                                  </p:childTnLst>
                                </p:cTn>
                              </p:par>
                            </p:childTnLst>
                          </p:cTn>
                        </p:par>
                        <p:par>
                          <p:cTn fill="hold" id="13" nodeType="afterGroup">
                            <p:stCondLst>
                              <p:cond delay="1500"/>
                            </p:stCondLst>
                            <p:childTnLst>
                              <p:par>
                                <p:cTn fill="hold" grpId="0" id="14" nodeType="afterEffect" presetClass="entr" presetID="2" presetSubtype="8">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750" fill="hold" id="16"/>
                                        <p:tgtEl>
                                          <p:spTgt spid="12"/>
                                        </p:tgtEl>
                                        <p:attrNameLst>
                                          <p:attrName>ppt_x</p:attrName>
                                        </p:attrNameLst>
                                      </p:cBhvr>
                                      <p:tavLst>
                                        <p:tav tm="0">
                                          <p:val>
                                            <p:strVal val="0-#ppt_w/2"/>
                                          </p:val>
                                        </p:tav>
                                        <p:tav tm="100000">
                                          <p:val>
                                            <p:strVal val="#ppt_x"/>
                                          </p:val>
                                        </p:tav>
                                      </p:tavLst>
                                    </p:anim>
                                    <p:anim calcmode="lin" valueType="num">
                                      <p:cBhvr additive="base">
                                        <p:cTn dur="750" fill="hold" id="17"/>
                                        <p:tgtEl>
                                          <p:spTgt spid="1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2250"/>
                            </p:stCondLst>
                            <p:childTnLst>
                              <p:par>
                                <p:cTn decel="100000" fill="hold" grpId="0" id="19" nodeType="afterEffect" presetClass="entr" presetID="49" presetSubtype="0">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p:cTn dur="750" fill="hold" id="21"/>
                                        <p:tgtEl>
                                          <p:spTgt spid="13"/>
                                        </p:tgtEl>
                                        <p:attrNameLst>
                                          <p:attrName>ppt_w</p:attrName>
                                        </p:attrNameLst>
                                      </p:cBhvr>
                                      <p:tavLst>
                                        <p:tav tm="0">
                                          <p:val>
                                            <p:fltVal val="0"/>
                                          </p:val>
                                        </p:tav>
                                        <p:tav tm="100000">
                                          <p:val>
                                            <p:strVal val="#ppt_w"/>
                                          </p:val>
                                        </p:tav>
                                      </p:tavLst>
                                    </p:anim>
                                    <p:anim calcmode="lin" valueType="num">
                                      <p:cBhvr>
                                        <p:cTn dur="750" fill="hold" id="22"/>
                                        <p:tgtEl>
                                          <p:spTgt spid="13"/>
                                        </p:tgtEl>
                                        <p:attrNameLst>
                                          <p:attrName>ppt_h</p:attrName>
                                        </p:attrNameLst>
                                      </p:cBhvr>
                                      <p:tavLst>
                                        <p:tav tm="0">
                                          <p:val>
                                            <p:fltVal val="0"/>
                                          </p:val>
                                        </p:tav>
                                        <p:tav tm="100000">
                                          <p:val>
                                            <p:strVal val="#ppt_h"/>
                                          </p:val>
                                        </p:tav>
                                      </p:tavLst>
                                    </p:anim>
                                    <p:anim calcmode="lin" valueType="num">
                                      <p:cBhvr>
                                        <p:cTn dur="750" fill="hold" id="23"/>
                                        <p:tgtEl>
                                          <p:spTgt spid="13"/>
                                        </p:tgtEl>
                                        <p:attrNameLst>
                                          <p:attrName>style.rotation</p:attrName>
                                        </p:attrNameLst>
                                      </p:cBhvr>
                                      <p:tavLst>
                                        <p:tav tm="0">
                                          <p:val>
                                            <p:fltVal val="360"/>
                                          </p:val>
                                        </p:tav>
                                        <p:tav tm="100000">
                                          <p:val>
                                            <p:fltVal val="0"/>
                                          </p:val>
                                        </p:tav>
                                      </p:tavLst>
                                    </p:anim>
                                    <p:animEffect filter="fade" transition="in">
                                      <p:cBhvr>
                                        <p:cTn dur="750" id="24"/>
                                        <p:tgtEl>
                                          <p:spTgt spid="13"/>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19"/>
                                        </p:tgtEl>
                                        <p:attrNameLst>
                                          <p:attrName>style.visibility</p:attrName>
                                        </p:attrNameLst>
                                      </p:cBhvr>
                                      <p:to>
                                        <p:strVal val="visible"/>
                                      </p:to>
                                    </p:set>
                                    <p:animEffect filter="wipe(left)" transition="in">
                                      <p:cBhvr>
                                        <p:cTn dur="750" id="27"/>
                                        <p:tgtEl>
                                          <p:spTgt spid="19"/>
                                        </p:tgtEl>
                                      </p:cBhvr>
                                    </p:animEffect>
                                  </p:childTnLst>
                                </p:cTn>
                              </p:par>
                            </p:childTnLst>
                          </p:cTn>
                        </p:par>
                        <p:par>
                          <p:cTn fill="hold" id="28" nodeType="afterGroup">
                            <p:stCondLst>
                              <p:cond delay="3000"/>
                            </p:stCondLst>
                            <p:childTnLst>
                              <p:par>
                                <p:cTn decel="100000" fill="hold" grpId="0" id="29" nodeType="afterEffect" presetClass="entr" presetID="49" presetSubtype="0">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p:cTn dur="750" fill="hold" id="31"/>
                                        <p:tgtEl>
                                          <p:spTgt spid="15"/>
                                        </p:tgtEl>
                                        <p:attrNameLst>
                                          <p:attrName>ppt_w</p:attrName>
                                        </p:attrNameLst>
                                      </p:cBhvr>
                                      <p:tavLst>
                                        <p:tav tm="0">
                                          <p:val>
                                            <p:fltVal val="0"/>
                                          </p:val>
                                        </p:tav>
                                        <p:tav tm="100000">
                                          <p:val>
                                            <p:strVal val="#ppt_w"/>
                                          </p:val>
                                        </p:tav>
                                      </p:tavLst>
                                    </p:anim>
                                    <p:anim calcmode="lin" valueType="num">
                                      <p:cBhvr>
                                        <p:cTn dur="750" fill="hold" id="32"/>
                                        <p:tgtEl>
                                          <p:spTgt spid="15"/>
                                        </p:tgtEl>
                                        <p:attrNameLst>
                                          <p:attrName>ppt_h</p:attrName>
                                        </p:attrNameLst>
                                      </p:cBhvr>
                                      <p:tavLst>
                                        <p:tav tm="0">
                                          <p:val>
                                            <p:fltVal val="0"/>
                                          </p:val>
                                        </p:tav>
                                        <p:tav tm="100000">
                                          <p:val>
                                            <p:strVal val="#ppt_h"/>
                                          </p:val>
                                        </p:tav>
                                      </p:tavLst>
                                    </p:anim>
                                    <p:anim calcmode="lin" valueType="num">
                                      <p:cBhvr>
                                        <p:cTn dur="750" fill="hold" id="33"/>
                                        <p:tgtEl>
                                          <p:spTgt spid="15"/>
                                        </p:tgtEl>
                                        <p:attrNameLst>
                                          <p:attrName>style.rotation</p:attrName>
                                        </p:attrNameLst>
                                      </p:cBhvr>
                                      <p:tavLst>
                                        <p:tav tm="0">
                                          <p:val>
                                            <p:fltVal val="360"/>
                                          </p:val>
                                        </p:tav>
                                        <p:tav tm="100000">
                                          <p:val>
                                            <p:fltVal val="0"/>
                                          </p:val>
                                        </p:tav>
                                      </p:tavLst>
                                    </p:anim>
                                    <p:animEffect filter="fade" transition="in">
                                      <p:cBhvr>
                                        <p:cTn dur="750" id="34"/>
                                        <p:tgtEl>
                                          <p:spTgt spid="15"/>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23"/>
                                        </p:tgtEl>
                                        <p:attrNameLst>
                                          <p:attrName>style.visibility</p:attrName>
                                        </p:attrNameLst>
                                      </p:cBhvr>
                                      <p:to>
                                        <p:strVal val="visible"/>
                                      </p:to>
                                    </p:set>
                                    <p:animEffect filter="wipe(left)" transition="in">
                                      <p:cBhvr>
                                        <p:cTn dur="750" id="3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3"/>
      <p:bldP grpId="0" spid="11"/>
      <p:bldP grpId="0" spid="12"/>
      <p:bldP grpId="0" spid="13"/>
      <p:bldP grpId="0" spid="1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47">
            <a:extLst>
              <a:ext uri="{FF2B5EF4-FFF2-40B4-BE49-F238E27FC236}">
                <a16:creationId xmlns:a16="http://schemas.microsoft.com/office/drawing/2014/main" id="{16680C51-5956-4FF0-8837-2E526DB87DD2}"/>
              </a:ext>
            </a:extLst>
          </p:cNvPr>
          <p:cNvSpPr txBox="1">
            <a:spLocks noChangeArrowheads="1"/>
          </p:cNvSpPr>
          <p:nvPr/>
        </p:nvSpPr>
        <p:spPr bwMode="auto">
          <a:xfrm>
            <a:off x="3965099" y="1202465"/>
            <a:ext cx="7403419" cy="1195072"/>
          </a:xfrm>
          <a:prstGeom prst="rect">
            <a:avLst/>
          </a:prstGeom>
          <a:solidFill>
            <a:srgbClr val="FFF3F3"/>
          </a:solid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200"/>
              </a:lnSpc>
              <a:defRPr/>
            </a:pPr>
            <a:r>
              <a:rPr altLang="en-US" lang="zh-CN" sz="1600">
                <a:latin charset="-122" panose="020b0503020204020204" pitchFamily="34" typeface="微软雅黑"/>
                <a:cs typeface="+mn-ea"/>
                <a:sym charset="-122" panose="020b0503020204020204" pitchFamily="34" typeface="微软雅黑"/>
              </a:rPr>
              <a:t>       党组织应当充分发挥党员的先锋模范作用，结合不同群体党员实际，通过树立、学习身边的榜样，设立党员示范岗、党员责任区，开展设岗定责、承诺践诺等，引导党员做好本职工作，干在实处、走在前列，创先争优，在联系服务群众、完成重大任务中勇于担当作为，做到平常时候看得出来、关键时刻站得出来、危急关头豁得出来。</a:t>
            </a:r>
          </a:p>
        </p:txBody>
      </p:sp>
      <p:sp>
        <p:nvSpPr>
          <p:cNvPr id="23" name="TextBox 147">
            <a:extLst>
              <a:ext uri="{FF2B5EF4-FFF2-40B4-BE49-F238E27FC236}">
                <a16:creationId xmlns:a16="http://schemas.microsoft.com/office/drawing/2014/main" id="{3C7F2D75-D91A-4586-9601-9D52DE3584DE}"/>
              </a:ext>
            </a:extLst>
          </p:cNvPr>
          <p:cNvSpPr txBox="1">
            <a:spLocks noChangeArrowheads="1"/>
          </p:cNvSpPr>
          <p:nvPr/>
        </p:nvSpPr>
        <p:spPr bwMode="auto">
          <a:xfrm>
            <a:off x="3965099" y="2748163"/>
            <a:ext cx="7251098" cy="648950"/>
          </a:xfrm>
          <a:prstGeom prst="rect">
            <a:avLst/>
          </a:prstGeom>
          <a:solidFill>
            <a:srgbClr val="FFF3F3"/>
          </a:solid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200"/>
              </a:lnSpc>
              <a:defRPr/>
            </a:pPr>
            <a:r>
              <a:rPr altLang="en-US" lang="zh-CN" sz="1600">
                <a:latin charset="-122" panose="020b0503020204020204" pitchFamily="34" typeface="微软雅黑"/>
                <a:cs typeface="+mn-ea"/>
                <a:sym charset="-122" panose="020b0503020204020204" pitchFamily="34" typeface="微软雅黑"/>
              </a:rPr>
              <a:t>       鼓励和引导党员参与志愿服务。党员应当积极参加党组织开展的志愿服务活动，也可以自行开展志愿服务活动。</a:t>
            </a:r>
          </a:p>
        </p:txBody>
      </p:sp>
      <p:sp>
        <p:nvSpPr>
          <p:cNvPr id="26" name="TextBox 147">
            <a:extLst>
              <a:ext uri="{FF2B5EF4-FFF2-40B4-BE49-F238E27FC236}">
                <a16:creationId xmlns:a16="http://schemas.microsoft.com/office/drawing/2014/main" id="{C9AD530D-860C-407D-8AA5-7023B892BC21}"/>
              </a:ext>
            </a:extLst>
          </p:cNvPr>
          <p:cNvSpPr txBox="1">
            <a:spLocks noChangeArrowheads="1"/>
          </p:cNvSpPr>
          <p:nvPr/>
        </p:nvSpPr>
        <p:spPr bwMode="auto">
          <a:xfrm>
            <a:off x="3965099" y="3651247"/>
            <a:ext cx="7403419" cy="648950"/>
          </a:xfrm>
          <a:prstGeom prst="rect">
            <a:avLst/>
          </a:prstGeom>
          <a:solidFill>
            <a:srgbClr val="FFF3F3"/>
          </a:solid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200"/>
              </a:lnSpc>
              <a:defRPr/>
            </a:pPr>
            <a:r>
              <a:rPr altLang="en-US" lang="zh-CN" sz="1600">
                <a:latin charset="-122" panose="020b0503020204020204" pitchFamily="34" typeface="微软雅黑"/>
                <a:cs typeface="+mn-ea"/>
                <a:sym charset="-122" panose="020b0503020204020204" pitchFamily="34" typeface="微软雅黑"/>
              </a:rPr>
              <a:t>        党组织应当坚持从严教育管理和热情关心爱护相统一，从政治、思想、工作、生活上激励关怀帮扶党员。</a:t>
            </a:r>
          </a:p>
        </p:txBody>
      </p:sp>
      <p:sp>
        <p:nvSpPr>
          <p:cNvPr id="30" name="TextBox 147">
            <a:extLst>
              <a:ext uri="{FF2B5EF4-FFF2-40B4-BE49-F238E27FC236}">
                <a16:creationId xmlns:a16="http://schemas.microsoft.com/office/drawing/2014/main" id="{9055431E-2F68-4EC7-9B1F-8E7A7E132A84}"/>
              </a:ext>
            </a:extLst>
          </p:cNvPr>
          <p:cNvSpPr txBox="1">
            <a:spLocks noChangeArrowheads="1"/>
          </p:cNvSpPr>
          <p:nvPr/>
        </p:nvSpPr>
        <p:spPr bwMode="auto">
          <a:xfrm>
            <a:off x="3965099" y="4640693"/>
            <a:ext cx="7322499" cy="1195072"/>
          </a:xfrm>
          <a:prstGeom prst="rect">
            <a:avLst/>
          </a:prstGeom>
          <a:solidFill>
            <a:srgbClr val="FFF3F3"/>
          </a:solid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200"/>
              </a:lnSpc>
              <a:defRPr/>
            </a:pPr>
            <a:r>
              <a:rPr altLang="en-US" lang="zh-CN" sz="1600">
                <a:latin charset="-122" panose="020b0503020204020204" pitchFamily="34" typeface="微软雅黑"/>
                <a:cs typeface="+mn-ea"/>
                <a:sym charset="-122" panose="020b0503020204020204" pitchFamily="34" typeface="微软雅黑"/>
              </a:rPr>
              <a:t>       针对老党员的身体、居住和家庭等实际情况，采取灵活方式，进行教育管理服务，组织他们参加党的组织生活，发挥力所能及的作用。对年老体弱、行动不便、身患重病甚至失能的党员，组织活动和开展学习教育不作硬性要求，党组织通过送学上门、走访慰问等方式，给予更多关心照顾。 </a:t>
            </a:r>
          </a:p>
        </p:txBody>
      </p:sp>
      <p:sp>
        <p:nvSpPr>
          <p:cNvPr id="13" name="TextBox 13">
            <a:extLst>
              <a:ext uri="{FF2B5EF4-FFF2-40B4-BE49-F238E27FC236}">
                <a16:creationId xmlns:a16="http://schemas.microsoft.com/office/drawing/2014/main" id="{EF2D15E9-EAD7-4D0D-B9C9-5A6D846855F2}"/>
              </a:ext>
            </a:extLst>
          </p:cNvPr>
          <p:cNvSpPr txBox="1">
            <a:spLocks noChangeArrowheads="1"/>
          </p:cNvSpPr>
          <p:nvPr/>
        </p:nvSpPr>
        <p:spPr bwMode="auto">
          <a:xfrm>
            <a:off x="1628037" y="385406"/>
            <a:ext cx="43155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党员日常教育管理主要方式</a:t>
            </a:r>
          </a:p>
        </p:txBody>
      </p:sp>
      <p:sp>
        <p:nvSpPr>
          <p:cNvPr id="15" name="矩形 14">
            <a:extLst>
              <a:ext uri="{FF2B5EF4-FFF2-40B4-BE49-F238E27FC236}">
                <a16:creationId xmlns:a16="http://schemas.microsoft.com/office/drawing/2014/main" id="{75AAB220-F288-4052-B385-1439E09E6249}"/>
              </a:ext>
            </a:extLst>
          </p:cNvPr>
          <p:cNvSpPr/>
          <p:nvPr/>
        </p:nvSpPr>
        <p:spPr>
          <a:xfrm>
            <a:off x="436336" y="2001537"/>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第二十二条</a:t>
            </a:r>
          </a:p>
        </p:txBody>
      </p:sp>
      <p:sp>
        <p:nvSpPr>
          <p:cNvPr id="16" name="矩形 15">
            <a:extLst>
              <a:ext uri="{FF2B5EF4-FFF2-40B4-BE49-F238E27FC236}">
                <a16:creationId xmlns:a16="http://schemas.microsoft.com/office/drawing/2014/main" id="{A8247BD1-BDB1-4FA8-BF13-8F6413A2D786}"/>
              </a:ext>
            </a:extLst>
          </p:cNvPr>
          <p:cNvSpPr/>
          <p:nvPr/>
        </p:nvSpPr>
        <p:spPr>
          <a:xfrm>
            <a:off x="436336" y="3668464"/>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第二十三条</a:t>
            </a:r>
          </a:p>
        </p:txBody>
      </p:sp>
      <p:sp>
        <p:nvSpPr>
          <p:cNvPr id="18" name="MH_Other_1">
            <a:extLst>
              <a:ext uri="{FF2B5EF4-FFF2-40B4-BE49-F238E27FC236}">
                <a16:creationId xmlns:a16="http://schemas.microsoft.com/office/drawing/2014/main" id="{657A1172-5E6D-4D97-8279-D6E39A1EF4B1}"/>
              </a:ext>
            </a:extLst>
          </p:cNvPr>
          <p:cNvSpPr/>
          <p:nvPr>
            <p:custDataLst>
              <p:tags r:id="rId3"/>
            </p:custDataLst>
          </p:nvPr>
        </p:nvSpPr>
        <p:spPr>
          <a:xfrm>
            <a:off x="3280430" y="1417892"/>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20" name="MH_Other_1">
            <a:extLst>
              <a:ext uri="{FF2B5EF4-FFF2-40B4-BE49-F238E27FC236}">
                <a16:creationId xmlns:a16="http://schemas.microsoft.com/office/drawing/2014/main" id="{56ED39DD-F814-4DD2-AD7F-64B23CE8D83C}"/>
              </a:ext>
            </a:extLst>
          </p:cNvPr>
          <p:cNvSpPr/>
          <p:nvPr>
            <p:custDataLst>
              <p:tags r:id="rId4"/>
            </p:custDataLst>
          </p:nvPr>
        </p:nvSpPr>
        <p:spPr>
          <a:xfrm>
            <a:off x="3280430" y="2657582"/>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24" name="MH_Other_1">
            <a:extLst>
              <a:ext uri="{FF2B5EF4-FFF2-40B4-BE49-F238E27FC236}">
                <a16:creationId xmlns:a16="http://schemas.microsoft.com/office/drawing/2014/main" id="{DCCE3FFF-EB0D-4279-BCC9-00B090408E0F}"/>
              </a:ext>
            </a:extLst>
          </p:cNvPr>
          <p:cNvSpPr/>
          <p:nvPr>
            <p:custDataLst>
              <p:tags r:id="rId5"/>
            </p:custDataLst>
          </p:nvPr>
        </p:nvSpPr>
        <p:spPr>
          <a:xfrm>
            <a:off x="3280430" y="3649400"/>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27" name="MH_Other_1">
            <a:extLst>
              <a:ext uri="{FF2B5EF4-FFF2-40B4-BE49-F238E27FC236}">
                <a16:creationId xmlns:a16="http://schemas.microsoft.com/office/drawing/2014/main" id="{83BE553B-C283-45CB-9824-2751210706A3}"/>
              </a:ext>
            </a:extLst>
          </p:cNvPr>
          <p:cNvSpPr/>
          <p:nvPr>
            <p:custDataLst>
              <p:tags r:id="rId6"/>
            </p:custDataLst>
          </p:nvPr>
        </p:nvSpPr>
        <p:spPr>
          <a:xfrm>
            <a:off x="3280430" y="4926968"/>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Tree>
    <p:custDataLst>
      <p:tags r:id="rId7"/>
    </p:custDataLst>
  </p:cSld>
  <p:clrMapOvr>
    <a:masterClrMapping/>
  </p:clrMapOvr>
  <mc:AlternateContent>
    <mc:Choice Requires="p15">
      <p:transition advClick="0" advTm="2000" p14:dur="2000" spd="slow">
        <p15:prstTrans prst="prestig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750" fill="hold" id="7"/>
                                        <p:tgtEl>
                                          <p:spTgt spid="15"/>
                                        </p:tgtEl>
                                        <p:attrNameLst>
                                          <p:attrName>ppt_x</p:attrName>
                                        </p:attrNameLst>
                                      </p:cBhvr>
                                      <p:tavLst>
                                        <p:tav tm="0">
                                          <p:val>
                                            <p:strVal val="0-#ppt_w/2"/>
                                          </p:val>
                                        </p:tav>
                                        <p:tav tm="100000">
                                          <p:val>
                                            <p:strVal val="#ppt_x"/>
                                          </p:val>
                                        </p:tav>
                                      </p:tavLst>
                                    </p:anim>
                                    <p:anim calcmode="lin" valueType="num">
                                      <p:cBhvr additive="base">
                                        <p:cTn dur="750" fill="hold" id="8"/>
                                        <p:tgtEl>
                                          <p:spTgt spid="1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decel="100000" fill="hold" grpId="0" id="10" nodeType="afterEffect" presetClass="entr" presetID="49"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750" fill="hold" id="12"/>
                                        <p:tgtEl>
                                          <p:spTgt spid="18"/>
                                        </p:tgtEl>
                                        <p:attrNameLst>
                                          <p:attrName>ppt_w</p:attrName>
                                        </p:attrNameLst>
                                      </p:cBhvr>
                                      <p:tavLst>
                                        <p:tav tm="0">
                                          <p:val>
                                            <p:fltVal val="0"/>
                                          </p:val>
                                        </p:tav>
                                        <p:tav tm="100000">
                                          <p:val>
                                            <p:strVal val="#ppt_w"/>
                                          </p:val>
                                        </p:tav>
                                      </p:tavLst>
                                    </p:anim>
                                    <p:anim calcmode="lin" valueType="num">
                                      <p:cBhvr>
                                        <p:cTn dur="750" fill="hold" id="13"/>
                                        <p:tgtEl>
                                          <p:spTgt spid="18"/>
                                        </p:tgtEl>
                                        <p:attrNameLst>
                                          <p:attrName>ppt_h</p:attrName>
                                        </p:attrNameLst>
                                      </p:cBhvr>
                                      <p:tavLst>
                                        <p:tav tm="0">
                                          <p:val>
                                            <p:fltVal val="0"/>
                                          </p:val>
                                        </p:tav>
                                        <p:tav tm="100000">
                                          <p:val>
                                            <p:strVal val="#ppt_h"/>
                                          </p:val>
                                        </p:tav>
                                      </p:tavLst>
                                    </p:anim>
                                    <p:anim calcmode="lin" valueType="num">
                                      <p:cBhvr>
                                        <p:cTn dur="750" fill="hold" id="14"/>
                                        <p:tgtEl>
                                          <p:spTgt spid="18"/>
                                        </p:tgtEl>
                                        <p:attrNameLst>
                                          <p:attrName>style.rotation</p:attrName>
                                        </p:attrNameLst>
                                      </p:cBhvr>
                                      <p:tavLst>
                                        <p:tav tm="0">
                                          <p:val>
                                            <p:fltVal val="360"/>
                                          </p:val>
                                        </p:tav>
                                        <p:tav tm="100000">
                                          <p:val>
                                            <p:fltVal val="0"/>
                                          </p:val>
                                        </p:tav>
                                      </p:tavLst>
                                    </p:anim>
                                    <p:animEffect filter="fade" transition="in">
                                      <p:cBhvr>
                                        <p:cTn dur="750" id="15"/>
                                        <p:tgtEl>
                                          <p:spTgt spid="18"/>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19"/>
                                        </p:tgtEl>
                                        <p:attrNameLst>
                                          <p:attrName>style.visibility</p:attrName>
                                        </p:attrNameLst>
                                      </p:cBhvr>
                                      <p:to>
                                        <p:strVal val="visible"/>
                                      </p:to>
                                    </p:set>
                                    <p:animEffect filter="wipe(left)" transition="in">
                                      <p:cBhvr>
                                        <p:cTn dur="750" id="18"/>
                                        <p:tgtEl>
                                          <p:spTgt spid="19"/>
                                        </p:tgtEl>
                                      </p:cBhvr>
                                    </p:animEffect>
                                  </p:childTnLst>
                                </p:cTn>
                              </p:par>
                            </p:childTnLst>
                          </p:cTn>
                        </p:par>
                        <p:par>
                          <p:cTn fill="hold" id="19" nodeType="afterGroup">
                            <p:stCondLst>
                              <p:cond delay="1500"/>
                            </p:stCondLst>
                            <p:childTnLst>
                              <p:par>
                                <p:cTn decel="100000" fill="hold" grpId="0" id="20" nodeType="afterEffect" presetClass="entr" presetID="49" presetSubtype="0">
                                  <p:stCondLst>
                                    <p:cond delay="0"/>
                                  </p:stCondLst>
                                  <p:childTnLst>
                                    <p:set>
                                      <p:cBhvr>
                                        <p:cTn dur="1" fill="hold" id="21">
                                          <p:stCondLst>
                                            <p:cond delay="0"/>
                                          </p:stCondLst>
                                        </p:cTn>
                                        <p:tgtEl>
                                          <p:spTgt spid="20"/>
                                        </p:tgtEl>
                                        <p:attrNameLst>
                                          <p:attrName>style.visibility</p:attrName>
                                        </p:attrNameLst>
                                      </p:cBhvr>
                                      <p:to>
                                        <p:strVal val="visible"/>
                                      </p:to>
                                    </p:set>
                                    <p:anim calcmode="lin" valueType="num">
                                      <p:cBhvr>
                                        <p:cTn dur="750" fill="hold" id="22"/>
                                        <p:tgtEl>
                                          <p:spTgt spid="20"/>
                                        </p:tgtEl>
                                        <p:attrNameLst>
                                          <p:attrName>ppt_w</p:attrName>
                                        </p:attrNameLst>
                                      </p:cBhvr>
                                      <p:tavLst>
                                        <p:tav tm="0">
                                          <p:val>
                                            <p:fltVal val="0"/>
                                          </p:val>
                                        </p:tav>
                                        <p:tav tm="100000">
                                          <p:val>
                                            <p:strVal val="#ppt_w"/>
                                          </p:val>
                                        </p:tav>
                                      </p:tavLst>
                                    </p:anim>
                                    <p:anim calcmode="lin" valueType="num">
                                      <p:cBhvr>
                                        <p:cTn dur="750" fill="hold" id="23"/>
                                        <p:tgtEl>
                                          <p:spTgt spid="20"/>
                                        </p:tgtEl>
                                        <p:attrNameLst>
                                          <p:attrName>ppt_h</p:attrName>
                                        </p:attrNameLst>
                                      </p:cBhvr>
                                      <p:tavLst>
                                        <p:tav tm="0">
                                          <p:val>
                                            <p:fltVal val="0"/>
                                          </p:val>
                                        </p:tav>
                                        <p:tav tm="100000">
                                          <p:val>
                                            <p:strVal val="#ppt_h"/>
                                          </p:val>
                                        </p:tav>
                                      </p:tavLst>
                                    </p:anim>
                                    <p:anim calcmode="lin" valueType="num">
                                      <p:cBhvr>
                                        <p:cTn dur="750" fill="hold" id="24"/>
                                        <p:tgtEl>
                                          <p:spTgt spid="20"/>
                                        </p:tgtEl>
                                        <p:attrNameLst>
                                          <p:attrName>style.rotation</p:attrName>
                                        </p:attrNameLst>
                                      </p:cBhvr>
                                      <p:tavLst>
                                        <p:tav tm="0">
                                          <p:val>
                                            <p:fltVal val="360"/>
                                          </p:val>
                                        </p:tav>
                                        <p:tav tm="100000">
                                          <p:val>
                                            <p:fltVal val="0"/>
                                          </p:val>
                                        </p:tav>
                                      </p:tavLst>
                                    </p:anim>
                                    <p:animEffect filter="fade" transition="in">
                                      <p:cBhvr>
                                        <p:cTn dur="750" id="25"/>
                                        <p:tgtEl>
                                          <p:spTgt spid="20"/>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23"/>
                                        </p:tgtEl>
                                        <p:attrNameLst>
                                          <p:attrName>style.visibility</p:attrName>
                                        </p:attrNameLst>
                                      </p:cBhvr>
                                      <p:to>
                                        <p:strVal val="visible"/>
                                      </p:to>
                                    </p:set>
                                    <p:animEffect filter="wipe(left)" transition="in">
                                      <p:cBhvr>
                                        <p:cTn dur="750" id="28"/>
                                        <p:tgtEl>
                                          <p:spTgt spid="23"/>
                                        </p:tgtEl>
                                      </p:cBhvr>
                                    </p:animEffect>
                                  </p:childTnLst>
                                </p:cTn>
                              </p:par>
                            </p:childTnLst>
                          </p:cTn>
                        </p:par>
                        <p:par>
                          <p:cTn fill="hold" id="29" nodeType="afterGroup">
                            <p:stCondLst>
                              <p:cond delay="2250"/>
                            </p:stCondLst>
                            <p:childTnLst>
                              <p:par>
                                <p:cTn fill="hold" grpId="0" id="30" nodeType="afterEffect" presetClass="entr" presetID="2" presetSubtype="8">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additive="base">
                                        <p:cTn dur="750" fill="hold" id="32"/>
                                        <p:tgtEl>
                                          <p:spTgt spid="16"/>
                                        </p:tgtEl>
                                        <p:attrNameLst>
                                          <p:attrName>ppt_x</p:attrName>
                                        </p:attrNameLst>
                                      </p:cBhvr>
                                      <p:tavLst>
                                        <p:tav tm="0">
                                          <p:val>
                                            <p:strVal val="0-#ppt_w/2"/>
                                          </p:val>
                                        </p:tav>
                                        <p:tav tm="100000">
                                          <p:val>
                                            <p:strVal val="#ppt_x"/>
                                          </p:val>
                                        </p:tav>
                                      </p:tavLst>
                                    </p:anim>
                                    <p:anim calcmode="lin" valueType="num">
                                      <p:cBhvr additive="base">
                                        <p:cTn dur="750" fill="hold" id="33"/>
                                        <p:tgtEl>
                                          <p:spTgt spid="16"/>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decel="100000" fill="hold" grpId="0" id="35" nodeType="afterEffect" presetClass="entr" presetID="49" presetSubtype="0">
                                  <p:stCondLst>
                                    <p:cond delay="0"/>
                                  </p:stCondLst>
                                  <p:childTnLst>
                                    <p:set>
                                      <p:cBhvr>
                                        <p:cTn dur="1" fill="hold" id="36">
                                          <p:stCondLst>
                                            <p:cond delay="0"/>
                                          </p:stCondLst>
                                        </p:cTn>
                                        <p:tgtEl>
                                          <p:spTgt spid="24"/>
                                        </p:tgtEl>
                                        <p:attrNameLst>
                                          <p:attrName>style.visibility</p:attrName>
                                        </p:attrNameLst>
                                      </p:cBhvr>
                                      <p:to>
                                        <p:strVal val="visible"/>
                                      </p:to>
                                    </p:set>
                                    <p:anim calcmode="lin" valueType="num">
                                      <p:cBhvr>
                                        <p:cTn dur="750" fill="hold" id="37"/>
                                        <p:tgtEl>
                                          <p:spTgt spid="24"/>
                                        </p:tgtEl>
                                        <p:attrNameLst>
                                          <p:attrName>ppt_w</p:attrName>
                                        </p:attrNameLst>
                                      </p:cBhvr>
                                      <p:tavLst>
                                        <p:tav tm="0">
                                          <p:val>
                                            <p:fltVal val="0"/>
                                          </p:val>
                                        </p:tav>
                                        <p:tav tm="100000">
                                          <p:val>
                                            <p:strVal val="#ppt_w"/>
                                          </p:val>
                                        </p:tav>
                                      </p:tavLst>
                                    </p:anim>
                                    <p:anim calcmode="lin" valueType="num">
                                      <p:cBhvr>
                                        <p:cTn dur="750" fill="hold" id="38"/>
                                        <p:tgtEl>
                                          <p:spTgt spid="24"/>
                                        </p:tgtEl>
                                        <p:attrNameLst>
                                          <p:attrName>ppt_h</p:attrName>
                                        </p:attrNameLst>
                                      </p:cBhvr>
                                      <p:tavLst>
                                        <p:tav tm="0">
                                          <p:val>
                                            <p:fltVal val="0"/>
                                          </p:val>
                                        </p:tav>
                                        <p:tav tm="100000">
                                          <p:val>
                                            <p:strVal val="#ppt_h"/>
                                          </p:val>
                                        </p:tav>
                                      </p:tavLst>
                                    </p:anim>
                                    <p:anim calcmode="lin" valueType="num">
                                      <p:cBhvr>
                                        <p:cTn dur="750" fill="hold" id="39"/>
                                        <p:tgtEl>
                                          <p:spTgt spid="24"/>
                                        </p:tgtEl>
                                        <p:attrNameLst>
                                          <p:attrName>style.rotation</p:attrName>
                                        </p:attrNameLst>
                                      </p:cBhvr>
                                      <p:tavLst>
                                        <p:tav tm="0">
                                          <p:val>
                                            <p:fltVal val="360"/>
                                          </p:val>
                                        </p:tav>
                                        <p:tav tm="100000">
                                          <p:val>
                                            <p:fltVal val="0"/>
                                          </p:val>
                                        </p:tav>
                                      </p:tavLst>
                                    </p:anim>
                                    <p:animEffect filter="fade" transition="in">
                                      <p:cBhvr>
                                        <p:cTn dur="750" id="40"/>
                                        <p:tgtEl>
                                          <p:spTgt spid="24"/>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26"/>
                                        </p:tgtEl>
                                        <p:attrNameLst>
                                          <p:attrName>style.visibility</p:attrName>
                                        </p:attrNameLst>
                                      </p:cBhvr>
                                      <p:to>
                                        <p:strVal val="visible"/>
                                      </p:to>
                                    </p:set>
                                    <p:animEffect filter="wipe(left)" transition="in">
                                      <p:cBhvr>
                                        <p:cTn dur="750" id="43"/>
                                        <p:tgtEl>
                                          <p:spTgt spid="26"/>
                                        </p:tgtEl>
                                      </p:cBhvr>
                                    </p:animEffect>
                                  </p:childTnLst>
                                </p:cTn>
                              </p:par>
                            </p:childTnLst>
                          </p:cTn>
                        </p:par>
                        <p:par>
                          <p:cTn fill="hold" id="44" nodeType="afterGroup">
                            <p:stCondLst>
                              <p:cond delay="3750"/>
                            </p:stCondLst>
                            <p:childTnLst>
                              <p:par>
                                <p:cTn decel="100000" fill="hold" grpId="0" id="45" nodeType="afterEffect" presetClass="entr" presetID="49" presetSubtype="0">
                                  <p:stCondLst>
                                    <p:cond delay="0"/>
                                  </p:stCondLst>
                                  <p:childTnLst>
                                    <p:set>
                                      <p:cBhvr>
                                        <p:cTn dur="1" fill="hold" id="46">
                                          <p:stCondLst>
                                            <p:cond delay="0"/>
                                          </p:stCondLst>
                                        </p:cTn>
                                        <p:tgtEl>
                                          <p:spTgt spid="27"/>
                                        </p:tgtEl>
                                        <p:attrNameLst>
                                          <p:attrName>style.visibility</p:attrName>
                                        </p:attrNameLst>
                                      </p:cBhvr>
                                      <p:to>
                                        <p:strVal val="visible"/>
                                      </p:to>
                                    </p:set>
                                    <p:anim calcmode="lin" valueType="num">
                                      <p:cBhvr>
                                        <p:cTn dur="750" fill="hold" id="47"/>
                                        <p:tgtEl>
                                          <p:spTgt spid="27"/>
                                        </p:tgtEl>
                                        <p:attrNameLst>
                                          <p:attrName>ppt_w</p:attrName>
                                        </p:attrNameLst>
                                      </p:cBhvr>
                                      <p:tavLst>
                                        <p:tav tm="0">
                                          <p:val>
                                            <p:fltVal val="0"/>
                                          </p:val>
                                        </p:tav>
                                        <p:tav tm="100000">
                                          <p:val>
                                            <p:strVal val="#ppt_w"/>
                                          </p:val>
                                        </p:tav>
                                      </p:tavLst>
                                    </p:anim>
                                    <p:anim calcmode="lin" valueType="num">
                                      <p:cBhvr>
                                        <p:cTn dur="750" fill="hold" id="48"/>
                                        <p:tgtEl>
                                          <p:spTgt spid="27"/>
                                        </p:tgtEl>
                                        <p:attrNameLst>
                                          <p:attrName>ppt_h</p:attrName>
                                        </p:attrNameLst>
                                      </p:cBhvr>
                                      <p:tavLst>
                                        <p:tav tm="0">
                                          <p:val>
                                            <p:fltVal val="0"/>
                                          </p:val>
                                        </p:tav>
                                        <p:tav tm="100000">
                                          <p:val>
                                            <p:strVal val="#ppt_h"/>
                                          </p:val>
                                        </p:tav>
                                      </p:tavLst>
                                    </p:anim>
                                    <p:anim calcmode="lin" valueType="num">
                                      <p:cBhvr>
                                        <p:cTn dur="750" fill="hold" id="49"/>
                                        <p:tgtEl>
                                          <p:spTgt spid="27"/>
                                        </p:tgtEl>
                                        <p:attrNameLst>
                                          <p:attrName>style.rotation</p:attrName>
                                        </p:attrNameLst>
                                      </p:cBhvr>
                                      <p:tavLst>
                                        <p:tav tm="0">
                                          <p:val>
                                            <p:fltVal val="360"/>
                                          </p:val>
                                        </p:tav>
                                        <p:tav tm="100000">
                                          <p:val>
                                            <p:fltVal val="0"/>
                                          </p:val>
                                        </p:tav>
                                      </p:tavLst>
                                    </p:anim>
                                    <p:animEffect filter="fade" transition="in">
                                      <p:cBhvr>
                                        <p:cTn dur="750" id="50"/>
                                        <p:tgtEl>
                                          <p:spTgt spid="27"/>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30"/>
                                        </p:tgtEl>
                                        <p:attrNameLst>
                                          <p:attrName>style.visibility</p:attrName>
                                        </p:attrNameLst>
                                      </p:cBhvr>
                                      <p:to>
                                        <p:strVal val="visible"/>
                                      </p:to>
                                    </p:set>
                                    <p:animEffect filter="wipe(left)" transition="in">
                                      <p:cBhvr>
                                        <p:cTn dur="750" id="53"/>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P grpId="0" spid="26"/>
      <p:bldP grpId="0" spid="30"/>
      <p:bldP grpId="0" spid="15"/>
      <p:bldP grpId="0" spid="16"/>
      <p:bldP grpId="0" spid="18"/>
      <p:bldP grpId="0" spid="20"/>
      <p:bldP grpId="0" spid="24"/>
      <p:bldP grpId="0" spid="2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087161BC-1774-4FED-BE2F-36A974CEA8C0}"/>
              </a:ext>
            </a:extLst>
          </p:cNvPr>
          <p:cNvPicPr>
            <a:picLocks noChangeAspect="1"/>
          </p:cNvPicPr>
          <p:nvPr/>
        </p:nvPicPr>
        <p:blipFill>
          <a:blip r:embed="rId3">
            <a:extLst>
              <a:ext uri="{28A0092B-C50C-407E-A947-70E740481C1C}">
                <a14:useLocalDpi val="0"/>
              </a:ext>
            </a:extLst>
          </a:blip>
          <a:stretch>
            <a:fillRect/>
          </a:stretch>
        </p:blipFill>
        <p:spPr>
          <a:xfrm>
            <a:off x="7914" y="0"/>
            <a:ext cx="12192000" cy="6858000"/>
          </a:xfrm>
          <a:prstGeom prst="rect">
            <a:avLst/>
          </a:prstGeom>
        </p:spPr>
      </p:pic>
      <p:pic>
        <p:nvPicPr>
          <p:cNvPr id="5" name="图片 4">
            <a:extLst>
              <a:ext uri="{FF2B5EF4-FFF2-40B4-BE49-F238E27FC236}">
                <a16:creationId xmlns:a16="http://schemas.microsoft.com/office/drawing/2014/main" id="{377F32C2-73AF-4F72-A65B-0FB65716963F}"/>
              </a:ext>
            </a:extLst>
          </p:cNvPr>
          <p:cNvPicPr>
            <a:picLocks noChangeAspect="1"/>
          </p:cNvPicPr>
          <p:nvPr/>
        </p:nvPicPr>
        <p:blipFill>
          <a:blip r:embed="rId4">
            <a:extLst>
              <a:ext uri="{28A0092B-C50C-407E-A947-70E740481C1C}">
                <a14:useLocalDpi val="0"/>
              </a:ext>
            </a:extLst>
          </a:blip>
          <a:stretch>
            <a:fillRect/>
          </a:stretch>
        </p:blipFill>
        <p:spPr>
          <a:xfrm flipH="1">
            <a:off x="0" y="3715843"/>
            <a:ext cx="2222137" cy="2987336"/>
          </a:xfrm>
          <a:prstGeom prst="rect">
            <a:avLst/>
          </a:prstGeom>
        </p:spPr>
      </p:pic>
      <p:pic>
        <p:nvPicPr>
          <p:cNvPr id="6" name="图片 5">
            <a:extLst>
              <a:ext uri="{FF2B5EF4-FFF2-40B4-BE49-F238E27FC236}">
                <a16:creationId xmlns:a16="http://schemas.microsoft.com/office/drawing/2014/main" id="{E6FFA008-C077-4930-A584-91734D7F3630}"/>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b="10994" t="61991"/>
          <a:stretch>
            <a:fillRect/>
          </a:stretch>
        </p:blipFill>
        <p:spPr>
          <a:xfrm>
            <a:off x="0" y="5148771"/>
            <a:ext cx="12200308" cy="1702247"/>
          </a:xfrm>
          <a:prstGeom prst="rect">
            <a:avLst/>
          </a:prstGeom>
        </p:spPr>
      </p:pic>
      <p:pic>
        <p:nvPicPr>
          <p:cNvPr id="7" name="图片 6">
            <a:extLst>
              <a:ext uri="{FF2B5EF4-FFF2-40B4-BE49-F238E27FC236}">
                <a16:creationId xmlns:a16="http://schemas.microsoft.com/office/drawing/2014/main" id="{55EAB009-E206-49EC-8421-9F890789E23B}"/>
              </a:ext>
            </a:extLst>
          </p:cNvPr>
          <p:cNvPicPr>
            <a:picLocks noChangeAspect="1"/>
          </p:cNvPicPr>
          <p:nvPr/>
        </p:nvPicPr>
        <p:blipFill>
          <a:blip r:embed="rId6">
            <a:extLst>
              <a:ext uri="{28A0092B-C50C-407E-A947-70E740481C1C}">
                <a14:useLocalDpi val="0"/>
              </a:ext>
            </a:extLst>
          </a:blip>
          <a:srcRect b="3505" r="88112" t="77889"/>
          <a:stretch>
            <a:fillRect/>
          </a:stretch>
        </p:blipFill>
        <p:spPr>
          <a:xfrm>
            <a:off x="5168115" y="5350547"/>
            <a:ext cx="1926400" cy="1507453"/>
          </a:xfrm>
          <a:prstGeom prst="rect">
            <a:avLst/>
          </a:prstGeom>
        </p:spPr>
      </p:pic>
      <p:pic>
        <p:nvPicPr>
          <p:cNvPr id="8" name="图片 7">
            <a:extLst>
              <a:ext uri="{FF2B5EF4-FFF2-40B4-BE49-F238E27FC236}">
                <a16:creationId xmlns:a16="http://schemas.microsoft.com/office/drawing/2014/main" id="{3F200452-6AAE-4F87-9A36-E581BBE3485F}"/>
              </a:ext>
            </a:extLst>
          </p:cNvPr>
          <p:cNvPicPr>
            <a:picLocks noChangeAspect="1"/>
          </p:cNvPicPr>
          <p:nvPr/>
        </p:nvPicPr>
        <p:blipFill>
          <a:blip r:embed="rId7">
            <a:extLst>
              <a:ext uri="{28A0092B-C50C-407E-A947-70E740481C1C}">
                <a14:useLocalDpi val="0"/>
              </a:ext>
            </a:extLst>
          </a:blip>
          <a:stretch>
            <a:fillRect/>
          </a:stretch>
        </p:blipFill>
        <p:spPr>
          <a:xfrm flipH="1">
            <a:off x="303959" y="376402"/>
            <a:ext cx="1326656" cy="870978"/>
          </a:xfrm>
          <a:prstGeom prst="rect">
            <a:avLst/>
          </a:prstGeom>
        </p:spPr>
      </p:pic>
      <p:grpSp>
        <p:nvGrpSpPr>
          <p:cNvPr id="23" name="组合 22">
            <a:extLst>
              <a:ext uri="{FF2B5EF4-FFF2-40B4-BE49-F238E27FC236}">
                <a16:creationId xmlns:a16="http://schemas.microsoft.com/office/drawing/2014/main" id="{2AE76876-B860-4E1F-9312-BAD143C1EF62}"/>
              </a:ext>
            </a:extLst>
          </p:cNvPr>
          <p:cNvGrpSpPr/>
          <p:nvPr/>
        </p:nvGrpSpPr>
        <p:grpSpPr>
          <a:xfrm>
            <a:off x="2309283" y="1089554"/>
            <a:ext cx="7241144" cy="4073350"/>
            <a:chOff x="2309283" y="1089554"/>
            <a:chExt cx="7241144" cy="4073350"/>
          </a:xfrm>
        </p:grpSpPr>
        <p:grpSp>
          <p:nvGrpSpPr>
            <p:cNvPr id="14" name="组合 13">
              <a:extLst>
                <a:ext uri="{FF2B5EF4-FFF2-40B4-BE49-F238E27FC236}">
                  <a16:creationId xmlns:a16="http://schemas.microsoft.com/office/drawing/2014/main" id="{2A7AD84F-091C-451B-B3DC-EEA06B4E1BBB}"/>
                </a:ext>
              </a:extLst>
            </p:cNvPr>
            <p:cNvGrpSpPr/>
            <p:nvPr/>
          </p:nvGrpSpPr>
          <p:grpSpPr>
            <a:xfrm>
              <a:off x="3218737" y="1543693"/>
              <a:ext cx="6331690" cy="3298837"/>
              <a:chOff x="3518990" y="1237452"/>
              <a:chExt cx="6331690" cy="3298837"/>
            </a:xfrm>
          </p:grpSpPr>
          <p:sp>
            <p:nvSpPr>
              <p:cNvPr id="16" name="矩形 15">
                <a:extLst>
                  <a:ext uri="{FF2B5EF4-FFF2-40B4-BE49-F238E27FC236}">
                    <a16:creationId xmlns:a16="http://schemas.microsoft.com/office/drawing/2014/main" id="{4E345EA7-75CF-4EA1-A90A-AF1862F653BF}"/>
                  </a:ext>
                </a:extLst>
              </p:cNvPr>
              <p:cNvSpPr/>
              <p:nvPr/>
            </p:nvSpPr>
            <p:spPr>
              <a:xfrm>
                <a:off x="3518990" y="1237452"/>
                <a:ext cx="6331690" cy="3298837"/>
              </a:xfrm>
              <a:prstGeom prst="roundRect">
                <a:avLst>
                  <a:gd fmla="val 8005" name="adj"/>
                </a:avLst>
              </a:prstGeom>
              <a:solidFill>
                <a:schemeClr val="bg1"/>
              </a:solidFill>
              <a:ln w="76200">
                <a:solidFill>
                  <a:srgbClr val="FD0003"/>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v</a:t>
                </a:r>
              </a:p>
            </p:txBody>
          </p:sp>
          <p:sp>
            <p:nvSpPr>
              <p:cNvPr id="13" name="矩形 12">
                <a:extLst>
                  <a:ext uri="{FF2B5EF4-FFF2-40B4-BE49-F238E27FC236}">
                    <a16:creationId xmlns:a16="http://schemas.microsoft.com/office/drawing/2014/main" id="{8F9E70CD-A5C8-4A14-AF81-22C9B3EB8549}"/>
                  </a:ext>
                </a:extLst>
              </p:cNvPr>
              <p:cNvSpPr/>
              <p:nvPr/>
            </p:nvSpPr>
            <p:spPr>
              <a:xfrm>
                <a:off x="3678835" y="1342512"/>
                <a:ext cx="6012000" cy="3060000"/>
              </a:xfrm>
              <a:prstGeom prst="roundRect">
                <a:avLst>
                  <a:gd fmla="val 4839" name="adj"/>
                </a:avLst>
              </a:prstGeom>
              <a:solidFill>
                <a:srgbClr val="FFF3F3"/>
              </a:solidFill>
              <a:ln>
                <a:solidFill>
                  <a:srgbClr val="EE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a:extLst>
                <a:ext uri="{FF2B5EF4-FFF2-40B4-BE49-F238E27FC236}">
                  <a16:creationId xmlns:a16="http://schemas.microsoft.com/office/drawing/2014/main" id="{2270EC23-3AF7-47D1-99E1-A9F9F4DD6C85}"/>
                </a:ext>
              </a:extLst>
            </p:cNvPr>
            <p:cNvGrpSpPr/>
            <p:nvPr/>
          </p:nvGrpSpPr>
          <p:grpSpPr>
            <a:xfrm>
              <a:off x="4841438" y="1089554"/>
              <a:ext cx="2976095" cy="936000"/>
              <a:chOff x="4841438" y="1089554"/>
              <a:chExt cx="2976095" cy="936000"/>
            </a:xfrm>
          </p:grpSpPr>
          <p:pic>
            <p:nvPicPr>
              <p:cNvPr id="17" name="图片 16">
                <a:extLst>
                  <a:ext uri="{FF2B5EF4-FFF2-40B4-BE49-F238E27FC236}">
                    <a16:creationId xmlns:a16="http://schemas.microsoft.com/office/drawing/2014/main" id="{0455761B-26F3-41AD-B2E7-CBDAE09DFF7B}"/>
                  </a:ext>
                </a:extLst>
              </p:cNvPr>
              <p:cNvPicPr>
                <a:picLocks noChangeAspect="1"/>
              </p:cNvPicPr>
              <p:nvPr/>
            </p:nvPicPr>
            <p:blipFill>
              <a:blip r:embed="rId8">
                <a:extLst>
                  <a:ext uri="{28A0092B-C50C-407E-A947-70E740481C1C}">
                    <a14:useLocalDpi val="0"/>
                  </a:ext>
                </a:extLst>
              </a:blip>
              <a:stretch>
                <a:fillRect/>
              </a:stretch>
            </p:blipFill>
            <p:spPr>
              <a:xfrm>
                <a:off x="4841438" y="1089554"/>
                <a:ext cx="936000" cy="936000"/>
              </a:xfrm>
              <a:prstGeom prst="roundRect">
                <a:avLst/>
              </a:prstGeom>
            </p:spPr>
          </p:pic>
          <p:pic>
            <p:nvPicPr>
              <p:cNvPr id="20" name="图片 19">
                <a:extLst>
                  <a:ext uri="{FF2B5EF4-FFF2-40B4-BE49-F238E27FC236}">
                    <a16:creationId xmlns:a16="http://schemas.microsoft.com/office/drawing/2014/main" id="{7A6C0AA0-36EB-4CB2-B415-8088C56887E6}"/>
                  </a:ext>
                </a:extLst>
              </p:cNvPr>
              <p:cNvPicPr>
                <a:picLocks noChangeAspect="1"/>
              </p:cNvPicPr>
              <p:nvPr/>
            </p:nvPicPr>
            <p:blipFill>
              <a:blip r:embed="rId8">
                <a:extLst>
                  <a:ext uri="{28A0092B-C50C-407E-A947-70E740481C1C}">
                    <a14:useLocalDpi val="0"/>
                  </a:ext>
                </a:extLst>
              </a:blip>
              <a:stretch>
                <a:fillRect/>
              </a:stretch>
            </p:blipFill>
            <p:spPr>
              <a:xfrm>
                <a:off x="5861486" y="1089554"/>
                <a:ext cx="936000" cy="936000"/>
              </a:xfrm>
              <a:prstGeom prst="roundRect">
                <a:avLst/>
              </a:prstGeom>
            </p:spPr>
          </p:pic>
          <p:pic>
            <p:nvPicPr>
              <p:cNvPr id="21" name="图片 20">
                <a:extLst>
                  <a:ext uri="{FF2B5EF4-FFF2-40B4-BE49-F238E27FC236}">
                    <a16:creationId xmlns:a16="http://schemas.microsoft.com/office/drawing/2014/main" id="{A1F4516C-26C8-48D3-9D93-A40FC930FE78}"/>
                  </a:ext>
                </a:extLst>
              </p:cNvPr>
              <p:cNvPicPr>
                <a:picLocks noChangeAspect="1"/>
              </p:cNvPicPr>
              <p:nvPr/>
            </p:nvPicPr>
            <p:blipFill>
              <a:blip r:embed="rId8">
                <a:extLst>
                  <a:ext uri="{28A0092B-C50C-407E-A947-70E740481C1C}">
                    <a14:useLocalDpi val="0"/>
                  </a:ext>
                </a:extLst>
              </a:blip>
              <a:stretch>
                <a:fillRect/>
              </a:stretch>
            </p:blipFill>
            <p:spPr>
              <a:xfrm>
                <a:off x="6881533" y="1089554"/>
                <a:ext cx="936000" cy="936000"/>
              </a:xfrm>
              <a:prstGeom prst="roundRect">
                <a:avLst/>
              </a:prstGeom>
            </p:spPr>
          </p:pic>
        </p:grpSp>
        <p:pic>
          <p:nvPicPr>
            <p:cNvPr id="22" name="图片 21">
              <a:extLst>
                <a:ext uri="{FF2B5EF4-FFF2-40B4-BE49-F238E27FC236}">
                  <a16:creationId xmlns:a16="http://schemas.microsoft.com/office/drawing/2014/main" id="{9E9792B1-5212-4544-86A4-2A560995ED31}"/>
                </a:ext>
              </a:extLst>
            </p:cNvPr>
            <p:cNvPicPr>
              <a:picLocks noChangeAspect="1"/>
            </p:cNvPicPr>
            <p:nvPr/>
          </p:nvPicPr>
          <p:blipFill>
            <a:blip r:embed="rId9">
              <a:extLst>
                <a:ext uri="{28A0092B-C50C-407E-A947-70E740481C1C}">
                  <a14:useLocalDpi val="0"/>
                </a:ext>
              </a:extLst>
            </a:blip>
            <a:stretch>
              <a:fillRect/>
            </a:stretch>
          </p:blipFill>
          <p:spPr>
            <a:xfrm>
              <a:off x="2309283" y="3207470"/>
              <a:ext cx="1955434" cy="1955434"/>
            </a:xfrm>
            <a:prstGeom prst="roundRect">
              <a:avLst/>
            </a:prstGeom>
          </p:spPr>
        </p:pic>
      </p:grpSp>
      <p:sp>
        <p:nvSpPr>
          <p:cNvPr id="32" name="矩形 134">
            <a:extLst>
              <a:ext uri="{FF2B5EF4-FFF2-40B4-BE49-F238E27FC236}">
                <a16:creationId xmlns:a16="http://schemas.microsoft.com/office/drawing/2014/main" id="{583383C4-4BBF-4844-B3AB-FF7E02FD80F9}"/>
              </a:ext>
            </a:extLst>
          </p:cNvPr>
          <p:cNvSpPr>
            <a:spLocks noChangeArrowheads="1"/>
          </p:cNvSpPr>
          <p:nvPr/>
        </p:nvSpPr>
        <p:spPr bwMode="auto">
          <a:xfrm>
            <a:off x="4871734" y="1972253"/>
            <a:ext cx="3085659" cy="929640"/>
          </a:xfrm>
          <a:prstGeom prst="rect">
            <a:avLst/>
          </a:prstGeom>
          <a:noFill/>
          <a:ln>
            <a:noFill/>
          </a:ln>
        </p:spPr>
        <p:txBody>
          <a:bodyPr wrap="square">
            <a:spAutoFit/>
            <a:scene3d>
              <a:camera prst="orthographicFront"/>
              <a:lightRig dir="tl" rig="flat">
                <a:rot lat="0" lon="0" rev="6600000"/>
              </a:lightRig>
            </a:scene3d>
            <a:sp3d contourW="8890" extrusionH="25400">
              <a:bevelT h="31750" w="38100"/>
              <a:contourClr>
                <a:schemeClr val="accent2">
                  <a:shade val="75000"/>
                </a:schemeClr>
              </a:contourClr>
            </a:sp3d>
          </a:bodyPr>
          <a:lstStyle/>
          <a:p>
            <a:pPr algn="ctr">
              <a:defRPr/>
            </a:pPr>
            <a:r>
              <a:rPr altLang="en-US" b="1" lang="zh-CN" sz="55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第五章</a:t>
            </a:r>
          </a:p>
        </p:txBody>
      </p:sp>
      <p:sp>
        <p:nvSpPr>
          <p:cNvPr id="34" name="TextBox 23">
            <a:extLst>
              <a:ext uri="{FF2B5EF4-FFF2-40B4-BE49-F238E27FC236}">
                <a16:creationId xmlns:a16="http://schemas.microsoft.com/office/drawing/2014/main" id="{B3CD5360-D68B-4AAD-8118-A61034EFDBB0}"/>
              </a:ext>
            </a:extLst>
          </p:cNvPr>
          <p:cNvSpPr txBox="1">
            <a:spLocks noChangeArrowheads="1"/>
          </p:cNvSpPr>
          <p:nvPr/>
        </p:nvSpPr>
        <p:spPr bwMode="auto">
          <a:xfrm>
            <a:off x="3980444" y="3089492"/>
            <a:ext cx="4968259" cy="143256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ctr">
              <a:defRPr/>
            </a:pPr>
            <a:r>
              <a:rPr altLang="en-US" b="1" lang="zh-CN" sz="4400">
                <a:solidFill>
                  <a:srgbClr val="FF0000"/>
                </a:solidFill>
                <a:latin charset="-122" panose="020b0503020204020204" pitchFamily="34" typeface="微软雅黑"/>
                <a:cs typeface="+mn-ea"/>
                <a:sym charset="-122" panose="020b0503020204020204" pitchFamily="34" typeface="微软雅黑"/>
              </a:rPr>
              <a:t>党籍和党员组织关系管理</a:t>
            </a:r>
          </a:p>
        </p:txBody>
      </p:sp>
      <p:pic>
        <p:nvPicPr>
          <p:cNvPr id="9" name="图片 8">
            <a:extLst>
              <a:ext uri="{FF2B5EF4-FFF2-40B4-BE49-F238E27FC236}">
                <a16:creationId xmlns:a16="http://schemas.microsoft.com/office/drawing/2014/main" id="{383E6F04-99C0-4B95-B97B-00870EAAD204}"/>
              </a:ext>
            </a:extLst>
          </p:cNvPr>
          <p:cNvPicPr>
            <a:picLocks noChangeAspect="1"/>
          </p:cNvPicPr>
          <p:nvPr/>
        </p:nvPicPr>
        <p:blipFill>
          <a:blip r:embed="rId10">
            <a:extLst>
              <a:ext uri="{28A0092B-C50C-407E-A947-70E740481C1C}">
                <a14:useLocalDpi val="0"/>
              </a:ext>
            </a:extLst>
          </a:blip>
          <a:srcRect b="12452" l="53027" t="34011"/>
          <a:stretch>
            <a:fillRect/>
          </a:stretch>
        </p:blipFill>
        <p:spPr>
          <a:xfrm>
            <a:off x="6464968" y="3604096"/>
            <a:ext cx="5727032" cy="3263158"/>
          </a:xfrm>
          <a:prstGeom prst="rect">
            <a:avLst/>
          </a:prstGeom>
        </p:spPr>
      </p:pic>
      <p:pic>
        <p:nvPicPr>
          <p:cNvPr id="10" name="图片 9">
            <a:extLst>
              <a:ext uri="{FF2B5EF4-FFF2-40B4-BE49-F238E27FC236}">
                <a16:creationId xmlns:a16="http://schemas.microsoft.com/office/drawing/2014/main" id="{55DDAD24-C605-48CD-96F9-FD63A8A96807}"/>
              </a:ext>
            </a:extLst>
          </p:cNvPr>
          <p:cNvPicPr>
            <a:picLocks noChangeAspect="1"/>
          </p:cNvPicPr>
          <p:nvPr/>
        </p:nvPicPr>
        <p:blipFill>
          <a:blip r:embed="rId11">
            <a:extLst>
              <a:ext uri="{28A0092B-C50C-407E-A947-70E740481C1C}">
                <a14:useLocalDpi val="0"/>
              </a:ext>
            </a:extLst>
          </a:blip>
          <a:stretch>
            <a:fillRect/>
          </a:stretch>
        </p:blipFill>
        <p:spPr>
          <a:xfrm>
            <a:off x="7891272" y="0"/>
            <a:ext cx="4300728" cy="1237452"/>
          </a:xfrm>
          <a:prstGeom prst="rect">
            <a:avLst/>
          </a:prstGeom>
        </p:spPr>
      </p:pic>
    </p:spTree>
    <p:custDataLst>
      <p:tags r:id="rId12"/>
    </p:custDataLst>
    <p:extLst>
      <p:ext uri="{BB962C8B-B14F-4D97-AF65-F5344CB8AC3E}">
        <p14:creationId val="3703989925"/>
      </p:ext>
    </p:extLst>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id="7"/>
                                        <p:tgtEl>
                                          <p:spTgt spid="5"/>
                                        </p:tgtEl>
                                        <p:attrNameLst>
                                          <p:attrName>ppt_x</p:attrName>
                                        </p:attrNameLst>
                                      </p:cBhvr>
                                      <p:tavLst>
                                        <p:tav tm="0">
                                          <p:val>
                                            <p:strVal val="#ppt_x-#ppt_w*1.125000"/>
                                          </p:val>
                                        </p:tav>
                                        <p:tav tm="100000">
                                          <p:val>
                                            <p:strVal val="#ppt_x"/>
                                          </p:val>
                                        </p:tav>
                                      </p:tavLst>
                                    </p:anim>
                                    <p:animEffect filter="wipe(right)" transition="in">
                                      <p:cBhvr>
                                        <p:cTn dur="750" id="8"/>
                                        <p:tgtEl>
                                          <p:spTgt spid="5"/>
                                        </p:tgtEl>
                                      </p:cBhvr>
                                    </p:animEffect>
                                  </p:childTnLst>
                                </p:cTn>
                              </p:par>
                              <p:par>
                                <p:cTn fill="hold" id="9" nodeType="with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750" id="11"/>
                                        <p:tgtEl>
                                          <p:spTgt spid="9"/>
                                        </p:tgtEl>
                                      </p:cBhvr>
                                    </p:animEffect>
                                    <p:anim calcmode="lin" valueType="num">
                                      <p:cBhvr>
                                        <p:cTn dur="750" fill="hold" id="12"/>
                                        <p:tgtEl>
                                          <p:spTgt spid="9"/>
                                        </p:tgtEl>
                                        <p:attrNameLst>
                                          <p:attrName>ppt_x</p:attrName>
                                        </p:attrNameLst>
                                      </p:cBhvr>
                                      <p:tavLst>
                                        <p:tav tm="0">
                                          <p:val>
                                            <p:strVal val="#ppt_x"/>
                                          </p:val>
                                        </p:tav>
                                        <p:tav tm="100000">
                                          <p:val>
                                            <p:strVal val="#ppt_x"/>
                                          </p:val>
                                        </p:tav>
                                      </p:tavLst>
                                    </p:anim>
                                    <p:anim calcmode="lin" valueType="num">
                                      <p:cBhvr>
                                        <p:cTn dur="750" fill="hold" id="13"/>
                                        <p:tgtEl>
                                          <p:spTgt spid="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id="15" nodeType="afterEffect" presetClass="entr" presetID="2" presetSubtype="1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750" fill="hold" id="17"/>
                                        <p:tgtEl>
                                          <p:spTgt spid="8"/>
                                        </p:tgtEl>
                                        <p:attrNameLst>
                                          <p:attrName>ppt_x</p:attrName>
                                        </p:attrNameLst>
                                      </p:cBhvr>
                                      <p:tavLst>
                                        <p:tav tm="0">
                                          <p:val>
                                            <p:strVal val="0-#ppt_w/2"/>
                                          </p:val>
                                        </p:tav>
                                        <p:tav tm="100000">
                                          <p:val>
                                            <p:strVal val="#ppt_x"/>
                                          </p:val>
                                        </p:tav>
                                      </p:tavLst>
                                    </p:anim>
                                    <p:anim calcmode="lin" valueType="num">
                                      <p:cBhvr additive="base">
                                        <p:cTn dur="750" fill="hold" id="18"/>
                                        <p:tgtEl>
                                          <p:spTgt spid="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2">
                                  <p:stCondLst>
                                    <p:cond delay="0"/>
                                  </p:stCondLst>
                                  <p:childTnLst>
                                    <p:set>
                                      <p:cBhvr>
                                        <p:cTn dur="1" fill="hold" id="21">
                                          <p:stCondLst>
                                            <p:cond delay="0"/>
                                          </p:stCondLst>
                                        </p:cTn>
                                        <p:tgtEl>
                                          <p:spTgt spid="10"/>
                                        </p:tgtEl>
                                        <p:attrNameLst>
                                          <p:attrName>style.visibility</p:attrName>
                                        </p:attrNameLst>
                                      </p:cBhvr>
                                      <p:to>
                                        <p:strVal val="visible"/>
                                      </p:to>
                                    </p:set>
                                    <p:animEffect filter="wipe(right)" transition="in">
                                      <p:cBhvr>
                                        <p:cTn dur="500" id="22"/>
                                        <p:tgtEl>
                                          <p:spTgt spid="10"/>
                                        </p:tgtEl>
                                      </p:cBhvr>
                                    </p:animEffect>
                                  </p:childTnLst>
                                </p:cTn>
                              </p:par>
                            </p:childTnLst>
                          </p:cTn>
                        </p:par>
                        <p:par>
                          <p:cTn fill="hold" id="23" nodeType="afterGroup">
                            <p:stCondLst>
                              <p:cond delay="2000"/>
                            </p:stCondLst>
                            <p:childTnLst>
                              <p:par>
                                <p:cTn fill="hold" id="24" nodeType="afterEffect" presetClass="entr" presetID="42" presetSubtype="0">
                                  <p:stCondLst>
                                    <p:cond delay="0"/>
                                  </p:stCondLst>
                                  <p:childTnLst>
                                    <p:set>
                                      <p:cBhvr>
                                        <p:cTn dur="1" fill="hold" id="25">
                                          <p:stCondLst>
                                            <p:cond delay="0"/>
                                          </p:stCondLst>
                                        </p:cTn>
                                        <p:tgtEl>
                                          <p:spTgt spid="23"/>
                                        </p:tgtEl>
                                        <p:attrNameLst>
                                          <p:attrName>style.visibility</p:attrName>
                                        </p:attrNameLst>
                                      </p:cBhvr>
                                      <p:to>
                                        <p:strVal val="visible"/>
                                      </p:to>
                                    </p:set>
                                    <p:animEffect filter="fade" transition="in">
                                      <p:cBhvr>
                                        <p:cTn dur="750" id="26"/>
                                        <p:tgtEl>
                                          <p:spTgt spid="23"/>
                                        </p:tgtEl>
                                      </p:cBhvr>
                                    </p:animEffect>
                                    <p:anim calcmode="lin" valueType="num">
                                      <p:cBhvr>
                                        <p:cTn dur="750" fill="hold" id="27"/>
                                        <p:tgtEl>
                                          <p:spTgt spid="23"/>
                                        </p:tgtEl>
                                        <p:attrNameLst>
                                          <p:attrName>ppt_x</p:attrName>
                                        </p:attrNameLst>
                                      </p:cBhvr>
                                      <p:tavLst>
                                        <p:tav tm="0">
                                          <p:val>
                                            <p:strVal val="#ppt_x"/>
                                          </p:val>
                                        </p:tav>
                                        <p:tav tm="100000">
                                          <p:val>
                                            <p:strVal val="#ppt_x"/>
                                          </p:val>
                                        </p:tav>
                                      </p:tavLst>
                                    </p:anim>
                                    <p:anim calcmode="lin" valueType="num">
                                      <p:cBhvr>
                                        <p:cTn dur="750" fill="hold" id="28"/>
                                        <p:tgtEl>
                                          <p:spTgt spid="23"/>
                                        </p:tgtEl>
                                        <p:attrNameLst>
                                          <p:attrName>ppt_y</p:attrName>
                                        </p:attrNameLst>
                                      </p:cBhvr>
                                      <p:tavLst>
                                        <p:tav tm="0">
                                          <p:val>
                                            <p:strVal val="#ppt_y+.1"/>
                                          </p:val>
                                        </p:tav>
                                        <p:tav tm="100000">
                                          <p:val>
                                            <p:strVal val="#ppt_y"/>
                                          </p:val>
                                        </p:tav>
                                      </p:tavLst>
                                    </p:anim>
                                  </p:childTnLst>
                                </p:cTn>
                              </p:par>
                              <p:par>
                                <p:cTn fill="hold" id="29" nodeType="withEffect" presetClass="entr" presetID="17" presetSubtype="10">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p:cTn dur="750" fill="hold" id="31"/>
                                        <p:tgtEl>
                                          <p:spTgt spid="23"/>
                                        </p:tgtEl>
                                        <p:attrNameLst>
                                          <p:attrName>ppt_w</p:attrName>
                                        </p:attrNameLst>
                                      </p:cBhvr>
                                      <p:tavLst>
                                        <p:tav tm="0">
                                          <p:val>
                                            <p:fltVal val="0"/>
                                          </p:val>
                                        </p:tav>
                                        <p:tav tm="100000">
                                          <p:val>
                                            <p:strVal val="#ppt_w"/>
                                          </p:val>
                                        </p:tav>
                                      </p:tavLst>
                                    </p:anim>
                                    <p:anim calcmode="lin" valueType="num">
                                      <p:cBhvr>
                                        <p:cTn dur="750" fill="hold" id="32"/>
                                        <p:tgtEl>
                                          <p:spTgt spid="23"/>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2750"/>
                            </p:stCondLst>
                            <p:childTnLst>
                              <p:par>
                                <p:cTn fill="hold" grpId="0" id="34" nodeType="afterEffect" presetClass="entr" presetID="23" presetSubtype="32">
                                  <p:stCondLst>
                                    <p:cond delay="0"/>
                                  </p:stCondLst>
                                  <p:iterate type="lt">
                                    <p:tmPct val="10000"/>
                                  </p:iterate>
                                  <p:childTnLst>
                                    <p:set>
                                      <p:cBhvr>
                                        <p:cTn dur="1" fill="hold" id="35">
                                          <p:stCondLst>
                                            <p:cond delay="0"/>
                                          </p:stCondLst>
                                        </p:cTn>
                                        <p:tgtEl>
                                          <p:spTgt spid="32"/>
                                        </p:tgtEl>
                                        <p:attrNameLst>
                                          <p:attrName>style.visibility</p:attrName>
                                        </p:attrNameLst>
                                      </p:cBhvr>
                                      <p:to>
                                        <p:strVal val="visible"/>
                                      </p:to>
                                    </p:set>
                                    <p:anim calcmode="lin" valueType="num">
                                      <p:cBhvr>
                                        <p:cTn dur="750" fill="hold" id="36"/>
                                        <p:tgtEl>
                                          <p:spTgt spid="32"/>
                                        </p:tgtEl>
                                        <p:attrNameLst>
                                          <p:attrName>ppt_w</p:attrName>
                                        </p:attrNameLst>
                                      </p:cBhvr>
                                      <p:tavLst>
                                        <p:tav tm="0">
                                          <p:val>
                                            <p:strVal val="4*#ppt_w"/>
                                          </p:val>
                                        </p:tav>
                                        <p:tav tm="100000">
                                          <p:val>
                                            <p:strVal val="#ppt_w"/>
                                          </p:val>
                                        </p:tav>
                                      </p:tavLst>
                                    </p:anim>
                                    <p:anim calcmode="lin" valueType="num">
                                      <p:cBhvr>
                                        <p:cTn dur="750" fill="hold" id="37"/>
                                        <p:tgtEl>
                                          <p:spTgt spid="32"/>
                                        </p:tgtEl>
                                        <p:attrNameLst>
                                          <p:attrName>ppt_h</p:attrName>
                                        </p:attrNameLst>
                                      </p:cBhvr>
                                      <p:tavLst>
                                        <p:tav tm="0">
                                          <p:val>
                                            <p:strVal val="4*#ppt_h"/>
                                          </p:val>
                                        </p:tav>
                                        <p:tav tm="100000">
                                          <p:val>
                                            <p:strVal val="#ppt_h"/>
                                          </p:val>
                                        </p:tav>
                                      </p:tavLst>
                                    </p:anim>
                                  </p:childTnLst>
                                </p:cTn>
                              </p:par>
                            </p:childTnLst>
                          </p:cTn>
                        </p:par>
                        <p:par>
                          <p:cTn fill="hold" id="38" nodeType="afterGroup">
                            <p:stCondLst>
                              <p:cond delay="3500"/>
                            </p:stCondLst>
                            <p:childTnLst>
                              <p:par>
                                <p:cTn fill="hold" grpId="0" id="39" nodeType="afterEffect" presetClass="entr" presetID="23" presetSubtype="36">
                                  <p:stCondLst>
                                    <p:cond delay="0"/>
                                  </p:stCondLst>
                                  <p:iterate type="lt">
                                    <p:tmPct val="10000"/>
                                  </p:iterate>
                                  <p:childTnLst>
                                    <p:set>
                                      <p:cBhvr>
                                        <p:cTn dur="1" fill="hold" id="40">
                                          <p:stCondLst>
                                            <p:cond delay="0"/>
                                          </p:stCondLst>
                                        </p:cTn>
                                        <p:tgtEl>
                                          <p:spTgt spid="34"/>
                                        </p:tgtEl>
                                        <p:attrNameLst>
                                          <p:attrName>style.visibility</p:attrName>
                                        </p:attrNameLst>
                                      </p:cBhvr>
                                      <p:to>
                                        <p:strVal val="visible"/>
                                      </p:to>
                                    </p:set>
                                    <p:anim calcmode="lin" valueType="num">
                                      <p:cBhvr>
                                        <p:cTn dur="750" fill="hold" id="41"/>
                                        <p:tgtEl>
                                          <p:spTgt spid="34"/>
                                        </p:tgtEl>
                                        <p:attrNameLst>
                                          <p:attrName>ppt_w</p:attrName>
                                        </p:attrNameLst>
                                      </p:cBhvr>
                                      <p:tavLst>
                                        <p:tav tm="0">
                                          <p:val>
                                            <p:strVal val="(6*min(max(#ppt_w*#ppt_h,.3),1)-7.4)/-.7*#ppt_w"/>
                                          </p:val>
                                        </p:tav>
                                        <p:tav tm="100000">
                                          <p:val>
                                            <p:strVal val="#ppt_w"/>
                                          </p:val>
                                        </p:tav>
                                      </p:tavLst>
                                    </p:anim>
                                    <p:anim calcmode="lin" valueType="num">
                                      <p:cBhvr>
                                        <p:cTn dur="750" fill="hold" id="42"/>
                                        <p:tgtEl>
                                          <p:spTgt spid="34"/>
                                        </p:tgtEl>
                                        <p:attrNameLst>
                                          <p:attrName>ppt_h</p:attrName>
                                        </p:attrNameLst>
                                      </p:cBhvr>
                                      <p:tavLst>
                                        <p:tav tm="0">
                                          <p:val>
                                            <p:strVal val="(6*min(max(#ppt_w*#ppt_h,.3),1)-7.4)/-.7*#ppt_h"/>
                                          </p:val>
                                        </p:tav>
                                        <p:tav tm="100000">
                                          <p:val>
                                            <p:strVal val="#ppt_h"/>
                                          </p:val>
                                        </p:tav>
                                      </p:tavLst>
                                    </p:anim>
                                    <p:anim calcmode="lin" valueType="num">
                                      <p:cBhvr>
                                        <p:cTn dur="750" fill="hold" id="43"/>
                                        <p:tgtEl>
                                          <p:spTgt spid="34"/>
                                        </p:tgtEl>
                                        <p:attrNameLst>
                                          <p:attrName>ppt_x</p:attrName>
                                        </p:attrNameLst>
                                      </p:cBhvr>
                                      <p:tavLst>
                                        <p:tav tm="0">
                                          <p:val>
                                            <p:fltVal val="0.5"/>
                                          </p:val>
                                        </p:tav>
                                        <p:tav tm="100000">
                                          <p:val>
                                            <p:strVal val="#ppt_x"/>
                                          </p:val>
                                        </p:tav>
                                      </p:tavLst>
                                    </p:anim>
                                    <p:anim calcmode="lin" valueType="num">
                                      <p:cBhvr>
                                        <p:cTn dur="750" fill="hold" id="44"/>
                                        <p:tgtEl>
                                          <p:spTgt spid="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47">
            <a:extLst>
              <a:ext uri="{FF2B5EF4-FFF2-40B4-BE49-F238E27FC236}">
                <a16:creationId xmlns:a16="http://schemas.microsoft.com/office/drawing/2014/main" id="{6AAEB89E-BEB4-406D-B83D-F819B3C523BC}"/>
              </a:ext>
            </a:extLst>
          </p:cNvPr>
          <p:cNvSpPr txBox="1">
            <a:spLocks noChangeArrowheads="1"/>
          </p:cNvSpPr>
          <p:nvPr/>
        </p:nvSpPr>
        <p:spPr bwMode="auto">
          <a:xfrm>
            <a:off x="4019045" y="1417892"/>
            <a:ext cx="7403419" cy="715589"/>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600"/>
              </a:lnSpc>
              <a:defRPr/>
            </a:pPr>
            <a:r>
              <a:rPr altLang="en-US" lang="zh-CN" sz="1600">
                <a:latin charset="-122" panose="020b0503020204020204" pitchFamily="34" typeface="微软雅黑"/>
                <a:cs typeface="+mn-ea"/>
                <a:sym charset="-122" panose="020b0503020204020204" pitchFamily="34" typeface="微软雅黑"/>
              </a:rPr>
              <a:t>    经党支部党员大会通过、基层党委审批接收的预备党员，自通过之日起，即取得党籍。</a:t>
            </a:r>
          </a:p>
        </p:txBody>
      </p:sp>
      <p:sp>
        <p:nvSpPr>
          <p:cNvPr id="23" name="TextBox 147">
            <a:extLst>
              <a:ext uri="{FF2B5EF4-FFF2-40B4-BE49-F238E27FC236}">
                <a16:creationId xmlns:a16="http://schemas.microsoft.com/office/drawing/2014/main" id="{D0FC455D-0675-4C42-B2E9-C240DC11F152}"/>
              </a:ext>
            </a:extLst>
          </p:cNvPr>
          <p:cNvSpPr txBox="1">
            <a:spLocks noChangeArrowheads="1"/>
          </p:cNvSpPr>
          <p:nvPr/>
        </p:nvSpPr>
        <p:spPr bwMode="auto">
          <a:xfrm>
            <a:off x="4099965" y="2355507"/>
            <a:ext cx="7322499" cy="791750"/>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pc="160" sz="1600">
                <a:latin charset="-122" panose="020b0503020204020204" pitchFamily="34" typeface="微软雅黑"/>
                <a:cs typeface="+mn-ea"/>
                <a:sym charset="-122" panose="020b0503020204020204" pitchFamily="34" typeface="微软雅黑"/>
              </a:rPr>
              <a:t>    对因私出国并在国外长期定居的党员，出国学习研究超过5年仍未返回的党员，一般予以停止党籍。停止党籍的决定由保留其组织关系的党组织按照有关规定作出。</a:t>
            </a:r>
          </a:p>
        </p:txBody>
      </p:sp>
      <p:sp>
        <p:nvSpPr>
          <p:cNvPr id="31" name="TextBox 147">
            <a:extLst>
              <a:ext uri="{FF2B5EF4-FFF2-40B4-BE49-F238E27FC236}">
                <a16:creationId xmlns:a16="http://schemas.microsoft.com/office/drawing/2014/main" id="{6FFA0D8A-C68E-42EF-8858-7AC5447DA736}"/>
              </a:ext>
            </a:extLst>
          </p:cNvPr>
          <p:cNvSpPr txBox="1">
            <a:spLocks noChangeArrowheads="1"/>
          </p:cNvSpPr>
          <p:nvPr/>
        </p:nvSpPr>
        <p:spPr bwMode="auto">
          <a:xfrm>
            <a:off x="4099965" y="3405945"/>
            <a:ext cx="7322499" cy="971856"/>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对与党组织失去联系6个月以上、通过各种方式查找仍然没有取得联系的党员，予以停止党籍。停止党籍的决定由所在党支部或者上级党组织按照有关规定作出。停止党籍2年后确实无法取得联系的，按照自行脱党予以除名。</a:t>
            </a:r>
          </a:p>
        </p:txBody>
      </p:sp>
      <p:sp>
        <p:nvSpPr>
          <p:cNvPr id="33" name="TextBox 147">
            <a:extLst>
              <a:ext uri="{FF2B5EF4-FFF2-40B4-BE49-F238E27FC236}">
                <a16:creationId xmlns:a16="http://schemas.microsoft.com/office/drawing/2014/main" id="{E61F400C-5D0C-43C1-8A01-C0BCE8004964}"/>
              </a:ext>
            </a:extLst>
          </p:cNvPr>
          <p:cNvSpPr txBox="1">
            <a:spLocks noChangeArrowheads="1"/>
          </p:cNvSpPr>
          <p:nvPr/>
        </p:nvSpPr>
        <p:spPr bwMode="auto">
          <a:xfrm>
            <a:off x="4099965" y="4724521"/>
            <a:ext cx="7322499" cy="971856"/>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pc="160" sz="1600">
                <a:latin charset="-122" panose="020b0503020204020204" pitchFamily="34" typeface="微软雅黑"/>
                <a:cs typeface="+mn-ea"/>
                <a:sym charset="-122" panose="020b0503020204020204" pitchFamily="34" typeface="微软雅黑"/>
              </a:rPr>
              <a:t>    对停止党籍的党员，符合条件的，可以按照规定程序恢复党籍。对劝其退党、劝而不退除名、自行脱党除名、退党除名、开除党籍的，原则上不能恢复党籍，符合条件的可以重新入党。</a:t>
            </a:r>
          </a:p>
        </p:txBody>
      </p:sp>
      <p:sp>
        <p:nvSpPr>
          <p:cNvPr id="12" name="TextBox 13">
            <a:extLst>
              <a:ext uri="{FF2B5EF4-FFF2-40B4-BE49-F238E27FC236}">
                <a16:creationId xmlns:a16="http://schemas.microsoft.com/office/drawing/2014/main" id="{096FC890-F016-4C2D-9668-5387A4A5DD9D}"/>
              </a:ext>
            </a:extLst>
          </p:cNvPr>
          <p:cNvSpPr txBox="1">
            <a:spLocks noChangeArrowheads="1"/>
          </p:cNvSpPr>
          <p:nvPr/>
        </p:nvSpPr>
        <p:spPr bwMode="auto">
          <a:xfrm>
            <a:off x="1628037" y="385406"/>
            <a:ext cx="402981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党籍和党员组织关系管理</a:t>
            </a:r>
          </a:p>
        </p:txBody>
      </p:sp>
      <p:sp>
        <p:nvSpPr>
          <p:cNvPr id="13" name="矩形 12">
            <a:extLst>
              <a:ext uri="{FF2B5EF4-FFF2-40B4-BE49-F238E27FC236}">
                <a16:creationId xmlns:a16="http://schemas.microsoft.com/office/drawing/2014/main" id="{CA871F92-159C-46E9-8F87-14FE1AA176F3}"/>
              </a:ext>
            </a:extLst>
          </p:cNvPr>
          <p:cNvSpPr/>
          <p:nvPr/>
        </p:nvSpPr>
        <p:spPr>
          <a:xfrm>
            <a:off x="463309" y="2864688"/>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第二十四条</a:t>
            </a:r>
          </a:p>
        </p:txBody>
      </p:sp>
      <p:sp>
        <p:nvSpPr>
          <p:cNvPr id="16" name="MH_Other_1">
            <a:extLst>
              <a:ext uri="{FF2B5EF4-FFF2-40B4-BE49-F238E27FC236}">
                <a16:creationId xmlns:a16="http://schemas.microsoft.com/office/drawing/2014/main" id="{4A255EED-9292-4157-B99D-5463A8DB90FD}"/>
              </a:ext>
            </a:extLst>
          </p:cNvPr>
          <p:cNvSpPr/>
          <p:nvPr>
            <p:custDataLst>
              <p:tags r:id="rId3"/>
            </p:custDataLst>
          </p:nvPr>
        </p:nvSpPr>
        <p:spPr>
          <a:xfrm>
            <a:off x="3280430" y="1417892"/>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17" name="MH_Other_1">
            <a:extLst>
              <a:ext uri="{FF2B5EF4-FFF2-40B4-BE49-F238E27FC236}">
                <a16:creationId xmlns:a16="http://schemas.microsoft.com/office/drawing/2014/main" id="{4BF3D361-2EB2-45CD-A05A-03F65B7B70AA}"/>
              </a:ext>
            </a:extLst>
          </p:cNvPr>
          <p:cNvSpPr/>
          <p:nvPr>
            <p:custDataLst>
              <p:tags r:id="rId4"/>
            </p:custDataLst>
          </p:nvPr>
        </p:nvSpPr>
        <p:spPr>
          <a:xfrm>
            <a:off x="3280430" y="2657582"/>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20" name="MH_Other_1">
            <a:extLst>
              <a:ext uri="{FF2B5EF4-FFF2-40B4-BE49-F238E27FC236}">
                <a16:creationId xmlns:a16="http://schemas.microsoft.com/office/drawing/2014/main" id="{096D1071-0F48-4A9C-B809-FB80F46FAC90}"/>
              </a:ext>
            </a:extLst>
          </p:cNvPr>
          <p:cNvSpPr/>
          <p:nvPr>
            <p:custDataLst>
              <p:tags r:id="rId5"/>
            </p:custDataLst>
          </p:nvPr>
        </p:nvSpPr>
        <p:spPr>
          <a:xfrm>
            <a:off x="3280430" y="3649400"/>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3</a:t>
            </a:r>
          </a:p>
        </p:txBody>
      </p:sp>
      <p:sp>
        <p:nvSpPr>
          <p:cNvPr id="24" name="MH_Other_1">
            <a:extLst>
              <a:ext uri="{FF2B5EF4-FFF2-40B4-BE49-F238E27FC236}">
                <a16:creationId xmlns:a16="http://schemas.microsoft.com/office/drawing/2014/main" id="{4160473F-12FE-4B7E-B8C0-E80F9F0F53EB}"/>
              </a:ext>
            </a:extLst>
          </p:cNvPr>
          <p:cNvSpPr/>
          <p:nvPr>
            <p:custDataLst>
              <p:tags r:id="rId6"/>
            </p:custDataLst>
          </p:nvPr>
        </p:nvSpPr>
        <p:spPr>
          <a:xfrm>
            <a:off x="3280430" y="4926968"/>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4</a:t>
            </a:r>
          </a:p>
        </p:txBody>
      </p:sp>
    </p:spTree>
    <p:custDataLst>
      <p:tags r:id="rId7"/>
    </p:custDataLst>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750" fill="hold" id="7"/>
                                        <p:tgtEl>
                                          <p:spTgt spid="13"/>
                                        </p:tgtEl>
                                        <p:attrNameLst>
                                          <p:attrName>ppt_x</p:attrName>
                                        </p:attrNameLst>
                                      </p:cBhvr>
                                      <p:tavLst>
                                        <p:tav tm="0">
                                          <p:val>
                                            <p:strVal val="0-#ppt_w/2"/>
                                          </p:val>
                                        </p:tav>
                                        <p:tav tm="100000">
                                          <p:val>
                                            <p:strVal val="#ppt_x"/>
                                          </p:val>
                                        </p:tav>
                                      </p:tavLst>
                                    </p:anim>
                                    <p:anim calcmode="lin" valueType="num">
                                      <p:cBhvr additive="base">
                                        <p:cTn dur="750" fill="hold" id="8"/>
                                        <p:tgtEl>
                                          <p:spTgt spid="1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decel="100000" fill="hold" grpId="0" id="10" nodeType="afterEffect" presetClass="entr" presetID="49"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750" fill="hold" id="12"/>
                                        <p:tgtEl>
                                          <p:spTgt spid="16"/>
                                        </p:tgtEl>
                                        <p:attrNameLst>
                                          <p:attrName>ppt_w</p:attrName>
                                        </p:attrNameLst>
                                      </p:cBhvr>
                                      <p:tavLst>
                                        <p:tav tm="0">
                                          <p:val>
                                            <p:fltVal val="0"/>
                                          </p:val>
                                        </p:tav>
                                        <p:tav tm="100000">
                                          <p:val>
                                            <p:strVal val="#ppt_w"/>
                                          </p:val>
                                        </p:tav>
                                      </p:tavLst>
                                    </p:anim>
                                    <p:anim calcmode="lin" valueType="num">
                                      <p:cBhvr>
                                        <p:cTn dur="750" fill="hold" id="13"/>
                                        <p:tgtEl>
                                          <p:spTgt spid="16"/>
                                        </p:tgtEl>
                                        <p:attrNameLst>
                                          <p:attrName>ppt_h</p:attrName>
                                        </p:attrNameLst>
                                      </p:cBhvr>
                                      <p:tavLst>
                                        <p:tav tm="0">
                                          <p:val>
                                            <p:fltVal val="0"/>
                                          </p:val>
                                        </p:tav>
                                        <p:tav tm="100000">
                                          <p:val>
                                            <p:strVal val="#ppt_h"/>
                                          </p:val>
                                        </p:tav>
                                      </p:tavLst>
                                    </p:anim>
                                    <p:anim calcmode="lin" valueType="num">
                                      <p:cBhvr>
                                        <p:cTn dur="750" fill="hold" id="14"/>
                                        <p:tgtEl>
                                          <p:spTgt spid="16"/>
                                        </p:tgtEl>
                                        <p:attrNameLst>
                                          <p:attrName>style.rotation</p:attrName>
                                        </p:attrNameLst>
                                      </p:cBhvr>
                                      <p:tavLst>
                                        <p:tav tm="0">
                                          <p:val>
                                            <p:fltVal val="360"/>
                                          </p:val>
                                        </p:tav>
                                        <p:tav tm="100000">
                                          <p:val>
                                            <p:fltVal val="0"/>
                                          </p:val>
                                        </p:tav>
                                      </p:tavLst>
                                    </p:anim>
                                    <p:animEffect filter="fade" transition="in">
                                      <p:cBhvr>
                                        <p:cTn dur="750" id="15"/>
                                        <p:tgtEl>
                                          <p:spTgt spid="16"/>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19"/>
                                        </p:tgtEl>
                                        <p:attrNameLst>
                                          <p:attrName>style.visibility</p:attrName>
                                        </p:attrNameLst>
                                      </p:cBhvr>
                                      <p:to>
                                        <p:strVal val="visible"/>
                                      </p:to>
                                    </p:set>
                                    <p:animEffect filter="wipe(left)" transition="in">
                                      <p:cBhvr>
                                        <p:cTn dur="750" id="18"/>
                                        <p:tgtEl>
                                          <p:spTgt spid="19"/>
                                        </p:tgtEl>
                                      </p:cBhvr>
                                    </p:animEffect>
                                  </p:childTnLst>
                                </p:cTn>
                              </p:par>
                            </p:childTnLst>
                          </p:cTn>
                        </p:par>
                        <p:par>
                          <p:cTn fill="hold" id="19" nodeType="afterGroup">
                            <p:stCondLst>
                              <p:cond delay="1500"/>
                            </p:stCondLst>
                            <p:childTnLst>
                              <p:par>
                                <p:cTn decel="100000" fill="hold" grpId="0" id="20" nodeType="afterEffect" presetClass="entr" presetID="49" presetSubtype="0">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p:cTn dur="750" fill="hold" id="22"/>
                                        <p:tgtEl>
                                          <p:spTgt spid="17"/>
                                        </p:tgtEl>
                                        <p:attrNameLst>
                                          <p:attrName>ppt_w</p:attrName>
                                        </p:attrNameLst>
                                      </p:cBhvr>
                                      <p:tavLst>
                                        <p:tav tm="0">
                                          <p:val>
                                            <p:fltVal val="0"/>
                                          </p:val>
                                        </p:tav>
                                        <p:tav tm="100000">
                                          <p:val>
                                            <p:strVal val="#ppt_w"/>
                                          </p:val>
                                        </p:tav>
                                      </p:tavLst>
                                    </p:anim>
                                    <p:anim calcmode="lin" valueType="num">
                                      <p:cBhvr>
                                        <p:cTn dur="750" fill="hold" id="23"/>
                                        <p:tgtEl>
                                          <p:spTgt spid="17"/>
                                        </p:tgtEl>
                                        <p:attrNameLst>
                                          <p:attrName>ppt_h</p:attrName>
                                        </p:attrNameLst>
                                      </p:cBhvr>
                                      <p:tavLst>
                                        <p:tav tm="0">
                                          <p:val>
                                            <p:fltVal val="0"/>
                                          </p:val>
                                        </p:tav>
                                        <p:tav tm="100000">
                                          <p:val>
                                            <p:strVal val="#ppt_h"/>
                                          </p:val>
                                        </p:tav>
                                      </p:tavLst>
                                    </p:anim>
                                    <p:anim calcmode="lin" valueType="num">
                                      <p:cBhvr>
                                        <p:cTn dur="750" fill="hold" id="24"/>
                                        <p:tgtEl>
                                          <p:spTgt spid="17"/>
                                        </p:tgtEl>
                                        <p:attrNameLst>
                                          <p:attrName>style.rotation</p:attrName>
                                        </p:attrNameLst>
                                      </p:cBhvr>
                                      <p:tavLst>
                                        <p:tav tm="0">
                                          <p:val>
                                            <p:fltVal val="360"/>
                                          </p:val>
                                        </p:tav>
                                        <p:tav tm="100000">
                                          <p:val>
                                            <p:fltVal val="0"/>
                                          </p:val>
                                        </p:tav>
                                      </p:tavLst>
                                    </p:anim>
                                    <p:animEffect filter="fade" transition="in">
                                      <p:cBhvr>
                                        <p:cTn dur="750" id="25"/>
                                        <p:tgtEl>
                                          <p:spTgt spid="17"/>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23"/>
                                        </p:tgtEl>
                                        <p:attrNameLst>
                                          <p:attrName>style.visibility</p:attrName>
                                        </p:attrNameLst>
                                      </p:cBhvr>
                                      <p:to>
                                        <p:strVal val="visible"/>
                                      </p:to>
                                    </p:set>
                                    <p:animEffect filter="wipe(left)" transition="in">
                                      <p:cBhvr>
                                        <p:cTn dur="750" id="28"/>
                                        <p:tgtEl>
                                          <p:spTgt spid="23"/>
                                        </p:tgtEl>
                                      </p:cBhvr>
                                    </p:animEffect>
                                  </p:childTnLst>
                                </p:cTn>
                              </p:par>
                            </p:childTnLst>
                          </p:cTn>
                        </p:par>
                        <p:par>
                          <p:cTn fill="hold" id="29" nodeType="afterGroup">
                            <p:stCondLst>
                              <p:cond delay="2250"/>
                            </p:stCondLst>
                            <p:childTnLst>
                              <p:par>
                                <p:cTn decel="100000" fill="hold" grpId="0" id="30" nodeType="afterEffect" presetClass="entr" presetID="49" presetSubtype="0">
                                  <p:stCondLst>
                                    <p:cond delay="0"/>
                                  </p:stCondLst>
                                  <p:childTnLst>
                                    <p:set>
                                      <p:cBhvr>
                                        <p:cTn dur="1" fill="hold" id="31">
                                          <p:stCondLst>
                                            <p:cond delay="0"/>
                                          </p:stCondLst>
                                        </p:cTn>
                                        <p:tgtEl>
                                          <p:spTgt spid="20"/>
                                        </p:tgtEl>
                                        <p:attrNameLst>
                                          <p:attrName>style.visibility</p:attrName>
                                        </p:attrNameLst>
                                      </p:cBhvr>
                                      <p:to>
                                        <p:strVal val="visible"/>
                                      </p:to>
                                    </p:set>
                                    <p:anim calcmode="lin" valueType="num">
                                      <p:cBhvr>
                                        <p:cTn dur="750" fill="hold" id="32"/>
                                        <p:tgtEl>
                                          <p:spTgt spid="20"/>
                                        </p:tgtEl>
                                        <p:attrNameLst>
                                          <p:attrName>ppt_w</p:attrName>
                                        </p:attrNameLst>
                                      </p:cBhvr>
                                      <p:tavLst>
                                        <p:tav tm="0">
                                          <p:val>
                                            <p:fltVal val="0"/>
                                          </p:val>
                                        </p:tav>
                                        <p:tav tm="100000">
                                          <p:val>
                                            <p:strVal val="#ppt_w"/>
                                          </p:val>
                                        </p:tav>
                                      </p:tavLst>
                                    </p:anim>
                                    <p:anim calcmode="lin" valueType="num">
                                      <p:cBhvr>
                                        <p:cTn dur="750" fill="hold" id="33"/>
                                        <p:tgtEl>
                                          <p:spTgt spid="20"/>
                                        </p:tgtEl>
                                        <p:attrNameLst>
                                          <p:attrName>ppt_h</p:attrName>
                                        </p:attrNameLst>
                                      </p:cBhvr>
                                      <p:tavLst>
                                        <p:tav tm="0">
                                          <p:val>
                                            <p:fltVal val="0"/>
                                          </p:val>
                                        </p:tav>
                                        <p:tav tm="100000">
                                          <p:val>
                                            <p:strVal val="#ppt_h"/>
                                          </p:val>
                                        </p:tav>
                                      </p:tavLst>
                                    </p:anim>
                                    <p:anim calcmode="lin" valueType="num">
                                      <p:cBhvr>
                                        <p:cTn dur="750" fill="hold" id="34"/>
                                        <p:tgtEl>
                                          <p:spTgt spid="20"/>
                                        </p:tgtEl>
                                        <p:attrNameLst>
                                          <p:attrName>style.rotation</p:attrName>
                                        </p:attrNameLst>
                                      </p:cBhvr>
                                      <p:tavLst>
                                        <p:tav tm="0">
                                          <p:val>
                                            <p:fltVal val="360"/>
                                          </p:val>
                                        </p:tav>
                                        <p:tav tm="100000">
                                          <p:val>
                                            <p:fltVal val="0"/>
                                          </p:val>
                                        </p:tav>
                                      </p:tavLst>
                                    </p:anim>
                                    <p:animEffect filter="fade" transition="in">
                                      <p:cBhvr>
                                        <p:cTn dur="750" id="35"/>
                                        <p:tgtEl>
                                          <p:spTgt spid="20"/>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31"/>
                                        </p:tgtEl>
                                        <p:attrNameLst>
                                          <p:attrName>style.visibility</p:attrName>
                                        </p:attrNameLst>
                                      </p:cBhvr>
                                      <p:to>
                                        <p:strVal val="visible"/>
                                      </p:to>
                                    </p:set>
                                    <p:animEffect filter="wipe(left)" transition="in">
                                      <p:cBhvr>
                                        <p:cTn dur="750" id="38"/>
                                        <p:tgtEl>
                                          <p:spTgt spid="31"/>
                                        </p:tgtEl>
                                      </p:cBhvr>
                                    </p:animEffect>
                                  </p:childTnLst>
                                </p:cTn>
                              </p:par>
                            </p:childTnLst>
                          </p:cTn>
                        </p:par>
                        <p:par>
                          <p:cTn fill="hold" id="39" nodeType="afterGroup">
                            <p:stCondLst>
                              <p:cond delay="3000"/>
                            </p:stCondLst>
                            <p:childTnLst>
                              <p:par>
                                <p:cTn decel="100000" fill="hold" grpId="0" id="40" nodeType="afterEffect" presetClass="entr" presetID="49" presetSubtype="0">
                                  <p:stCondLst>
                                    <p:cond delay="0"/>
                                  </p:stCondLst>
                                  <p:childTnLst>
                                    <p:set>
                                      <p:cBhvr>
                                        <p:cTn dur="1" fill="hold" id="41">
                                          <p:stCondLst>
                                            <p:cond delay="0"/>
                                          </p:stCondLst>
                                        </p:cTn>
                                        <p:tgtEl>
                                          <p:spTgt spid="24"/>
                                        </p:tgtEl>
                                        <p:attrNameLst>
                                          <p:attrName>style.visibility</p:attrName>
                                        </p:attrNameLst>
                                      </p:cBhvr>
                                      <p:to>
                                        <p:strVal val="visible"/>
                                      </p:to>
                                    </p:set>
                                    <p:anim calcmode="lin" valueType="num">
                                      <p:cBhvr>
                                        <p:cTn dur="750" fill="hold" id="42"/>
                                        <p:tgtEl>
                                          <p:spTgt spid="24"/>
                                        </p:tgtEl>
                                        <p:attrNameLst>
                                          <p:attrName>ppt_w</p:attrName>
                                        </p:attrNameLst>
                                      </p:cBhvr>
                                      <p:tavLst>
                                        <p:tav tm="0">
                                          <p:val>
                                            <p:fltVal val="0"/>
                                          </p:val>
                                        </p:tav>
                                        <p:tav tm="100000">
                                          <p:val>
                                            <p:strVal val="#ppt_w"/>
                                          </p:val>
                                        </p:tav>
                                      </p:tavLst>
                                    </p:anim>
                                    <p:anim calcmode="lin" valueType="num">
                                      <p:cBhvr>
                                        <p:cTn dur="750" fill="hold" id="43"/>
                                        <p:tgtEl>
                                          <p:spTgt spid="24"/>
                                        </p:tgtEl>
                                        <p:attrNameLst>
                                          <p:attrName>ppt_h</p:attrName>
                                        </p:attrNameLst>
                                      </p:cBhvr>
                                      <p:tavLst>
                                        <p:tav tm="0">
                                          <p:val>
                                            <p:fltVal val="0"/>
                                          </p:val>
                                        </p:tav>
                                        <p:tav tm="100000">
                                          <p:val>
                                            <p:strVal val="#ppt_h"/>
                                          </p:val>
                                        </p:tav>
                                      </p:tavLst>
                                    </p:anim>
                                    <p:anim calcmode="lin" valueType="num">
                                      <p:cBhvr>
                                        <p:cTn dur="750" fill="hold" id="44"/>
                                        <p:tgtEl>
                                          <p:spTgt spid="24"/>
                                        </p:tgtEl>
                                        <p:attrNameLst>
                                          <p:attrName>style.rotation</p:attrName>
                                        </p:attrNameLst>
                                      </p:cBhvr>
                                      <p:tavLst>
                                        <p:tav tm="0">
                                          <p:val>
                                            <p:fltVal val="360"/>
                                          </p:val>
                                        </p:tav>
                                        <p:tav tm="100000">
                                          <p:val>
                                            <p:fltVal val="0"/>
                                          </p:val>
                                        </p:tav>
                                      </p:tavLst>
                                    </p:anim>
                                    <p:animEffect filter="fade" transition="in">
                                      <p:cBhvr>
                                        <p:cTn dur="750" id="45"/>
                                        <p:tgtEl>
                                          <p:spTgt spid="24"/>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33"/>
                                        </p:tgtEl>
                                        <p:attrNameLst>
                                          <p:attrName>style.visibility</p:attrName>
                                        </p:attrNameLst>
                                      </p:cBhvr>
                                      <p:to>
                                        <p:strVal val="visible"/>
                                      </p:to>
                                    </p:set>
                                    <p:animEffect filter="wipe(left)" transition="in">
                                      <p:cBhvr>
                                        <p:cTn dur="750" id="48"/>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P grpId="0" spid="31"/>
      <p:bldP grpId="0" spid="33"/>
      <p:bldP grpId="0" spid="13"/>
      <p:bldP grpId="0" spid="16"/>
      <p:bldP grpId="0" spid="17"/>
      <p:bldP grpId="0" spid="20"/>
      <p:bldP grpId="0" spid="2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47">
            <a:extLst>
              <a:ext uri="{FF2B5EF4-FFF2-40B4-BE49-F238E27FC236}">
                <a16:creationId xmlns:a16="http://schemas.microsoft.com/office/drawing/2014/main" id="{258103F2-6E89-48B1-9969-78D41BCB901F}"/>
              </a:ext>
            </a:extLst>
          </p:cNvPr>
          <p:cNvSpPr txBox="1">
            <a:spLocks noChangeArrowheads="1"/>
          </p:cNvSpPr>
          <p:nvPr/>
        </p:nvSpPr>
        <p:spPr bwMode="auto">
          <a:xfrm>
            <a:off x="4099965" y="2232399"/>
            <a:ext cx="7322499" cy="1721540"/>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700"/>
              </a:lnSpc>
              <a:defRPr/>
            </a:pPr>
            <a:r>
              <a:rPr altLang="en-US" lang="zh-CN" sz="1600">
                <a:latin charset="-122" panose="020b0503020204020204" pitchFamily="34" typeface="微软雅黑"/>
                <a:cs typeface="+mn-ea"/>
                <a:sym charset="-122" panose="020b0503020204020204" pitchFamily="34" typeface="微软雅黑"/>
              </a:rPr>
              <a:t>        每个党员都必须编入党的一个支部、小组或者其他特定组织。有固定工作单位并且单位已经建立党组织的党员，一般编入其所在单位党组织。没有固定工作单位，或者单位未建立党组织的党员，一般编入其经常居住地或者公共就业和人才服务机构、园区、楼宇等党组织。</a:t>
            </a:r>
          </a:p>
        </p:txBody>
      </p:sp>
      <p:sp>
        <p:nvSpPr>
          <p:cNvPr id="23" name="TextBox 147">
            <a:extLst>
              <a:ext uri="{FF2B5EF4-FFF2-40B4-BE49-F238E27FC236}">
                <a16:creationId xmlns:a16="http://schemas.microsoft.com/office/drawing/2014/main" id="{0F2A4517-68D6-47FC-BEE9-7C7977F13140}"/>
              </a:ext>
            </a:extLst>
          </p:cNvPr>
          <p:cNvSpPr txBox="1">
            <a:spLocks noChangeArrowheads="1"/>
          </p:cNvSpPr>
          <p:nvPr/>
        </p:nvSpPr>
        <p:spPr bwMode="auto">
          <a:xfrm>
            <a:off x="4099965" y="3896732"/>
            <a:ext cx="7322499" cy="1942088"/>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500"/>
              </a:lnSpc>
              <a:defRPr/>
            </a:pPr>
            <a:r>
              <a:rPr altLang="en-US" lang="zh-CN" spc="150" sz="1600">
                <a:latin charset="-122" panose="020b0503020204020204" pitchFamily="34" typeface="微软雅黑"/>
                <a:cs typeface="+mn-ea"/>
                <a:sym charset="-122" panose="020b0503020204020204" pitchFamily="34" typeface="微软雅黑"/>
              </a:rPr>
              <a:t>     党员工作单位、经常居住地发生变动的，或者外出学习、工作、生活6个月以上并且地点相对固定的，应当转移组织关系。具有审批预备党员权限的基层党委，可以在全国范围直接相互转移和接收党员组织关系。党组织接收党员组织关系时，如有必要，可以采取适当方式查核党员档案。对组织关系转出但尚未被接收的党员，原所在党组织仍然负有管理责任。党组织不得无故拒转拒接党员组织关系。</a:t>
            </a:r>
          </a:p>
        </p:txBody>
      </p:sp>
      <p:sp>
        <p:nvSpPr>
          <p:cNvPr id="17" name="标题 9">
            <a:extLst>
              <a:ext uri="{FF2B5EF4-FFF2-40B4-BE49-F238E27FC236}">
                <a16:creationId xmlns:a16="http://schemas.microsoft.com/office/drawing/2014/main" id="{25D8A4F4-2F1A-42D1-9968-DBC1986B5843}"/>
              </a:ext>
            </a:extLst>
          </p:cNvPr>
          <p:cNvSpPr/>
          <p:nvPr/>
        </p:nvSpPr>
        <p:spPr bwMode="auto">
          <a:xfrm>
            <a:off x="1628037" y="1447303"/>
            <a:ext cx="9069427" cy="587067"/>
          </a:xfrm>
          <a:prstGeom prst="rect">
            <a:avLst/>
          </a:prstGeom>
          <a:solidFill>
            <a:srgbClr val="FD0003"/>
          </a:solidFill>
          <a:ln>
            <a:noFill/>
          </a:ln>
        </p:spPr>
        <p:txBody>
          <a:bodyPr anchor="ctr"/>
          <a:lstStyle/>
          <a:p>
            <a:pPr>
              <a:defRPr/>
            </a:pPr>
            <a:r>
              <a:rPr altLang="en-US" lang="zh-CN" sz="24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党员组织关系是指党员对党的基层组织的隶属关系。</a:t>
            </a:r>
          </a:p>
        </p:txBody>
      </p:sp>
      <p:sp>
        <p:nvSpPr>
          <p:cNvPr id="10" name="TextBox 13">
            <a:extLst>
              <a:ext uri="{FF2B5EF4-FFF2-40B4-BE49-F238E27FC236}">
                <a16:creationId xmlns:a16="http://schemas.microsoft.com/office/drawing/2014/main" id="{8D6DC1CA-0FD2-4780-9243-F023AF452628}"/>
              </a:ext>
            </a:extLst>
          </p:cNvPr>
          <p:cNvSpPr txBox="1">
            <a:spLocks noChangeArrowheads="1"/>
          </p:cNvSpPr>
          <p:nvPr/>
        </p:nvSpPr>
        <p:spPr bwMode="auto">
          <a:xfrm>
            <a:off x="1628037" y="385406"/>
            <a:ext cx="402981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党籍和党员组织关系管理</a:t>
            </a:r>
          </a:p>
        </p:txBody>
      </p:sp>
      <p:sp>
        <p:nvSpPr>
          <p:cNvPr id="11" name="矩形 10">
            <a:extLst>
              <a:ext uri="{FF2B5EF4-FFF2-40B4-BE49-F238E27FC236}">
                <a16:creationId xmlns:a16="http://schemas.microsoft.com/office/drawing/2014/main" id="{90354E5E-042D-4E46-815D-F278F835955F}"/>
              </a:ext>
            </a:extLst>
          </p:cNvPr>
          <p:cNvSpPr/>
          <p:nvPr/>
        </p:nvSpPr>
        <p:spPr>
          <a:xfrm>
            <a:off x="731390" y="3529335"/>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第二十五条</a:t>
            </a:r>
          </a:p>
        </p:txBody>
      </p:sp>
      <p:sp>
        <p:nvSpPr>
          <p:cNvPr id="13" name="MH_Other_1">
            <a:extLst>
              <a:ext uri="{FF2B5EF4-FFF2-40B4-BE49-F238E27FC236}">
                <a16:creationId xmlns:a16="http://schemas.microsoft.com/office/drawing/2014/main" id="{8DD24BF2-717D-4CB6-A170-6123049A28FC}"/>
              </a:ext>
            </a:extLst>
          </p:cNvPr>
          <p:cNvSpPr/>
          <p:nvPr>
            <p:custDataLst>
              <p:tags r:id="rId3"/>
            </p:custDataLst>
          </p:nvPr>
        </p:nvSpPr>
        <p:spPr>
          <a:xfrm>
            <a:off x="3466815" y="2566007"/>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15" name="MH_Other_1">
            <a:extLst>
              <a:ext uri="{FF2B5EF4-FFF2-40B4-BE49-F238E27FC236}">
                <a16:creationId xmlns:a16="http://schemas.microsoft.com/office/drawing/2014/main" id="{7C448427-A17E-4122-8417-CE684F27736F}"/>
              </a:ext>
            </a:extLst>
          </p:cNvPr>
          <p:cNvSpPr/>
          <p:nvPr>
            <p:custDataLst>
              <p:tags r:id="rId4"/>
            </p:custDataLst>
          </p:nvPr>
        </p:nvSpPr>
        <p:spPr>
          <a:xfrm>
            <a:off x="3466815" y="4708664"/>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Tree>
    <p:custDataLst>
      <p:tags r:id="rId5"/>
    </p:custDataLst>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1+#ppt_w/2"/>
                                          </p:val>
                                        </p:tav>
                                        <p:tav tm="100000">
                                          <p:val>
                                            <p:strVal val="#ppt_x"/>
                                          </p:val>
                                        </p:tav>
                                      </p:tavLst>
                                    </p:anim>
                                    <p:anim calcmode="lin" valueType="num">
                                      <p:cBhvr additive="base">
                                        <p:cTn dur="500" fill="hold" id="8"/>
                                        <p:tgtEl>
                                          <p:spTgt spid="1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750" fill="hold" id="12"/>
                                        <p:tgtEl>
                                          <p:spTgt spid="11"/>
                                        </p:tgtEl>
                                        <p:attrNameLst>
                                          <p:attrName>ppt_x</p:attrName>
                                        </p:attrNameLst>
                                      </p:cBhvr>
                                      <p:tavLst>
                                        <p:tav tm="0">
                                          <p:val>
                                            <p:strVal val="0-#ppt_w/2"/>
                                          </p:val>
                                        </p:tav>
                                        <p:tav tm="100000">
                                          <p:val>
                                            <p:strVal val="#ppt_x"/>
                                          </p:val>
                                        </p:tav>
                                      </p:tavLst>
                                    </p:anim>
                                    <p:anim calcmode="lin" valueType="num">
                                      <p:cBhvr additive="base">
                                        <p:cTn dur="750" fill="hold" id="13"/>
                                        <p:tgtEl>
                                          <p:spTgt spid="1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250"/>
                            </p:stCondLst>
                            <p:childTnLst>
                              <p:par>
                                <p:cTn decel="100000" fill="hold" grpId="0" id="15" nodeType="afterEffect" presetClass="entr" presetID="49" presetSubtype="0">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750" fill="hold" id="17"/>
                                        <p:tgtEl>
                                          <p:spTgt spid="13"/>
                                        </p:tgtEl>
                                        <p:attrNameLst>
                                          <p:attrName>ppt_w</p:attrName>
                                        </p:attrNameLst>
                                      </p:cBhvr>
                                      <p:tavLst>
                                        <p:tav tm="0">
                                          <p:val>
                                            <p:fltVal val="0"/>
                                          </p:val>
                                        </p:tav>
                                        <p:tav tm="100000">
                                          <p:val>
                                            <p:strVal val="#ppt_w"/>
                                          </p:val>
                                        </p:tav>
                                      </p:tavLst>
                                    </p:anim>
                                    <p:anim calcmode="lin" valueType="num">
                                      <p:cBhvr>
                                        <p:cTn dur="750" fill="hold" id="18"/>
                                        <p:tgtEl>
                                          <p:spTgt spid="13"/>
                                        </p:tgtEl>
                                        <p:attrNameLst>
                                          <p:attrName>ppt_h</p:attrName>
                                        </p:attrNameLst>
                                      </p:cBhvr>
                                      <p:tavLst>
                                        <p:tav tm="0">
                                          <p:val>
                                            <p:fltVal val="0"/>
                                          </p:val>
                                        </p:tav>
                                        <p:tav tm="100000">
                                          <p:val>
                                            <p:strVal val="#ppt_h"/>
                                          </p:val>
                                        </p:tav>
                                      </p:tavLst>
                                    </p:anim>
                                    <p:anim calcmode="lin" valueType="num">
                                      <p:cBhvr>
                                        <p:cTn dur="750" fill="hold" id="19"/>
                                        <p:tgtEl>
                                          <p:spTgt spid="13"/>
                                        </p:tgtEl>
                                        <p:attrNameLst>
                                          <p:attrName>style.rotation</p:attrName>
                                        </p:attrNameLst>
                                      </p:cBhvr>
                                      <p:tavLst>
                                        <p:tav tm="0">
                                          <p:val>
                                            <p:fltVal val="360"/>
                                          </p:val>
                                        </p:tav>
                                        <p:tav tm="100000">
                                          <p:val>
                                            <p:fltVal val="0"/>
                                          </p:val>
                                        </p:tav>
                                      </p:tavLst>
                                    </p:anim>
                                    <p:animEffect filter="fade" transition="in">
                                      <p:cBhvr>
                                        <p:cTn dur="750" id="20"/>
                                        <p:tgtEl>
                                          <p:spTgt spid="13"/>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19"/>
                                        </p:tgtEl>
                                        <p:attrNameLst>
                                          <p:attrName>style.visibility</p:attrName>
                                        </p:attrNameLst>
                                      </p:cBhvr>
                                      <p:to>
                                        <p:strVal val="visible"/>
                                      </p:to>
                                    </p:set>
                                    <p:animEffect filter="wipe(left)" transition="in">
                                      <p:cBhvr>
                                        <p:cTn dur="750" id="23"/>
                                        <p:tgtEl>
                                          <p:spTgt spid="19"/>
                                        </p:tgtEl>
                                      </p:cBhvr>
                                    </p:animEffect>
                                  </p:childTnLst>
                                </p:cTn>
                              </p:par>
                            </p:childTnLst>
                          </p:cTn>
                        </p:par>
                        <p:par>
                          <p:cTn fill="hold" id="24" nodeType="afterGroup">
                            <p:stCondLst>
                              <p:cond delay="2000"/>
                            </p:stCondLst>
                            <p:childTnLst>
                              <p:par>
                                <p:cTn decel="100000" fill="hold" grpId="0" id="25" nodeType="afterEffect" presetClass="entr" presetID="49" presetSubtype="0">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p:cTn dur="750" fill="hold" id="27"/>
                                        <p:tgtEl>
                                          <p:spTgt spid="15"/>
                                        </p:tgtEl>
                                        <p:attrNameLst>
                                          <p:attrName>ppt_w</p:attrName>
                                        </p:attrNameLst>
                                      </p:cBhvr>
                                      <p:tavLst>
                                        <p:tav tm="0">
                                          <p:val>
                                            <p:fltVal val="0"/>
                                          </p:val>
                                        </p:tav>
                                        <p:tav tm="100000">
                                          <p:val>
                                            <p:strVal val="#ppt_w"/>
                                          </p:val>
                                        </p:tav>
                                      </p:tavLst>
                                    </p:anim>
                                    <p:anim calcmode="lin" valueType="num">
                                      <p:cBhvr>
                                        <p:cTn dur="750" fill="hold" id="28"/>
                                        <p:tgtEl>
                                          <p:spTgt spid="15"/>
                                        </p:tgtEl>
                                        <p:attrNameLst>
                                          <p:attrName>ppt_h</p:attrName>
                                        </p:attrNameLst>
                                      </p:cBhvr>
                                      <p:tavLst>
                                        <p:tav tm="0">
                                          <p:val>
                                            <p:fltVal val="0"/>
                                          </p:val>
                                        </p:tav>
                                        <p:tav tm="100000">
                                          <p:val>
                                            <p:strVal val="#ppt_h"/>
                                          </p:val>
                                        </p:tav>
                                      </p:tavLst>
                                    </p:anim>
                                    <p:anim calcmode="lin" valueType="num">
                                      <p:cBhvr>
                                        <p:cTn dur="750" fill="hold" id="29"/>
                                        <p:tgtEl>
                                          <p:spTgt spid="15"/>
                                        </p:tgtEl>
                                        <p:attrNameLst>
                                          <p:attrName>style.rotation</p:attrName>
                                        </p:attrNameLst>
                                      </p:cBhvr>
                                      <p:tavLst>
                                        <p:tav tm="0">
                                          <p:val>
                                            <p:fltVal val="360"/>
                                          </p:val>
                                        </p:tav>
                                        <p:tav tm="100000">
                                          <p:val>
                                            <p:fltVal val="0"/>
                                          </p:val>
                                        </p:tav>
                                      </p:tavLst>
                                    </p:anim>
                                    <p:animEffect filter="fade" transition="in">
                                      <p:cBhvr>
                                        <p:cTn dur="750" id="30"/>
                                        <p:tgtEl>
                                          <p:spTgt spid="15"/>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23"/>
                                        </p:tgtEl>
                                        <p:attrNameLst>
                                          <p:attrName>style.visibility</p:attrName>
                                        </p:attrNameLst>
                                      </p:cBhvr>
                                      <p:to>
                                        <p:strVal val="visible"/>
                                      </p:to>
                                    </p:set>
                                    <p:animEffect filter="wipe(left)" transition="in">
                                      <p:cBhvr>
                                        <p:cTn dur="750" id="33"/>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P grpId="0" spid="17"/>
      <p:bldP grpId="0" spid="11"/>
      <p:bldP grpId="0" spid="13"/>
      <p:bldP grpId="0" spid="1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47">
            <a:extLst>
              <a:ext uri="{FF2B5EF4-FFF2-40B4-BE49-F238E27FC236}">
                <a16:creationId xmlns:a16="http://schemas.microsoft.com/office/drawing/2014/main" id="{457F6142-37CC-41D6-9BD7-E07BAA4628B6}"/>
              </a:ext>
            </a:extLst>
          </p:cNvPr>
          <p:cNvSpPr txBox="1">
            <a:spLocks noChangeArrowheads="1"/>
          </p:cNvSpPr>
          <p:nvPr/>
        </p:nvSpPr>
        <p:spPr bwMode="auto">
          <a:xfrm>
            <a:off x="4515644" y="2490148"/>
            <a:ext cx="6781006" cy="792000"/>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700"/>
              </a:lnSpc>
              <a:defRPr/>
            </a:pPr>
            <a:r>
              <a:rPr altLang="en-US" lang="zh-CN" sz="1600">
                <a:latin charset="-122" panose="020b0503020204020204" pitchFamily="34" typeface="微软雅黑"/>
                <a:cs typeface="+mn-ea"/>
                <a:sym charset="-122" panose="020b0503020204020204" pitchFamily="34" typeface="微软雅黑"/>
              </a:rPr>
              <a:t>       对没有人事档案的党员，应当由具有审批预备党员权限的基层党委建立党员档案，由所在党委或者县级以上党委组织部门保存。</a:t>
            </a:r>
          </a:p>
        </p:txBody>
      </p:sp>
      <p:sp>
        <p:nvSpPr>
          <p:cNvPr id="23" name="TextBox 147">
            <a:extLst>
              <a:ext uri="{FF2B5EF4-FFF2-40B4-BE49-F238E27FC236}">
                <a16:creationId xmlns:a16="http://schemas.microsoft.com/office/drawing/2014/main" id="{78689579-8C8A-4011-9B2E-28CC85D0CB0B}"/>
              </a:ext>
            </a:extLst>
          </p:cNvPr>
          <p:cNvSpPr txBox="1">
            <a:spLocks noChangeArrowheads="1"/>
          </p:cNvSpPr>
          <p:nvPr/>
        </p:nvSpPr>
        <p:spPr bwMode="auto">
          <a:xfrm>
            <a:off x="4327634" y="4131210"/>
            <a:ext cx="7322499" cy="418210"/>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lang="zh-CN" sz="1600">
                <a:latin charset="-122" panose="020b0503020204020204" pitchFamily="34" typeface="微软雅黑"/>
                <a:cs typeface="+mn-ea"/>
                <a:sym charset="-122" panose="020b0503020204020204" pitchFamily="34" typeface="微软雅黑"/>
              </a:rPr>
              <a:t>   　有条件的地方，实行党员档案电子化管理。</a:t>
            </a:r>
          </a:p>
        </p:txBody>
      </p:sp>
      <p:sp>
        <p:nvSpPr>
          <p:cNvPr id="8" name="矩形 7">
            <a:extLst>
              <a:ext uri="{FF2B5EF4-FFF2-40B4-BE49-F238E27FC236}">
                <a16:creationId xmlns:a16="http://schemas.microsoft.com/office/drawing/2014/main" id="{838D25F4-37CB-4F3B-8E7D-DDBF3D208C15}"/>
              </a:ext>
            </a:extLst>
          </p:cNvPr>
          <p:cNvSpPr/>
          <p:nvPr/>
        </p:nvSpPr>
        <p:spPr>
          <a:xfrm>
            <a:off x="698137" y="3093169"/>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第二十六条</a:t>
            </a:r>
          </a:p>
        </p:txBody>
      </p:sp>
      <p:sp>
        <p:nvSpPr>
          <p:cNvPr id="9" name="MH_Other_1">
            <a:extLst>
              <a:ext uri="{FF2B5EF4-FFF2-40B4-BE49-F238E27FC236}">
                <a16:creationId xmlns:a16="http://schemas.microsoft.com/office/drawing/2014/main" id="{B4F7082F-26EA-4855-BB5E-4BD07C6C665D}"/>
              </a:ext>
            </a:extLst>
          </p:cNvPr>
          <p:cNvSpPr/>
          <p:nvPr>
            <p:custDataLst>
              <p:tags r:id="rId3"/>
            </p:custDataLst>
          </p:nvPr>
        </p:nvSpPr>
        <p:spPr>
          <a:xfrm>
            <a:off x="3627118" y="2565830"/>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11" name="MH_Other_1">
            <a:extLst>
              <a:ext uri="{FF2B5EF4-FFF2-40B4-BE49-F238E27FC236}">
                <a16:creationId xmlns:a16="http://schemas.microsoft.com/office/drawing/2014/main" id="{FCC456D8-1E58-426A-9126-8FC511017455}"/>
              </a:ext>
            </a:extLst>
          </p:cNvPr>
          <p:cNvSpPr/>
          <p:nvPr>
            <p:custDataLst>
              <p:tags r:id="rId4"/>
            </p:custDataLst>
          </p:nvPr>
        </p:nvSpPr>
        <p:spPr>
          <a:xfrm>
            <a:off x="3627118" y="4052315"/>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12" name="TextBox 13">
            <a:extLst>
              <a:ext uri="{FF2B5EF4-FFF2-40B4-BE49-F238E27FC236}">
                <a16:creationId xmlns:a16="http://schemas.microsoft.com/office/drawing/2014/main" id="{749CAB0F-D0E6-42C1-AD02-9AE2FF70550E}"/>
              </a:ext>
            </a:extLst>
          </p:cNvPr>
          <p:cNvSpPr txBox="1">
            <a:spLocks noChangeArrowheads="1"/>
          </p:cNvSpPr>
          <p:nvPr/>
        </p:nvSpPr>
        <p:spPr bwMode="auto">
          <a:xfrm>
            <a:off x="1628037" y="385406"/>
            <a:ext cx="402981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党籍和党员组织关系管理</a:t>
            </a:r>
          </a:p>
        </p:txBody>
      </p:sp>
    </p:spTree>
    <p:custDataLst>
      <p:tags r:id="rId5"/>
    </p:custDataLst>
  </p:cSld>
  <p:clrMapOvr>
    <a:masterClrMapping/>
  </p:clrMapOvr>
  <mc:AlternateContent>
    <mc:Choice Requires="p14">
      <p:transition advClick="0" advTm="2000" p14:dur="1600" spd="slow">
        <p14:gallery dir="l"/>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0-#ppt_w/2"/>
                                          </p:val>
                                        </p:tav>
                                        <p:tav tm="100000">
                                          <p:val>
                                            <p:strVal val="#ppt_x"/>
                                          </p:val>
                                        </p:tav>
                                      </p:tavLst>
                                    </p:anim>
                                    <p:anim calcmode="lin" valueType="num">
                                      <p:cBhvr additive="base">
                                        <p:cTn dur="75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decel="100000" fill="hold" grpId="0" id="10" nodeType="afterEffect" presetClass="entr" presetID="49"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750" fill="hold" id="12"/>
                                        <p:tgtEl>
                                          <p:spTgt spid="9"/>
                                        </p:tgtEl>
                                        <p:attrNameLst>
                                          <p:attrName>ppt_w</p:attrName>
                                        </p:attrNameLst>
                                      </p:cBhvr>
                                      <p:tavLst>
                                        <p:tav tm="0">
                                          <p:val>
                                            <p:fltVal val="0"/>
                                          </p:val>
                                        </p:tav>
                                        <p:tav tm="100000">
                                          <p:val>
                                            <p:strVal val="#ppt_w"/>
                                          </p:val>
                                        </p:tav>
                                      </p:tavLst>
                                    </p:anim>
                                    <p:anim calcmode="lin" valueType="num">
                                      <p:cBhvr>
                                        <p:cTn dur="750" fill="hold" id="13"/>
                                        <p:tgtEl>
                                          <p:spTgt spid="9"/>
                                        </p:tgtEl>
                                        <p:attrNameLst>
                                          <p:attrName>ppt_h</p:attrName>
                                        </p:attrNameLst>
                                      </p:cBhvr>
                                      <p:tavLst>
                                        <p:tav tm="0">
                                          <p:val>
                                            <p:fltVal val="0"/>
                                          </p:val>
                                        </p:tav>
                                        <p:tav tm="100000">
                                          <p:val>
                                            <p:strVal val="#ppt_h"/>
                                          </p:val>
                                        </p:tav>
                                      </p:tavLst>
                                    </p:anim>
                                    <p:anim calcmode="lin" valueType="num">
                                      <p:cBhvr>
                                        <p:cTn dur="750" fill="hold" id="14"/>
                                        <p:tgtEl>
                                          <p:spTgt spid="9"/>
                                        </p:tgtEl>
                                        <p:attrNameLst>
                                          <p:attrName>style.rotation</p:attrName>
                                        </p:attrNameLst>
                                      </p:cBhvr>
                                      <p:tavLst>
                                        <p:tav tm="0">
                                          <p:val>
                                            <p:fltVal val="360"/>
                                          </p:val>
                                        </p:tav>
                                        <p:tav tm="100000">
                                          <p:val>
                                            <p:fltVal val="0"/>
                                          </p:val>
                                        </p:tav>
                                      </p:tavLst>
                                    </p:anim>
                                    <p:animEffect filter="fade" transition="in">
                                      <p:cBhvr>
                                        <p:cTn dur="750" id="15"/>
                                        <p:tgtEl>
                                          <p:spTgt spid="9"/>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19"/>
                                        </p:tgtEl>
                                        <p:attrNameLst>
                                          <p:attrName>style.visibility</p:attrName>
                                        </p:attrNameLst>
                                      </p:cBhvr>
                                      <p:to>
                                        <p:strVal val="visible"/>
                                      </p:to>
                                    </p:set>
                                    <p:animEffect filter="wipe(left)" transition="in">
                                      <p:cBhvr>
                                        <p:cTn dur="750" id="18"/>
                                        <p:tgtEl>
                                          <p:spTgt spid="19"/>
                                        </p:tgtEl>
                                      </p:cBhvr>
                                    </p:animEffect>
                                  </p:childTnLst>
                                </p:cTn>
                              </p:par>
                            </p:childTnLst>
                          </p:cTn>
                        </p:par>
                        <p:par>
                          <p:cTn fill="hold" id="19" nodeType="afterGroup">
                            <p:stCondLst>
                              <p:cond delay="1500"/>
                            </p:stCondLst>
                            <p:childTnLst>
                              <p:par>
                                <p:cTn decel="100000" fill="hold" grpId="0" id="20" nodeType="afterEffect" presetClass="entr" presetID="49" presetSubtype="0">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p:cTn dur="750" fill="hold" id="22"/>
                                        <p:tgtEl>
                                          <p:spTgt spid="11"/>
                                        </p:tgtEl>
                                        <p:attrNameLst>
                                          <p:attrName>ppt_w</p:attrName>
                                        </p:attrNameLst>
                                      </p:cBhvr>
                                      <p:tavLst>
                                        <p:tav tm="0">
                                          <p:val>
                                            <p:fltVal val="0"/>
                                          </p:val>
                                        </p:tav>
                                        <p:tav tm="100000">
                                          <p:val>
                                            <p:strVal val="#ppt_w"/>
                                          </p:val>
                                        </p:tav>
                                      </p:tavLst>
                                    </p:anim>
                                    <p:anim calcmode="lin" valueType="num">
                                      <p:cBhvr>
                                        <p:cTn dur="750" fill="hold" id="23"/>
                                        <p:tgtEl>
                                          <p:spTgt spid="11"/>
                                        </p:tgtEl>
                                        <p:attrNameLst>
                                          <p:attrName>ppt_h</p:attrName>
                                        </p:attrNameLst>
                                      </p:cBhvr>
                                      <p:tavLst>
                                        <p:tav tm="0">
                                          <p:val>
                                            <p:fltVal val="0"/>
                                          </p:val>
                                        </p:tav>
                                        <p:tav tm="100000">
                                          <p:val>
                                            <p:strVal val="#ppt_h"/>
                                          </p:val>
                                        </p:tav>
                                      </p:tavLst>
                                    </p:anim>
                                    <p:anim calcmode="lin" valueType="num">
                                      <p:cBhvr>
                                        <p:cTn dur="750" fill="hold" id="24"/>
                                        <p:tgtEl>
                                          <p:spTgt spid="11"/>
                                        </p:tgtEl>
                                        <p:attrNameLst>
                                          <p:attrName>style.rotation</p:attrName>
                                        </p:attrNameLst>
                                      </p:cBhvr>
                                      <p:tavLst>
                                        <p:tav tm="0">
                                          <p:val>
                                            <p:fltVal val="360"/>
                                          </p:val>
                                        </p:tav>
                                        <p:tav tm="100000">
                                          <p:val>
                                            <p:fltVal val="0"/>
                                          </p:val>
                                        </p:tav>
                                      </p:tavLst>
                                    </p:anim>
                                    <p:animEffect filter="fade" transition="in">
                                      <p:cBhvr>
                                        <p:cTn dur="750" id="25"/>
                                        <p:tgtEl>
                                          <p:spTgt spid="11"/>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23"/>
                                        </p:tgtEl>
                                        <p:attrNameLst>
                                          <p:attrName>style.visibility</p:attrName>
                                        </p:attrNameLst>
                                      </p:cBhvr>
                                      <p:to>
                                        <p:strVal val="visible"/>
                                      </p:to>
                                    </p:set>
                                    <p:animEffect filter="wipe(left)" transition="in">
                                      <p:cBhvr>
                                        <p:cTn dur="750" id="2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P grpId="0" spid="8"/>
      <p:bldP grpId="0" spid="9"/>
      <p:bldP grpId="0" spid="1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087161BC-1774-4FED-BE2F-36A974CEA8C0}"/>
              </a:ext>
            </a:extLst>
          </p:cNvPr>
          <p:cNvPicPr>
            <a:picLocks noChangeAspect="1"/>
          </p:cNvPicPr>
          <p:nvPr/>
        </p:nvPicPr>
        <p:blipFill>
          <a:blip r:embed="rId3">
            <a:extLst>
              <a:ext uri="{28A0092B-C50C-407E-A947-70E740481C1C}">
                <a14:useLocalDpi val="0"/>
              </a:ext>
            </a:extLst>
          </a:blip>
          <a:stretch>
            <a:fillRect/>
          </a:stretch>
        </p:blipFill>
        <p:spPr>
          <a:xfrm>
            <a:off x="7914" y="0"/>
            <a:ext cx="12192000" cy="6858000"/>
          </a:xfrm>
          <a:prstGeom prst="rect">
            <a:avLst/>
          </a:prstGeom>
        </p:spPr>
      </p:pic>
      <p:pic>
        <p:nvPicPr>
          <p:cNvPr id="5" name="图片 4">
            <a:extLst>
              <a:ext uri="{FF2B5EF4-FFF2-40B4-BE49-F238E27FC236}">
                <a16:creationId xmlns:a16="http://schemas.microsoft.com/office/drawing/2014/main" id="{377F32C2-73AF-4F72-A65B-0FB65716963F}"/>
              </a:ext>
            </a:extLst>
          </p:cNvPr>
          <p:cNvPicPr>
            <a:picLocks noChangeAspect="1"/>
          </p:cNvPicPr>
          <p:nvPr/>
        </p:nvPicPr>
        <p:blipFill>
          <a:blip r:embed="rId4">
            <a:extLst>
              <a:ext uri="{28A0092B-C50C-407E-A947-70E740481C1C}">
                <a14:useLocalDpi val="0"/>
              </a:ext>
            </a:extLst>
          </a:blip>
          <a:stretch>
            <a:fillRect/>
          </a:stretch>
        </p:blipFill>
        <p:spPr>
          <a:xfrm flipH="1">
            <a:off x="0" y="3715843"/>
            <a:ext cx="2222137" cy="2987336"/>
          </a:xfrm>
          <a:prstGeom prst="rect">
            <a:avLst/>
          </a:prstGeom>
        </p:spPr>
      </p:pic>
      <p:pic>
        <p:nvPicPr>
          <p:cNvPr id="6" name="图片 5">
            <a:extLst>
              <a:ext uri="{FF2B5EF4-FFF2-40B4-BE49-F238E27FC236}">
                <a16:creationId xmlns:a16="http://schemas.microsoft.com/office/drawing/2014/main" id="{E6FFA008-C077-4930-A584-91734D7F3630}"/>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b="10994" t="61991"/>
          <a:stretch>
            <a:fillRect/>
          </a:stretch>
        </p:blipFill>
        <p:spPr>
          <a:xfrm>
            <a:off x="0" y="5148771"/>
            <a:ext cx="12200308" cy="1702247"/>
          </a:xfrm>
          <a:prstGeom prst="rect">
            <a:avLst/>
          </a:prstGeom>
        </p:spPr>
      </p:pic>
      <p:pic>
        <p:nvPicPr>
          <p:cNvPr id="7" name="图片 6">
            <a:extLst>
              <a:ext uri="{FF2B5EF4-FFF2-40B4-BE49-F238E27FC236}">
                <a16:creationId xmlns:a16="http://schemas.microsoft.com/office/drawing/2014/main" id="{55EAB009-E206-49EC-8421-9F890789E23B}"/>
              </a:ext>
            </a:extLst>
          </p:cNvPr>
          <p:cNvPicPr>
            <a:picLocks noChangeAspect="1"/>
          </p:cNvPicPr>
          <p:nvPr/>
        </p:nvPicPr>
        <p:blipFill>
          <a:blip r:embed="rId6">
            <a:extLst>
              <a:ext uri="{28A0092B-C50C-407E-A947-70E740481C1C}">
                <a14:useLocalDpi val="0"/>
              </a:ext>
            </a:extLst>
          </a:blip>
          <a:srcRect b="3505" r="88112" t="77889"/>
          <a:stretch>
            <a:fillRect/>
          </a:stretch>
        </p:blipFill>
        <p:spPr>
          <a:xfrm>
            <a:off x="5168115" y="5350547"/>
            <a:ext cx="1926400" cy="1507453"/>
          </a:xfrm>
          <a:prstGeom prst="rect">
            <a:avLst/>
          </a:prstGeom>
        </p:spPr>
      </p:pic>
      <p:pic>
        <p:nvPicPr>
          <p:cNvPr id="8" name="图片 7">
            <a:extLst>
              <a:ext uri="{FF2B5EF4-FFF2-40B4-BE49-F238E27FC236}">
                <a16:creationId xmlns:a16="http://schemas.microsoft.com/office/drawing/2014/main" id="{3F200452-6AAE-4F87-9A36-E581BBE3485F}"/>
              </a:ext>
            </a:extLst>
          </p:cNvPr>
          <p:cNvPicPr>
            <a:picLocks noChangeAspect="1"/>
          </p:cNvPicPr>
          <p:nvPr/>
        </p:nvPicPr>
        <p:blipFill>
          <a:blip r:embed="rId7">
            <a:extLst>
              <a:ext uri="{28A0092B-C50C-407E-A947-70E740481C1C}">
                <a14:useLocalDpi val="0"/>
              </a:ext>
            </a:extLst>
          </a:blip>
          <a:stretch>
            <a:fillRect/>
          </a:stretch>
        </p:blipFill>
        <p:spPr>
          <a:xfrm flipH="1">
            <a:off x="303959" y="376402"/>
            <a:ext cx="1326656" cy="870978"/>
          </a:xfrm>
          <a:prstGeom prst="rect">
            <a:avLst/>
          </a:prstGeom>
        </p:spPr>
      </p:pic>
      <p:grpSp>
        <p:nvGrpSpPr>
          <p:cNvPr id="23" name="组合 22">
            <a:extLst>
              <a:ext uri="{FF2B5EF4-FFF2-40B4-BE49-F238E27FC236}">
                <a16:creationId xmlns:a16="http://schemas.microsoft.com/office/drawing/2014/main" id="{2AE76876-B860-4E1F-9312-BAD143C1EF62}"/>
              </a:ext>
            </a:extLst>
          </p:cNvPr>
          <p:cNvGrpSpPr/>
          <p:nvPr/>
        </p:nvGrpSpPr>
        <p:grpSpPr>
          <a:xfrm>
            <a:off x="2309283" y="1089554"/>
            <a:ext cx="7241144" cy="4073350"/>
            <a:chOff x="2309283" y="1089554"/>
            <a:chExt cx="7241144" cy="4073350"/>
          </a:xfrm>
        </p:grpSpPr>
        <p:grpSp>
          <p:nvGrpSpPr>
            <p:cNvPr id="14" name="组合 13">
              <a:extLst>
                <a:ext uri="{FF2B5EF4-FFF2-40B4-BE49-F238E27FC236}">
                  <a16:creationId xmlns:a16="http://schemas.microsoft.com/office/drawing/2014/main" id="{2A7AD84F-091C-451B-B3DC-EEA06B4E1BBB}"/>
                </a:ext>
              </a:extLst>
            </p:cNvPr>
            <p:cNvGrpSpPr/>
            <p:nvPr/>
          </p:nvGrpSpPr>
          <p:grpSpPr>
            <a:xfrm>
              <a:off x="3218737" y="1543693"/>
              <a:ext cx="6331690" cy="3298837"/>
              <a:chOff x="3518990" y="1237452"/>
              <a:chExt cx="6331690" cy="3298837"/>
            </a:xfrm>
          </p:grpSpPr>
          <p:sp>
            <p:nvSpPr>
              <p:cNvPr id="16" name="矩形 15">
                <a:extLst>
                  <a:ext uri="{FF2B5EF4-FFF2-40B4-BE49-F238E27FC236}">
                    <a16:creationId xmlns:a16="http://schemas.microsoft.com/office/drawing/2014/main" id="{4E345EA7-75CF-4EA1-A90A-AF1862F653BF}"/>
                  </a:ext>
                </a:extLst>
              </p:cNvPr>
              <p:cNvSpPr/>
              <p:nvPr/>
            </p:nvSpPr>
            <p:spPr>
              <a:xfrm>
                <a:off x="3518990" y="1237452"/>
                <a:ext cx="6331690" cy="3298837"/>
              </a:xfrm>
              <a:prstGeom prst="roundRect">
                <a:avLst>
                  <a:gd fmla="val 8005" name="adj"/>
                </a:avLst>
              </a:prstGeom>
              <a:solidFill>
                <a:schemeClr val="bg1"/>
              </a:solidFill>
              <a:ln w="76200">
                <a:solidFill>
                  <a:srgbClr val="FD0003"/>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v</a:t>
                </a:r>
              </a:p>
            </p:txBody>
          </p:sp>
          <p:sp>
            <p:nvSpPr>
              <p:cNvPr id="13" name="矩形 12">
                <a:extLst>
                  <a:ext uri="{FF2B5EF4-FFF2-40B4-BE49-F238E27FC236}">
                    <a16:creationId xmlns:a16="http://schemas.microsoft.com/office/drawing/2014/main" id="{8F9E70CD-A5C8-4A14-AF81-22C9B3EB8549}"/>
                  </a:ext>
                </a:extLst>
              </p:cNvPr>
              <p:cNvSpPr/>
              <p:nvPr/>
            </p:nvSpPr>
            <p:spPr>
              <a:xfrm>
                <a:off x="3678835" y="1342512"/>
                <a:ext cx="6012000" cy="3060000"/>
              </a:xfrm>
              <a:prstGeom prst="roundRect">
                <a:avLst>
                  <a:gd fmla="val 4839" name="adj"/>
                </a:avLst>
              </a:prstGeom>
              <a:solidFill>
                <a:srgbClr val="FFF3F3"/>
              </a:solidFill>
              <a:ln>
                <a:solidFill>
                  <a:srgbClr val="EE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a:extLst>
                <a:ext uri="{FF2B5EF4-FFF2-40B4-BE49-F238E27FC236}">
                  <a16:creationId xmlns:a16="http://schemas.microsoft.com/office/drawing/2014/main" id="{2270EC23-3AF7-47D1-99E1-A9F9F4DD6C85}"/>
                </a:ext>
              </a:extLst>
            </p:cNvPr>
            <p:cNvGrpSpPr/>
            <p:nvPr/>
          </p:nvGrpSpPr>
          <p:grpSpPr>
            <a:xfrm>
              <a:off x="4841438" y="1089554"/>
              <a:ext cx="2976095" cy="936000"/>
              <a:chOff x="4841438" y="1089554"/>
              <a:chExt cx="2976095" cy="936000"/>
            </a:xfrm>
          </p:grpSpPr>
          <p:pic>
            <p:nvPicPr>
              <p:cNvPr id="17" name="图片 16">
                <a:extLst>
                  <a:ext uri="{FF2B5EF4-FFF2-40B4-BE49-F238E27FC236}">
                    <a16:creationId xmlns:a16="http://schemas.microsoft.com/office/drawing/2014/main" id="{0455761B-26F3-41AD-B2E7-CBDAE09DFF7B}"/>
                  </a:ext>
                </a:extLst>
              </p:cNvPr>
              <p:cNvPicPr>
                <a:picLocks noChangeAspect="1"/>
              </p:cNvPicPr>
              <p:nvPr/>
            </p:nvPicPr>
            <p:blipFill>
              <a:blip r:embed="rId8">
                <a:extLst>
                  <a:ext uri="{28A0092B-C50C-407E-A947-70E740481C1C}">
                    <a14:useLocalDpi val="0"/>
                  </a:ext>
                </a:extLst>
              </a:blip>
              <a:stretch>
                <a:fillRect/>
              </a:stretch>
            </p:blipFill>
            <p:spPr>
              <a:xfrm>
                <a:off x="4841438" y="1089554"/>
                <a:ext cx="936000" cy="936000"/>
              </a:xfrm>
              <a:prstGeom prst="roundRect">
                <a:avLst/>
              </a:prstGeom>
            </p:spPr>
          </p:pic>
          <p:pic>
            <p:nvPicPr>
              <p:cNvPr id="20" name="图片 19">
                <a:extLst>
                  <a:ext uri="{FF2B5EF4-FFF2-40B4-BE49-F238E27FC236}">
                    <a16:creationId xmlns:a16="http://schemas.microsoft.com/office/drawing/2014/main" id="{7A6C0AA0-36EB-4CB2-B415-8088C56887E6}"/>
                  </a:ext>
                </a:extLst>
              </p:cNvPr>
              <p:cNvPicPr>
                <a:picLocks noChangeAspect="1"/>
              </p:cNvPicPr>
              <p:nvPr/>
            </p:nvPicPr>
            <p:blipFill>
              <a:blip r:embed="rId8">
                <a:extLst>
                  <a:ext uri="{28A0092B-C50C-407E-A947-70E740481C1C}">
                    <a14:useLocalDpi val="0"/>
                  </a:ext>
                </a:extLst>
              </a:blip>
              <a:stretch>
                <a:fillRect/>
              </a:stretch>
            </p:blipFill>
            <p:spPr>
              <a:xfrm>
                <a:off x="5861486" y="1089554"/>
                <a:ext cx="936000" cy="936000"/>
              </a:xfrm>
              <a:prstGeom prst="roundRect">
                <a:avLst/>
              </a:prstGeom>
            </p:spPr>
          </p:pic>
          <p:pic>
            <p:nvPicPr>
              <p:cNvPr id="21" name="图片 20">
                <a:extLst>
                  <a:ext uri="{FF2B5EF4-FFF2-40B4-BE49-F238E27FC236}">
                    <a16:creationId xmlns:a16="http://schemas.microsoft.com/office/drawing/2014/main" id="{A1F4516C-26C8-48D3-9D93-A40FC930FE78}"/>
                  </a:ext>
                </a:extLst>
              </p:cNvPr>
              <p:cNvPicPr>
                <a:picLocks noChangeAspect="1"/>
              </p:cNvPicPr>
              <p:nvPr/>
            </p:nvPicPr>
            <p:blipFill>
              <a:blip r:embed="rId8">
                <a:extLst>
                  <a:ext uri="{28A0092B-C50C-407E-A947-70E740481C1C}">
                    <a14:useLocalDpi val="0"/>
                  </a:ext>
                </a:extLst>
              </a:blip>
              <a:stretch>
                <a:fillRect/>
              </a:stretch>
            </p:blipFill>
            <p:spPr>
              <a:xfrm>
                <a:off x="6881533" y="1089554"/>
                <a:ext cx="936000" cy="936000"/>
              </a:xfrm>
              <a:prstGeom prst="roundRect">
                <a:avLst/>
              </a:prstGeom>
            </p:spPr>
          </p:pic>
        </p:grpSp>
        <p:pic>
          <p:nvPicPr>
            <p:cNvPr id="22" name="图片 21">
              <a:extLst>
                <a:ext uri="{FF2B5EF4-FFF2-40B4-BE49-F238E27FC236}">
                  <a16:creationId xmlns:a16="http://schemas.microsoft.com/office/drawing/2014/main" id="{9E9792B1-5212-4544-86A4-2A560995ED31}"/>
                </a:ext>
              </a:extLst>
            </p:cNvPr>
            <p:cNvPicPr>
              <a:picLocks noChangeAspect="1"/>
            </p:cNvPicPr>
            <p:nvPr/>
          </p:nvPicPr>
          <p:blipFill>
            <a:blip r:embed="rId9">
              <a:extLst>
                <a:ext uri="{28A0092B-C50C-407E-A947-70E740481C1C}">
                  <a14:useLocalDpi val="0"/>
                </a:ext>
              </a:extLst>
            </a:blip>
            <a:stretch>
              <a:fillRect/>
            </a:stretch>
          </p:blipFill>
          <p:spPr>
            <a:xfrm>
              <a:off x="2309283" y="3207470"/>
              <a:ext cx="1955434" cy="1955434"/>
            </a:xfrm>
            <a:prstGeom prst="roundRect">
              <a:avLst/>
            </a:prstGeom>
          </p:spPr>
        </p:pic>
      </p:grpSp>
      <p:sp>
        <p:nvSpPr>
          <p:cNvPr id="32" name="矩形 134">
            <a:extLst>
              <a:ext uri="{FF2B5EF4-FFF2-40B4-BE49-F238E27FC236}">
                <a16:creationId xmlns:a16="http://schemas.microsoft.com/office/drawing/2014/main" id="{583383C4-4BBF-4844-B3AB-FF7E02FD80F9}"/>
              </a:ext>
            </a:extLst>
          </p:cNvPr>
          <p:cNvSpPr>
            <a:spLocks noChangeArrowheads="1"/>
          </p:cNvSpPr>
          <p:nvPr/>
        </p:nvSpPr>
        <p:spPr bwMode="auto">
          <a:xfrm>
            <a:off x="4868591" y="2305944"/>
            <a:ext cx="3085659" cy="929640"/>
          </a:xfrm>
          <a:prstGeom prst="rect">
            <a:avLst/>
          </a:prstGeom>
          <a:noFill/>
          <a:ln>
            <a:noFill/>
          </a:ln>
        </p:spPr>
        <p:txBody>
          <a:bodyPr wrap="square">
            <a:spAutoFit/>
            <a:scene3d>
              <a:camera prst="orthographicFront"/>
              <a:lightRig dir="tl" rig="flat">
                <a:rot lat="0" lon="0" rev="6600000"/>
              </a:lightRig>
            </a:scene3d>
            <a:sp3d contourW="8890" extrusionH="25400">
              <a:bevelT h="31750" w="38100"/>
              <a:contourClr>
                <a:schemeClr val="accent2">
                  <a:shade val="75000"/>
                </a:schemeClr>
              </a:contourClr>
            </a:sp3d>
          </a:bodyPr>
          <a:lstStyle/>
          <a:p>
            <a:pPr algn="ctr">
              <a:defRPr/>
            </a:pPr>
            <a:r>
              <a:rPr altLang="en-US" b="1" lang="zh-CN" sz="55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第六章</a:t>
            </a:r>
          </a:p>
        </p:txBody>
      </p:sp>
      <p:sp>
        <p:nvSpPr>
          <p:cNvPr id="34" name="TextBox 23">
            <a:extLst>
              <a:ext uri="{FF2B5EF4-FFF2-40B4-BE49-F238E27FC236}">
                <a16:creationId xmlns:a16="http://schemas.microsoft.com/office/drawing/2014/main" id="{B3CD5360-D68B-4AAD-8118-A61034EFDBB0}"/>
              </a:ext>
            </a:extLst>
          </p:cNvPr>
          <p:cNvSpPr txBox="1">
            <a:spLocks noChangeArrowheads="1"/>
          </p:cNvSpPr>
          <p:nvPr/>
        </p:nvSpPr>
        <p:spPr bwMode="auto">
          <a:xfrm>
            <a:off x="3942455" y="3397784"/>
            <a:ext cx="5410138" cy="76200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defRPr/>
            </a:pPr>
            <a:r>
              <a:rPr altLang="en-US" b="1" lang="zh-CN" sz="4400">
                <a:solidFill>
                  <a:srgbClr val="FF0000"/>
                </a:solidFill>
                <a:latin charset="-122" panose="020b0503020204020204" pitchFamily="34" typeface="微软雅黑"/>
                <a:cs typeface="+mn-ea"/>
                <a:sym charset="-122" panose="020b0503020204020204" pitchFamily="34" typeface="微软雅黑"/>
              </a:rPr>
              <a:t>党员监督和组织处置</a:t>
            </a:r>
          </a:p>
        </p:txBody>
      </p:sp>
      <p:pic>
        <p:nvPicPr>
          <p:cNvPr id="9" name="图片 8">
            <a:extLst>
              <a:ext uri="{FF2B5EF4-FFF2-40B4-BE49-F238E27FC236}">
                <a16:creationId xmlns:a16="http://schemas.microsoft.com/office/drawing/2014/main" id="{383E6F04-99C0-4B95-B97B-00870EAAD204}"/>
              </a:ext>
            </a:extLst>
          </p:cNvPr>
          <p:cNvPicPr>
            <a:picLocks noChangeAspect="1"/>
          </p:cNvPicPr>
          <p:nvPr/>
        </p:nvPicPr>
        <p:blipFill>
          <a:blip r:embed="rId10">
            <a:extLst>
              <a:ext uri="{28A0092B-C50C-407E-A947-70E740481C1C}">
                <a14:useLocalDpi val="0"/>
              </a:ext>
            </a:extLst>
          </a:blip>
          <a:srcRect b="12452" l="53027" t="34011"/>
          <a:stretch>
            <a:fillRect/>
          </a:stretch>
        </p:blipFill>
        <p:spPr>
          <a:xfrm>
            <a:off x="6464968" y="3604096"/>
            <a:ext cx="5727032" cy="3263158"/>
          </a:xfrm>
          <a:prstGeom prst="rect">
            <a:avLst/>
          </a:prstGeom>
        </p:spPr>
      </p:pic>
      <p:pic>
        <p:nvPicPr>
          <p:cNvPr id="10" name="图片 9">
            <a:extLst>
              <a:ext uri="{FF2B5EF4-FFF2-40B4-BE49-F238E27FC236}">
                <a16:creationId xmlns:a16="http://schemas.microsoft.com/office/drawing/2014/main" id="{55DDAD24-C605-48CD-96F9-FD63A8A96807}"/>
              </a:ext>
            </a:extLst>
          </p:cNvPr>
          <p:cNvPicPr>
            <a:picLocks noChangeAspect="1"/>
          </p:cNvPicPr>
          <p:nvPr/>
        </p:nvPicPr>
        <p:blipFill>
          <a:blip r:embed="rId11">
            <a:extLst>
              <a:ext uri="{28A0092B-C50C-407E-A947-70E740481C1C}">
                <a14:useLocalDpi val="0"/>
              </a:ext>
            </a:extLst>
          </a:blip>
          <a:stretch>
            <a:fillRect/>
          </a:stretch>
        </p:blipFill>
        <p:spPr>
          <a:xfrm>
            <a:off x="7891272" y="0"/>
            <a:ext cx="4300728" cy="1237452"/>
          </a:xfrm>
          <a:prstGeom prst="rect">
            <a:avLst/>
          </a:prstGeom>
        </p:spPr>
      </p:pic>
    </p:spTree>
    <p:custDataLst>
      <p:tags r:id="rId12"/>
    </p:custDataLst>
    <p:extLst>
      <p:ext uri="{BB962C8B-B14F-4D97-AF65-F5344CB8AC3E}">
        <p14:creationId val="3851346413"/>
      </p:ext>
    </p:extLst>
  </p:cSld>
  <p:clrMapOvr>
    <a:masterClrMapping/>
  </p:clrMapOvr>
  <mc:AlternateContent>
    <mc:Choice Requires="p15">
      <p:transition advClick="0" advTm="2000" p14:dur="2000" spd="slow">
        <p15:prstTrans prst="drap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id="7"/>
                                        <p:tgtEl>
                                          <p:spTgt spid="5"/>
                                        </p:tgtEl>
                                        <p:attrNameLst>
                                          <p:attrName>ppt_x</p:attrName>
                                        </p:attrNameLst>
                                      </p:cBhvr>
                                      <p:tavLst>
                                        <p:tav tm="0">
                                          <p:val>
                                            <p:strVal val="#ppt_x-#ppt_w*1.125000"/>
                                          </p:val>
                                        </p:tav>
                                        <p:tav tm="100000">
                                          <p:val>
                                            <p:strVal val="#ppt_x"/>
                                          </p:val>
                                        </p:tav>
                                      </p:tavLst>
                                    </p:anim>
                                    <p:animEffect filter="wipe(right)" transition="in">
                                      <p:cBhvr>
                                        <p:cTn dur="750" id="8"/>
                                        <p:tgtEl>
                                          <p:spTgt spid="5"/>
                                        </p:tgtEl>
                                      </p:cBhvr>
                                    </p:animEffect>
                                  </p:childTnLst>
                                </p:cTn>
                              </p:par>
                              <p:par>
                                <p:cTn fill="hold" id="9" nodeType="with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750" id="11"/>
                                        <p:tgtEl>
                                          <p:spTgt spid="9"/>
                                        </p:tgtEl>
                                      </p:cBhvr>
                                    </p:animEffect>
                                    <p:anim calcmode="lin" valueType="num">
                                      <p:cBhvr>
                                        <p:cTn dur="750" fill="hold" id="12"/>
                                        <p:tgtEl>
                                          <p:spTgt spid="9"/>
                                        </p:tgtEl>
                                        <p:attrNameLst>
                                          <p:attrName>ppt_x</p:attrName>
                                        </p:attrNameLst>
                                      </p:cBhvr>
                                      <p:tavLst>
                                        <p:tav tm="0">
                                          <p:val>
                                            <p:strVal val="#ppt_x"/>
                                          </p:val>
                                        </p:tav>
                                        <p:tav tm="100000">
                                          <p:val>
                                            <p:strVal val="#ppt_x"/>
                                          </p:val>
                                        </p:tav>
                                      </p:tavLst>
                                    </p:anim>
                                    <p:anim calcmode="lin" valueType="num">
                                      <p:cBhvr>
                                        <p:cTn dur="750" fill="hold" id="13"/>
                                        <p:tgtEl>
                                          <p:spTgt spid="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id="15" nodeType="afterEffect" presetClass="entr" presetID="2" presetSubtype="1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750" fill="hold" id="17"/>
                                        <p:tgtEl>
                                          <p:spTgt spid="8"/>
                                        </p:tgtEl>
                                        <p:attrNameLst>
                                          <p:attrName>ppt_x</p:attrName>
                                        </p:attrNameLst>
                                      </p:cBhvr>
                                      <p:tavLst>
                                        <p:tav tm="0">
                                          <p:val>
                                            <p:strVal val="0-#ppt_w/2"/>
                                          </p:val>
                                        </p:tav>
                                        <p:tav tm="100000">
                                          <p:val>
                                            <p:strVal val="#ppt_x"/>
                                          </p:val>
                                        </p:tav>
                                      </p:tavLst>
                                    </p:anim>
                                    <p:anim calcmode="lin" valueType="num">
                                      <p:cBhvr additive="base">
                                        <p:cTn dur="750" fill="hold" id="18"/>
                                        <p:tgtEl>
                                          <p:spTgt spid="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2">
                                  <p:stCondLst>
                                    <p:cond delay="0"/>
                                  </p:stCondLst>
                                  <p:childTnLst>
                                    <p:set>
                                      <p:cBhvr>
                                        <p:cTn dur="1" fill="hold" id="21">
                                          <p:stCondLst>
                                            <p:cond delay="0"/>
                                          </p:stCondLst>
                                        </p:cTn>
                                        <p:tgtEl>
                                          <p:spTgt spid="10"/>
                                        </p:tgtEl>
                                        <p:attrNameLst>
                                          <p:attrName>style.visibility</p:attrName>
                                        </p:attrNameLst>
                                      </p:cBhvr>
                                      <p:to>
                                        <p:strVal val="visible"/>
                                      </p:to>
                                    </p:set>
                                    <p:animEffect filter="wipe(right)" transition="in">
                                      <p:cBhvr>
                                        <p:cTn dur="500" id="22"/>
                                        <p:tgtEl>
                                          <p:spTgt spid="10"/>
                                        </p:tgtEl>
                                      </p:cBhvr>
                                    </p:animEffect>
                                  </p:childTnLst>
                                </p:cTn>
                              </p:par>
                            </p:childTnLst>
                          </p:cTn>
                        </p:par>
                        <p:par>
                          <p:cTn fill="hold" id="23" nodeType="afterGroup">
                            <p:stCondLst>
                              <p:cond delay="2000"/>
                            </p:stCondLst>
                            <p:childTnLst>
                              <p:par>
                                <p:cTn fill="hold" id="24" nodeType="afterEffect" presetClass="entr" presetID="42" presetSubtype="0">
                                  <p:stCondLst>
                                    <p:cond delay="0"/>
                                  </p:stCondLst>
                                  <p:childTnLst>
                                    <p:set>
                                      <p:cBhvr>
                                        <p:cTn dur="1" fill="hold" id="25">
                                          <p:stCondLst>
                                            <p:cond delay="0"/>
                                          </p:stCondLst>
                                        </p:cTn>
                                        <p:tgtEl>
                                          <p:spTgt spid="23"/>
                                        </p:tgtEl>
                                        <p:attrNameLst>
                                          <p:attrName>style.visibility</p:attrName>
                                        </p:attrNameLst>
                                      </p:cBhvr>
                                      <p:to>
                                        <p:strVal val="visible"/>
                                      </p:to>
                                    </p:set>
                                    <p:animEffect filter="fade" transition="in">
                                      <p:cBhvr>
                                        <p:cTn dur="750" id="26"/>
                                        <p:tgtEl>
                                          <p:spTgt spid="23"/>
                                        </p:tgtEl>
                                      </p:cBhvr>
                                    </p:animEffect>
                                    <p:anim calcmode="lin" valueType="num">
                                      <p:cBhvr>
                                        <p:cTn dur="750" fill="hold" id="27"/>
                                        <p:tgtEl>
                                          <p:spTgt spid="23"/>
                                        </p:tgtEl>
                                        <p:attrNameLst>
                                          <p:attrName>ppt_x</p:attrName>
                                        </p:attrNameLst>
                                      </p:cBhvr>
                                      <p:tavLst>
                                        <p:tav tm="0">
                                          <p:val>
                                            <p:strVal val="#ppt_x"/>
                                          </p:val>
                                        </p:tav>
                                        <p:tav tm="100000">
                                          <p:val>
                                            <p:strVal val="#ppt_x"/>
                                          </p:val>
                                        </p:tav>
                                      </p:tavLst>
                                    </p:anim>
                                    <p:anim calcmode="lin" valueType="num">
                                      <p:cBhvr>
                                        <p:cTn dur="750" fill="hold" id="28"/>
                                        <p:tgtEl>
                                          <p:spTgt spid="23"/>
                                        </p:tgtEl>
                                        <p:attrNameLst>
                                          <p:attrName>ppt_y</p:attrName>
                                        </p:attrNameLst>
                                      </p:cBhvr>
                                      <p:tavLst>
                                        <p:tav tm="0">
                                          <p:val>
                                            <p:strVal val="#ppt_y+.1"/>
                                          </p:val>
                                        </p:tav>
                                        <p:tav tm="100000">
                                          <p:val>
                                            <p:strVal val="#ppt_y"/>
                                          </p:val>
                                        </p:tav>
                                      </p:tavLst>
                                    </p:anim>
                                  </p:childTnLst>
                                </p:cTn>
                              </p:par>
                              <p:par>
                                <p:cTn fill="hold" id="29" nodeType="withEffect" presetClass="entr" presetID="17" presetSubtype="10">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p:cTn dur="750" fill="hold" id="31"/>
                                        <p:tgtEl>
                                          <p:spTgt spid="23"/>
                                        </p:tgtEl>
                                        <p:attrNameLst>
                                          <p:attrName>ppt_w</p:attrName>
                                        </p:attrNameLst>
                                      </p:cBhvr>
                                      <p:tavLst>
                                        <p:tav tm="0">
                                          <p:val>
                                            <p:fltVal val="0"/>
                                          </p:val>
                                        </p:tav>
                                        <p:tav tm="100000">
                                          <p:val>
                                            <p:strVal val="#ppt_w"/>
                                          </p:val>
                                        </p:tav>
                                      </p:tavLst>
                                    </p:anim>
                                    <p:anim calcmode="lin" valueType="num">
                                      <p:cBhvr>
                                        <p:cTn dur="750" fill="hold" id="32"/>
                                        <p:tgtEl>
                                          <p:spTgt spid="23"/>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2750"/>
                            </p:stCondLst>
                            <p:childTnLst>
                              <p:par>
                                <p:cTn fill="hold" grpId="0" id="34" nodeType="afterEffect" presetClass="entr" presetID="23" presetSubtype="32">
                                  <p:stCondLst>
                                    <p:cond delay="0"/>
                                  </p:stCondLst>
                                  <p:iterate type="lt">
                                    <p:tmPct val="10000"/>
                                  </p:iterate>
                                  <p:childTnLst>
                                    <p:set>
                                      <p:cBhvr>
                                        <p:cTn dur="1" fill="hold" id="35">
                                          <p:stCondLst>
                                            <p:cond delay="0"/>
                                          </p:stCondLst>
                                        </p:cTn>
                                        <p:tgtEl>
                                          <p:spTgt spid="32"/>
                                        </p:tgtEl>
                                        <p:attrNameLst>
                                          <p:attrName>style.visibility</p:attrName>
                                        </p:attrNameLst>
                                      </p:cBhvr>
                                      <p:to>
                                        <p:strVal val="visible"/>
                                      </p:to>
                                    </p:set>
                                    <p:anim calcmode="lin" valueType="num">
                                      <p:cBhvr>
                                        <p:cTn dur="750" fill="hold" id="36"/>
                                        <p:tgtEl>
                                          <p:spTgt spid="32"/>
                                        </p:tgtEl>
                                        <p:attrNameLst>
                                          <p:attrName>ppt_w</p:attrName>
                                        </p:attrNameLst>
                                      </p:cBhvr>
                                      <p:tavLst>
                                        <p:tav tm="0">
                                          <p:val>
                                            <p:strVal val="4*#ppt_w"/>
                                          </p:val>
                                        </p:tav>
                                        <p:tav tm="100000">
                                          <p:val>
                                            <p:strVal val="#ppt_w"/>
                                          </p:val>
                                        </p:tav>
                                      </p:tavLst>
                                    </p:anim>
                                    <p:anim calcmode="lin" valueType="num">
                                      <p:cBhvr>
                                        <p:cTn dur="750" fill="hold" id="37"/>
                                        <p:tgtEl>
                                          <p:spTgt spid="32"/>
                                        </p:tgtEl>
                                        <p:attrNameLst>
                                          <p:attrName>ppt_h</p:attrName>
                                        </p:attrNameLst>
                                      </p:cBhvr>
                                      <p:tavLst>
                                        <p:tav tm="0">
                                          <p:val>
                                            <p:strVal val="4*#ppt_h"/>
                                          </p:val>
                                        </p:tav>
                                        <p:tav tm="100000">
                                          <p:val>
                                            <p:strVal val="#ppt_h"/>
                                          </p:val>
                                        </p:tav>
                                      </p:tavLst>
                                    </p:anim>
                                  </p:childTnLst>
                                </p:cTn>
                              </p:par>
                            </p:childTnLst>
                          </p:cTn>
                        </p:par>
                        <p:par>
                          <p:cTn fill="hold" id="38" nodeType="afterGroup">
                            <p:stCondLst>
                              <p:cond delay="3500"/>
                            </p:stCondLst>
                            <p:childTnLst>
                              <p:par>
                                <p:cTn fill="hold" grpId="0" id="39" nodeType="afterEffect" presetClass="entr" presetID="23" presetSubtype="36">
                                  <p:stCondLst>
                                    <p:cond delay="0"/>
                                  </p:stCondLst>
                                  <p:iterate type="lt">
                                    <p:tmPct val="10000"/>
                                  </p:iterate>
                                  <p:childTnLst>
                                    <p:set>
                                      <p:cBhvr>
                                        <p:cTn dur="1" fill="hold" id="40">
                                          <p:stCondLst>
                                            <p:cond delay="0"/>
                                          </p:stCondLst>
                                        </p:cTn>
                                        <p:tgtEl>
                                          <p:spTgt spid="34"/>
                                        </p:tgtEl>
                                        <p:attrNameLst>
                                          <p:attrName>style.visibility</p:attrName>
                                        </p:attrNameLst>
                                      </p:cBhvr>
                                      <p:to>
                                        <p:strVal val="visible"/>
                                      </p:to>
                                    </p:set>
                                    <p:anim calcmode="lin" valueType="num">
                                      <p:cBhvr>
                                        <p:cTn dur="750" fill="hold" id="41"/>
                                        <p:tgtEl>
                                          <p:spTgt spid="34"/>
                                        </p:tgtEl>
                                        <p:attrNameLst>
                                          <p:attrName>ppt_w</p:attrName>
                                        </p:attrNameLst>
                                      </p:cBhvr>
                                      <p:tavLst>
                                        <p:tav tm="0">
                                          <p:val>
                                            <p:strVal val="(6*min(max(#ppt_w*#ppt_h,.3),1)-7.4)/-.7*#ppt_w"/>
                                          </p:val>
                                        </p:tav>
                                        <p:tav tm="100000">
                                          <p:val>
                                            <p:strVal val="#ppt_w"/>
                                          </p:val>
                                        </p:tav>
                                      </p:tavLst>
                                    </p:anim>
                                    <p:anim calcmode="lin" valueType="num">
                                      <p:cBhvr>
                                        <p:cTn dur="750" fill="hold" id="42"/>
                                        <p:tgtEl>
                                          <p:spTgt spid="34"/>
                                        </p:tgtEl>
                                        <p:attrNameLst>
                                          <p:attrName>ppt_h</p:attrName>
                                        </p:attrNameLst>
                                      </p:cBhvr>
                                      <p:tavLst>
                                        <p:tav tm="0">
                                          <p:val>
                                            <p:strVal val="(6*min(max(#ppt_w*#ppt_h,.3),1)-7.4)/-.7*#ppt_h"/>
                                          </p:val>
                                        </p:tav>
                                        <p:tav tm="100000">
                                          <p:val>
                                            <p:strVal val="#ppt_h"/>
                                          </p:val>
                                        </p:tav>
                                      </p:tavLst>
                                    </p:anim>
                                    <p:anim calcmode="lin" valueType="num">
                                      <p:cBhvr>
                                        <p:cTn dur="750" fill="hold" id="43"/>
                                        <p:tgtEl>
                                          <p:spTgt spid="34"/>
                                        </p:tgtEl>
                                        <p:attrNameLst>
                                          <p:attrName>ppt_x</p:attrName>
                                        </p:attrNameLst>
                                      </p:cBhvr>
                                      <p:tavLst>
                                        <p:tav tm="0">
                                          <p:val>
                                            <p:fltVal val="0.5"/>
                                          </p:val>
                                        </p:tav>
                                        <p:tav tm="100000">
                                          <p:val>
                                            <p:strVal val="#ppt_x"/>
                                          </p:val>
                                        </p:tav>
                                      </p:tavLst>
                                    </p:anim>
                                    <p:anim calcmode="lin" valueType="num">
                                      <p:cBhvr>
                                        <p:cTn dur="750" fill="hold" id="44"/>
                                        <p:tgtEl>
                                          <p:spTgt spid="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TextBox 147">
            <a:extLst>
              <a:ext uri="{FF2B5EF4-FFF2-40B4-BE49-F238E27FC236}">
                <a16:creationId xmlns:a16="http://schemas.microsoft.com/office/drawing/2014/main" id="{A2783EBC-28BE-448C-B378-DBD4885417C1}"/>
              </a:ext>
            </a:extLst>
          </p:cNvPr>
          <p:cNvSpPr txBox="1">
            <a:spLocks noChangeArrowheads="1"/>
          </p:cNvSpPr>
          <p:nvPr/>
        </p:nvSpPr>
        <p:spPr bwMode="auto">
          <a:xfrm>
            <a:off x="3671682" y="1840816"/>
            <a:ext cx="7855621" cy="1366125"/>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600"/>
              </a:lnSpc>
              <a:defRPr/>
            </a:pPr>
            <a:r>
              <a:rPr altLang="en-US" b="1" lang="zh-CN" sz="1799">
                <a:latin charset="-122" panose="020b0503020204020204" pitchFamily="34" typeface="微软雅黑"/>
                <a:cs typeface="+mn-ea"/>
                <a:sym charset="-122" panose="020b0503020204020204" pitchFamily="34" typeface="微软雅黑"/>
              </a:rPr>
              <a:t>       党组织应当通过严格组织生活、听取群众意见、检查党员工作等多种方式，监督党员遵守党章党规党纪特别是政治纪律和政治规矩情况，遵守宪法法律法规和道德规范情况，参加组织生活情况，履行党员义务、联系服务群众、发挥先锋模范作用情况等。</a:t>
            </a:r>
          </a:p>
        </p:txBody>
      </p:sp>
      <p:sp>
        <p:nvSpPr>
          <p:cNvPr id="35" name="TextBox 147">
            <a:extLst>
              <a:ext uri="{FF2B5EF4-FFF2-40B4-BE49-F238E27FC236}">
                <a16:creationId xmlns:a16="http://schemas.microsoft.com/office/drawing/2014/main" id="{C1F43AC3-6559-4C4F-B1BB-492360939994}"/>
              </a:ext>
            </a:extLst>
          </p:cNvPr>
          <p:cNvSpPr txBox="1">
            <a:spLocks noChangeArrowheads="1"/>
          </p:cNvSpPr>
          <p:nvPr/>
        </p:nvSpPr>
        <p:spPr bwMode="auto">
          <a:xfrm>
            <a:off x="3671682" y="3928132"/>
            <a:ext cx="7917501" cy="1696155"/>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600"/>
              </a:lnSpc>
              <a:defRPr/>
            </a:pPr>
            <a:r>
              <a:rPr altLang="en-US" b="1" lang="zh-CN" sz="1799">
                <a:latin charset="-122" panose="020b0503020204020204" pitchFamily="34" typeface="微软雅黑"/>
                <a:cs typeface="+mn-ea"/>
                <a:sym charset="-122" panose="020b0503020204020204" pitchFamily="34" typeface="微软雅黑"/>
              </a:rPr>
              <a:t>       发现党员有思想、工作、生活、作风和纪律方面苗头性倾向性问题的，以及群众对其有不良反映的，党组织负责人应当及时进行提醒谈话，抓早抓小、防微杜渐。</a:t>
            </a:r>
          </a:p>
        </p:txBody>
      </p:sp>
      <p:sp>
        <p:nvSpPr>
          <p:cNvPr id="7" name="TextBox 13">
            <a:extLst>
              <a:ext uri="{FF2B5EF4-FFF2-40B4-BE49-F238E27FC236}">
                <a16:creationId xmlns:a16="http://schemas.microsoft.com/office/drawing/2014/main" id="{C1288BEB-094A-48DD-8F53-9A57F74A2238}"/>
              </a:ext>
            </a:extLst>
          </p:cNvPr>
          <p:cNvSpPr txBox="1">
            <a:spLocks noChangeArrowheads="1"/>
          </p:cNvSpPr>
          <p:nvPr/>
        </p:nvSpPr>
        <p:spPr bwMode="auto">
          <a:xfrm>
            <a:off x="1628037" y="385406"/>
            <a:ext cx="372501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党员监督和组织处置</a:t>
            </a:r>
          </a:p>
        </p:txBody>
      </p:sp>
      <p:sp>
        <p:nvSpPr>
          <p:cNvPr id="8" name="矩形 7">
            <a:extLst>
              <a:ext uri="{FF2B5EF4-FFF2-40B4-BE49-F238E27FC236}">
                <a16:creationId xmlns:a16="http://schemas.microsoft.com/office/drawing/2014/main" id="{52E1E553-0150-4AD9-8040-AEECE2187834}"/>
              </a:ext>
            </a:extLst>
          </p:cNvPr>
          <p:cNvSpPr/>
          <p:nvPr/>
        </p:nvSpPr>
        <p:spPr>
          <a:xfrm>
            <a:off x="755116" y="2050389"/>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第二十七条</a:t>
            </a:r>
          </a:p>
        </p:txBody>
      </p:sp>
      <p:sp>
        <p:nvSpPr>
          <p:cNvPr id="9" name="矩形 8">
            <a:extLst>
              <a:ext uri="{FF2B5EF4-FFF2-40B4-BE49-F238E27FC236}">
                <a16:creationId xmlns:a16="http://schemas.microsoft.com/office/drawing/2014/main" id="{2CD2CF5D-D384-48D3-A1FF-A72805388656}"/>
              </a:ext>
            </a:extLst>
          </p:cNvPr>
          <p:cNvSpPr/>
          <p:nvPr/>
        </p:nvSpPr>
        <p:spPr>
          <a:xfrm>
            <a:off x="755117" y="3984210"/>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第二十八条</a:t>
            </a:r>
          </a:p>
        </p:txBody>
      </p:sp>
    </p:spTree>
    <p:custDataLst>
      <p:tags r:id="rId3"/>
    </p:custDataLst>
  </p:cSld>
  <p:clrMapOvr>
    <a:masterClrMapping/>
  </p:clrMapOvr>
  <mc:AlternateContent>
    <mc:Choice Requires="p15">
      <p:transition advClick="0" advTm="2000" p14:dur="2000" spd="slow">
        <p15:prstTrans prst="drap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0-#ppt_w/2"/>
                                          </p:val>
                                        </p:tav>
                                        <p:tav tm="100000">
                                          <p:val>
                                            <p:strVal val="#ppt_x"/>
                                          </p:val>
                                        </p:tav>
                                      </p:tavLst>
                                    </p:anim>
                                    <p:anim calcmode="lin" valueType="num">
                                      <p:cBhvr additive="base">
                                        <p:cTn dur="75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29"/>
                                        </p:tgtEl>
                                        <p:attrNameLst>
                                          <p:attrName>style.visibility</p:attrName>
                                        </p:attrNameLst>
                                      </p:cBhvr>
                                      <p:to>
                                        <p:strVal val="visible"/>
                                      </p:to>
                                    </p:set>
                                    <p:animEffect filter="wipe(left)" transition="in">
                                      <p:cBhvr>
                                        <p:cTn dur="750" id="11"/>
                                        <p:tgtEl>
                                          <p:spTgt spid="29"/>
                                        </p:tgtEl>
                                      </p:cBhvr>
                                    </p:animEffect>
                                  </p:childTnLst>
                                </p:cTn>
                              </p:par>
                            </p:childTnLst>
                          </p:cTn>
                        </p:par>
                        <p:par>
                          <p:cTn fill="hold" id="12" nodeType="afterGroup">
                            <p:stCondLst>
                              <p:cond delay="750"/>
                            </p:stCondLst>
                            <p:childTnLst>
                              <p:par>
                                <p:cTn fill="hold" grpId="0" id="13" nodeType="afterEffect" presetClass="entr" presetID="2" presetSubtype="8">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750" fill="hold" id="15"/>
                                        <p:tgtEl>
                                          <p:spTgt spid="9"/>
                                        </p:tgtEl>
                                        <p:attrNameLst>
                                          <p:attrName>ppt_x</p:attrName>
                                        </p:attrNameLst>
                                      </p:cBhvr>
                                      <p:tavLst>
                                        <p:tav tm="0">
                                          <p:val>
                                            <p:strVal val="0-#ppt_w/2"/>
                                          </p:val>
                                        </p:tav>
                                        <p:tav tm="100000">
                                          <p:val>
                                            <p:strVal val="#ppt_x"/>
                                          </p:val>
                                        </p:tav>
                                      </p:tavLst>
                                    </p:anim>
                                    <p:anim calcmode="lin" valueType="num">
                                      <p:cBhvr additive="base">
                                        <p:cTn dur="750" fill="hold" id="16"/>
                                        <p:tgtEl>
                                          <p:spTgt spid="9"/>
                                        </p:tgtEl>
                                        <p:attrNameLst>
                                          <p:attrName>ppt_y</p:attrName>
                                        </p:attrNameLst>
                                      </p:cBhvr>
                                      <p:tavLst>
                                        <p:tav tm="0">
                                          <p:val>
                                            <p:strVal val="#ppt_y"/>
                                          </p:val>
                                        </p:tav>
                                        <p:tav tm="100000">
                                          <p:val>
                                            <p:strVal val="#ppt_y"/>
                                          </p:val>
                                        </p:tav>
                                      </p:tavLst>
                                    </p:anim>
                                  </p:childTnLst>
                                </p:cTn>
                              </p:par>
                              <p:par>
                                <p:cTn fill="hold" grpId="0" id="17" nodeType="withEffect" presetClass="entr" presetID="22" presetSubtype="8">
                                  <p:stCondLst>
                                    <p:cond delay="0"/>
                                  </p:stCondLst>
                                  <p:childTnLst>
                                    <p:set>
                                      <p:cBhvr>
                                        <p:cTn dur="1" fill="hold" id="18">
                                          <p:stCondLst>
                                            <p:cond delay="0"/>
                                          </p:stCondLst>
                                        </p:cTn>
                                        <p:tgtEl>
                                          <p:spTgt spid="35"/>
                                        </p:tgtEl>
                                        <p:attrNameLst>
                                          <p:attrName>style.visibility</p:attrName>
                                        </p:attrNameLst>
                                      </p:cBhvr>
                                      <p:to>
                                        <p:strVal val="visible"/>
                                      </p:to>
                                    </p:set>
                                    <p:animEffect filter="wipe(left)" transition="in">
                                      <p:cBhvr>
                                        <p:cTn dur="750" id="19"/>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5"/>
      <p:bldP grpId="0" spid="8"/>
      <p:bldP grpId="0" spid="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TextBox 147">
            <a:extLst>
              <a:ext uri="{FF2B5EF4-FFF2-40B4-BE49-F238E27FC236}">
                <a16:creationId xmlns:a16="http://schemas.microsoft.com/office/drawing/2014/main" id="{41CED940-7FCB-4E25-8FE9-1914BB512383}"/>
              </a:ext>
            </a:extLst>
          </p:cNvPr>
          <p:cNvSpPr txBox="1">
            <a:spLocks noChangeArrowheads="1"/>
          </p:cNvSpPr>
          <p:nvPr/>
        </p:nvSpPr>
        <p:spPr bwMode="auto">
          <a:xfrm>
            <a:off x="3771663" y="1866565"/>
            <a:ext cx="7665222" cy="1366125"/>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600"/>
              </a:lnSpc>
              <a:defRPr/>
            </a:pPr>
            <a:r>
              <a:rPr altLang="en-US" lang="zh-CN" sz="1600">
                <a:latin charset="-122" panose="020b0503020204020204" pitchFamily="34" typeface="微软雅黑"/>
                <a:cs typeface="+mn-ea"/>
                <a:sym charset="-122" panose="020b0503020204020204" pitchFamily="34" typeface="微软雅黑"/>
              </a:rPr>
              <a:t>        对党员不按照规定参加党的组织生活、不按时交纳党费、流动到外地工作生活不与党组织主动保持联系的，以及存在其他与党的要求不相符合的行为、情节较轻的，党组织应当采取适当方式及时进行批评教育，帮助其改进提高。</a:t>
            </a:r>
          </a:p>
        </p:txBody>
      </p:sp>
      <p:sp>
        <p:nvSpPr>
          <p:cNvPr id="35" name="TextBox 147">
            <a:extLst>
              <a:ext uri="{FF2B5EF4-FFF2-40B4-BE49-F238E27FC236}">
                <a16:creationId xmlns:a16="http://schemas.microsoft.com/office/drawing/2014/main" id="{9BDF790D-2FCE-4E05-BBFA-F09EF255B61D}"/>
              </a:ext>
            </a:extLst>
          </p:cNvPr>
          <p:cNvSpPr txBox="1">
            <a:spLocks noChangeArrowheads="1"/>
          </p:cNvSpPr>
          <p:nvPr/>
        </p:nvSpPr>
        <p:spPr bwMode="auto">
          <a:xfrm>
            <a:off x="3709782" y="3789660"/>
            <a:ext cx="7917501" cy="1696155"/>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600"/>
              </a:lnSpc>
              <a:defRPr/>
            </a:pPr>
            <a:r>
              <a:rPr altLang="en-US" lang="zh-CN" sz="1600">
                <a:latin charset="-122" panose="020b0503020204020204" pitchFamily="34" typeface="微软雅黑"/>
                <a:cs typeface="+mn-ea"/>
                <a:sym charset="-122" panose="020b0503020204020204" pitchFamily="34" typeface="微软雅黑"/>
              </a:rPr>
              <a:t>        对缺乏革命意志，不履行党员义务，不符合党员条件，但本人能够正确认识错误、愿意接受教育管理并且决心改正的党员，党组织应当作出限期改正处置，限期改正时间不超过1年。对给予限期改正处置的党员应当采取帮助教育措施。</a:t>
            </a:r>
          </a:p>
        </p:txBody>
      </p:sp>
      <p:sp>
        <p:nvSpPr>
          <p:cNvPr id="7" name="TextBox 13">
            <a:extLst>
              <a:ext uri="{FF2B5EF4-FFF2-40B4-BE49-F238E27FC236}">
                <a16:creationId xmlns:a16="http://schemas.microsoft.com/office/drawing/2014/main" id="{43A63CE1-DCDF-4EA7-BBD5-DB98615B1E44}"/>
              </a:ext>
            </a:extLst>
          </p:cNvPr>
          <p:cNvSpPr txBox="1">
            <a:spLocks noChangeArrowheads="1"/>
          </p:cNvSpPr>
          <p:nvPr/>
        </p:nvSpPr>
        <p:spPr bwMode="auto">
          <a:xfrm>
            <a:off x="1628037" y="385406"/>
            <a:ext cx="372501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党员监督和组织处置</a:t>
            </a:r>
          </a:p>
        </p:txBody>
      </p:sp>
      <p:sp>
        <p:nvSpPr>
          <p:cNvPr id="8" name="矩形 7">
            <a:extLst>
              <a:ext uri="{FF2B5EF4-FFF2-40B4-BE49-F238E27FC236}">
                <a16:creationId xmlns:a16="http://schemas.microsoft.com/office/drawing/2014/main" id="{C188AAD2-45BC-4AA1-9919-11A6285920E4}"/>
              </a:ext>
            </a:extLst>
          </p:cNvPr>
          <p:cNvSpPr/>
          <p:nvPr/>
        </p:nvSpPr>
        <p:spPr>
          <a:xfrm>
            <a:off x="755116" y="2050389"/>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第二十九条</a:t>
            </a:r>
          </a:p>
        </p:txBody>
      </p:sp>
      <p:sp>
        <p:nvSpPr>
          <p:cNvPr id="10" name="矩形 9">
            <a:extLst>
              <a:ext uri="{FF2B5EF4-FFF2-40B4-BE49-F238E27FC236}">
                <a16:creationId xmlns:a16="http://schemas.microsoft.com/office/drawing/2014/main" id="{813E009E-ACFC-4E32-9C7D-1F1D0CA2A8E1}"/>
              </a:ext>
            </a:extLst>
          </p:cNvPr>
          <p:cNvSpPr/>
          <p:nvPr/>
        </p:nvSpPr>
        <p:spPr>
          <a:xfrm>
            <a:off x="755117" y="3984210"/>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第三十条</a:t>
            </a:r>
          </a:p>
        </p:txBody>
      </p:sp>
    </p:spTree>
    <p:custDataLst>
      <p:tags r:id="rId3"/>
    </p:custDataLst>
  </p:cSld>
  <p:clrMapOvr>
    <a:masterClrMapping/>
  </p:clrMapOvr>
  <mc:AlternateContent>
    <mc:Choice Requires="p15">
      <p:transition advClick="0" advTm="2000" p14:dur="2000" spd="slow">
        <p15:prstTrans prst="drap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0-#ppt_w/2"/>
                                          </p:val>
                                        </p:tav>
                                        <p:tav tm="100000">
                                          <p:val>
                                            <p:strVal val="#ppt_x"/>
                                          </p:val>
                                        </p:tav>
                                      </p:tavLst>
                                    </p:anim>
                                    <p:anim calcmode="lin" valueType="num">
                                      <p:cBhvr additive="base">
                                        <p:cTn dur="75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29"/>
                                        </p:tgtEl>
                                        <p:attrNameLst>
                                          <p:attrName>style.visibility</p:attrName>
                                        </p:attrNameLst>
                                      </p:cBhvr>
                                      <p:to>
                                        <p:strVal val="visible"/>
                                      </p:to>
                                    </p:set>
                                    <p:animEffect filter="wipe(left)" transition="in">
                                      <p:cBhvr>
                                        <p:cTn dur="750" id="11"/>
                                        <p:tgtEl>
                                          <p:spTgt spid="29"/>
                                        </p:tgtEl>
                                      </p:cBhvr>
                                    </p:animEffect>
                                  </p:childTnLst>
                                </p:cTn>
                              </p:par>
                            </p:childTnLst>
                          </p:cTn>
                        </p:par>
                        <p:par>
                          <p:cTn fill="hold" id="12" nodeType="afterGroup">
                            <p:stCondLst>
                              <p:cond delay="750"/>
                            </p:stCondLst>
                            <p:childTnLst>
                              <p:par>
                                <p:cTn fill="hold" grpId="0" id="13" nodeType="afterEffect" presetClass="entr" presetID="2" presetSubtype="8">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750" fill="hold" id="15"/>
                                        <p:tgtEl>
                                          <p:spTgt spid="10"/>
                                        </p:tgtEl>
                                        <p:attrNameLst>
                                          <p:attrName>ppt_x</p:attrName>
                                        </p:attrNameLst>
                                      </p:cBhvr>
                                      <p:tavLst>
                                        <p:tav tm="0">
                                          <p:val>
                                            <p:strVal val="0-#ppt_w/2"/>
                                          </p:val>
                                        </p:tav>
                                        <p:tav tm="100000">
                                          <p:val>
                                            <p:strVal val="#ppt_x"/>
                                          </p:val>
                                        </p:tav>
                                      </p:tavLst>
                                    </p:anim>
                                    <p:anim calcmode="lin" valueType="num">
                                      <p:cBhvr additive="base">
                                        <p:cTn dur="750" fill="hold" id="16"/>
                                        <p:tgtEl>
                                          <p:spTgt spid="10"/>
                                        </p:tgtEl>
                                        <p:attrNameLst>
                                          <p:attrName>ppt_y</p:attrName>
                                        </p:attrNameLst>
                                      </p:cBhvr>
                                      <p:tavLst>
                                        <p:tav tm="0">
                                          <p:val>
                                            <p:strVal val="#ppt_y"/>
                                          </p:val>
                                        </p:tav>
                                        <p:tav tm="100000">
                                          <p:val>
                                            <p:strVal val="#ppt_y"/>
                                          </p:val>
                                        </p:tav>
                                      </p:tavLst>
                                    </p:anim>
                                  </p:childTnLst>
                                </p:cTn>
                              </p:par>
                              <p:par>
                                <p:cTn fill="hold" grpId="0" id="17" nodeType="withEffect" presetClass="entr" presetID="22" presetSubtype="8">
                                  <p:stCondLst>
                                    <p:cond delay="0"/>
                                  </p:stCondLst>
                                  <p:childTnLst>
                                    <p:set>
                                      <p:cBhvr>
                                        <p:cTn dur="1" fill="hold" id="18">
                                          <p:stCondLst>
                                            <p:cond delay="0"/>
                                          </p:stCondLst>
                                        </p:cTn>
                                        <p:tgtEl>
                                          <p:spTgt spid="35"/>
                                        </p:tgtEl>
                                        <p:attrNameLst>
                                          <p:attrName>style.visibility</p:attrName>
                                        </p:attrNameLst>
                                      </p:cBhvr>
                                      <p:to>
                                        <p:strVal val="visible"/>
                                      </p:to>
                                    </p:set>
                                    <p:animEffect filter="wipe(left)" transition="in">
                                      <p:cBhvr>
                                        <p:cTn dur="750" id="19"/>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5"/>
      <p:bldP grpId="0" spid="8"/>
      <p:bldP grpId="0" spid="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4937115E-F812-45D6-8F48-6A455B1442CE}"/>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id="14" name="图片 13">
            <a:extLst>
              <a:ext uri="{FF2B5EF4-FFF2-40B4-BE49-F238E27FC236}">
                <a16:creationId xmlns:a16="http://schemas.microsoft.com/office/drawing/2014/main" id="{DF16D82A-2A0E-4D0B-BAD6-0E891FD08980}"/>
              </a:ext>
            </a:extLst>
          </p:cNvPr>
          <p:cNvPicPr>
            <a:picLocks noChangeAspect="1"/>
          </p:cNvPicPr>
          <p:nvPr/>
        </p:nvPicPr>
        <p:blipFill>
          <a:blip r:embed="rId4">
            <a:extLst>
              <a:ext uri="{28A0092B-C50C-407E-A947-70E740481C1C}">
                <a14:useLocalDpi val="0"/>
              </a:ext>
            </a:extLst>
          </a:blip>
          <a:srcRect b="12452" l="53027" t="34011"/>
          <a:stretch>
            <a:fillRect/>
          </a:stretch>
        </p:blipFill>
        <p:spPr>
          <a:xfrm>
            <a:off x="6464968" y="3604096"/>
            <a:ext cx="5727032" cy="3263158"/>
          </a:xfrm>
          <a:prstGeom prst="rect">
            <a:avLst/>
          </a:prstGeom>
        </p:spPr>
      </p:pic>
      <p:pic>
        <p:nvPicPr>
          <p:cNvPr id="15" name="图片 14">
            <a:extLst>
              <a:ext uri="{FF2B5EF4-FFF2-40B4-BE49-F238E27FC236}">
                <a16:creationId xmlns:a16="http://schemas.microsoft.com/office/drawing/2014/main" id="{5E737850-2D6E-45A7-99C8-CC04D25752E2}"/>
              </a:ext>
            </a:extLst>
          </p:cNvPr>
          <p:cNvPicPr>
            <a:picLocks noChangeAspect="1"/>
          </p:cNvPicPr>
          <p:nvPr/>
        </p:nvPicPr>
        <p:blipFill>
          <a:blip r:embed="rId5">
            <a:extLst>
              <a:ext uri="{28A0092B-C50C-407E-A947-70E740481C1C}">
                <a14:useLocalDpi val="0"/>
              </a:ext>
            </a:extLst>
          </a:blip>
          <a:stretch>
            <a:fillRect/>
          </a:stretch>
        </p:blipFill>
        <p:spPr>
          <a:xfrm flipH="1">
            <a:off x="-7914" y="3715843"/>
            <a:ext cx="2222137" cy="2987336"/>
          </a:xfrm>
          <a:prstGeom prst="rect">
            <a:avLst/>
          </a:prstGeom>
        </p:spPr>
      </p:pic>
      <p:pic>
        <p:nvPicPr>
          <p:cNvPr id="16" name="图片 15">
            <a:extLst>
              <a:ext uri="{FF2B5EF4-FFF2-40B4-BE49-F238E27FC236}">
                <a16:creationId xmlns:a16="http://schemas.microsoft.com/office/drawing/2014/main" id="{85E203D6-A638-4946-954A-BEAE1B99E567}"/>
              </a:ext>
            </a:extLst>
          </p:cNvPr>
          <p:cNvPicPr>
            <a:picLocks noChangeAspect="1"/>
          </p:cNvPicPr>
          <p:nvPr/>
        </p:nvPicPr>
        <p:blipFill>
          <a:blip r:embed="rId6">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b="10994" t="61991"/>
          <a:stretch>
            <a:fillRect/>
          </a:stretch>
        </p:blipFill>
        <p:spPr>
          <a:xfrm>
            <a:off x="-7914" y="5148771"/>
            <a:ext cx="12200308" cy="1702247"/>
          </a:xfrm>
          <a:prstGeom prst="rect">
            <a:avLst/>
          </a:prstGeom>
        </p:spPr>
      </p:pic>
      <p:pic>
        <p:nvPicPr>
          <p:cNvPr id="17" name="图片 16">
            <a:extLst>
              <a:ext uri="{FF2B5EF4-FFF2-40B4-BE49-F238E27FC236}">
                <a16:creationId xmlns:a16="http://schemas.microsoft.com/office/drawing/2014/main" id="{1C541CC9-82D5-4E79-9F98-93EA170A96B4}"/>
              </a:ext>
            </a:extLst>
          </p:cNvPr>
          <p:cNvPicPr>
            <a:picLocks noChangeAspect="1"/>
          </p:cNvPicPr>
          <p:nvPr/>
        </p:nvPicPr>
        <p:blipFill>
          <a:blip r:embed="rId7">
            <a:extLst>
              <a:ext uri="{28A0092B-C50C-407E-A947-70E740481C1C}">
                <a14:useLocalDpi val="0"/>
              </a:ext>
            </a:extLst>
          </a:blip>
          <a:stretch>
            <a:fillRect/>
          </a:stretch>
        </p:blipFill>
        <p:spPr>
          <a:xfrm>
            <a:off x="7891272" y="0"/>
            <a:ext cx="4300728" cy="1237452"/>
          </a:xfrm>
          <a:prstGeom prst="rect">
            <a:avLst/>
          </a:prstGeom>
        </p:spPr>
      </p:pic>
      <p:pic>
        <p:nvPicPr>
          <p:cNvPr id="18" name="图片 17">
            <a:extLst>
              <a:ext uri="{FF2B5EF4-FFF2-40B4-BE49-F238E27FC236}">
                <a16:creationId xmlns:a16="http://schemas.microsoft.com/office/drawing/2014/main" id="{48F6E096-4ED4-4E56-9413-677F9F78BF68}"/>
              </a:ext>
            </a:extLst>
          </p:cNvPr>
          <p:cNvPicPr>
            <a:picLocks noChangeAspect="1"/>
          </p:cNvPicPr>
          <p:nvPr/>
        </p:nvPicPr>
        <p:blipFill>
          <a:blip r:embed="rId8">
            <a:extLst>
              <a:ext uri="{28A0092B-C50C-407E-A947-70E740481C1C}">
                <a14:useLocalDpi val="0"/>
              </a:ext>
            </a:extLst>
          </a:blip>
          <a:srcRect b="3505" r="88112" t="77889"/>
          <a:stretch>
            <a:fillRect/>
          </a:stretch>
        </p:blipFill>
        <p:spPr>
          <a:xfrm>
            <a:off x="9361852" y="5737515"/>
            <a:ext cx="1359568" cy="1063894"/>
          </a:xfrm>
          <a:prstGeom prst="rect">
            <a:avLst/>
          </a:prstGeom>
        </p:spPr>
      </p:pic>
      <p:sp>
        <p:nvSpPr>
          <p:cNvPr id="30" name="矩形 134">
            <a:extLst>
              <a:ext uri="{FF2B5EF4-FFF2-40B4-BE49-F238E27FC236}">
                <a16:creationId xmlns:a16="http://schemas.microsoft.com/office/drawing/2014/main" id="{B36DE485-E085-4BEB-95C3-EC394B30873F}"/>
              </a:ext>
            </a:extLst>
          </p:cNvPr>
          <p:cNvSpPr>
            <a:spLocks noChangeArrowheads="1"/>
          </p:cNvSpPr>
          <p:nvPr/>
        </p:nvSpPr>
        <p:spPr bwMode="auto">
          <a:xfrm>
            <a:off x="645305" y="195682"/>
            <a:ext cx="944880" cy="1702248"/>
          </a:xfrm>
          <a:prstGeom prst="rect">
            <a:avLst/>
          </a:prstGeom>
          <a:noFill/>
          <a:ln>
            <a:noFill/>
          </a:ln>
        </p:spPr>
        <p:txBody>
          <a:bodyPr vert="eaVert" wrap="square">
            <a:spAutoFit/>
            <a:scene3d>
              <a:camera prst="orthographicFront"/>
              <a:lightRig dir="tl" rig="flat">
                <a:rot lat="0" lon="0" rev="6600000"/>
              </a:lightRig>
            </a:scene3d>
            <a:sp3d contourW="8890" extrusionH="25400">
              <a:bevelT h="31750" w="38100"/>
              <a:contourClr>
                <a:schemeClr val="accent2">
                  <a:shade val="75000"/>
                </a:schemeClr>
              </a:contourClr>
            </a:sp3d>
          </a:bodyPr>
          <a:lstStyle/>
          <a:p>
            <a:pPr algn="dist">
              <a:defRPr/>
            </a:pPr>
            <a:r>
              <a:rPr altLang="en-US" b="1" lang="zh-CN" sz="5000">
                <a:ln w="31750">
                  <a:noFill/>
                </a:ln>
                <a:solidFill>
                  <a:srgbClr val="E50709"/>
                </a:solidFill>
                <a:latin charset="-122" panose="020b0503020204020204" pitchFamily="34" typeface="微软雅黑"/>
                <a:ea charset="-122" panose="020b0503020204020204" pitchFamily="34" typeface="微软雅黑"/>
                <a:sym charset="-122" panose="020b0503020204020204" pitchFamily="34" typeface="微软雅黑"/>
              </a:rPr>
              <a:t>目录</a:t>
            </a:r>
          </a:p>
        </p:txBody>
      </p:sp>
      <p:sp>
        <p:nvSpPr>
          <p:cNvPr id="20" name="PA-文本框 4">
            <a:extLst>
              <a:ext uri="{FF2B5EF4-FFF2-40B4-BE49-F238E27FC236}">
                <a16:creationId xmlns:a16="http://schemas.microsoft.com/office/drawing/2014/main" id="{71B91FD0-1ADE-48D6-90C3-242C50511652}"/>
              </a:ext>
            </a:extLst>
          </p:cNvPr>
          <p:cNvSpPr txBox="1"/>
          <p:nvPr>
            <p:custDataLst>
              <p:tags r:id="rId9"/>
            </p:custDataLst>
          </p:nvPr>
        </p:nvSpPr>
        <p:spPr>
          <a:xfrm>
            <a:off x="1337999" y="873838"/>
            <a:ext cx="518160" cy="2055167"/>
          </a:xfrm>
          <a:prstGeom prst="rect">
            <a:avLst/>
          </a:prstGeom>
          <a:noFill/>
        </p:spPr>
        <p:txBody>
          <a:bodyPr rtlCol="0" vert="eaVert" wrap="square">
            <a:spAutoFit/>
          </a:bodyPr>
          <a:lstStyle/>
          <a:p>
            <a:pPr algn="dist"/>
            <a:r>
              <a:rPr altLang="zh-CN" b="1" lang="en-US" sz="2200">
                <a:ln w="31750">
                  <a:noFill/>
                </a:ln>
                <a:solidFill>
                  <a:srgbClr val="E50709"/>
                </a:solidFill>
                <a:latin charset="-122" panose="020b0800000000000000" pitchFamily="34" typeface="思源黑体 CN Bold"/>
                <a:ea charset="-122" panose="020b0800000000000000" pitchFamily="34" typeface="思源黑体 CN Bold"/>
              </a:rPr>
              <a:t>CONTENTS</a:t>
            </a:r>
          </a:p>
        </p:txBody>
      </p:sp>
      <p:grpSp>
        <p:nvGrpSpPr>
          <p:cNvPr id="4" name="组合 3">
            <a:extLst>
              <a:ext uri="{FF2B5EF4-FFF2-40B4-BE49-F238E27FC236}">
                <a16:creationId xmlns:a16="http://schemas.microsoft.com/office/drawing/2014/main" id="{B13F984E-840B-4FE4-BF5E-14A394B4241E}"/>
              </a:ext>
            </a:extLst>
          </p:cNvPr>
          <p:cNvGrpSpPr/>
          <p:nvPr/>
        </p:nvGrpSpPr>
        <p:grpSpPr>
          <a:xfrm>
            <a:off x="3804384" y="594471"/>
            <a:ext cx="2648158" cy="464268"/>
            <a:chOff x="3447842" y="1388124"/>
            <a:chExt cx="2648158" cy="464268"/>
          </a:xfrm>
        </p:grpSpPr>
        <p:sp>
          <p:nvSpPr>
            <p:cNvPr id="47" name="TextBox 147">
              <a:extLst>
                <a:ext uri="{FF2B5EF4-FFF2-40B4-BE49-F238E27FC236}">
                  <a16:creationId xmlns:a16="http://schemas.microsoft.com/office/drawing/2014/main" id="{FBF4CAE9-892E-49BA-8DA0-6E4E455CD7FB}"/>
                </a:ext>
              </a:extLst>
            </p:cNvPr>
            <p:cNvSpPr txBox="1">
              <a:spLocks noChangeArrowheads="1"/>
            </p:cNvSpPr>
            <p:nvPr/>
          </p:nvSpPr>
          <p:spPr bwMode="auto">
            <a:xfrm>
              <a:off x="4980000" y="1402248"/>
              <a:ext cx="1116000" cy="423642"/>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200">
                  <a:solidFill>
                    <a:srgbClr val="FF0000"/>
                  </a:solidFill>
                  <a:latin charset="-122" panose="020b0503020204020204" pitchFamily="34" typeface="微软雅黑"/>
                  <a:cs typeface="+mn-ea"/>
                  <a:sym charset="-122" panose="020b0503020204020204" pitchFamily="34" typeface="微软雅黑"/>
                </a:rPr>
                <a:t>总则</a:t>
              </a:r>
            </a:p>
          </p:txBody>
        </p:sp>
        <p:grpSp>
          <p:nvGrpSpPr>
            <p:cNvPr id="3" name="组合 2">
              <a:extLst>
                <a:ext uri="{FF2B5EF4-FFF2-40B4-BE49-F238E27FC236}">
                  <a16:creationId xmlns:a16="http://schemas.microsoft.com/office/drawing/2014/main" id="{6037CCAE-76D2-417D-A425-5D507578F21D}"/>
                </a:ext>
              </a:extLst>
            </p:cNvPr>
            <p:cNvGrpSpPr/>
            <p:nvPr/>
          </p:nvGrpSpPr>
          <p:grpSpPr>
            <a:xfrm>
              <a:off x="3447842" y="1388124"/>
              <a:ext cx="1189092" cy="464268"/>
              <a:chOff x="3447842" y="1388124"/>
              <a:chExt cx="1189092" cy="464268"/>
            </a:xfrm>
          </p:grpSpPr>
          <p:sp>
            <p:nvSpPr>
              <p:cNvPr id="2" name="矩形 1">
                <a:extLst>
                  <a:ext uri="{FF2B5EF4-FFF2-40B4-BE49-F238E27FC236}">
                    <a16:creationId xmlns:a16="http://schemas.microsoft.com/office/drawing/2014/main" id="{392F0B99-8AE4-4299-9F75-59D9D167F228}"/>
                  </a:ext>
                </a:extLst>
              </p:cNvPr>
              <p:cNvSpPr/>
              <p:nvPr/>
            </p:nvSpPr>
            <p:spPr>
              <a:xfrm>
                <a:off x="3447842" y="1390650"/>
                <a:ext cx="1188000" cy="423642"/>
              </a:xfrm>
              <a:prstGeom prst="rect">
                <a:avLst/>
              </a:prstGeom>
              <a:solidFill>
                <a:srgbClr val="EE0000"/>
              </a:solidFill>
              <a:ln>
                <a:solidFill>
                  <a:srgbClr val="FDF7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200"/>
              </a:p>
            </p:txBody>
          </p:sp>
          <p:sp>
            <p:nvSpPr>
              <p:cNvPr id="22" name="TextBox 147">
                <a:extLst>
                  <a:ext uri="{FF2B5EF4-FFF2-40B4-BE49-F238E27FC236}">
                    <a16:creationId xmlns:a16="http://schemas.microsoft.com/office/drawing/2014/main" id="{88578B6C-A9D9-46DD-B3D5-4FDB4937B1A5}"/>
                  </a:ext>
                </a:extLst>
              </p:cNvPr>
              <p:cNvSpPr txBox="1">
                <a:spLocks noChangeArrowheads="1"/>
              </p:cNvSpPr>
              <p:nvPr/>
            </p:nvSpPr>
            <p:spPr bwMode="auto">
              <a:xfrm>
                <a:off x="3520934" y="1388124"/>
                <a:ext cx="1116000" cy="464268"/>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b="1" lang="zh-CN" sz="2200">
                    <a:solidFill>
                      <a:schemeClr val="bg1"/>
                    </a:solidFill>
                    <a:latin charset="-122" panose="020b0503020204020204" pitchFamily="34" typeface="微软雅黑"/>
                    <a:cs typeface="+mn-ea"/>
                    <a:sym charset="-122" panose="020b0503020204020204" pitchFamily="34" typeface="微软雅黑"/>
                  </a:rPr>
                  <a:t>第一章　</a:t>
                </a:r>
              </a:p>
            </p:txBody>
          </p:sp>
        </p:grpSp>
      </p:grpSp>
      <p:grpSp>
        <p:nvGrpSpPr>
          <p:cNvPr id="25" name="组合 24">
            <a:extLst>
              <a:ext uri="{FF2B5EF4-FFF2-40B4-BE49-F238E27FC236}">
                <a16:creationId xmlns:a16="http://schemas.microsoft.com/office/drawing/2014/main" id="{E1522545-9E6F-4547-88AB-918EA1B18BAB}"/>
              </a:ext>
            </a:extLst>
          </p:cNvPr>
          <p:cNvGrpSpPr/>
          <p:nvPr/>
        </p:nvGrpSpPr>
        <p:grpSpPr>
          <a:xfrm>
            <a:off x="3804384" y="1640089"/>
            <a:ext cx="4310916" cy="464268"/>
            <a:chOff x="3447842" y="1388124"/>
            <a:chExt cx="4310916" cy="464268"/>
          </a:xfrm>
        </p:grpSpPr>
        <p:sp>
          <p:nvSpPr>
            <p:cNvPr id="26" name="TextBox 147">
              <a:extLst>
                <a:ext uri="{FF2B5EF4-FFF2-40B4-BE49-F238E27FC236}">
                  <a16:creationId xmlns:a16="http://schemas.microsoft.com/office/drawing/2014/main" id="{5CF3EE2E-FD8E-4FFB-8741-17F1A6ACC760}"/>
                </a:ext>
              </a:extLst>
            </p:cNvPr>
            <p:cNvSpPr txBox="1">
              <a:spLocks noChangeArrowheads="1"/>
            </p:cNvSpPr>
            <p:nvPr/>
          </p:nvSpPr>
          <p:spPr bwMode="auto">
            <a:xfrm>
              <a:off x="4980000" y="1402248"/>
              <a:ext cx="2778758" cy="423642"/>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200">
                  <a:solidFill>
                    <a:srgbClr val="FF0000"/>
                  </a:solidFill>
                  <a:latin charset="-122" panose="020b0503020204020204" pitchFamily="34" typeface="微软雅黑"/>
                  <a:cs typeface="+mn-ea"/>
                  <a:sym charset="-122" panose="020b0503020204020204" pitchFamily="34" typeface="微软雅黑"/>
                </a:rPr>
                <a:t>党员教育基本任务</a:t>
              </a:r>
            </a:p>
          </p:txBody>
        </p:sp>
        <p:grpSp>
          <p:nvGrpSpPr>
            <p:cNvPr id="27" name="组合 26">
              <a:extLst>
                <a:ext uri="{FF2B5EF4-FFF2-40B4-BE49-F238E27FC236}">
                  <a16:creationId xmlns:a16="http://schemas.microsoft.com/office/drawing/2014/main" id="{D8A952FA-BED7-44B3-82D8-8B3D9362BA6E}"/>
                </a:ext>
              </a:extLst>
            </p:cNvPr>
            <p:cNvGrpSpPr/>
            <p:nvPr/>
          </p:nvGrpSpPr>
          <p:grpSpPr>
            <a:xfrm>
              <a:off x="3447842" y="1388124"/>
              <a:ext cx="1189092" cy="464268"/>
              <a:chOff x="3447842" y="1388124"/>
              <a:chExt cx="1189092" cy="464268"/>
            </a:xfrm>
          </p:grpSpPr>
          <p:sp>
            <p:nvSpPr>
              <p:cNvPr id="28" name="矩形 27">
                <a:extLst>
                  <a:ext uri="{FF2B5EF4-FFF2-40B4-BE49-F238E27FC236}">
                    <a16:creationId xmlns:a16="http://schemas.microsoft.com/office/drawing/2014/main" id="{FD8F0E0B-FC4D-4E6C-8D4A-D4788B54EA08}"/>
                  </a:ext>
                </a:extLst>
              </p:cNvPr>
              <p:cNvSpPr/>
              <p:nvPr/>
            </p:nvSpPr>
            <p:spPr>
              <a:xfrm>
                <a:off x="3447842" y="1390650"/>
                <a:ext cx="1188000" cy="423642"/>
              </a:xfrm>
              <a:prstGeom prst="rect">
                <a:avLst/>
              </a:prstGeom>
              <a:solidFill>
                <a:srgbClr val="EE0000"/>
              </a:solidFill>
              <a:ln>
                <a:solidFill>
                  <a:srgbClr val="FDF7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200"/>
              </a:p>
            </p:txBody>
          </p:sp>
          <p:sp>
            <p:nvSpPr>
              <p:cNvPr id="29" name="TextBox 147">
                <a:extLst>
                  <a:ext uri="{FF2B5EF4-FFF2-40B4-BE49-F238E27FC236}">
                    <a16:creationId xmlns:a16="http://schemas.microsoft.com/office/drawing/2014/main" id="{B6D4B66C-9BF2-4A9C-9B4C-0CBD61EB264E}"/>
                  </a:ext>
                </a:extLst>
              </p:cNvPr>
              <p:cNvSpPr txBox="1">
                <a:spLocks noChangeArrowheads="1"/>
              </p:cNvSpPr>
              <p:nvPr/>
            </p:nvSpPr>
            <p:spPr bwMode="auto">
              <a:xfrm>
                <a:off x="3520934" y="1388124"/>
                <a:ext cx="1116000" cy="464268"/>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b="1" lang="zh-CN" sz="2200">
                    <a:solidFill>
                      <a:schemeClr val="bg1"/>
                    </a:solidFill>
                    <a:latin charset="-122" panose="020b0503020204020204" pitchFamily="34" typeface="微软雅黑"/>
                    <a:cs typeface="+mn-ea"/>
                    <a:sym charset="-122" panose="020b0503020204020204" pitchFamily="34" typeface="微软雅黑"/>
                  </a:rPr>
                  <a:t>第三章　</a:t>
                </a:r>
              </a:p>
            </p:txBody>
          </p:sp>
        </p:grpSp>
      </p:grpSp>
      <p:grpSp>
        <p:nvGrpSpPr>
          <p:cNvPr id="31" name="组合 30">
            <a:extLst>
              <a:ext uri="{FF2B5EF4-FFF2-40B4-BE49-F238E27FC236}">
                <a16:creationId xmlns:a16="http://schemas.microsoft.com/office/drawing/2014/main" id="{3246FB66-A457-45A8-957F-4C295B4CD821}"/>
              </a:ext>
            </a:extLst>
          </p:cNvPr>
          <p:cNvGrpSpPr/>
          <p:nvPr/>
        </p:nvGrpSpPr>
        <p:grpSpPr>
          <a:xfrm>
            <a:off x="3804384" y="2162898"/>
            <a:ext cx="5225316" cy="619228"/>
            <a:chOff x="3447842" y="1388124"/>
            <a:chExt cx="5225316" cy="619228"/>
          </a:xfrm>
        </p:grpSpPr>
        <p:sp>
          <p:nvSpPr>
            <p:cNvPr id="32" name="TextBox 147">
              <a:extLst>
                <a:ext uri="{FF2B5EF4-FFF2-40B4-BE49-F238E27FC236}">
                  <a16:creationId xmlns:a16="http://schemas.microsoft.com/office/drawing/2014/main" id="{98CAEF2A-0FB7-4D39-8EBC-5FCBDDA01E7F}"/>
                </a:ext>
              </a:extLst>
            </p:cNvPr>
            <p:cNvSpPr txBox="1">
              <a:spLocks noChangeArrowheads="1"/>
            </p:cNvSpPr>
            <p:nvPr/>
          </p:nvSpPr>
          <p:spPr bwMode="auto">
            <a:xfrm>
              <a:off x="4980000" y="1402247"/>
              <a:ext cx="3693158" cy="605105"/>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200">
                  <a:solidFill>
                    <a:srgbClr val="FF0000"/>
                  </a:solidFill>
                  <a:latin charset="-122" panose="020b0503020204020204" pitchFamily="34" typeface="微软雅黑"/>
                  <a:cs typeface="+mn-ea"/>
                  <a:sym charset="-122" panose="020b0503020204020204" pitchFamily="34" typeface="微软雅黑"/>
                </a:rPr>
                <a:t>党员日常教育管理主要方式</a:t>
              </a:r>
            </a:p>
          </p:txBody>
        </p:sp>
        <p:grpSp>
          <p:nvGrpSpPr>
            <p:cNvPr id="33" name="组合 32">
              <a:extLst>
                <a:ext uri="{FF2B5EF4-FFF2-40B4-BE49-F238E27FC236}">
                  <a16:creationId xmlns:a16="http://schemas.microsoft.com/office/drawing/2014/main" id="{DDF2BEF7-41AE-4DF4-8930-5FF411A74C52}"/>
                </a:ext>
              </a:extLst>
            </p:cNvPr>
            <p:cNvGrpSpPr/>
            <p:nvPr/>
          </p:nvGrpSpPr>
          <p:grpSpPr>
            <a:xfrm>
              <a:off x="3447842" y="1388124"/>
              <a:ext cx="1189092" cy="464268"/>
              <a:chOff x="3447842" y="1388124"/>
              <a:chExt cx="1189092" cy="464268"/>
            </a:xfrm>
          </p:grpSpPr>
          <p:sp>
            <p:nvSpPr>
              <p:cNvPr id="34" name="矩形 33">
                <a:extLst>
                  <a:ext uri="{FF2B5EF4-FFF2-40B4-BE49-F238E27FC236}">
                    <a16:creationId xmlns:a16="http://schemas.microsoft.com/office/drawing/2014/main" id="{E4CE29A4-82E1-49B7-846F-EF6FDF105328}"/>
                  </a:ext>
                </a:extLst>
              </p:cNvPr>
              <p:cNvSpPr/>
              <p:nvPr/>
            </p:nvSpPr>
            <p:spPr>
              <a:xfrm>
                <a:off x="3447842" y="1390650"/>
                <a:ext cx="1188000" cy="423642"/>
              </a:xfrm>
              <a:prstGeom prst="rect">
                <a:avLst/>
              </a:prstGeom>
              <a:solidFill>
                <a:srgbClr val="EE0000"/>
              </a:solidFill>
              <a:ln>
                <a:solidFill>
                  <a:srgbClr val="FDF7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200"/>
              </a:p>
            </p:txBody>
          </p:sp>
          <p:sp>
            <p:nvSpPr>
              <p:cNvPr id="35" name="TextBox 147">
                <a:extLst>
                  <a:ext uri="{FF2B5EF4-FFF2-40B4-BE49-F238E27FC236}">
                    <a16:creationId xmlns:a16="http://schemas.microsoft.com/office/drawing/2014/main" id="{3E729ECB-6468-422A-A8A9-B8C4B3A1D49D}"/>
                  </a:ext>
                </a:extLst>
              </p:cNvPr>
              <p:cNvSpPr txBox="1">
                <a:spLocks noChangeArrowheads="1"/>
              </p:cNvSpPr>
              <p:nvPr/>
            </p:nvSpPr>
            <p:spPr bwMode="auto">
              <a:xfrm>
                <a:off x="3520934" y="1388124"/>
                <a:ext cx="1116000" cy="464268"/>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b="1" lang="zh-CN" sz="2200">
                    <a:solidFill>
                      <a:schemeClr val="bg1"/>
                    </a:solidFill>
                    <a:latin charset="-122" panose="020b0503020204020204" pitchFamily="34" typeface="微软雅黑"/>
                    <a:cs typeface="+mn-ea"/>
                    <a:sym charset="-122" panose="020b0503020204020204" pitchFamily="34" typeface="微软雅黑"/>
                  </a:rPr>
                  <a:t>第四章　</a:t>
                </a:r>
              </a:p>
            </p:txBody>
          </p:sp>
        </p:grpSp>
      </p:grpSp>
      <p:grpSp>
        <p:nvGrpSpPr>
          <p:cNvPr id="36" name="组合 35">
            <a:extLst>
              <a:ext uri="{FF2B5EF4-FFF2-40B4-BE49-F238E27FC236}">
                <a16:creationId xmlns:a16="http://schemas.microsoft.com/office/drawing/2014/main" id="{19D70011-BB0B-4C53-BF85-3176732B2D0A}"/>
              </a:ext>
            </a:extLst>
          </p:cNvPr>
          <p:cNvGrpSpPr/>
          <p:nvPr/>
        </p:nvGrpSpPr>
        <p:grpSpPr>
          <a:xfrm>
            <a:off x="3804384" y="2685707"/>
            <a:ext cx="5225316" cy="464268"/>
            <a:chOff x="3447842" y="1388124"/>
            <a:chExt cx="5225316" cy="464268"/>
          </a:xfrm>
        </p:grpSpPr>
        <p:sp>
          <p:nvSpPr>
            <p:cNvPr id="37" name="TextBox 147">
              <a:extLst>
                <a:ext uri="{FF2B5EF4-FFF2-40B4-BE49-F238E27FC236}">
                  <a16:creationId xmlns:a16="http://schemas.microsoft.com/office/drawing/2014/main" id="{37D3BA31-3CEB-4882-88D2-39C7837FD5FD}"/>
                </a:ext>
              </a:extLst>
            </p:cNvPr>
            <p:cNvSpPr txBox="1">
              <a:spLocks noChangeArrowheads="1"/>
            </p:cNvSpPr>
            <p:nvPr/>
          </p:nvSpPr>
          <p:spPr bwMode="auto">
            <a:xfrm>
              <a:off x="4980000" y="1402248"/>
              <a:ext cx="3693158" cy="229174"/>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200">
                  <a:solidFill>
                    <a:srgbClr val="FF0000"/>
                  </a:solidFill>
                  <a:latin charset="-122" panose="020b0503020204020204" pitchFamily="34" typeface="微软雅黑"/>
                  <a:cs typeface="+mn-ea"/>
                  <a:sym charset="-122" panose="020b0503020204020204" pitchFamily="34" typeface="微软雅黑"/>
                </a:rPr>
                <a:t>党籍和党员组织关系管理</a:t>
              </a:r>
            </a:p>
          </p:txBody>
        </p:sp>
        <p:grpSp>
          <p:nvGrpSpPr>
            <p:cNvPr id="38" name="组合 37">
              <a:extLst>
                <a:ext uri="{FF2B5EF4-FFF2-40B4-BE49-F238E27FC236}">
                  <a16:creationId xmlns:a16="http://schemas.microsoft.com/office/drawing/2014/main" id="{2F1F4FC5-C7A1-4A2C-90C5-1097B3BDC3E6}"/>
                </a:ext>
              </a:extLst>
            </p:cNvPr>
            <p:cNvGrpSpPr/>
            <p:nvPr/>
          </p:nvGrpSpPr>
          <p:grpSpPr>
            <a:xfrm>
              <a:off x="3447842" y="1388124"/>
              <a:ext cx="1189092" cy="464268"/>
              <a:chOff x="3447842" y="1388124"/>
              <a:chExt cx="1189092" cy="464268"/>
            </a:xfrm>
          </p:grpSpPr>
          <p:sp>
            <p:nvSpPr>
              <p:cNvPr id="39" name="矩形 38">
                <a:extLst>
                  <a:ext uri="{FF2B5EF4-FFF2-40B4-BE49-F238E27FC236}">
                    <a16:creationId xmlns:a16="http://schemas.microsoft.com/office/drawing/2014/main" id="{8C6425BF-A244-40BC-8033-236C58D2E4E8}"/>
                  </a:ext>
                </a:extLst>
              </p:cNvPr>
              <p:cNvSpPr/>
              <p:nvPr/>
            </p:nvSpPr>
            <p:spPr>
              <a:xfrm>
                <a:off x="3447842" y="1390650"/>
                <a:ext cx="1188000" cy="423642"/>
              </a:xfrm>
              <a:prstGeom prst="rect">
                <a:avLst/>
              </a:prstGeom>
              <a:solidFill>
                <a:srgbClr val="EE0000"/>
              </a:solidFill>
              <a:ln>
                <a:solidFill>
                  <a:srgbClr val="FDF7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200"/>
              </a:p>
            </p:txBody>
          </p:sp>
          <p:sp>
            <p:nvSpPr>
              <p:cNvPr id="40" name="TextBox 147">
                <a:extLst>
                  <a:ext uri="{FF2B5EF4-FFF2-40B4-BE49-F238E27FC236}">
                    <a16:creationId xmlns:a16="http://schemas.microsoft.com/office/drawing/2014/main" id="{167640E4-30FB-4A1B-8D0F-9D17CF7538E8}"/>
                  </a:ext>
                </a:extLst>
              </p:cNvPr>
              <p:cNvSpPr txBox="1">
                <a:spLocks noChangeArrowheads="1"/>
              </p:cNvSpPr>
              <p:nvPr/>
            </p:nvSpPr>
            <p:spPr bwMode="auto">
              <a:xfrm>
                <a:off x="3520934" y="1388124"/>
                <a:ext cx="1116000" cy="464268"/>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b="1" lang="zh-CN" sz="2200">
                    <a:solidFill>
                      <a:schemeClr val="bg1"/>
                    </a:solidFill>
                    <a:latin charset="-122" panose="020b0503020204020204" pitchFamily="34" typeface="微软雅黑"/>
                    <a:cs typeface="+mn-ea"/>
                    <a:sym charset="-122" panose="020b0503020204020204" pitchFamily="34" typeface="微软雅黑"/>
                  </a:rPr>
                  <a:t>第五章　</a:t>
                </a:r>
              </a:p>
            </p:txBody>
          </p:sp>
        </p:grpSp>
      </p:grpSp>
      <p:grpSp>
        <p:nvGrpSpPr>
          <p:cNvPr id="41" name="组合 40">
            <a:extLst>
              <a:ext uri="{FF2B5EF4-FFF2-40B4-BE49-F238E27FC236}">
                <a16:creationId xmlns:a16="http://schemas.microsoft.com/office/drawing/2014/main" id="{915321D8-59DA-45E4-9568-EB6878FED22C}"/>
              </a:ext>
            </a:extLst>
          </p:cNvPr>
          <p:cNvGrpSpPr/>
          <p:nvPr/>
        </p:nvGrpSpPr>
        <p:grpSpPr>
          <a:xfrm>
            <a:off x="3804384" y="3208516"/>
            <a:ext cx="4310916" cy="507326"/>
            <a:chOff x="3447842" y="1388124"/>
            <a:chExt cx="4310916" cy="507326"/>
          </a:xfrm>
        </p:grpSpPr>
        <p:sp>
          <p:nvSpPr>
            <p:cNvPr id="42" name="TextBox 147">
              <a:extLst>
                <a:ext uri="{FF2B5EF4-FFF2-40B4-BE49-F238E27FC236}">
                  <a16:creationId xmlns:a16="http://schemas.microsoft.com/office/drawing/2014/main" id="{350D6E7A-E6AA-4CE5-8B83-31E7E08BC0E1}"/>
                </a:ext>
              </a:extLst>
            </p:cNvPr>
            <p:cNvSpPr txBox="1">
              <a:spLocks noChangeArrowheads="1"/>
            </p:cNvSpPr>
            <p:nvPr/>
          </p:nvSpPr>
          <p:spPr bwMode="auto">
            <a:xfrm>
              <a:off x="4980000" y="1402247"/>
              <a:ext cx="2778758" cy="493203"/>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200">
                  <a:solidFill>
                    <a:srgbClr val="FF0000"/>
                  </a:solidFill>
                  <a:latin charset="-122" panose="020b0503020204020204" pitchFamily="34" typeface="微软雅黑"/>
                  <a:cs typeface="+mn-ea"/>
                  <a:sym charset="-122" panose="020b0503020204020204" pitchFamily="34" typeface="微软雅黑"/>
                </a:rPr>
                <a:t>党员监督和组织处置</a:t>
              </a:r>
            </a:p>
          </p:txBody>
        </p:sp>
        <p:grpSp>
          <p:nvGrpSpPr>
            <p:cNvPr id="43" name="组合 42">
              <a:extLst>
                <a:ext uri="{FF2B5EF4-FFF2-40B4-BE49-F238E27FC236}">
                  <a16:creationId xmlns:a16="http://schemas.microsoft.com/office/drawing/2014/main" id="{08886FDE-61F5-4904-9BD0-15B9B72C7576}"/>
                </a:ext>
              </a:extLst>
            </p:cNvPr>
            <p:cNvGrpSpPr/>
            <p:nvPr/>
          </p:nvGrpSpPr>
          <p:grpSpPr>
            <a:xfrm>
              <a:off x="3447842" y="1388124"/>
              <a:ext cx="1189092" cy="464268"/>
              <a:chOff x="3447842" y="1388124"/>
              <a:chExt cx="1189092" cy="464268"/>
            </a:xfrm>
          </p:grpSpPr>
          <p:sp>
            <p:nvSpPr>
              <p:cNvPr id="44" name="矩形 43">
                <a:extLst>
                  <a:ext uri="{FF2B5EF4-FFF2-40B4-BE49-F238E27FC236}">
                    <a16:creationId xmlns:a16="http://schemas.microsoft.com/office/drawing/2014/main" id="{88DC6559-D049-4878-BEB2-5AB464ABEDDA}"/>
                  </a:ext>
                </a:extLst>
              </p:cNvPr>
              <p:cNvSpPr/>
              <p:nvPr/>
            </p:nvSpPr>
            <p:spPr>
              <a:xfrm>
                <a:off x="3447842" y="1390650"/>
                <a:ext cx="1188000" cy="423642"/>
              </a:xfrm>
              <a:prstGeom prst="rect">
                <a:avLst/>
              </a:prstGeom>
              <a:solidFill>
                <a:srgbClr val="EE0000"/>
              </a:solidFill>
              <a:ln>
                <a:solidFill>
                  <a:srgbClr val="FDF7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200"/>
              </a:p>
            </p:txBody>
          </p:sp>
          <p:sp>
            <p:nvSpPr>
              <p:cNvPr id="45" name="TextBox 147">
                <a:extLst>
                  <a:ext uri="{FF2B5EF4-FFF2-40B4-BE49-F238E27FC236}">
                    <a16:creationId xmlns:a16="http://schemas.microsoft.com/office/drawing/2014/main" id="{D6BD6DF2-8D34-46AB-8556-42AB7AA04269}"/>
                  </a:ext>
                </a:extLst>
              </p:cNvPr>
              <p:cNvSpPr txBox="1">
                <a:spLocks noChangeArrowheads="1"/>
              </p:cNvSpPr>
              <p:nvPr/>
            </p:nvSpPr>
            <p:spPr bwMode="auto">
              <a:xfrm>
                <a:off x="3520934" y="1388124"/>
                <a:ext cx="1116000" cy="464268"/>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b="1" lang="zh-CN" sz="2200">
                    <a:solidFill>
                      <a:schemeClr val="bg1"/>
                    </a:solidFill>
                    <a:latin charset="-122" panose="020b0503020204020204" pitchFamily="34" typeface="微软雅黑"/>
                    <a:cs typeface="+mn-ea"/>
                    <a:sym charset="-122" panose="020b0503020204020204" pitchFamily="34" typeface="微软雅黑"/>
                  </a:rPr>
                  <a:t>第六章　</a:t>
                </a:r>
              </a:p>
            </p:txBody>
          </p:sp>
        </p:grpSp>
      </p:grpSp>
      <p:grpSp>
        <p:nvGrpSpPr>
          <p:cNvPr id="46" name="组合 45">
            <a:extLst>
              <a:ext uri="{FF2B5EF4-FFF2-40B4-BE49-F238E27FC236}">
                <a16:creationId xmlns:a16="http://schemas.microsoft.com/office/drawing/2014/main" id="{613FFAE5-1BC5-4BF6-B50E-5C55DDC562CE}"/>
              </a:ext>
            </a:extLst>
          </p:cNvPr>
          <p:cNvGrpSpPr/>
          <p:nvPr/>
        </p:nvGrpSpPr>
        <p:grpSpPr>
          <a:xfrm>
            <a:off x="3804384" y="4776943"/>
            <a:ext cx="4310319" cy="595476"/>
            <a:chOff x="3447842" y="1388124"/>
            <a:chExt cx="4310319" cy="595476"/>
          </a:xfrm>
        </p:grpSpPr>
        <p:sp>
          <p:nvSpPr>
            <p:cNvPr id="57" name="TextBox 147">
              <a:extLst>
                <a:ext uri="{FF2B5EF4-FFF2-40B4-BE49-F238E27FC236}">
                  <a16:creationId xmlns:a16="http://schemas.microsoft.com/office/drawing/2014/main" id="{AF06E00F-D41F-4DB5-B88F-880F59F654BF}"/>
                </a:ext>
              </a:extLst>
            </p:cNvPr>
            <p:cNvSpPr txBox="1">
              <a:spLocks noChangeArrowheads="1"/>
            </p:cNvSpPr>
            <p:nvPr/>
          </p:nvSpPr>
          <p:spPr bwMode="auto">
            <a:xfrm>
              <a:off x="4980000" y="1402248"/>
              <a:ext cx="2778161" cy="581352"/>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200">
                  <a:solidFill>
                    <a:srgbClr val="FF0000"/>
                  </a:solidFill>
                  <a:latin charset="-122" panose="020b0503020204020204" pitchFamily="34" typeface="微软雅黑"/>
                  <a:cs typeface="+mn-ea"/>
                  <a:sym charset="-122" panose="020b0503020204020204" pitchFamily="34" typeface="微软雅黑"/>
                </a:rPr>
                <a:t>组织领导和工作保障</a:t>
              </a:r>
            </a:p>
          </p:txBody>
        </p:sp>
        <p:grpSp>
          <p:nvGrpSpPr>
            <p:cNvPr id="58" name="组合 57">
              <a:extLst>
                <a:ext uri="{FF2B5EF4-FFF2-40B4-BE49-F238E27FC236}">
                  <a16:creationId xmlns:a16="http://schemas.microsoft.com/office/drawing/2014/main" id="{23F446DD-5683-4504-A093-EE63BD207F23}"/>
                </a:ext>
              </a:extLst>
            </p:cNvPr>
            <p:cNvGrpSpPr/>
            <p:nvPr/>
          </p:nvGrpSpPr>
          <p:grpSpPr>
            <a:xfrm>
              <a:off x="3447842" y="1388124"/>
              <a:ext cx="1189092" cy="464268"/>
              <a:chOff x="3447842" y="1388124"/>
              <a:chExt cx="1189092" cy="464268"/>
            </a:xfrm>
          </p:grpSpPr>
          <p:sp>
            <p:nvSpPr>
              <p:cNvPr id="59" name="矩形 58">
                <a:extLst>
                  <a:ext uri="{FF2B5EF4-FFF2-40B4-BE49-F238E27FC236}">
                    <a16:creationId xmlns:a16="http://schemas.microsoft.com/office/drawing/2014/main" id="{03A55931-79F8-4B9E-A821-840D71741941}"/>
                  </a:ext>
                </a:extLst>
              </p:cNvPr>
              <p:cNvSpPr/>
              <p:nvPr/>
            </p:nvSpPr>
            <p:spPr>
              <a:xfrm>
                <a:off x="3447842" y="1390650"/>
                <a:ext cx="1188000" cy="423642"/>
              </a:xfrm>
              <a:prstGeom prst="rect">
                <a:avLst/>
              </a:prstGeom>
              <a:solidFill>
                <a:srgbClr val="EE0000"/>
              </a:solidFill>
              <a:ln>
                <a:solidFill>
                  <a:srgbClr val="FDF7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200"/>
              </a:p>
            </p:txBody>
          </p:sp>
          <p:sp>
            <p:nvSpPr>
              <p:cNvPr id="60" name="TextBox 147">
                <a:extLst>
                  <a:ext uri="{FF2B5EF4-FFF2-40B4-BE49-F238E27FC236}">
                    <a16:creationId xmlns:a16="http://schemas.microsoft.com/office/drawing/2014/main" id="{D2C463A4-798C-423F-A71E-10164FD05AB2}"/>
                  </a:ext>
                </a:extLst>
              </p:cNvPr>
              <p:cNvSpPr txBox="1">
                <a:spLocks noChangeArrowheads="1"/>
              </p:cNvSpPr>
              <p:nvPr/>
            </p:nvSpPr>
            <p:spPr bwMode="auto">
              <a:xfrm>
                <a:off x="3520934" y="1388124"/>
                <a:ext cx="1116000" cy="464268"/>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b="1" lang="zh-CN" sz="2200">
                    <a:solidFill>
                      <a:schemeClr val="bg1"/>
                    </a:solidFill>
                    <a:latin charset="-122" panose="020b0503020204020204" pitchFamily="34" typeface="微软雅黑"/>
                    <a:cs typeface="+mn-ea"/>
                    <a:sym charset="-122" panose="020b0503020204020204" pitchFamily="34" typeface="微软雅黑"/>
                  </a:rPr>
                  <a:t>第九章　</a:t>
                </a:r>
              </a:p>
            </p:txBody>
          </p:sp>
        </p:grpSp>
      </p:grpSp>
      <p:grpSp>
        <p:nvGrpSpPr>
          <p:cNvPr id="61" name="组合 60">
            <a:extLst>
              <a:ext uri="{FF2B5EF4-FFF2-40B4-BE49-F238E27FC236}">
                <a16:creationId xmlns:a16="http://schemas.microsoft.com/office/drawing/2014/main" id="{0F58D884-CB7F-460C-822F-62A6F523FE1D}"/>
              </a:ext>
            </a:extLst>
          </p:cNvPr>
          <p:cNvGrpSpPr/>
          <p:nvPr/>
        </p:nvGrpSpPr>
        <p:grpSpPr>
          <a:xfrm>
            <a:off x="3804384" y="4254134"/>
            <a:ext cx="4310319" cy="644486"/>
            <a:chOff x="3447842" y="1388124"/>
            <a:chExt cx="4310319" cy="644486"/>
          </a:xfrm>
        </p:grpSpPr>
        <p:sp>
          <p:nvSpPr>
            <p:cNvPr id="62" name="TextBox 147">
              <a:extLst>
                <a:ext uri="{FF2B5EF4-FFF2-40B4-BE49-F238E27FC236}">
                  <a16:creationId xmlns:a16="http://schemas.microsoft.com/office/drawing/2014/main" id="{78D1467D-1BA9-43AA-BA2B-9C9D48DCB342}"/>
                </a:ext>
              </a:extLst>
            </p:cNvPr>
            <p:cNvSpPr txBox="1">
              <a:spLocks noChangeArrowheads="1"/>
            </p:cNvSpPr>
            <p:nvPr/>
          </p:nvSpPr>
          <p:spPr bwMode="auto">
            <a:xfrm>
              <a:off x="4980000" y="1402247"/>
              <a:ext cx="2778161" cy="630363"/>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200">
                  <a:solidFill>
                    <a:srgbClr val="FF0000"/>
                  </a:solidFill>
                  <a:latin charset="-122" panose="020b0503020204020204" pitchFamily="34" typeface="微软雅黑"/>
                  <a:cs typeface="+mn-ea"/>
                  <a:sym charset="-122" panose="020b0503020204020204" pitchFamily="34" typeface="微软雅黑"/>
                </a:rPr>
                <a:t>党员教育管理信息化</a:t>
              </a:r>
            </a:p>
          </p:txBody>
        </p:sp>
        <p:grpSp>
          <p:nvGrpSpPr>
            <p:cNvPr id="63" name="组合 62">
              <a:extLst>
                <a:ext uri="{FF2B5EF4-FFF2-40B4-BE49-F238E27FC236}">
                  <a16:creationId xmlns:a16="http://schemas.microsoft.com/office/drawing/2014/main" id="{670C70E6-BA8C-4A5D-919E-73D99942734A}"/>
                </a:ext>
              </a:extLst>
            </p:cNvPr>
            <p:cNvGrpSpPr/>
            <p:nvPr/>
          </p:nvGrpSpPr>
          <p:grpSpPr>
            <a:xfrm>
              <a:off x="3447842" y="1388124"/>
              <a:ext cx="1189092" cy="464268"/>
              <a:chOff x="3447842" y="1388124"/>
              <a:chExt cx="1189092" cy="464268"/>
            </a:xfrm>
          </p:grpSpPr>
          <p:sp>
            <p:nvSpPr>
              <p:cNvPr id="64" name="矩形 63">
                <a:extLst>
                  <a:ext uri="{FF2B5EF4-FFF2-40B4-BE49-F238E27FC236}">
                    <a16:creationId xmlns:a16="http://schemas.microsoft.com/office/drawing/2014/main" id="{9F1E7AC6-FB5B-4635-8A16-81F8755C0E6A}"/>
                  </a:ext>
                </a:extLst>
              </p:cNvPr>
              <p:cNvSpPr/>
              <p:nvPr/>
            </p:nvSpPr>
            <p:spPr>
              <a:xfrm>
                <a:off x="3447842" y="1390650"/>
                <a:ext cx="1188000" cy="423642"/>
              </a:xfrm>
              <a:prstGeom prst="rect">
                <a:avLst/>
              </a:prstGeom>
              <a:solidFill>
                <a:srgbClr val="EE0000"/>
              </a:solidFill>
              <a:ln>
                <a:solidFill>
                  <a:srgbClr val="FDF7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200"/>
              </a:p>
            </p:txBody>
          </p:sp>
          <p:sp>
            <p:nvSpPr>
              <p:cNvPr id="65" name="TextBox 147">
                <a:extLst>
                  <a:ext uri="{FF2B5EF4-FFF2-40B4-BE49-F238E27FC236}">
                    <a16:creationId xmlns:a16="http://schemas.microsoft.com/office/drawing/2014/main" id="{B90E8CBB-2E3A-46BD-A34E-F74D06A5BBD2}"/>
                  </a:ext>
                </a:extLst>
              </p:cNvPr>
              <p:cNvSpPr txBox="1">
                <a:spLocks noChangeArrowheads="1"/>
              </p:cNvSpPr>
              <p:nvPr/>
            </p:nvSpPr>
            <p:spPr bwMode="auto">
              <a:xfrm>
                <a:off x="3520934" y="1388124"/>
                <a:ext cx="1116000" cy="464268"/>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b="1" lang="zh-CN" sz="2200">
                    <a:solidFill>
                      <a:schemeClr val="bg1"/>
                    </a:solidFill>
                    <a:latin charset="-122" panose="020b0503020204020204" pitchFamily="34" typeface="微软雅黑"/>
                    <a:cs typeface="+mn-ea"/>
                    <a:sym charset="-122" panose="020b0503020204020204" pitchFamily="34" typeface="微软雅黑"/>
                  </a:rPr>
                  <a:t>第八章　</a:t>
                </a:r>
              </a:p>
            </p:txBody>
          </p:sp>
        </p:grpSp>
      </p:grpSp>
      <p:grpSp>
        <p:nvGrpSpPr>
          <p:cNvPr id="66" name="组合 65">
            <a:extLst>
              <a:ext uri="{FF2B5EF4-FFF2-40B4-BE49-F238E27FC236}">
                <a16:creationId xmlns:a16="http://schemas.microsoft.com/office/drawing/2014/main" id="{E27C2DC2-D15A-4EF8-8DF9-5659AD77251D}"/>
              </a:ext>
            </a:extLst>
          </p:cNvPr>
          <p:cNvGrpSpPr/>
          <p:nvPr/>
        </p:nvGrpSpPr>
        <p:grpSpPr>
          <a:xfrm>
            <a:off x="3804384" y="3731325"/>
            <a:ext cx="3754295" cy="595476"/>
            <a:chOff x="3447842" y="1388124"/>
            <a:chExt cx="3754295" cy="595476"/>
          </a:xfrm>
        </p:grpSpPr>
        <p:sp>
          <p:nvSpPr>
            <p:cNvPr id="67" name="TextBox 147">
              <a:extLst>
                <a:ext uri="{FF2B5EF4-FFF2-40B4-BE49-F238E27FC236}">
                  <a16:creationId xmlns:a16="http://schemas.microsoft.com/office/drawing/2014/main" id="{7CC95D9F-58B8-4E6C-8753-4B05C623FFF0}"/>
                </a:ext>
              </a:extLst>
            </p:cNvPr>
            <p:cNvSpPr txBox="1">
              <a:spLocks noChangeArrowheads="1"/>
            </p:cNvSpPr>
            <p:nvPr/>
          </p:nvSpPr>
          <p:spPr bwMode="auto">
            <a:xfrm>
              <a:off x="4980000" y="1402248"/>
              <a:ext cx="2222137" cy="581352"/>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200">
                  <a:solidFill>
                    <a:srgbClr val="FF0000"/>
                  </a:solidFill>
                  <a:latin charset="-122" panose="020b0503020204020204" pitchFamily="34" typeface="微软雅黑"/>
                  <a:cs typeface="+mn-ea"/>
                  <a:sym charset="-122" panose="020b0503020204020204" pitchFamily="34" typeface="微软雅黑"/>
                </a:rPr>
                <a:t>流动党员管理</a:t>
              </a:r>
            </a:p>
          </p:txBody>
        </p:sp>
        <p:grpSp>
          <p:nvGrpSpPr>
            <p:cNvPr id="68" name="组合 67">
              <a:extLst>
                <a:ext uri="{FF2B5EF4-FFF2-40B4-BE49-F238E27FC236}">
                  <a16:creationId xmlns:a16="http://schemas.microsoft.com/office/drawing/2014/main" id="{3F7FC2E9-D009-4D30-8ECB-C8330ABBBB44}"/>
                </a:ext>
              </a:extLst>
            </p:cNvPr>
            <p:cNvGrpSpPr/>
            <p:nvPr/>
          </p:nvGrpSpPr>
          <p:grpSpPr>
            <a:xfrm>
              <a:off x="3447842" y="1388124"/>
              <a:ext cx="1189092" cy="464268"/>
              <a:chOff x="3447842" y="1388124"/>
              <a:chExt cx="1189092" cy="464268"/>
            </a:xfrm>
          </p:grpSpPr>
          <p:sp>
            <p:nvSpPr>
              <p:cNvPr id="69" name="矩形 68">
                <a:extLst>
                  <a:ext uri="{FF2B5EF4-FFF2-40B4-BE49-F238E27FC236}">
                    <a16:creationId xmlns:a16="http://schemas.microsoft.com/office/drawing/2014/main" id="{6D7DD136-F634-45DB-AED5-F5391DCE650C}"/>
                  </a:ext>
                </a:extLst>
              </p:cNvPr>
              <p:cNvSpPr/>
              <p:nvPr/>
            </p:nvSpPr>
            <p:spPr>
              <a:xfrm>
                <a:off x="3447842" y="1390650"/>
                <a:ext cx="1188000" cy="423642"/>
              </a:xfrm>
              <a:prstGeom prst="rect">
                <a:avLst/>
              </a:prstGeom>
              <a:solidFill>
                <a:srgbClr val="EE0000"/>
              </a:solidFill>
              <a:ln>
                <a:solidFill>
                  <a:srgbClr val="FDF7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200"/>
              </a:p>
            </p:txBody>
          </p:sp>
          <p:sp>
            <p:nvSpPr>
              <p:cNvPr id="70" name="TextBox 147">
                <a:extLst>
                  <a:ext uri="{FF2B5EF4-FFF2-40B4-BE49-F238E27FC236}">
                    <a16:creationId xmlns:a16="http://schemas.microsoft.com/office/drawing/2014/main" id="{2CDF1D79-1527-41D6-A71B-20D2C8082EE6}"/>
                  </a:ext>
                </a:extLst>
              </p:cNvPr>
              <p:cNvSpPr txBox="1">
                <a:spLocks noChangeArrowheads="1"/>
              </p:cNvSpPr>
              <p:nvPr/>
            </p:nvSpPr>
            <p:spPr bwMode="auto">
              <a:xfrm>
                <a:off x="3520934" y="1388124"/>
                <a:ext cx="1116000" cy="464268"/>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b="1" lang="zh-CN" sz="2200">
                    <a:solidFill>
                      <a:schemeClr val="bg1"/>
                    </a:solidFill>
                    <a:latin charset="-122" panose="020b0503020204020204" pitchFamily="34" typeface="微软雅黑"/>
                    <a:cs typeface="+mn-ea"/>
                    <a:sym charset="-122" panose="020b0503020204020204" pitchFamily="34" typeface="微软雅黑"/>
                  </a:rPr>
                  <a:t>第七章　</a:t>
                </a:r>
              </a:p>
            </p:txBody>
          </p:sp>
        </p:grpSp>
      </p:grpSp>
      <p:grpSp>
        <p:nvGrpSpPr>
          <p:cNvPr id="71" name="组合 70">
            <a:extLst>
              <a:ext uri="{FF2B5EF4-FFF2-40B4-BE49-F238E27FC236}">
                <a16:creationId xmlns:a16="http://schemas.microsoft.com/office/drawing/2014/main" id="{204FF92D-E9BF-46E7-89ED-52DB2AA6DF2F}"/>
              </a:ext>
            </a:extLst>
          </p:cNvPr>
          <p:cNvGrpSpPr/>
          <p:nvPr/>
        </p:nvGrpSpPr>
        <p:grpSpPr>
          <a:xfrm>
            <a:off x="3804384" y="5299749"/>
            <a:ext cx="2648158" cy="464268"/>
            <a:chOff x="3447842" y="1388124"/>
            <a:chExt cx="2648158" cy="464268"/>
          </a:xfrm>
        </p:grpSpPr>
        <p:sp>
          <p:nvSpPr>
            <p:cNvPr id="72" name="TextBox 147">
              <a:extLst>
                <a:ext uri="{FF2B5EF4-FFF2-40B4-BE49-F238E27FC236}">
                  <a16:creationId xmlns:a16="http://schemas.microsoft.com/office/drawing/2014/main" id="{B2902153-BF85-4518-B2F5-C3852EA9F5D1}"/>
                </a:ext>
              </a:extLst>
            </p:cNvPr>
            <p:cNvSpPr txBox="1">
              <a:spLocks noChangeArrowheads="1"/>
            </p:cNvSpPr>
            <p:nvPr/>
          </p:nvSpPr>
          <p:spPr bwMode="auto">
            <a:xfrm>
              <a:off x="4980000" y="1402248"/>
              <a:ext cx="1116000" cy="423642"/>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200">
                  <a:solidFill>
                    <a:srgbClr val="FF0000"/>
                  </a:solidFill>
                  <a:latin charset="-122" panose="020b0503020204020204" pitchFamily="34" typeface="微软雅黑"/>
                  <a:cs typeface="+mn-ea"/>
                  <a:sym charset="-122" panose="020b0503020204020204" pitchFamily="34" typeface="微软雅黑"/>
                </a:rPr>
                <a:t>附则</a:t>
              </a:r>
            </a:p>
          </p:txBody>
        </p:sp>
        <p:grpSp>
          <p:nvGrpSpPr>
            <p:cNvPr id="73" name="组合 72">
              <a:extLst>
                <a:ext uri="{FF2B5EF4-FFF2-40B4-BE49-F238E27FC236}">
                  <a16:creationId xmlns:a16="http://schemas.microsoft.com/office/drawing/2014/main" id="{B535B223-5BB0-400A-8845-D38C41B5D6FB}"/>
                </a:ext>
              </a:extLst>
            </p:cNvPr>
            <p:cNvGrpSpPr/>
            <p:nvPr/>
          </p:nvGrpSpPr>
          <p:grpSpPr>
            <a:xfrm>
              <a:off x="3447842" y="1388124"/>
              <a:ext cx="1189092" cy="464268"/>
              <a:chOff x="3447842" y="1388124"/>
              <a:chExt cx="1189092" cy="464268"/>
            </a:xfrm>
          </p:grpSpPr>
          <p:sp>
            <p:nvSpPr>
              <p:cNvPr id="74" name="矩形 73">
                <a:extLst>
                  <a:ext uri="{FF2B5EF4-FFF2-40B4-BE49-F238E27FC236}">
                    <a16:creationId xmlns:a16="http://schemas.microsoft.com/office/drawing/2014/main" id="{8B7A396D-9E83-4993-AA99-72E9D2AAEAA2}"/>
                  </a:ext>
                </a:extLst>
              </p:cNvPr>
              <p:cNvSpPr/>
              <p:nvPr/>
            </p:nvSpPr>
            <p:spPr>
              <a:xfrm>
                <a:off x="3447842" y="1390650"/>
                <a:ext cx="1188000" cy="423642"/>
              </a:xfrm>
              <a:prstGeom prst="rect">
                <a:avLst/>
              </a:prstGeom>
              <a:solidFill>
                <a:srgbClr val="EE0000"/>
              </a:solidFill>
              <a:ln>
                <a:solidFill>
                  <a:srgbClr val="FDF7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200"/>
              </a:p>
            </p:txBody>
          </p:sp>
          <p:sp>
            <p:nvSpPr>
              <p:cNvPr id="75" name="TextBox 147">
                <a:extLst>
                  <a:ext uri="{FF2B5EF4-FFF2-40B4-BE49-F238E27FC236}">
                    <a16:creationId xmlns:a16="http://schemas.microsoft.com/office/drawing/2014/main" id="{E6C3C6AC-F7F0-4821-AA01-66DCD86C5059}"/>
                  </a:ext>
                </a:extLst>
              </p:cNvPr>
              <p:cNvSpPr txBox="1">
                <a:spLocks noChangeArrowheads="1"/>
              </p:cNvSpPr>
              <p:nvPr/>
            </p:nvSpPr>
            <p:spPr bwMode="auto">
              <a:xfrm>
                <a:off x="3520934" y="1388124"/>
                <a:ext cx="1116000" cy="464268"/>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b="1" lang="zh-CN" sz="2200">
                    <a:solidFill>
                      <a:schemeClr val="bg1"/>
                    </a:solidFill>
                    <a:latin charset="-122" panose="020b0503020204020204" pitchFamily="34" typeface="微软雅黑"/>
                    <a:cs typeface="+mn-ea"/>
                    <a:sym charset="-122" panose="020b0503020204020204" pitchFamily="34" typeface="微软雅黑"/>
                  </a:rPr>
                  <a:t>第十章　</a:t>
                </a:r>
              </a:p>
            </p:txBody>
          </p:sp>
        </p:grpSp>
      </p:grpSp>
      <p:grpSp>
        <p:nvGrpSpPr>
          <p:cNvPr id="76" name="组合 75">
            <a:extLst>
              <a:ext uri="{FF2B5EF4-FFF2-40B4-BE49-F238E27FC236}">
                <a16:creationId xmlns:a16="http://schemas.microsoft.com/office/drawing/2014/main" id="{89396649-4278-417C-BCE7-EAC21EEC280C}"/>
              </a:ext>
            </a:extLst>
          </p:cNvPr>
          <p:cNvGrpSpPr/>
          <p:nvPr/>
        </p:nvGrpSpPr>
        <p:grpSpPr>
          <a:xfrm>
            <a:off x="3804384" y="1117279"/>
            <a:ext cx="7479860" cy="520697"/>
            <a:chOff x="3447842" y="1388123"/>
            <a:chExt cx="7479860" cy="520697"/>
          </a:xfrm>
        </p:grpSpPr>
        <p:sp>
          <p:nvSpPr>
            <p:cNvPr id="77" name="TextBox 147">
              <a:extLst>
                <a:ext uri="{FF2B5EF4-FFF2-40B4-BE49-F238E27FC236}">
                  <a16:creationId xmlns:a16="http://schemas.microsoft.com/office/drawing/2014/main" id="{297C0935-3565-4B40-81D6-7CE9B1A27AF7}"/>
                </a:ext>
              </a:extLst>
            </p:cNvPr>
            <p:cNvSpPr txBox="1">
              <a:spLocks noChangeArrowheads="1"/>
            </p:cNvSpPr>
            <p:nvPr/>
          </p:nvSpPr>
          <p:spPr bwMode="auto">
            <a:xfrm>
              <a:off x="4980000" y="1388123"/>
              <a:ext cx="5947702" cy="520697"/>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200">
                  <a:solidFill>
                    <a:srgbClr val="FF0000"/>
                  </a:solidFill>
                  <a:latin charset="-122" panose="020b0503020204020204" pitchFamily="34" typeface="微软雅黑"/>
                  <a:cs typeface="+mn-ea"/>
                  <a:sym charset="-122" panose="020b0503020204020204" pitchFamily="34" typeface="微软雅黑"/>
                </a:rPr>
                <a:t>学习贯彻习近平新时代中国特色社会主义思想</a:t>
              </a:r>
            </a:p>
          </p:txBody>
        </p:sp>
        <p:grpSp>
          <p:nvGrpSpPr>
            <p:cNvPr id="78" name="组合 77">
              <a:extLst>
                <a:ext uri="{FF2B5EF4-FFF2-40B4-BE49-F238E27FC236}">
                  <a16:creationId xmlns:a16="http://schemas.microsoft.com/office/drawing/2014/main" id="{B3F83B60-DC5C-47B9-9435-9D5164F0BDBD}"/>
                </a:ext>
              </a:extLst>
            </p:cNvPr>
            <p:cNvGrpSpPr/>
            <p:nvPr/>
          </p:nvGrpSpPr>
          <p:grpSpPr>
            <a:xfrm>
              <a:off x="3447842" y="1388124"/>
              <a:ext cx="1189092" cy="464268"/>
              <a:chOff x="3447842" y="1388124"/>
              <a:chExt cx="1189092" cy="464268"/>
            </a:xfrm>
          </p:grpSpPr>
          <p:sp>
            <p:nvSpPr>
              <p:cNvPr id="79" name="矩形 78">
                <a:extLst>
                  <a:ext uri="{FF2B5EF4-FFF2-40B4-BE49-F238E27FC236}">
                    <a16:creationId xmlns:a16="http://schemas.microsoft.com/office/drawing/2014/main" id="{12429912-0DA9-41B5-8CEE-C1640ED0CE7B}"/>
                  </a:ext>
                </a:extLst>
              </p:cNvPr>
              <p:cNvSpPr/>
              <p:nvPr/>
            </p:nvSpPr>
            <p:spPr>
              <a:xfrm>
                <a:off x="3447842" y="1390650"/>
                <a:ext cx="1188000" cy="423642"/>
              </a:xfrm>
              <a:prstGeom prst="rect">
                <a:avLst/>
              </a:prstGeom>
              <a:solidFill>
                <a:srgbClr val="EE0000"/>
              </a:solidFill>
              <a:ln>
                <a:solidFill>
                  <a:srgbClr val="FDF7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200"/>
              </a:p>
            </p:txBody>
          </p:sp>
          <p:sp>
            <p:nvSpPr>
              <p:cNvPr id="80" name="TextBox 147">
                <a:extLst>
                  <a:ext uri="{FF2B5EF4-FFF2-40B4-BE49-F238E27FC236}">
                    <a16:creationId xmlns:a16="http://schemas.microsoft.com/office/drawing/2014/main" id="{22C05B12-D8DB-4E2A-8A6C-DB533105EC74}"/>
                  </a:ext>
                </a:extLst>
              </p:cNvPr>
              <p:cNvSpPr txBox="1">
                <a:spLocks noChangeArrowheads="1"/>
              </p:cNvSpPr>
              <p:nvPr/>
            </p:nvSpPr>
            <p:spPr bwMode="auto">
              <a:xfrm>
                <a:off x="3520934" y="1388124"/>
                <a:ext cx="1116000" cy="464268"/>
              </a:xfrm>
              <a:prstGeom prst="rect">
                <a:avLst/>
              </a:prstGeom>
              <a:noFill/>
              <a:ln>
                <a:noFill/>
              </a:ln>
            </p:spPr>
            <p:txBody>
              <a:bodyPr bIns="51798" lIns="103597" rIns="103597" tIns="51798"/>
              <a:lstStyle>
                <a:lvl1pPr eaLnBrk="0" hangingPunct="0">
                  <a:defRPr>
                    <a:solidFill>
                      <a:schemeClr val="tx1"/>
                    </a:solidFill>
                    <a:latin charset="0" panose="020b0604020202020204" pitchFamily="34" typeface="Arial"/>
                    <a:ea charset="-122" panose="020b0503020204020204" pitchFamily="34" typeface="微软雅黑"/>
                  </a:defRPr>
                </a:lvl1pPr>
                <a:lvl2pPr eaLnBrk="0" hangingPunct="0" indent="-285750" marL="742950">
                  <a:defRPr>
                    <a:solidFill>
                      <a:schemeClr val="tx1"/>
                    </a:solidFill>
                    <a:latin charset="0" panose="020b0604020202020204" pitchFamily="34" typeface="Arial"/>
                    <a:ea charset="-122" panose="020b0503020204020204" pitchFamily="34" typeface="微软雅黑"/>
                  </a:defRPr>
                </a:lvl2pPr>
                <a:lvl3pPr eaLnBrk="0" hangingPunct="0" indent="-228600" marL="1143000">
                  <a:defRPr>
                    <a:solidFill>
                      <a:schemeClr val="tx1"/>
                    </a:solidFill>
                    <a:latin charset="0" panose="020b0604020202020204" pitchFamily="34" typeface="Arial"/>
                    <a:ea charset="-122" panose="020b0503020204020204" pitchFamily="34" typeface="微软雅黑"/>
                  </a:defRPr>
                </a:lvl3pPr>
                <a:lvl4pPr eaLnBrk="0" hangingPunct="0" indent="-228600" marL="1600200">
                  <a:defRPr>
                    <a:solidFill>
                      <a:schemeClr val="tx1"/>
                    </a:solidFill>
                    <a:latin charset="0" panose="020b0604020202020204" pitchFamily="34" typeface="Arial"/>
                    <a:ea charset="-122" panose="020b0503020204020204" pitchFamily="34" typeface="微软雅黑"/>
                  </a:defRPr>
                </a:lvl4pPr>
                <a:lvl5pPr eaLnBrk="0" hangingPunct="0"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b="1" lang="zh-CN" sz="2200">
                    <a:solidFill>
                      <a:schemeClr val="bg1"/>
                    </a:solidFill>
                    <a:latin charset="-122" panose="020b0503020204020204" pitchFamily="34" typeface="微软雅黑"/>
                    <a:cs typeface="+mn-ea"/>
                    <a:sym charset="-122" panose="020b0503020204020204" pitchFamily="34" typeface="微软雅黑"/>
                  </a:rPr>
                  <a:t>第二章　</a:t>
                </a:r>
              </a:p>
            </p:txBody>
          </p:sp>
        </p:grpSp>
      </p:grpSp>
    </p:spTree>
    <p:custDataLst>
      <p:tags r:id="rId10"/>
    </p:custDataLst>
  </p:cSld>
  <p:clrMapOvr>
    <a:masterClrMapping/>
  </p:clrMapOvr>
  <mc:AlternateContent>
    <mc:Choice Requires="p14">
      <p:transition advClick="0" advTm="2000" p14:dur="1500" spd="slow">
        <p:circle/>
      </p:transition>
    </mc:Choice>
    <mc:Fallback>
      <p:transition advClick="0" advTm="2000"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7"/>
                                        </p:tgtEl>
                                        <p:attrNameLst>
                                          <p:attrName>style.visibility</p:attrName>
                                        </p:attrNameLst>
                                      </p:cBhvr>
                                      <p:to>
                                        <p:strVal val="visible"/>
                                      </p:to>
                                    </p:set>
                                    <p:animEffect filter="wipe(right)" transition="in">
                                      <p:cBhvr>
                                        <p:cTn dur="500" id="7"/>
                                        <p:tgtEl>
                                          <p:spTgt spid="17"/>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30"/>
                                        </p:tgtEl>
                                        <p:attrNameLst>
                                          <p:attrName>style.visibility</p:attrName>
                                        </p:attrNameLst>
                                      </p:cBhvr>
                                      <p:to>
                                        <p:strVal val="visible"/>
                                      </p:to>
                                    </p:set>
                                    <p:animEffect filter="fade" transition="in">
                                      <p:cBhvr>
                                        <p:cTn dur="750" id="11"/>
                                        <p:tgtEl>
                                          <p:spTgt spid="30"/>
                                        </p:tgtEl>
                                      </p:cBhvr>
                                    </p:animEffect>
                                    <p:anim calcmode="lin" valueType="num">
                                      <p:cBhvr>
                                        <p:cTn dur="750" fill="hold" id="12"/>
                                        <p:tgtEl>
                                          <p:spTgt spid="30"/>
                                        </p:tgtEl>
                                        <p:attrNameLst>
                                          <p:attrName>ppt_x</p:attrName>
                                        </p:attrNameLst>
                                      </p:cBhvr>
                                      <p:tavLst>
                                        <p:tav tm="0">
                                          <p:val>
                                            <p:strVal val="#ppt_x"/>
                                          </p:val>
                                        </p:tav>
                                        <p:tav tm="100000">
                                          <p:val>
                                            <p:strVal val="#ppt_x"/>
                                          </p:val>
                                        </p:tav>
                                      </p:tavLst>
                                    </p:anim>
                                    <p:anim calcmode="lin" valueType="num">
                                      <p:cBhvr>
                                        <p:cTn dur="750" fill="hold" id="13"/>
                                        <p:tgtEl>
                                          <p:spTgt spid="3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250"/>
                            </p:stCondLst>
                            <p:childTnLst>
                              <p:par>
                                <p:cTn decel="100000" fill="hold" grpId="0" id="15" nodeType="afterEffect" presetClass="entr" presetID="50" presetSubtype="0">
                                  <p:stCondLst>
                                    <p:cond delay="0"/>
                                  </p:stCondLst>
                                  <p:iterate type="lt">
                                    <p:tmPct val="10000"/>
                                  </p:iterate>
                                  <p:childTnLst>
                                    <p:set>
                                      <p:cBhvr>
                                        <p:cTn dur="1" fill="hold" id="16">
                                          <p:stCondLst>
                                            <p:cond delay="0"/>
                                          </p:stCondLst>
                                        </p:cTn>
                                        <p:tgtEl>
                                          <p:spTgt spid="20"/>
                                        </p:tgtEl>
                                        <p:attrNameLst>
                                          <p:attrName>style.visibility</p:attrName>
                                        </p:attrNameLst>
                                      </p:cBhvr>
                                      <p:to>
                                        <p:strVal val="visible"/>
                                      </p:to>
                                    </p:set>
                                    <p:anim calcmode="lin" valueType="num">
                                      <p:cBhvr>
                                        <p:cTn dur="750" fill="hold" id="17"/>
                                        <p:tgtEl>
                                          <p:spTgt spid="20"/>
                                        </p:tgtEl>
                                        <p:attrNameLst>
                                          <p:attrName>ppt_w</p:attrName>
                                        </p:attrNameLst>
                                      </p:cBhvr>
                                      <p:tavLst>
                                        <p:tav tm="0">
                                          <p:val>
                                            <p:strVal val="#ppt_w+.3"/>
                                          </p:val>
                                        </p:tav>
                                        <p:tav tm="100000">
                                          <p:val>
                                            <p:strVal val="#ppt_w"/>
                                          </p:val>
                                        </p:tav>
                                      </p:tavLst>
                                    </p:anim>
                                    <p:anim calcmode="lin" valueType="num">
                                      <p:cBhvr>
                                        <p:cTn dur="750" fill="hold" id="18"/>
                                        <p:tgtEl>
                                          <p:spTgt spid="20"/>
                                        </p:tgtEl>
                                        <p:attrNameLst>
                                          <p:attrName>ppt_h</p:attrName>
                                        </p:attrNameLst>
                                      </p:cBhvr>
                                      <p:tavLst>
                                        <p:tav tm="0">
                                          <p:val>
                                            <p:strVal val="#ppt_h"/>
                                          </p:val>
                                        </p:tav>
                                        <p:tav tm="100000">
                                          <p:val>
                                            <p:strVal val="#ppt_h"/>
                                          </p:val>
                                        </p:tav>
                                      </p:tavLst>
                                    </p:anim>
                                    <p:animEffect filter="fade" transition="in">
                                      <p:cBhvr>
                                        <p:cTn dur="750" id="19"/>
                                        <p:tgtEl>
                                          <p:spTgt spid="20"/>
                                        </p:tgtEl>
                                      </p:cBhvr>
                                    </p:animEffect>
                                  </p:childTnLst>
                                </p:cTn>
                              </p:par>
                            </p:childTnLst>
                          </p:cTn>
                        </p:par>
                        <p:par>
                          <p:cTn fill="hold" id="20" nodeType="afterGroup">
                            <p:stCondLst>
                              <p:cond delay="2000"/>
                            </p:stCondLst>
                            <p:childTnLst>
                              <p:par>
                                <p:cTn fill="hold" id="21" nodeType="afterEffect" presetClass="entr" presetID="53" presetSubtype="0">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p:cTn dur="750" fill="hold" id="23"/>
                                        <p:tgtEl>
                                          <p:spTgt spid="18"/>
                                        </p:tgtEl>
                                        <p:attrNameLst>
                                          <p:attrName>ppt_w</p:attrName>
                                        </p:attrNameLst>
                                      </p:cBhvr>
                                      <p:tavLst>
                                        <p:tav tm="0">
                                          <p:val>
                                            <p:fltVal val="0"/>
                                          </p:val>
                                        </p:tav>
                                        <p:tav tm="100000">
                                          <p:val>
                                            <p:strVal val="#ppt_w"/>
                                          </p:val>
                                        </p:tav>
                                      </p:tavLst>
                                    </p:anim>
                                    <p:anim calcmode="lin" valueType="num">
                                      <p:cBhvr>
                                        <p:cTn dur="750" fill="hold" id="24"/>
                                        <p:tgtEl>
                                          <p:spTgt spid="18"/>
                                        </p:tgtEl>
                                        <p:attrNameLst>
                                          <p:attrName>ppt_h</p:attrName>
                                        </p:attrNameLst>
                                      </p:cBhvr>
                                      <p:tavLst>
                                        <p:tav tm="0">
                                          <p:val>
                                            <p:fltVal val="0"/>
                                          </p:val>
                                        </p:tav>
                                        <p:tav tm="100000">
                                          <p:val>
                                            <p:strVal val="#ppt_h"/>
                                          </p:val>
                                        </p:tav>
                                      </p:tavLst>
                                    </p:anim>
                                    <p:animEffect filter="fade" transition="in">
                                      <p:cBhvr>
                                        <p:cTn dur="750" id="25"/>
                                        <p:tgtEl>
                                          <p:spTgt spid="18"/>
                                        </p:tgtEl>
                                      </p:cBhvr>
                                    </p:animEffect>
                                  </p:childTnLst>
                                </p:cTn>
                              </p:par>
                              <p:par>
                                <p:cTn accel="31000" fill="hold" id="26" nodeType="withEffect" presetClass="entr" presetID="2" presetSubtype="2">
                                  <p:stCondLst>
                                    <p:cond delay="750"/>
                                  </p:stCondLst>
                                  <p:childTnLst>
                                    <p:set>
                                      <p:cBhvr>
                                        <p:cTn dur="1" fill="hold" id="27">
                                          <p:stCondLst>
                                            <p:cond delay="0"/>
                                          </p:stCondLst>
                                        </p:cTn>
                                        <p:tgtEl>
                                          <p:spTgt spid="4"/>
                                        </p:tgtEl>
                                        <p:attrNameLst>
                                          <p:attrName>style.visibility</p:attrName>
                                        </p:attrNameLst>
                                      </p:cBhvr>
                                      <p:to>
                                        <p:strVal val="visible"/>
                                      </p:to>
                                    </p:set>
                                    <p:anim calcmode="lin" valueType="num">
                                      <p:cBhvr additive="base">
                                        <p:cTn dur="2000" fill="hold" id="28"/>
                                        <p:tgtEl>
                                          <p:spTgt spid="4"/>
                                        </p:tgtEl>
                                        <p:attrNameLst>
                                          <p:attrName>ppt_x</p:attrName>
                                        </p:attrNameLst>
                                      </p:cBhvr>
                                      <p:tavLst>
                                        <p:tav tm="0">
                                          <p:val>
                                            <p:strVal val="1+#ppt_w/2"/>
                                          </p:val>
                                        </p:tav>
                                        <p:tav tm="100000">
                                          <p:val>
                                            <p:strVal val="#ppt_x"/>
                                          </p:val>
                                        </p:tav>
                                      </p:tavLst>
                                    </p:anim>
                                    <p:anim calcmode="lin" valueType="num">
                                      <p:cBhvr additive="base">
                                        <p:cTn dur="2000" fill="hold" id="29"/>
                                        <p:tgtEl>
                                          <p:spTgt spid="4"/>
                                        </p:tgtEl>
                                        <p:attrNameLst>
                                          <p:attrName>ppt_y</p:attrName>
                                        </p:attrNameLst>
                                      </p:cBhvr>
                                      <p:tavLst>
                                        <p:tav tm="0">
                                          <p:val>
                                            <p:strVal val="#ppt_y"/>
                                          </p:val>
                                        </p:tav>
                                        <p:tav tm="100000">
                                          <p:val>
                                            <p:strVal val="#ppt_y"/>
                                          </p:val>
                                        </p:tav>
                                      </p:tavLst>
                                    </p:anim>
                                  </p:childTnLst>
                                </p:cTn>
                              </p:par>
                              <p:par>
                                <p:cTn accel="31000" fill="hold" id="30" nodeType="withEffect" presetClass="entr" presetID="2" presetSubtype="2">
                                  <p:stCondLst>
                                    <p:cond delay="1250"/>
                                  </p:stCondLst>
                                  <p:childTnLst>
                                    <p:set>
                                      <p:cBhvr>
                                        <p:cTn dur="1" fill="hold" id="31">
                                          <p:stCondLst>
                                            <p:cond delay="0"/>
                                          </p:stCondLst>
                                        </p:cTn>
                                        <p:tgtEl>
                                          <p:spTgt spid="76"/>
                                        </p:tgtEl>
                                        <p:attrNameLst>
                                          <p:attrName>style.visibility</p:attrName>
                                        </p:attrNameLst>
                                      </p:cBhvr>
                                      <p:to>
                                        <p:strVal val="visible"/>
                                      </p:to>
                                    </p:set>
                                    <p:anim calcmode="lin" valueType="num">
                                      <p:cBhvr additive="base">
                                        <p:cTn dur="2000" fill="hold" id="32"/>
                                        <p:tgtEl>
                                          <p:spTgt spid="76"/>
                                        </p:tgtEl>
                                        <p:attrNameLst>
                                          <p:attrName>ppt_x</p:attrName>
                                        </p:attrNameLst>
                                      </p:cBhvr>
                                      <p:tavLst>
                                        <p:tav tm="0">
                                          <p:val>
                                            <p:strVal val="1+#ppt_w/2"/>
                                          </p:val>
                                        </p:tav>
                                        <p:tav tm="100000">
                                          <p:val>
                                            <p:strVal val="#ppt_x"/>
                                          </p:val>
                                        </p:tav>
                                      </p:tavLst>
                                    </p:anim>
                                    <p:anim calcmode="lin" valueType="num">
                                      <p:cBhvr additive="base">
                                        <p:cTn dur="2000" fill="hold" id="33"/>
                                        <p:tgtEl>
                                          <p:spTgt spid="76"/>
                                        </p:tgtEl>
                                        <p:attrNameLst>
                                          <p:attrName>ppt_y</p:attrName>
                                        </p:attrNameLst>
                                      </p:cBhvr>
                                      <p:tavLst>
                                        <p:tav tm="0">
                                          <p:val>
                                            <p:strVal val="#ppt_y"/>
                                          </p:val>
                                        </p:tav>
                                        <p:tav tm="100000">
                                          <p:val>
                                            <p:strVal val="#ppt_y"/>
                                          </p:val>
                                        </p:tav>
                                      </p:tavLst>
                                    </p:anim>
                                  </p:childTnLst>
                                </p:cTn>
                              </p:par>
                              <p:par>
                                <p:cTn accel="31000" fill="hold" id="34" nodeType="withEffect" presetClass="entr" presetID="2" presetSubtype="2">
                                  <p:stCondLst>
                                    <p:cond delay="1750"/>
                                  </p:stCondLst>
                                  <p:childTnLst>
                                    <p:set>
                                      <p:cBhvr>
                                        <p:cTn dur="1" fill="hold" id="35">
                                          <p:stCondLst>
                                            <p:cond delay="0"/>
                                          </p:stCondLst>
                                        </p:cTn>
                                        <p:tgtEl>
                                          <p:spTgt spid="25"/>
                                        </p:tgtEl>
                                        <p:attrNameLst>
                                          <p:attrName>style.visibility</p:attrName>
                                        </p:attrNameLst>
                                      </p:cBhvr>
                                      <p:to>
                                        <p:strVal val="visible"/>
                                      </p:to>
                                    </p:set>
                                    <p:anim calcmode="lin" valueType="num">
                                      <p:cBhvr additive="base">
                                        <p:cTn dur="2000" fill="hold" id="36"/>
                                        <p:tgtEl>
                                          <p:spTgt spid="25"/>
                                        </p:tgtEl>
                                        <p:attrNameLst>
                                          <p:attrName>ppt_x</p:attrName>
                                        </p:attrNameLst>
                                      </p:cBhvr>
                                      <p:tavLst>
                                        <p:tav tm="0">
                                          <p:val>
                                            <p:strVal val="1+#ppt_w/2"/>
                                          </p:val>
                                        </p:tav>
                                        <p:tav tm="100000">
                                          <p:val>
                                            <p:strVal val="#ppt_x"/>
                                          </p:val>
                                        </p:tav>
                                      </p:tavLst>
                                    </p:anim>
                                    <p:anim calcmode="lin" valueType="num">
                                      <p:cBhvr additive="base">
                                        <p:cTn dur="2000" fill="hold" id="37"/>
                                        <p:tgtEl>
                                          <p:spTgt spid="25"/>
                                        </p:tgtEl>
                                        <p:attrNameLst>
                                          <p:attrName>ppt_y</p:attrName>
                                        </p:attrNameLst>
                                      </p:cBhvr>
                                      <p:tavLst>
                                        <p:tav tm="0">
                                          <p:val>
                                            <p:strVal val="#ppt_y"/>
                                          </p:val>
                                        </p:tav>
                                        <p:tav tm="100000">
                                          <p:val>
                                            <p:strVal val="#ppt_y"/>
                                          </p:val>
                                        </p:tav>
                                      </p:tavLst>
                                    </p:anim>
                                  </p:childTnLst>
                                </p:cTn>
                              </p:par>
                              <p:par>
                                <p:cTn accel="31000" fill="hold" id="38" nodeType="withEffect" presetClass="entr" presetID="2" presetSubtype="2">
                                  <p:stCondLst>
                                    <p:cond delay="2250"/>
                                  </p:stCondLst>
                                  <p:childTnLst>
                                    <p:set>
                                      <p:cBhvr>
                                        <p:cTn dur="1" fill="hold" id="39">
                                          <p:stCondLst>
                                            <p:cond delay="0"/>
                                          </p:stCondLst>
                                        </p:cTn>
                                        <p:tgtEl>
                                          <p:spTgt spid="31"/>
                                        </p:tgtEl>
                                        <p:attrNameLst>
                                          <p:attrName>style.visibility</p:attrName>
                                        </p:attrNameLst>
                                      </p:cBhvr>
                                      <p:to>
                                        <p:strVal val="visible"/>
                                      </p:to>
                                    </p:set>
                                    <p:anim calcmode="lin" valueType="num">
                                      <p:cBhvr additive="base">
                                        <p:cTn dur="2000" fill="hold" id="40"/>
                                        <p:tgtEl>
                                          <p:spTgt spid="31"/>
                                        </p:tgtEl>
                                        <p:attrNameLst>
                                          <p:attrName>ppt_x</p:attrName>
                                        </p:attrNameLst>
                                      </p:cBhvr>
                                      <p:tavLst>
                                        <p:tav tm="0">
                                          <p:val>
                                            <p:strVal val="1+#ppt_w/2"/>
                                          </p:val>
                                        </p:tav>
                                        <p:tav tm="100000">
                                          <p:val>
                                            <p:strVal val="#ppt_x"/>
                                          </p:val>
                                        </p:tav>
                                      </p:tavLst>
                                    </p:anim>
                                    <p:anim calcmode="lin" valueType="num">
                                      <p:cBhvr additive="base">
                                        <p:cTn dur="2000" fill="hold" id="41"/>
                                        <p:tgtEl>
                                          <p:spTgt spid="31"/>
                                        </p:tgtEl>
                                        <p:attrNameLst>
                                          <p:attrName>ppt_y</p:attrName>
                                        </p:attrNameLst>
                                      </p:cBhvr>
                                      <p:tavLst>
                                        <p:tav tm="0">
                                          <p:val>
                                            <p:strVal val="#ppt_y"/>
                                          </p:val>
                                        </p:tav>
                                        <p:tav tm="100000">
                                          <p:val>
                                            <p:strVal val="#ppt_y"/>
                                          </p:val>
                                        </p:tav>
                                      </p:tavLst>
                                    </p:anim>
                                  </p:childTnLst>
                                </p:cTn>
                              </p:par>
                              <p:par>
                                <p:cTn accel="31000" fill="hold" id="42" nodeType="withEffect" presetClass="entr" presetID="2" presetSubtype="2">
                                  <p:stCondLst>
                                    <p:cond delay="2750"/>
                                  </p:stCondLst>
                                  <p:childTnLst>
                                    <p:set>
                                      <p:cBhvr>
                                        <p:cTn dur="1" fill="hold" id="43">
                                          <p:stCondLst>
                                            <p:cond delay="0"/>
                                          </p:stCondLst>
                                        </p:cTn>
                                        <p:tgtEl>
                                          <p:spTgt spid="36"/>
                                        </p:tgtEl>
                                        <p:attrNameLst>
                                          <p:attrName>style.visibility</p:attrName>
                                        </p:attrNameLst>
                                      </p:cBhvr>
                                      <p:to>
                                        <p:strVal val="visible"/>
                                      </p:to>
                                    </p:set>
                                    <p:anim calcmode="lin" valueType="num">
                                      <p:cBhvr additive="base">
                                        <p:cTn dur="2000" fill="hold" id="44"/>
                                        <p:tgtEl>
                                          <p:spTgt spid="36"/>
                                        </p:tgtEl>
                                        <p:attrNameLst>
                                          <p:attrName>ppt_x</p:attrName>
                                        </p:attrNameLst>
                                      </p:cBhvr>
                                      <p:tavLst>
                                        <p:tav tm="0">
                                          <p:val>
                                            <p:strVal val="1+#ppt_w/2"/>
                                          </p:val>
                                        </p:tav>
                                        <p:tav tm="100000">
                                          <p:val>
                                            <p:strVal val="#ppt_x"/>
                                          </p:val>
                                        </p:tav>
                                      </p:tavLst>
                                    </p:anim>
                                    <p:anim calcmode="lin" valueType="num">
                                      <p:cBhvr additive="base">
                                        <p:cTn dur="2000" fill="hold" id="45"/>
                                        <p:tgtEl>
                                          <p:spTgt spid="36"/>
                                        </p:tgtEl>
                                        <p:attrNameLst>
                                          <p:attrName>ppt_y</p:attrName>
                                        </p:attrNameLst>
                                      </p:cBhvr>
                                      <p:tavLst>
                                        <p:tav tm="0">
                                          <p:val>
                                            <p:strVal val="#ppt_y"/>
                                          </p:val>
                                        </p:tav>
                                        <p:tav tm="100000">
                                          <p:val>
                                            <p:strVal val="#ppt_y"/>
                                          </p:val>
                                        </p:tav>
                                      </p:tavLst>
                                    </p:anim>
                                  </p:childTnLst>
                                </p:cTn>
                              </p:par>
                              <p:par>
                                <p:cTn accel="31000" fill="hold" id="46" nodeType="withEffect" presetClass="entr" presetID="2" presetSubtype="2">
                                  <p:stCondLst>
                                    <p:cond delay="3250"/>
                                  </p:stCondLst>
                                  <p:childTnLst>
                                    <p:set>
                                      <p:cBhvr>
                                        <p:cTn dur="1" fill="hold" id="47">
                                          <p:stCondLst>
                                            <p:cond delay="0"/>
                                          </p:stCondLst>
                                        </p:cTn>
                                        <p:tgtEl>
                                          <p:spTgt spid="41"/>
                                        </p:tgtEl>
                                        <p:attrNameLst>
                                          <p:attrName>style.visibility</p:attrName>
                                        </p:attrNameLst>
                                      </p:cBhvr>
                                      <p:to>
                                        <p:strVal val="visible"/>
                                      </p:to>
                                    </p:set>
                                    <p:anim calcmode="lin" valueType="num">
                                      <p:cBhvr additive="base">
                                        <p:cTn dur="2000" fill="hold" id="48"/>
                                        <p:tgtEl>
                                          <p:spTgt spid="41"/>
                                        </p:tgtEl>
                                        <p:attrNameLst>
                                          <p:attrName>ppt_x</p:attrName>
                                        </p:attrNameLst>
                                      </p:cBhvr>
                                      <p:tavLst>
                                        <p:tav tm="0">
                                          <p:val>
                                            <p:strVal val="1+#ppt_w/2"/>
                                          </p:val>
                                        </p:tav>
                                        <p:tav tm="100000">
                                          <p:val>
                                            <p:strVal val="#ppt_x"/>
                                          </p:val>
                                        </p:tav>
                                      </p:tavLst>
                                    </p:anim>
                                    <p:anim calcmode="lin" valueType="num">
                                      <p:cBhvr additive="base">
                                        <p:cTn dur="2000" fill="hold" id="49"/>
                                        <p:tgtEl>
                                          <p:spTgt spid="41"/>
                                        </p:tgtEl>
                                        <p:attrNameLst>
                                          <p:attrName>ppt_y</p:attrName>
                                        </p:attrNameLst>
                                      </p:cBhvr>
                                      <p:tavLst>
                                        <p:tav tm="0">
                                          <p:val>
                                            <p:strVal val="#ppt_y"/>
                                          </p:val>
                                        </p:tav>
                                        <p:tav tm="100000">
                                          <p:val>
                                            <p:strVal val="#ppt_y"/>
                                          </p:val>
                                        </p:tav>
                                      </p:tavLst>
                                    </p:anim>
                                  </p:childTnLst>
                                </p:cTn>
                              </p:par>
                              <p:par>
                                <p:cTn accel="31000" fill="hold" id="50" nodeType="withEffect" presetClass="entr" presetID="2" presetSubtype="2">
                                  <p:stCondLst>
                                    <p:cond delay="4000"/>
                                  </p:stCondLst>
                                  <p:childTnLst>
                                    <p:set>
                                      <p:cBhvr>
                                        <p:cTn dur="1" fill="hold" id="51">
                                          <p:stCondLst>
                                            <p:cond delay="0"/>
                                          </p:stCondLst>
                                        </p:cTn>
                                        <p:tgtEl>
                                          <p:spTgt spid="66"/>
                                        </p:tgtEl>
                                        <p:attrNameLst>
                                          <p:attrName>style.visibility</p:attrName>
                                        </p:attrNameLst>
                                      </p:cBhvr>
                                      <p:to>
                                        <p:strVal val="visible"/>
                                      </p:to>
                                    </p:set>
                                    <p:anim calcmode="lin" valueType="num">
                                      <p:cBhvr additive="base">
                                        <p:cTn dur="2000" fill="hold" id="52"/>
                                        <p:tgtEl>
                                          <p:spTgt spid="66"/>
                                        </p:tgtEl>
                                        <p:attrNameLst>
                                          <p:attrName>ppt_x</p:attrName>
                                        </p:attrNameLst>
                                      </p:cBhvr>
                                      <p:tavLst>
                                        <p:tav tm="0">
                                          <p:val>
                                            <p:strVal val="1+#ppt_w/2"/>
                                          </p:val>
                                        </p:tav>
                                        <p:tav tm="100000">
                                          <p:val>
                                            <p:strVal val="#ppt_x"/>
                                          </p:val>
                                        </p:tav>
                                      </p:tavLst>
                                    </p:anim>
                                    <p:anim calcmode="lin" valueType="num">
                                      <p:cBhvr additive="base">
                                        <p:cTn dur="2000" fill="hold" id="53"/>
                                        <p:tgtEl>
                                          <p:spTgt spid="66"/>
                                        </p:tgtEl>
                                        <p:attrNameLst>
                                          <p:attrName>ppt_y</p:attrName>
                                        </p:attrNameLst>
                                      </p:cBhvr>
                                      <p:tavLst>
                                        <p:tav tm="0">
                                          <p:val>
                                            <p:strVal val="#ppt_y"/>
                                          </p:val>
                                        </p:tav>
                                        <p:tav tm="100000">
                                          <p:val>
                                            <p:strVal val="#ppt_y"/>
                                          </p:val>
                                        </p:tav>
                                      </p:tavLst>
                                    </p:anim>
                                  </p:childTnLst>
                                </p:cTn>
                              </p:par>
                              <p:par>
                                <p:cTn accel="31000" fill="hold" id="54" nodeType="withEffect" presetClass="entr" presetID="2" presetSubtype="2">
                                  <p:stCondLst>
                                    <p:cond delay="5000"/>
                                  </p:stCondLst>
                                  <p:childTnLst>
                                    <p:set>
                                      <p:cBhvr>
                                        <p:cTn dur="1" fill="hold" id="55">
                                          <p:stCondLst>
                                            <p:cond delay="0"/>
                                          </p:stCondLst>
                                        </p:cTn>
                                        <p:tgtEl>
                                          <p:spTgt spid="61"/>
                                        </p:tgtEl>
                                        <p:attrNameLst>
                                          <p:attrName>style.visibility</p:attrName>
                                        </p:attrNameLst>
                                      </p:cBhvr>
                                      <p:to>
                                        <p:strVal val="visible"/>
                                      </p:to>
                                    </p:set>
                                    <p:anim calcmode="lin" valueType="num">
                                      <p:cBhvr additive="base">
                                        <p:cTn dur="2000" fill="hold" id="56"/>
                                        <p:tgtEl>
                                          <p:spTgt spid="61"/>
                                        </p:tgtEl>
                                        <p:attrNameLst>
                                          <p:attrName>ppt_x</p:attrName>
                                        </p:attrNameLst>
                                      </p:cBhvr>
                                      <p:tavLst>
                                        <p:tav tm="0">
                                          <p:val>
                                            <p:strVal val="1+#ppt_w/2"/>
                                          </p:val>
                                        </p:tav>
                                        <p:tav tm="100000">
                                          <p:val>
                                            <p:strVal val="#ppt_x"/>
                                          </p:val>
                                        </p:tav>
                                      </p:tavLst>
                                    </p:anim>
                                    <p:anim calcmode="lin" valueType="num">
                                      <p:cBhvr additive="base">
                                        <p:cTn dur="2000" fill="hold" id="57"/>
                                        <p:tgtEl>
                                          <p:spTgt spid="61"/>
                                        </p:tgtEl>
                                        <p:attrNameLst>
                                          <p:attrName>ppt_y</p:attrName>
                                        </p:attrNameLst>
                                      </p:cBhvr>
                                      <p:tavLst>
                                        <p:tav tm="0">
                                          <p:val>
                                            <p:strVal val="#ppt_y"/>
                                          </p:val>
                                        </p:tav>
                                        <p:tav tm="100000">
                                          <p:val>
                                            <p:strVal val="#ppt_y"/>
                                          </p:val>
                                        </p:tav>
                                      </p:tavLst>
                                    </p:anim>
                                  </p:childTnLst>
                                </p:cTn>
                              </p:par>
                              <p:par>
                                <p:cTn accel="31000" fill="hold" id="58" nodeType="withEffect" presetClass="entr" presetID="2" presetSubtype="2">
                                  <p:stCondLst>
                                    <p:cond delay="6000"/>
                                  </p:stCondLst>
                                  <p:childTnLst>
                                    <p:set>
                                      <p:cBhvr>
                                        <p:cTn dur="1" fill="hold" id="59">
                                          <p:stCondLst>
                                            <p:cond delay="0"/>
                                          </p:stCondLst>
                                        </p:cTn>
                                        <p:tgtEl>
                                          <p:spTgt spid="46"/>
                                        </p:tgtEl>
                                        <p:attrNameLst>
                                          <p:attrName>style.visibility</p:attrName>
                                        </p:attrNameLst>
                                      </p:cBhvr>
                                      <p:to>
                                        <p:strVal val="visible"/>
                                      </p:to>
                                    </p:set>
                                    <p:anim calcmode="lin" valueType="num">
                                      <p:cBhvr additive="base">
                                        <p:cTn dur="2000" fill="hold" id="60"/>
                                        <p:tgtEl>
                                          <p:spTgt spid="46"/>
                                        </p:tgtEl>
                                        <p:attrNameLst>
                                          <p:attrName>ppt_x</p:attrName>
                                        </p:attrNameLst>
                                      </p:cBhvr>
                                      <p:tavLst>
                                        <p:tav tm="0">
                                          <p:val>
                                            <p:strVal val="1+#ppt_w/2"/>
                                          </p:val>
                                        </p:tav>
                                        <p:tav tm="100000">
                                          <p:val>
                                            <p:strVal val="#ppt_x"/>
                                          </p:val>
                                        </p:tav>
                                      </p:tavLst>
                                    </p:anim>
                                    <p:anim calcmode="lin" valueType="num">
                                      <p:cBhvr additive="base">
                                        <p:cTn dur="2000" fill="hold" id="61"/>
                                        <p:tgtEl>
                                          <p:spTgt spid="46"/>
                                        </p:tgtEl>
                                        <p:attrNameLst>
                                          <p:attrName>ppt_y</p:attrName>
                                        </p:attrNameLst>
                                      </p:cBhvr>
                                      <p:tavLst>
                                        <p:tav tm="0">
                                          <p:val>
                                            <p:strVal val="#ppt_y"/>
                                          </p:val>
                                        </p:tav>
                                        <p:tav tm="100000">
                                          <p:val>
                                            <p:strVal val="#ppt_y"/>
                                          </p:val>
                                        </p:tav>
                                      </p:tavLst>
                                    </p:anim>
                                  </p:childTnLst>
                                </p:cTn>
                              </p:par>
                              <p:par>
                                <p:cTn accel="31000" fill="hold" id="62" nodeType="withEffect" presetClass="entr" presetID="2" presetSubtype="2">
                                  <p:stCondLst>
                                    <p:cond delay="7250"/>
                                  </p:stCondLst>
                                  <p:childTnLst>
                                    <p:set>
                                      <p:cBhvr>
                                        <p:cTn dur="1" fill="hold" id="63">
                                          <p:stCondLst>
                                            <p:cond delay="0"/>
                                          </p:stCondLst>
                                        </p:cTn>
                                        <p:tgtEl>
                                          <p:spTgt spid="71"/>
                                        </p:tgtEl>
                                        <p:attrNameLst>
                                          <p:attrName>style.visibility</p:attrName>
                                        </p:attrNameLst>
                                      </p:cBhvr>
                                      <p:to>
                                        <p:strVal val="visible"/>
                                      </p:to>
                                    </p:set>
                                    <p:anim calcmode="lin" valueType="num">
                                      <p:cBhvr additive="base">
                                        <p:cTn dur="2000" fill="hold" id="64"/>
                                        <p:tgtEl>
                                          <p:spTgt spid="71"/>
                                        </p:tgtEl>
                                        <p:attrNameLst>
                                          <p:attrName>ppt_x</p:attrName>
                                        </p:attrNameLst>
                                      </p:cBhvr>
                                      <p:tavLst>
                                        <p:tav tm="0">
                                          <p:val>
                                            <p:strVal val="1+#ppt_w/2"/>
                                          </p:val>
                                        </p:tav>
                                        <p:tav tm="100000">
                                          <p:val>
                                            <p:strVal val="#ppt_x"/>
                                          </p:val>
                                        </p:tav>
                                      </p:tavLst>
                                    </p:anim>
                                    <p:anim calcmode="lin" valueType="num">
                                      <p:cBhvr additive="base">
                                        <p:cTn dur="2000" fill="hold" id="65"/>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a:extLst>
              <a:ext uri="{FF2B5EF4-FFF2-40B4-BE49-F238E27FC236}">
                <a16:creationId xmlns:a16="http://schemas.microsoft.com/office/drawing/2014/main" id="{041472B3-331D-49B0-BF76-1B0F878E67CD}"/>
              </a:ext>
            </a:extLst>
          </p:cNvPr>
          <p:cNvSpPr/>
          <p:nvPr/>
        </p:nvSpPr>
        <p:spPr>
          <a:xfrm>
            <a:off x="3701700" y="1319487"/>
            <a:ext cx="8128350" cy="792000"/>
          </a:xfrm>
          <a:prstGeom prst="rect">
            <a:avLst/>
          </a:prstGeom>
          <a:solidFill>
            <a:srgbClr val="FD0003"/>
          </a:solidFill>
          <a:ln w="9525">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bIns="60895" lIns="121792" rIns="121792" tIns="60895"/>
          <a:lstStyle/>
          <a:p>
            <a:pPr eaLnBrk="1" hangingPunct="1">
              <a:defRPr/>
            </a:pPr>
            <a:r>
              <a:rPr altLang="en-US" lang="zh-CN" sz="24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党员具有下列情形之一的，按照规定程序给予除名处置：</a:t>
            </a:r>
          </a:p>
        </p:txBody>
      </p:sp>
      <p:sp>
        <p:nvSpPr>
          <p:cNvPr id="14" name="Title 1">
            <a:extLst>
              <a:ext uri="{FF2B5EF4-FFF2-40B4-BE49-F238E27FC236}">
                <a16:creationId xmlns:a16="http://schemas.microsoft.com/office/drawing/2014/main" id="{0744551D-7B90-46B2-AEF0-544B0EBFD7A5}"/>
              </a:ext>
            </a:extLst>
          </p:cNvPr>
          <p:cNvSpPr txBox="1"/>
          <p:nvPr/>
        </p:nvSpPr>
        <p:spPr bwMode="auto">
          <a:xfrm>
            <a:off x="3701700" y="2208244"/>
            <a:ext cx="8136000" cy="628323"/>
          </a:xfrm>
          <a:prstGeom prst="rect">
            <a:avLst/>
          </a:prstGeom>
          <a:solidFill>
            <a:srgbClr val="FFF3F3"/>
          </a:solidFill>
          <a:ln>
            <a:noFill/>
          </a:ln>
        </p:spPr>
        <p:txBody>
          <a:bodyPr anchor="ctr" bIns="35908" lIns="71815" rIns="71815" tIns="35908"/>
          <a:lstStyle>
            <a:lvl1pPr defTabSz="760413" indent="-342900" marL="342900">
              <a:tabLst>
                <a:tab pos="114300"/>
              </a:tabLst>
              <a:defRPr>
                <a:solidFill>
                  <a:schemeClr val="tx1"/>
                </a:solidFill>
                <a:latin charset="0" panose="020b0604020202020204" pitchFamily="34" typeface="Arial"/>
                <a:ea charset="-122" panose="020b0503020204020204" pitchFamily="34" typeface="微软雅黑"/>
              </a:defRPr>
            </a:lvl1pPr>
            <a:lvl2pPr defTabSz="760413" indent="-285750" marL="742950">
              <a:tabLst>
                <a:tab pos="114300"/>
              </a:tabLst>
              <a:defRPr>
                <a:solidFill>
                  <a:schemeClr val="tx1"/>
                </a:solidFill>
                <a:latin charset="0" panose="020b0604020202020204" pitchFamily="34" typeface="Arial"/>
                <a:ea charset="-122" panose="020b0503020204020204" pitchFamily="34" typeface="微软雅黑"/>
              </a:defRPr>
            </a:lvl2pPr>
            <a:lvl3pPr defTabSz="760413">
              <a:tabLst>
                <a:tab pos="114300"/>
              </a:tabLst>
              <a:defRPr>
                <a:solidFill>
                  <a:schemeClr val="tx1"/>
                </a:solidFill>
                <a:latin charset="0" panose="020b0604020202020204" pitchFamily="34" typeface="Arial"/>
                <a:ea charset="-122" panose="020b0503020204020204" pitchFamily="34" typeface="微软雅黑"/>
              </a:defRPr>
            </a:lvl3pPr>
            <a:lvl4pPr defTabSz="760413" indent="-228600" marL="1600200">
              <a:tabLst>
                <a:tab pos="114300"/>
              </a:tabLst>
              <a:defRPr>
                <a:solidFill>
                  <a:schemeClr val="tx1"/>
                </a:solidFill>
                <a:latin charset="0" panose="020b0604020202020204" pitchFamily="34" typeface="Arial"/>
                <a:ea charset="-122" panose="020b0503020204020204" pitchFamily="34" typeface="微软雅黑"/>
              </a:defRPr>
            </a:lvl4pPr>
            <a:lvl5pPr defTabSz="760413" indent="-228600" marL="2057400">
              <a:tabLst>
                <a:tab pos="114300"/>
              </a:tabLst>
              <a:defRPr>
                <a:solidFill>
                  <a:schemeClr val="tx1"/>
                </a:solidFill>
                <a:latin charset="0" panose="020b0604020202020204" pitchFamily="34" typeface="Arial"/>
                <a:ea charset="-122" panose="020b0503020204020204" pitchFamily="34" typeface="微软雅黑"/>
              </a:defRPr>
            </a:lvl5pPr>
            <a:lvl6pPr defTabSz="760413" eaLnBrk="0" fontAlgn="base" hangingPunct="0" indent="-228600" marL="25146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6pPr>
            <a:lvl7pPr defTabSz="760413" eaLnBrk="0" fontAlgn="base" hangingPunct="0" indent="-228600" marL="29718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7pPr>
            <a:lvl8pPr defTabSz="760413" eaLnBrk="0" fontAlgn="base" hangingPunct="0" indent="-228600" marL="34290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8pPr>
            <a:lvl9pPr defTabSz="760413" eaLnBrk="0" fontAlgn="base" hangingPunct="0" indent="-228600" marL="38862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9pPr>
          </a:lstStyle>
          <a:p>
            <a:pPr algn="just" fontAlgn="ctr" lvl="2" marL="0">
              <a:lnSpc>
                <a:spcPct val="120000"/>
              </a:lnSpc>
              <a:buClr>
                <a:srgbClr val="FF0000"/>
              </a:buClr>
              <a:buSzPct val="70000"/>
              <a:defRPr/>
            </a:pPr>
            <a:r>
              <a:rPr altLang="en-US" lang="zh-CN" sz="1400">
                <a:latin charset="-122" panose="020b0503020204020204" pitchFamily="34" typeface="微软雅黑"/>
                <a:cs typeface="+mn-ea"/>
                <a:sym charset="-122" panose="020b0503020204020204" pitchFamily="34" typeface="微软雅黑"/>
              </a:rPr>
              <a:t>理想信念缺失，政治立场动摇，已经丧失党员条件的，予以除名；</a:t>
            </a:r>
          </a:p>
        </p:txBody>
      </p:sp>
      <p:sp>
        <p:nvSpPr>
          <p:cNvPr id="41" name="Title 1">
            <a:extLst>
              <a:ext uri="{FF2B5EF4-FFF2-40B4-BE49-F238E27FC236}">
                <a16:creationId xmlns:a16="http://schemas.microsoft.com/office/drawing/2014/main" id="{E223DC86-CB52-4B95-B93E-8E2E7D5B013F}"/>
              </a:ext>
            </a:extLst>
          </p:cNvPr>
          <p:cNvSpPr txBox="1"/>
          <p:nvPr/>
        </p:nvSpPr>
        <p:spPr bwMode="auto">
          <a:xfrm>
            <a:off x="3701699" y="2855607"/>
            <a:ext cx="8136000" cy="628323"/>
          </a:xfrm>
          <a:prstGeom prst="rect">
            <a:avLst/>
          </a:prstGeom>
          <a:solidFill>
            <a:srgbClr val="FFF3F3"/>
          </a:solidFill>
          <a:ln>
            <a:noFill/>
          </a:ln>
        </p:spPr>
        <p:txBody>
          <a:bodyPr anchor="ctr" bIns="35908" lIns="71815" rIns="71815" tIns="35908"/>
          <a:lstStyle>
            <a:lvl1pPr defTabSz="760413" indent="-342900" marL="342900">
              <a:tabLst>
                <a:tab pos="114300"/>
              </a:tabLst>
              <a:defRPr>
                <a:solidFill>
                  <a:schemeClr val="tx1"/>
                </a:solidFill>
                <a:latin charset="0" panose="020b0604020202020204" pitchFamily="34" typeface="Arial"/>
                <a:ea charset="-122" panose="020b0503020204020204" pitchFamily="34" typeface="微软雅黑"/>
              </a:defRPr>
            </a:lvl1pPr>
            <a:lvl2pPr defTabSz="760413" indent="-285750" marL="742950">
              <a:tabLst>
                <a:tab pos="114300"/>
              </a:tabLst>
              <a:defRPr>
                <a:solidFill>
                  <a:schemeClr val="tx1"/>
                </a:solidFill>
                <a:latin charset="0" panose="020b0604020202020204" pitchFamily="34" typeface="Arial"/>
                <a:ea charset="-122" panose="020b0503020204020204" pitchFamily="34" typeface="微软雅黑"/>
              </a:defRPr>
            </a:lvl2pPr>
            <a:lvl3pPr defTabSz="760413">
              <a:tabLst>
                <a:tab pos="114300"/>
              </a:tabLst>
              <a:defRPr>
                <a:solidFill>
                  <a:schemeClr val="tx1"/>
                </a:solidFill>
                <a:latin charset="0" panose="020b0604020202020204" pitchFamily="34" typeface="Arial"/>
                <a:ea charset="-122" panose="020b0503020204020204" pitchFamily="34" typeface="微软雅黑"/>
              </a:defRPr>
            </a:lvl3pPr>
            <a:lvl4pPr defTabSz="760413" indent="-228600" marL="1600200">
              <a:tabLst>
                <a:tab pos="114300"/>
              </a:tabLst>
              <a:defRPr>
                <a:solidFill>
                  <a:schemeClr val="tx1"/>
                </a:solidFill>
                <a:latin charset="0" panose="020b0604020202020204" pitchFamily="34" typeface="Arial"/>
                <a:ea charset="-122" panose="020b0503020204020204" pitchFamily="34" typeface="微软雅黑"/>
              </a:defRPr>
            </a:lvl4pPr>
            <a:lvl5pPr defTabSz="760413" indent="-228600" marL="2057400">
              <a:tabLst>
                <a:tab pos="114300"/>
              </a:tabLst>
              <a:defRPr>
                <a:solidFill>
                  <a:schemeClr val="tx1"/>
                </a:solidFill>
                <a:latin charset="0" panose="020b0604020202020204" pitchFamily="34" typeface="Arial"/>
                <a:ea charset="-122" panose="020b0503020204020204" pitchFamily="34" typeface="微软雅黑"/>
              </a:defRPr>
            </a:lvl5pPr>
            <a:lvl6pPr defTabSz="760413" eaLnBrk="0" fontAlgn="base" hangingPunct="0" indent="-228600" marL="25146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6pPr>
            <a:lvl7pPr defTabSz="760413" eaLnBrk="0" fontAlgn="base" hangingPunct="0" indent="-228600" marL="29718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7pPr>
            <a:lvl8pPr defTabSz="760413" eaLnBrk="0" fontAlgn="base" hangingPunct="0" indent="-228600" marL="34290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8pPr>
            <a:lvl9pPr defTabSz="760413" eaLnBrk="0" fontAlgn="base" hangingPunct="0" indent="-228600" marL="38862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9pPr>
          </a:lstStyle>
          <a:p>
            <a:pPr algn="just" fontAlgn="ctr" lvl="2" marL="0">
              <a:lnSpc>
                <a:spcPct val="120000"/>
              </a:lnSpc>
              <a:buClr>
                <a:srgbClr val="FF0000"/>
              </a:buClr>
              <a:buSzPct val="70000"/>
              <a:defRPr/>
            </a:pPr>
            <a:r>
              <a:rPr altLang="en-US" lang="zh-CN" sz="1400">
                <a:latin charset="-122" panose="020b0503020204020204" pitchFamily="34" typeface="微软雅黑"/>
                <a:cs typeface="+mn-ea"/>
                <a:sym charset="-122" panose="020b0503020204020204" pitchFamily="34" typeface="微软雅黑"/>
              </a:rPr>
              <a:t>信仰宗教，经党组织帮助教育仍没有转变的，劝其退党，劝而不退的予以除名；</a:t>
            </a:r>
          </a:p>
        </p:txBody>
      </p:sp>
      <p:sp>
        <p:nvSpPr>
          <p:cNvPr id="45" name="Title 1">
            <a:extLst>
              <a:ext uri="{FF2B5EF4-FFF2-40B4-BE49-F238E27FC236}">
                <a16:creationId xmlns:a16="http://schemas.microsoft.com/office/drawing/2014/main" id="{92189840-C75B-442E-930F-87A75B3F4E19}"/>
              </a:ext>
            </a:extLst>
          </p:cNvPr>
          <p:cNvSpPr txBox="1"/>
          <p:nvPr/>
        </p:nvSpPr>
        <p:spPr bwMode="auto">
          <a:xfrm>
            <a:off x="3701700" y="3575957"/>
            <a:ext cx="8136000" cy="628323"/>
          </a:xfrm>
          <a:prstGeom prst="rect">
            <a:avLst/>
          </a:prstGeom>
          <a:solidFill>
            <a:srgbClr val="FFF3F3"/>
          </a:solidFill>
          <a:ln>
            <a:noFill/>
          </a:ln>
        </p:spPr>
        <p:txBody>
          <a:bodyPr anchor="ctr" bIns="35908" lIns="71815" rIns="71815" tIns="35908"/>
          <a:lstStyle>
            <a:lvl1pPr defTabSz="760413" indent="-342900" marL="342900">
              <a:tabLst>
                <a:tab pos="114300"/>
              </a:tabLst>
              <a:defRPr>
                <a:solidFill>
                  <a:schemeClr val="tx1"/>
                </a:solidFill>
                <a:latin charset="0" panose="020b0604020202020204" pitchFamily="34" typeface="Arial"/>
                <a:ea charset="-122" panose="020b0503020204020204" pitchFamily="34" typeface="微软雅黑"/>
              </a:defRPr>
            </a:lvl1pPr>
            <a:lvl2pPr defTabSz="760413" indent="-285750" marL="742950">
              <a:tabLst>
                <a:tab pos="114300"/>
              </a:tabLst>
              <a:defRPr>
                <a:solidFill>
                  <a:schemeClr val="tx1"/>
                </a:solidFill>
                <a:latin charset="0" panose="020b0604020202020204" pitchFamily="34" typeface="Arial"/>
                <a:ea charset="-122" panose="020b0503020204020204" pitchFamily="34" typeface="微软雅黑"/>
              </a:defRPr>
            </a:lvl2pPr>
            <a:lvl3pPr defTabSz="760413">
              <a:tabLst>
                <a:tab pos="114300"/>
              </a:tabLst>
              <a:defRPr>
                <a:solidFill>
                  <a:schemeClr val="tx1"/>
                </a:solidFill>
                <a:latin charset="0" panose="020b0604020202020204" pitchFamily="34" typeface="Arial"/>
                <a:ea charset="-122" panose="020b0503020204020204" pitchFamily="34" typeface="微软雅黑"/>
              </a:defRPr>
            </a:lvl3pPr>
            <a:lvl4pPr defTabSz="760413" indent="-228600" marL="1600200">
              <a:tabLst>
                <a:tab pos="114300"/>
              </a:tabLst>
              <a:defRPr>
                <a:solidFill>
                  <a:schemeClr val="tx1"/>
                </a:solidFill>
                <a:latin charset="0" panose="020b0604020202020204" pitchFamily="34" typeface="Arial"/>
                <a:ea charset="-122" panose="020b0503020204020204" pitchFamily="34" typeface="微软雅黑"/>
              </a:defRPr>
            </a:lvl4pPr>
            <a:lvl5pPr defTabSz="760413" indent="-228600" marL="2057400">
              <a:tabLst>
                <a:tab pos="114300"/>
              </a:tabLst>
              <a:defRPr>
                <a:solidFill>
                  <a:schemeClr val="tx1"/>
                </a:solidFill>
                <a:latin charset="0" panose="020b0604020202020204" pitchFamily="34" typeface="Arial"/>
                <a:ea charset="-122" panose="020b0503020204020204" pitchFamily="34" typeface="微软雅黑"/>
              </a:defRPr>
            </a:lvl5pPr>
            <a:lvl6pPr defTabSz="760413" eaLnBrk="0" fontAlgn="base" hangingPunct="0" indent="-228600" marL="25146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6pPr>
            <a:lvl7pPr defTabSz="760413" eaLnBrk="0" fontAlgn="base" hangingPunct="0" indent="-228600" marL="29718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7pPr>
            <a:lvl8pPr defTabSz="760413" eaLnBrk="0" fontAlgn="base" hangingPunct="0" indent="-228600" marL="34290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8pPr>
            <a:lvl9pPr defTabSz="760413" eaLnBrk="0" fontAlgn="base" hangingPunct="0" indent="-228600" marL="38862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9pPr>
          </a:lstStyle>
          <a:p>
            <a:pPr algn="just" fontAlgn="ctr" lvl="2" marL="0">
              <a:lnSpc>
                <a:spcPct val="120000"/>
              </a:lnSpc>
              <a:buClr>
                <a:srgbClr val="FF0000"/>
              </a:buClr>
              <a:buSzPct val="70000"/>
              <a:defRPr/>
            </a:pPr>
            <a:r>
              <a:rPr altLang="en-US" lang="zh-CN" sz="1400">
                <a:latin charset="-122" panose="020b0503020204020204" pitchFamily="34" typeface="微软雅黑"/>
                <a:cs typeface="+mn-ea"/>
                <a:sym charset="-122" panose="020b0503020204020204" pitchFamily="34" typeface="微软雅黑"/>
              </a:rPr>
              <a:t>因思想蜕化提出退党，经教育后仍然坚持退党的，予以除名；</a:t>
            </a:r>
          </a:p>
        </p:txBody>
      </p:sp>
      <p:sp>
        <p:nvSpPr>
          <p:cNvPr id="49" name="Title 1">
            <a:extLst>
              <a:ext uri="{FF2B5EF4-FFF2-40B4-BE49-F238E27FC236}">
                <a16:creationId xmlns:a16="http://schemas.microsoft.com/office/drawing/2014/main" id="{F8B9FBE6-147B-439E-975B-506381AA761F}"/>
              </a:ext>
            </a:extLst>
          </p:cNvPr>
          <p:cNvSpPr txBox="1"/>
          <p:nvPr/>
        </p:nvSpPr>
        <p:spPr bwMode="auto">
          <a:xfrm>
            <a:off x="3701700" y="4294720"/>
            <a:ext cx="8136000" cy="628323"/>
          </a:xfrm>
          <a:prstGeom prst="rect">
            <a:avLst/>
          </a:prstGeom>
          <a:solidFill>
            <a:srgbClr val="FFF3F3"/>
          </a:solidFill>
          <a:ln>
            <a:noFill/>
          </a:ln>
        </p:spPr>
        <p:txBody>
          <a:bodyPr anchor="ctr" bIns="35908" lIns="71815" rIns="71815" tIns="35908"/>
          <a:lstStyle>
            <a:lvl1pPr defTabSz="760413" indent="-342900" marL="342900">
              <a:tabLst>
                <a:tab pos="114300"/>
              </a:tabLst>
              <a:defRPr>
                <a:solidFill>
                  <a:schemeClr val="tx1"/>
                </a:solidFill>
                <a:latin charset="0" panose="020b0604020202020204" pitchFamily="34" typeface="Arial"/>
                <a:ea charset="-122" panose="020b0503020204020204" pitchFamily="34" typeface="微软雅黑"/>
              </a:defRPr>
            </a:lvl1pPr>
            <a:lvl2pPr defTabSz="760413" indent="-285750" marL="742950">
              <a:tabLst>
                <a:tab pos="114300"/>
              </a:tabLst>
              <a:defRPr>
                <a:solidFill>
                  <a:schemeClr val="tx1"/>
                </a:solidFill>
                <a:latin charset="0" panose="020b0604020202020204" pitchFamily="34" typeface="Arial"/>
                <a:ea charset="-122" panose="020b0503020204020204" pitchFamily="34" typeface="微软雅黑"/>
              </a:defRPr>
            </a:lvl2pPr>
            <a:lvl3pPr defTabSz="760413">
              <a:tabLst>
                <a:tab pos="114300"/>
              </a:tabLst>
              <a:defRPr>
                <a:solidFill>
                  <a:schemeClr val="tx1"/>
                </a:solidFill>
                <a:latin charset="0" panose="020b0604020202020204" pitchFamily="34" typeface="Arial"/>
                <a:ea charset="-122" panose="020b0503020204020204" pitchFamily="34" typeface="微软雅黑"/>
              </a:defRPr>
            </a:lvl3pPr>
            <a:lvl4pPr defTabSz="760413" indent="-228600" marL="1600200">
              <a:tabLst>
                <a:tab pos="114300"/>
              </a:tabLst>
              <a:defRPr>
                <a:solidFill>
                  <a:schemeClr val="tx1"/>
                </a:solidFill>
                <a:latin charset="0" panose="020b0604020202020204" pitchFamily="34" typeface="Arial"/>
                <a:ea charset="-122" panose="020b0503020204020204" pitchFamily="34" typeface="微软雅黑"/>
              </a:defRPr>
            </a:lvl4pPr>
            <a:lvl5pPr defTabSz="760413" indent="-228600" marL="2057400">
              <a:tabLst>
                <a:tab pos="114300"/>
              </a:tabLst>
              <a:defRPr>
                <a:solidFill>
                  <a:schemeClr val="tx1"/>
                </a:solidFill>
                <a:latin charset="0" panose="020b0604020202020204" pitchFamily="34" typeface="Arial"/>
                <a:ea charset="-122" panose="020b0503020204020204" pitchFamily="34" typeface="微软雅黑"/>
              </a:defRPr>
            </a:lvl5pPr>
            <a:lvl6pPr defTabSz="760413" eaLnBrk="0" fontAlgn="base" hangingPunct="0" indent="-228600" marL="25146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6pPr>
            <a:lvl7pPr defTabSz="760413" eaLnBrk="0" fontAlgn="base" hangingPunct="0" indent="-228600" marL="29718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7pPr>
            <a:lvl8pPr defTabSz="760413" eaLnBrk="0" fontAlgn="base" hangingPunct="0" indent="-228600" marL="34290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8pPr>
            <a:lvl9pPr defTabSz="760413" eaLnBrk="0" fontAlgn="base" hangingPunct="0" indent="-228600" marL="38862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9pPr>
          </a:lstStyle>
          <a:p>
            <a:pPr algn="just" fontAlgn="ctr" lvl="2" marL="0">
              <a:lnSpc>
                <a:spcPct val="120000"/>
              </a:lnSpc>
              <a:buClr>
                <a:srgbClr val="FF0000"/>
              </a:buClr>
              <a:buSzPct val="70000"/>
              <a:defRPr/>
            </a:pPr>
            <a:r>
              <a:rPr altLang="en-US" lang="zh-CN" sz="1400">
                <a:latin charset="-122" panose="020b0503020204020204" pitchFamily="34" typeface="微软雅黑"/>
                <a:cs typeface="+mn-ea"/>
                <a:sym charset="-122" panose="020b0503020204020204" pitchFamily="34" typeface="微软雅黑"/>
              </a:rPr>
              <a:t>为了达到个人目的以退党相要挟，经教育不改的，劝其退党，劝而不退的予以除名；</a:t>
            </a:r>
          </a:p>
        </p:txBody>
      </p:sp>
      <p:sp>
        <p:nvSpPr>
          <p:cNvPr id="53" name="Title 1">
            <a:extLst>
              <a:ext uri="{FF2B5EF4-FFF2-40B4-BE49-F238E27FC236}">
                <a16:creationId xmlns:a16="http://schemas.microsoft.com/office/drawing/2014/main" id="{871526B7-3F24-4251-BAA6-B32A08AE38A6}"/>
              </a:ext>
            </a:extLst>
          </p:cNvPr>
          <p:cNvSpPr txBox="1"/>
          <p:nvPr/>
        </p:nvSpPr>
        <p:spPr bwMode="auto">
          <a:xfrm>
            <a:off x="3701700" y="5015070"/>
            <a:ext cx="8136000" cy="628323"/>
          </a:xfrm>
          <a:prstGeom prst="rect">
            <a:avLst/>
          </a:prstGeom>
          <a:solidFill>
            <a:srgbClr val="FFF3F3"/>
          </a:solidFill>
          <a:ln>
            <a:noFill/>
          </a:ln>
        </p:spPr>
        <p:txBody>
          <a:bodyPr anchor="ctr" bIns="35908" lIns="71815" rIns="71815" tIns="35908"/>
          <a:lstStyle>
            <a:lvl1pPr defTabSz="760413" indent="-342900" marL="342900">
              <a:tabLst>
                <a:tab pos="114300"/>
              </a:tabLst>
              <a:defRPr>
                <a:solidFill>
                  <a:schemeClr val="tx1"/>
                </a:solidFill>
                <a:latin charset="0" panose="020b0604020202020204" pitchFamily="34" typeface="Arial"/>
                <a:ea charset="-122" panose="020b0503020204020204" pitchFamily="34" typeface="微软雅黑"/>
              </a:defRPr>
            </a:lvl1pPr>
            <a:lvl2pPr defTabSz="760413" indent="-285750" marL="742950">
              <a:tabLst>
                <a:tab pos="114300"/>
              </a:tabLst>
              <a:defRPr>
                <a:solidFill>
                  <a:schemeClr val="tx1"/>
                </a:solidFill>
                <a:latin charset="0" panose="020b0604020202020204" pitchFamily="34" typeface="Arial"/>
                <a:ea charset="-122" panose="020b0503020204020204" pitchFamily="34" typeface="微软雅黑"/>
              </a:defRPr>
            </a:lvl2pPr>
            <a:lvl3pPr defTabSz="760413">
              <a:tabLst>
                <a:tab pos="114300"/>
              </a:tabLst>
              <a:defRPr>
                <a:solidFill>
                  <a:schemeClr val="tx1"/>
                </a:solidFill>
                <a:latin charset="0" panose="020b0604020202020204" pitchFamily="34" typeface="Arial"/>
                <a:ea charset="-122" panose="020b0503020204020204" pitchFamily="34" typeface="微软雅黑"/>
              </a:defRPr>
            </a:lvl3pPr>
            <a:lvl4pPr defTabSz="760413" indent="-228600" marL="1600200">
              <a:tabLst>
                <a:tab pos="114300"/>
              </a:tabLst>
              <a:defRPr>
                <a:solidFill>
                  <a:schemeClr val="tx1"/>
                </a:solidFill>
                <a:latin charset="0" panose="020b0604020202020204" pitchFamily="34" typeface="Arial"/>
                <a:ea charset="-122" panose="020b0503020204020204" pitchFamily="34" typeface="微软雅黑"/>
              </a:defRPr>
            </a:lvl4pPr>
            <a:lvl5pPr defTabSz="760413" indent="-228600" marL="2057400">
              <a:tabLst>
                <a:tab pos="114300"/>
              </a:tabLst>
              <a:defRPr>
                <a:solidFill>
                  <a:schemeClr val="tx1"/>
                </a:solidFill>
                <a:latin charset="0" panose="020b0604020202020204" pitchFamily="34" typeface="Arial"/>
                <a:ea charset="-122" panose="020b0503020204020204" pitchFamily="34" typeface="微软雅黑"/>
              </a:defRPr>
            </a:lvl5pPr>
            <a:lvl6pPr defTabSz="760413" eaLnBrk="0" fontAlgn="base" hangingPunct="0" indent="-228600" marL="25146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6pPr>
            <a:lvl7pPr defTabSz="760413" eaLnBrk="0" fontAlgn="base" hangingPunct="0" indent="-228600" marL="29718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7pPr>
            <a:lvl8pPr defTabSz="760413" eaLnBrk="0" fontAlgn="base" hangingPunct="0" indent="-228600" marL="34290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8pPr>
            <a:lvl9pPr defTabSz="760413" eaLnBrk="0" fontAlgn="base" hangingPunct="0" indent="-228600" marL="38862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9pPr>
          </a:lstStyle>
          <a:p>
            <a:pPr algn="just" fontAlgn="ctr" lvl="2" marL="0">
              <a:lnSpc>
                <a:spcPct val="120000"/>
              </a:lnSpc>
              <a:buClr>
                <a:srgbClr val="FF0000"/>
              </a:buClr>
              <a:buSzPct val="70000"/>
              <a:defRPr/>
            </a:pPr>
            <a:r>
              <a:rPr altLang="en-US" lang="zh-CN" sz="1400">
                <a:latin charset="-122" panose="020b0503020204020204" pitchFamily="34" typeface="微软雅黑"/>
                <a:cs typeface="+mn-ea"/>
                <a:sym charset="-122" panose="020b0503020204020204" pitchFamily="34" typeface="微软雅黑"/>
              </a:rPr>
              <a:t>限期改正期满后仍无转变的，劝其退党，劝而不退的予以除名；</a:t>
            </a:r>
          </a:p>
        </p:txBody>
      </p:sp>
      <p:sp>
        <p:nvSpPr>
          <p:cNvPr id="57" name="Title 1">
            <a:extLst>
              <a:ext uri="{FF2B5EF4-FFF2-40B4-BE49-F238E27FC236}">
                <a16:creationId xmlns:a16="http://schemas.microsoft.com/office/drawing/2014/main" id="{C2838106-D077-4CCB-8A5C-26AC52FAC63C}"/>
              </a:ext>
            </a:extLst>
          </p:cNvPr>
          <p:cNvSpPr txBox="1"/>
          <p:nvPr/>
        </p:nvSpPr>
        <p:spPr bwMode="auto">
          <a:xfrm>
            <a:off x="3701700" y="5735419"/>
            <a:ext cx="8136000" cy="628323"/>
          </a:xfrm>
          <a:prstGeom prst="rect">
            <a:avLst/>
          </a:prstGeom>
          <a:solidFill>
            <a:srgbClr val="FFF3F3"/>
          </a:solidFill>
          <a:ln>
            <a:noFill/>
          </a:ln>
        </p:spPr>
        <p:txBody>
          <a:bodyPr anchor="ctr" bIns="35908" lIns="71815" rIns="71815" tIns="35908"/>
          <a:lstStyle>
            <a:lvl1pPr defTabSz="760413" indent="-342900" marL="342900">
              <a:tabLst>
                <a:tab pos="114300"/>
              </a:tabLst>
              <a:defRPr>
                <a:solidFill>
                  <a:schemeClr val="tx1"/>
                </a:solidFill>
                <a:latin charset="0" panose="020b0604020202020204" pitchFamily="34" typeface="Arial"/>
                <a:ea charset="-122" panose="020b0503020204020204" pitchFamily="34" typeface="微软雅黑"/>
              </a:defRPr>
            </a:lvl1pPr>
            <a:lvl2pPr defTabSz="760413" indent="-285750" marL="742950">
              <a:tabLst>
                <a:tab pos="114300"/>
              </a:tabLst>
              <a:defRPr>
                <a:solidFill>
                  <a:schemeClr val="tx1"/>
                </a:solidFill>
                <a:latin charset="0" panose="020b0604020202020204" pitchFamily="34" typeface="Arial"/>
                <a:ea charset="-122" panose="020b0503020204020204" pitchFamily="34" typeface="微软雅黑"/>
              </a:defRPr>
            </a:lvl2pPr>
            <a:lvl3pPr defTabSz="760413">
              <a:tabLst>
                <a:tab pos="114300"/>
              </a:tabLst>
              <a:defRPr>
                <a:solidFill>
                  <a:schemeClr val="tx1"/>
                </a:solidFill>
                <a:latin charset="0" panose="020b0604020202020204" pitchFamily="34" typeface="Arial"/>
                <a:ea charset="-122" panose="020b0503020204020204" pitchFamily="34" typeface="微软雅黑"/>
              </a:defRPr>
            </a:lvl3pPr>
            <a:lvl4pPr defTabSz="760413" indent="-228600" marL="1600200">
              <a:tabLst>
                <a:tab pos="114300"/>
              </a:tabLst>
              <a:defRPr>
                <a:solidFill>
                  <a:schemeClr val="tx1"/>
                </a:solidFill>
                <a:latin charset="0" panose="020b0604020202020204" pitchFamily="34" typeface="Arial"/>
                <a:ea charset="-122" panose="020b0503020204020204" pitchFamily="34" typeface="微软雅黑"/>
              </a:defRPr>
            </a:lvl4pPr>
            <a:lvl5pPr defTabSz="760413" indent="-228600" marL="2057400">
              <a:tabLst>
                <a:tab pos="114300"/>
              </a:tabLst>
              <a:defRPr>
                <a:solidFill>
                  <a:schemeClr val="tx1"/>
                </a:solidFill>
                <a:latin charset="0" panose="020b0604020202020204" pitchFamily="34" typeface="Arial"/>
                <a:ea charset="-122" panose="020b0503020204020204" pitchFamily="34" typeface="微软雅黑"/>
              </a:defRPr>
            </a:lvl5pPr>
            <a:lvl6pPr defTabSz="760413" eaLnBrk="0" fontAlgn="base" hangingPunct="0" indent="-228600" marL="25146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6pPr>
            <a:lvl7pPr defTabSz="760413" eaLnBrk="0" fontAlgn="base" hangingPunct="0" indent="-228600" marL="29718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7pPr>
            <a:lvl8pPr defTabSz="760413" eaLnBrk="0" fontAlgn="base" hangingPunct="0" indent="-228600" marL="34290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8pPr>
            <a:lvl9pPr defTabSz="760413" eaLnBrk="0" fontAlgn="base" hangingPunct="0" indent="-228600" marL="3886200">
              <a:spcBef>
                <a:spcPct val="0"/>
              </a:spcBef>
              <a:spcAft>
                <a:spcPct val="0"/>
              </a:spcAft>
              <a:tabLst>
                <a:tab pos="114300"/>
              </a:tabLst>
              <a:defRPr>
                <a:solidFill>
                  <a:schemeClr val="tx1"/>
                </a:solidFill>
                <a:latin charset="0" panose="020b0604020202020204" pitchFamily="34" typeface="Arial"/>
                <a:ea charset="-122" panose="020b0503020204020204" pitchFamily="34" typeface="微软雅黑"/>
              </a:defRPr>
            </a:lvl9pPr>
          </a:lstStyle>
          <a:p>
            <a:pPr algn="just" fontAlgn="ctr" lvl="2" marL="0">
              <a:lnSpc>
                <a:spcPct val="120000"/>
              </a:lnSpc>
              <a:buClr>
                <a:srgbClr val="FF0000"/>
              </a:buClr>
              <a:buSzPct val="70000"/>
              <a:defRPr/>
            </a:pPr>
            <a:r>
              <a:rPr altLang="en-US" lang="zh-CN" sz="1400">
                <a:latin charset="-122" panose="020b0503020204020204" pitchFamily="34" typeface="微软雅黑"/>
                <a:cs typeface="+mn-ea"/>
                <a:sym charset="-122" panose="020b0503020204020204" pitchFamily="34" typeface="微软雅黑"/>
              </a:rPr>
              <a:t>没有正当理由，连续6个月不参加党的组织生活，或者不交纳党费，或者不做党所分配的工作，按照自行脱党予以除名。</a:t>
            </a:r>
          </a:p>
        </p:txBody>
      </p:sp>
      <p:sp>
        <p:nvSpPr>
          <p:cNvPr id="17" name="TextBox 13">
            <a:extLst>
              <a:ext uri="{FF2B5EF4-FFF2-40B4-BE49-F238E27FC236}">
                <a16:creationId xmlns:a16="http://schemas.microsoft.com/office/drawing/2014/main" id="{429AB24F-CB75-4821-8A42-B4D9E3633CC2}"/>
              </a:ext>
            </a:extLst>
          </p:cNvPr>
          <p:cNvSpPr txBox="1">
            <a:spLocks noChangeArrowheads="1"/>
          </p:cNvSpPr>
          <p:nvPr/>
        </p:nvSpPr>
        <p:spPr bwMode="auto">
          <a:xfrm>
            <a:off x="1628037" y="385406"/>
            <a:ext cx="372501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党员监督和组织处置</a:t>
            </a:r>
          </a:p>
        </p:txBody>
      </p:sp>
      <p:sp>
        <p:nvSpPr>
          <p:cNvPr id="18" name="矩形 17">
            <a:extLst>
              <a:ext uri="{FF2B5EF4-FFF2-40B4-BE49-F238E27FC236}">
                <a16:creationId xmlns:a16="http://schemas.microsoft.com/office/drawing/2014/main" id="{E8097FD3-506E-4139-B91B-895573CDDB5E}"/>
              </a:ext>
            </a:extLst>
          </p:cNvPr>
          <p:cNvSpPr/>
          <p:nvPr/>
        </p:nvSpPr>
        <p:spPr>
          <a:xfrm>
            <a:off x="755118" y="1322441"/>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第三十一条</a:t>
            </a:r>
          </a:p>
        </p:txBody>
      </p:sp>
      <p:sp>
        <p:nvSpPr>
          <p:cNvPr id="19" name="MH_Other_1">
            <a:extLst>
              <a:ext uri="{FF2B5EF4-FFF2-40B4-BE49-F238E27FC236}">
                <a16:creationId xmlns:a16="http://schemas.microsoft.com/office/drawing/2014/main" id="{0D6464D9-4999-4026-93B6-C415AA1008F5}"/>
              </a:ext>
            </a:extLst>
          </p:cNvPr>
          <p:cNvSpPr/>
          <p:nvPr>
            <p:custDataLst>
              <p:tags r:id="rId3"/>
            </p:custDataLst>
          </p:nvPr>
        </p:nvSpPr>
        <p:spPr>
          <a:xfrm>
            <a:off x="2685765" y="2330191"/>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20" name="MH_Other_1">
            <a:extLst>
              <a:ext uri="{FF2B5EF4-FFF2-40B4-BE49-F238E27FC236}">
                <a16:creationId xmlns:a16="http://schemas.microsoft.com/office/drawing/2014/main" id="{681532DF-11DF-4E0D-86AD-D9F6559B96CB}"/>
              </a:ext>
            </a:extLst>
          </p:cNvPr>
          <p:cNvSpPr/>
          <p:nvPr>
            <p:custDataLst>
              <p:tags r:id="rId4"/>
            </p:custDataLst>
          </p:nvPr>
        </p:nvSpPr>
        <p:spPr>
          <a:xfrm>
            <a:off x="2685765" y="3035626"/>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21" name="MH_Other_1">
            <a:extLst>
              <a:ext uri="{FF2B5EF4-FFF2-40B4-BE49-F238E27FC236}">
                <a16:creationId xmlns:a16="http://schemas.microsoft.com/office/drawing/2014/main" id="{4DA7519A-73DC-475E-9E36-7F8E5A5A6586}"/>
              </a:ext>
            </a:extLst>
          </p:cNvPr>
          <p:cNvSpPr/>
          <p:nvPr>
            <p:custDataLst>
              <p:tags r:id="rId5"/>
            </p:custDataLst>
          </p:nvPr>
        </p:nvSpPr>
        <p:spPr>
          <a:xfrm>
            <a:off x="2685765" y="3741061"/>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3</a:t>
            </a:r>
          </a:p>
        </p:txBody>
      </p:sp>
      <p:sp>
        <p:nvSpPr>
          <p:cNvPr id="22" name="MH_Other_1">
            <a:extLst>
              <a:ext uri="{FF2B5EF4-FFF2-40B4-BE49-F238E27FC236}">
                <a16:creationId xmlns:a16="http://schemas.microsoft.com/office/drawing/2014/main" id="{43B166D5-0BBE-4010-A849-D1117744B4E6}"/>
              </a:ext>
            </a:extLst>
          </p:cNvPr>
          <p:cNvSpPr/>
          <p:nvPr>
            <p:custDataLst>
              <p:tags r:id="rId6"/>
            </p:custDataLst>
          </p:nvPr>
        </p:nvSpPr>
        <p:spPr>
          <a:xfrm>
            <a:off x="2685765" y="4446496"/>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4</a:t>
            </a:r>
          </a:p>
        </p:txBody>
      </p:sp>
      <p:sp>
        <p:nvSpPr>
          <p:cNvPr id="23" name="MH_Other_1">
            <a:extLst>
              <a:ext uri="{FF2B5EF4-FFF2-40B4-BE49-F238E27FC236}">
                <a16:creationId xmlns:a16="http://schemas.microsoft.com/office/drawing/2014/main" id="{4C06691C-5231-429D-8A19-D0F0F4BC3FD1}"/>
              </a:ext>
            </a:extLst>
          </p:cNvPr>
          <p:cNvSpPr/>
          <p:nvPr>
            <p:custDataLst>
              <p:tags r:id="rId7"/>
            </p:custDataLst>
          </p:nvPr>
        </p:nvSpPr>
        <p:spPr>
          <a:xfrm>
            <a:off x="2685765" y="5151931"/>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5</a:t>
            </a:r>
          </a:p>
        </p:txBody>
      </p:sp>
      <p:sp>
        <p:nvSpPr>
          <p:cNvPr id="24" name="MH_Other_1">
            <a:extLst>
              <a:ext uri="{FF2B5EF4-FFF2-40B4-BE49-F238E27FC236}">
                <a16:creationId xmlns:a16="http://schemas.microsoft.com/office/drawing/2014/main" id="{D9E5F9FD-5A5E-495F-AF6D-B1BCCDC98D6F}"/>
              </a:ext>
            </a:extLst>
          </p:cNvPr>
          <p:cNvSpPr/>
          <p:nvPr>
            <p:custDataLst>
              <p:tags r:id="rId8"/>
            </p:custDataLst>
          </p:nvPr>
        </p:nvSpPr>
        <p:spPr>
          <a:xfrm>
            <a:off x="2685765" y="5857366"/>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6</a:t>
            </a:r>
          </a:p>
        </p:txBody>
      </p:sp>
    </p:spTree>
    <p:custDataLst>
      <p:tags r:id="rId9"/>
    </p:custDataLst>
  </p:cSld>
  <p:clrMapOvr>
    <a:masterClrMapping/>
  </p:clrMapOvr>
  <mc:AlternateContent>
    <mc:Choice Requires="p15">
      <p:transition advClick="0" advTm="2000" p14:dur="2000" spd="slow">
        <p15:prstTrans prst="drap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0-#ppt_w/2"/>
                                          </p:val>
                                        </p:tav>
                                        <p:tav tm="100000">
                                          <p:val>
                                            <p:strVal val="#ppt_x"/>
                                          </p:val>
                                        </p:tav>
                                      </p:tavLst>
                                    </p:anim>
                                    <p:anim calcmode="lin" valueType="num">
                                      <p:cBhvr additive="base">
                                        <p:cTn dur="500" fill="hold" id="8"/>
                                        <p:tgtEl>
                                          <p:spTgt spid="1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0"/>
                                        </p:tgtEl>
                                        <p:attrNameLst>
                                          <p:attrName>style.visibility</p:attrName>
                                        </p:attrNameLst>
                                      </p:cBhvr>
                                      <p:to>
                                        <p:strVal val="visible"/>
                                      </p:to>
                                    </p:set>
                                    <p:animEffect filter="wipe(left)" transition="in">
                                      <p:cBhvr>
                                        <p:cTn dur="1000" id="12"/>
                                        <p:tgtEl>
                                          <p:spTgt spid="10"/>
                                        </p:tgtEl>
                                      </p:cBhvr>
                                    </p:animEffect>
                                  </p:childTnLst>
                                </p:cTn>
                              </p:par>
                            </p:childTnLst>
                          </p:cTn>
                        </p:par>
                        <p:par>
                          <p:cTn fill="hold" id="13" nodeType="afterGroup">
                            <p:stCondLst>
                              <p:cond delay="1500"/>
                            </p:stCondLst>
                            <p:childTnLst>
                              <p:par>
                                <p:cTn decel="100000" fill="hold" grpId="0" id="14" nodeType="afterEffect" presetClass="entr" presetID="49" presetSubtype="0">
                                  <p:stCondLst>
                                    <p:cond delay="0"/>
                                  </p:stCondLst>
                                  <p:childTnLst>
                                    <p:set>
                                      <p:cBhvr>
                                        <p:cTn dur="1" fill="hold" id="15">
                                          <p:stCondLst>
                                            <p:cond delay="0"/>
                                          </p:stCondLst>
                                        </p:cTn>
                                        <p:tgtEl>
                                          <p:spTgt spid="19"/>
                                        </p:tgtEl>
                                        <p:attrNameLst>
                                          <p:attrName>style.visibility</p:attrName>
                                        </p:attrNameLst>
                                      </p:cBhvr>
                                      <p:to>
                                        <p:strVal val="visible"/>
                                      </p:to>
                                    </p:set>
                                    <p:anim calcmode="lin" valueType="num">
                                      <p:cBhvr>
                                        <p:cTn dur="500" fill="hold" id="16"/>
                                        <p:tgtEl>
                                          <p:spTgt spid="19"/>
                                        </p:tgtEl>
                                        <p:attrNameLst>
                                          <p:attrName>ppt_w</p:attrName>
                                        </p:attrNameLst>
                                      </p:cBhvr>
                                      <p:tavLst>
                                        <p:tav tm="0">
                                          <p:val>
                                            <p:fltVal val="0"/>
                                          </p:val>
                                        </p:tav>
                                        <p:tav tm="100000">
                                          <p:val>
                                            <p:strVal val="#ppt_w"/>
                                          </p:val>
                                        </p:tav>
                                      </p:tavLst>
                                    </p:anim>
                                    <p:anim calcmode="lin" valueType="num">
                                      <p:cBhvr>
                                        <p:cTn dur="500" fill="hold" id="17"/>
                                        <p:tgtEl>
                                          <p:spTgt spid="19"/>
                                        </p:tgtEl>
                                        <p:attrNameLst>
                                          <p:attrName>ppt_h</p:attrName>
                                        </p:attrNameLst>
                                      </p:cBhvr>
                                      <p:tavLst>
                                        <p:tav tm="0">
                                          <p:val>
                                            <p:fltVal val="0"/>
                                          </p:val>
                                        </p:tav>
                                        <p:tav tm="100000">
                                          <p:val>
                                            <p:strVal val="#ppt_h"/>
                                          </p:val>
                                        </p:tav>
                                      </p:tavLst>
                                    </p:anim>
                                    <p:anim calcmode="lin" valueType="num">
                                      <p:cBhvr>
                                        <p:cTn dur="500" fill="hold" id="18"/>
                                        <p:tgtEl>
                                          <p:spTgt spid="19"/>
                                        </p:tgtEl>
                                        <p:attrNameLst>
                                          <p:attrName>style.rotation</p:attrName>
                                        </p:attrNameLst>
                                      </p:cBhvr>
                                      <p:tavLst>
                                        <p:tav tm="0">
                                          <p:val>
                                            <p:fltVal val="360"/>
                                          </p:val>
                                        </p:tav>
                                        <p:tav tm="100000">
                                          <p:val>
                                            <p:fltVal val="0"/>
                                          </p:val>
                                        </p:tav>
                                      </p:tavLst>
                                    </p:anim>
                                    <p:animEffect filter="fade" transition="in">
                                      <p:cBhvr>
                                        <p:cTn dur="500" id="19"/>
                                        <p:tgtEl>
                                          <p:spTgt spid="19"/>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14"/>
                                        </p:tgtEl>
                                        <p:attrNameLst>
                                          <p:attrName>style.visibility</p:attrName>
                                        </p:attrNameLst>
                                      </p:cBhvr>
                                      <p:to>
                                        <p:strVal val="visible"/>
                                      </p:to>
                                    </p:set>
                                    <p:animEffect filter="wipe(left)" transition="in">
                                      <p:cBhvr>
                                        <p:cTn dur="500" id="22"/>
                                        <p:tgtEl>
                                          <p:spTgt spid="14"/>
                                        </p:tgtEl>
                                      </p:cBhvr>
                                    </p:animEffect>
                                  </p:childTnLst>
                                </p:cTn>
                              </p:par>
                            </p:childTnLst>
                          </p:cTn>
                        </p:par>
                        <p:par>
                          <p:cTn fill="hold" id="23" nodeType="afterGroup">
                            <p:stCondLst>
                              <p:cond delay="2000"/>
                            </p:stCondLst>
                            <p:childTnLst>
                              <p:par>
                                <p:cTn decel="100000" fill="hold" grpId="0" id="24" nodeType="afterEffect" presetClass="entr" presetID="49"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 calcmode="lin" valueType="num">
                                      <p:cBhvr>
                                        <p:cTn dur="500" fill="hold" id="28"/>
                                        <p:tgtEl>
                                          <p:spTgt spid="20"/>
                                        </p:tgtEl>
                                        <p:attrNameLst>
                                          <p:attrName>style.rotation</p:attrName>
                                        </p:attrNameLst>
                                      </p:cBhvr>
                                      <p:tavLst>
                                        <p:tav tm="0">
                                          <p:val>
                                            <p:fltVal val="360"/>
                                          </p:val>
                                        </p:tav>
                                        <p:tav tm="100000">
                                          <p:val>
                                            <p:fltVal val="0"/>
                                          </p:val>
                                        </p:tav>
                                      </p:tavLst>
                                    </p:anim>
                                    <p:animEffect filter="fade" transition="in">
                                      <p:cBhvr>
                                        <p:cTn dur="500" id="29"/>
                                        <p:tgtEl>
                                          <p:spTgt spid="20"/>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41"/>
                                        </p:tgtEl>
                                        <p:attrNameLst>
                                          <p:attrName>style.visibility</p:attrName>
                                        </p:attrNameLst>
                                      </p:cBhvr>
                                      <p:to>
                                        <p:strVal val="visible"/>
                                      </p:to>
                                    </p:set>
                                    <p:animEffect filter="wipe(left)" transition="in">
                                      <p:cBhvr>
                                        <p:cTn dur="500" id="32"/>
                                        <p:tgtEl>
                                          <p:spTgt spid="41"/>
                                        </p:tgtEl>
                                      </p:cBhvr>
                                    </p:animEffect>
                                  </p:childTnLst>
                                </p:cTn>
                              </p:par>
                            </p:childTnLst>
                          </p:cTn>
                        </p:par>
                        <p:par>
                          <p:cTn fill="hold" id="33" nodeType="afterGroup">
                            <p:stCondLst>
                              <p:cond delay="2500"/>
                            </p:stCondLst>
                            <p:childTnLst>
                              <p:par>
                                <p:cTn decel="100000" fill="hold" grpId="0" id="34" nodeType="afterEffect" presetClass="entr" presetID="49" presetSubtype="0">
                                  <p:stCondLst>
                                    <p:cond delay="0"/>
                                  </p:stCondLst>
                                  <p:childTnLst>
                                    <p:set>
                                      <p:cBhvr>
                                        <p:cTn dur="1" fill="hold" id="35">
                                          <p:stCondLst>
                                            <p:cond delay="0"/>
                                          </p:stCondLst>
                                        </p:cTn>
                                        <p:tgtEl>
                                          <p:spTgt spid="21"/>
                                        </p:tgtEl>
                                        <p:attrNameLst>
                                          <p:attrName>style.visibility</p:attrName>
                                        </p:attrNameLst>
                                      </p:cBhvr>
                                      <p:to>
                                        <p:strVal val="visible"/>
                                      </p:to>
                                    </p:set>
                                    <p:anim calcmode="lin" valueType="num">
                                      <p:cBhvr>
                                        <p:cTn dur="500" fill="hold" id="36"/>
                                        <p:tgtEl>
                                          <p:spTgt spid="21"/>
                                        </p:tgtEl>
                                        <p:attrNameLst>
                                          <p:attrName>ppt_w</p:attrName>
                                        </p:attrNameLst>
                                      </p:cBhvr>
                                      <p:tavLst>
                                        <p:tav tm="0">
                                          <p:val>
                                            <p:fltVal val="0"/>
                                          </p:val>
                                        </p:tav>
                                        <p:tav tm="100000">
                                          <p:val>
                                            <p:strVal val="#ppt_w"/>
                                          </p:val>
                                        </p:tav>
                                      </p:tavLst>
                                    </p:anim>
                                    <p:anim calcmode="lin" valueType="num">
                                      <p:cBhvr>
                                        <p:cTn dur="500" fill="hold" id="37"/>
                                        <p:tgtEl>
                                          <p:spTgt spid="21"/>
                                        </p:tgtEl>
                                        <p:attrNameLst>
                                          <p:attrName>ppt_h</p:attrName>
                                        </p:attrNameLst>
                                      </p:cBhvr>
                                      <p:tavLst>
                                        <p:tav tm="0">
                                          <p:val>
                                            <p:fltVal val="0"/>
                                          </p:val>
                                        </p:tav>
                                        <p:tav tm="100000">
                                          <p:val>
                                            <p:strVal val="#ppt_h"/>
                                          </p:val>
                                        </p:tav>
                                      </p:tavLst>
                                    </p:anim>
                                    <p:anim calcmode="lin" valueType="num">
                                      <p:cBhvr>
                                        <p:cTn dur="500" fill="hold" id="38"/>
                                        <p:tgtEl>
                                          <p:spTgt spid="21"/>
                                        </p:tgtEl>
                                        <p:attrNameLst>
                                          <p:attrName>style.rotation</p:attrName>
                                        </p:attrNameLst>
                                      </p:cBhvr>
                                      <p:tavLst>
                                        <p:tav tm="0">
                                          <p:val>
                                            <p:fltVal val="360"/>
                                          </p:val>
                                        </p:tav>
                                        <p:tav tm="100000">
                                          <p:val>
                                            <p:fltVal val="0"/>
                                          </p:val>
                                        </p:tav>
                                      </p:tavLst>
                                    </p:anim>
                                    <p:animEffect filter="fade" transition="in">
                                      <p:cBhvr>
                                        <p:cTn dur="500" id="39"/>
                                        <p:tgtEl>
                                          <p:spTgt spid="21"/>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45"/>
                                        </p:tgtEl>
                                        <p:attrNameLst>
                                          <p:attrName>style.visibility</p:attrName>
                                        </p:attrNameLst>
                                      </p:cBhvr>
                                      <p:to>
                                        <p:strVal val="visible"/>
                                      </p:to>
                                    </p:set>
                                    <p:animEffect filter="wipe(left)" transition="in">
                                      <p:cBhvr>
                                        <p:cTn dur="500" id="42"/>
                                        <p:tgtEl>
                                          <p:spTgt spid="45"/>
                                        </p:tgtEl>
                                      </p:cBhvr>
                                    </p:animEffect>
                                  </p:childTnLst>
                                </p:cTn>
                              </p:par>
                            </p:childTnLst>
                          </p:cTn>
                        </p:par>
                        <p:par>
                          <p:cTn fill="hold" id="43" nodeType="afterGroup">
                            <p:stCondLst>
                              <p:cond delay="3000"/>
                            </p:stCondLst>
                            <p:childTnLst>
                              <p:par>
                                <p:cTn decel="100000" fill="hold" grpId="0" id="44" nodeType="afterEffect" presetClass="entr" presetID="49" presetSubtype="0">
                                  <p:stCondLst>
                                    <p:cond delay="0"/>
                                  </p:stCondLst>
                                  <p:childTnLst>
                                    <p:set>
                                      <p:cBhvr>
                                        <p:cTn dur="1" fill="hold" id="45">
                                          <p:stCondLst>
                                            <p:cond delay="0"/>
                                          </p:stCondLst>
                                        </p:cTn>
                                        <p:tgtEl>
                                          <p:spTgt spid="22"/>
                                        </p:tgtEl>
                                        <p:attrNameLst>
                                          <p:attrName>style.visibility</p:attrName>
                                        </p:attrNameLst>
                                      </p:cBhvr>
                                      <p:to>
                                        <p:strVal val="visible"/>
                                      </p:to>
                                    </p:set>
                                    <p:anim calcmode="lin" valueType="num">
                                      <p:cBhvr>
                                        <p:cTn dur="500" fill="hold" id="46"/>
                                        <p:tgtEl>
                                          <p:spTgt spid="22"/>
                                        </p:tgtEl>
                                        <p:attrNameLst>
                                          <p:attrName>ppt_w</p:attrName>
                                        </p:attrNameLst>
                                      </p:cBhvr>
                                      <p:tavLst>
                                        <p:tav tm="0">
                                          <p:val>
                                            <p:fltVal val="0"/>
                                          </p:val>
                                        </p:tav>
                                        <p:tav tm="100000">
                                          <p:val>
                                            <p:strVal val="#ppt_w"/>
                                          </p:val>
                                        </p:tav>
                                      </p:tavLst>
                                    </p:anim>
                                    <p:anim calcmode="lin" valueType="num">
                                      <p:cBhvr>
                                        <p:cTn dur="500" fill="hold" id="47"/>
                                        <p:tgtEl>
                                          <p:spTgt spid="22"/>
                                        </p:tgtEl>
                                        <p:attrNameLst>
                                          <p:attrName>ppt_h</p:attrName>
                                        </p:attrNameLst>
                                      </p:cBhvr>
                                      <p:tavLst>
                                        <p:tav tm="0">
                                          <p:val>
                                            <p:fltVal val="0"/>
                                          </p:val>
                                        </p:tav>
                                        <p:tav tm="100000">
                                          <p:val>
                                            <p:strVal val="#ppt_h"/>
                                          </p:val>
                                        </p:tav>
                                      </p:tavLst>
                                    </p:anim>
                                    <p:anim calcmode="lin" valueType="num">
                                      <p:cBhvr>
                                        <p:cTn dur="500" fill="hold" id="48"/>
                                        <p:tgtEl>
                                          <p:spTgt spid="22"/>
                                        </p:tgtEl>
                                        <p:attrNameLst>
                                          <p:attrName>style.rotation</p:attrName>
                                        </p:attrNameLst>
                                      </p:cBhvr>
                                      <p:tavLst>
                                        <p:tav tm="0">
                                          <p:val>
                                            <p:fltVal val="360"/>
                                          </p:val>
                                        </p:tav>
                                        <p:tav tm="100000">
                                          <p:val>
                                            <p:fltVal val="0"/>
                                          </p:val>
                                        </p:tav>
                                      </p:tavLst>
                                    </p:anim>
                                    <p:animEffect filter="fade" transition="in">
                                      <p:cBhvr>
                                        <p:cTn dur="500" id="49"/>
                                        <p:tgtEl>
                                          <p:spTgt spid="22"/>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49"/>
                                        </p:tgtEl>
                                        <p:attrNameLst>
                                          <p:attrName>style.visibility</p:attrName>
                                        </p:attrNameLst>
                                      </p:cBhvr>
                                      <p:to>
                                        <p:strVal val="visible"/>
                                      </p:to>
                                    </p:set>
                                    <p:animEffect filter="wipe(left)" transition="in">
                                      <p:cBhvr>
                                        <p:cTn dur="500" id="52"/>
                                        <p:tgtEl>
                                          <p:spTgt spid="49"/>
                                        </p:tgtEl>
                                      </p:cBhvr>
                                    </p:animEffect>
                                  </p:childTnLst>
                                </p:cTn>
                              </p:par>
                            </p:childTnLst>
                          </p:cTn>
                        </p:par>
                        <p:par>
                          <p:cTn fill="hold" id="53" nodeType="afterGroup">
                            <p:stCondLst>
                              <p:cond delay="3500"/>
                            </p:stCondLst>
                            <p:childTnLst>
                              <p:par>
                                <p:cTn decel="100000" fill="hold" grpId="0" id="54" nodeType="afterEffect" presetClass="entr" presetID="49" presetSubtype="0">
                                  <p:stCondLst>
                                    <p:cond delay="0"/>
                                  </p:stCondLst>
                                  <p:childTnLst>
                                    <p:set>
                                      <p:cBhvr>
                                        <p:cTn dur="1" fill="hold" id="55">
                                          <p:stCondLst>
                                            <p:cond delay="0"/>
                                          </p:stCondLst>
                                        </p:cTn>
                                        <p:tgtEl>
                                          <p:spTgt spid="23"/>
                                        </p:tgtEl>
                                        <p:attrNameLst>
                                          <p:attrName>style.visibility</p:attrName>
                                        </p:attrNameLst>
                                      </p:cBhvr>
                                      <p:to>
                                        <p:strVal val="visible"/>
                                      </p:to>
                                    </p:set>
                                    <p:anim calcmode="lin" valueType="num">
                                      <p:cBhvr>
                                        <p:cTn dur="500" fill="hold" id="56"/>
                                        <p:tgtEl>
                                          <p:spTgt spid="23"/>
                                        </p:tgtEl>
                                        <p:attrNameLst>
                                          <p:attrName>ppt_w</p:attrName>
                                        </p:attrNameLst>
                                      </p:cBhvr>
                                      <p:tavLst>
                                        <p:tav tm="0">
                                          <p:val>
                                            <p:fltVal val="0"/>
                                          </p:val>
                                        </p:tav>
                                        <p:tav tm="100000">
                                          <p:val>
                                            <p:strVal val="#ppt_w"/>
                                          </p:val>
                                        </p:tav>
                                      </p:tavLst>
                                    </p:anim>
                                    <p:anim calcmode="lin" valueType="num">
                                      <p:cBhvr>
                                        <p:cTn dur="500" fill="hold" id="57"/>
                                        <p:tgtEl>
                                          <p:spTgt spid="23"/>
                                        </p:tgtEl>
                                        <p:attrNameLst>
                                          <p:attrName>ppt_h</p:attrName>
                                        </p:attrNameLst>
                                      </p:cBhvr>
                                      <p:tavLst>
                                        <p:tav tm="0">
                                          <p:val>
                                            <p:fltVal val="0"/>
                                          </p:val>
                                        </p:tav>
                                        <p:tav tm="100000">
                                          <p:val>
                                            <p:strVal val="#ppt_h"/>
                                          </p:val>
                                        </p:tav>
                                      </p:tavLst>
                                    </p:anim>
                                    <p:anim calcmode="lin" valueType="num">
                                      <p:cBhvr>
                                        <p:cTn dur="500" fill="hold" id="58"/>
                                        <p:tgtEl>
                                          <p:spTgt spid="23"/>
                                        </p:tgtEl>
                                        <p:attrNameLst>
                                          <p:attrName>style.rotation</p:attrName>
                                        </p:attrNameLst>
                                      </p:cBhvr>
                                      <p:tavLst>
                                        <p:tav tm="0">
                                          <p:val>
                                            <p:fltVal val="360"/>
                                          </p:val>
                                        </p:tav>
                                        <p:tav tm="100000">
                                          <p:val>
                                            <p:fltVal val="0"/>
                                          </p:val>
                                        </p:tav>
                                      </p:tavLst>
                                    </p:anim>
                                    <p:animEffect filter="fade" transition="in">
                                      <p:cBhvr>
                                        <p:cTn dur="500" id="59"/>
                                        <p:tgtEl>
                                          <p:spTgt spid="23"/>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53"/>
                                        </p:tgtEl>
                                        <p:attrNameLst>
                                          <p:attrName>style.visibility</p:attrName>
                                        </p:attrNameLst>
                                      </p:cBhvr>
                                      <p:to>
                                        <p:strVal val="visible"/>
                                      </p:to>
                                    </p:set>
                                    <p:animEffect filter="wipe(left)" transition="in">
                                      <p:cBhvr>
                                        <p:cTn dur="500" id="62"/>
                                        <p:tgtEl>
                                          <p:spTgt spid="53"/>
                                        </p:tgtEl>
                                      </p:cBhvr>
                                    </p:animEffect>
                                  </p:childTnLst>
                                </p:cTn>
                              </p:par>
                            </p:childTnLst>
                          </p:cTn>
                        </p:par>
                        <p:par>
                          <p:cTn fill="hold" id="63" nodeType="afterGroup">
                            <p:stCondLst>
                              <p:cond delay="4000"/>
                            </p:stCondLst>
                            <p:childTnLst>
                              <p:par>
                                <p:cTn decel="100000" fill="hold" grpId="0" id="64" nodeType="afterEffect" presetClass="entr" presetID="49" presetSubtype="0">
                                  <p:stCondLst>
                                    <p:cond delay="0"/>
                                  </p:stCondLst>
                                  <p:childTnLst>
                                    <p:set>
                                      <p:cBhvr>
                                        <p:cTn dur="1" fill="hold" id="65">
                                          <p:stCondLst>
                                            <p:cond delay="0"/>
                                          </p:stCondLst>
                                        </p:cTn>
                                        <p:tgtEl>
                                          <p:spTgt spid="24"/>
                                        </p:tgtEl>
                                        <p:attrNameLst>
                                          <p:attrName>style.visibility</p:attrName>
                                        </p:attrNameLst>
                                      </p:cBhvr>
                                      <p:to>
                                        <p:strVal val="visible"/>
                                      </p:to>
                                    </p:set>
                                    <p:anim calcmode="lin" valueType="num">
                                      <p:cBhvr>
                                        <p:cTn dur="500" fill="hold" id="66"/>
                                        <p:tgtEl>
                                          <p:spTgt spid="24"/>
                                        </p:tgtEl>
                                        <p:attrNameLst>
                                          <p:attrName>ppt_w</p:attrName>
                                        </p:attrNameLst>
                                      </p:cBhvr>
                                      <p:tavLst>
                                        <p:tav tm="0">
                                          <p:val>
                                            <p:fltVal val="0"/>
                                          </p:val>
                                        </p:tav>
                                        <p:tav tm="100000">
                                          <p:val>
                                            <p:strVal val="#ppt_w"/>
                                          </p:val>
                                        </p:tav>
                                      </p:tavLst>
                                    </p:anim>
                                    <p:anim calcmode="lin" valueType="num">
                                      <p:cBhvr>
                                        <p:cTn dur="500" fill="hold" id="67"/>
                                        <p:tgtEl>
                                          <p:spTgt spid="24"/>
                                        </p:tgtEl>
                                        <p:attrNameLst>
                                          <p:attrName>ppt_h</p:attrName>
                                        </p:attrNameLst>
                                      </p:cBhvr>
                                      <p:tavLst>
                                        <p:tav tm="0">
                                          <p:val>
                                            <p:fltVal val="0"/>
                                          </p:val>
                                        </p:tav>
                                        <p:tav tm="100000">
                                          <p:val>
                                            <p:strVal val="#ppt_h"/>
                                          </p:val>
                                        </p:tav>
                                      </p:tavLst>
                                    </p:anim>
                                    <p:anim calcmode="lin" valueType="num">
                                      <p:cBhvr>
                                        <p:cTn dur="500" fill="hold" id="68"/>
                                        <p:tgtEl>
                                          <p:spTgt spid="24"/>
                                        </p:tgtEl>
                                        <p:attrNameLst>
                                          <p:attrName>style.rotation</p:attrName>
                                        </p:attrNameLst>
                                      </p:cBhvr>
                                      <p:tavLst>
                                        <p:tav tm="0">
                                          <p:val>
                                            <p:fltVal val="360"/>
                                          </p:val>
                                        </p:tav>
                                        <p:tav tm="100000">
                                          <p:val>
                                            <p:fltVal val="0"/>
                                          </p:val>
                                        </p:tav>
                                      </p:tavLst>
                                    </p:anim>
                                    <p:animEffect filter="fade" transition="in">
                                      <p:cBhvr>
                                        <p:cTn dur="500" id="69"/>
                                        <p:tgtEl>
                                          <p:spTgt spid="24"/>
                                        </p:tgtEl>
                                      </p:cBhvr>
                                    </p:animEffect>
                                  </p:childTnLst>
                                </p:cTn>
                              </p:par>
                              <p:par>
                                <p:cTn fill="hold" grpId="0" id="70" nodeType="withEffect" presetClass="entr" presetID="22" presetSubtype="8">
                                  <p:stCondLst>
                                    <p:cond delay="0"/>
                                  </p:stCondLst>
                                  <p:childTnLst>
                                    <p:set>
                                      <p:cBhvr>
                                        <p:cTn dur="1" fill="hold" id="71">
                                          <p:stCondLst>
                                            <p:cond delay="0"/>
                                          </p:stCondLst>
                                        </p:cTn>
                                        <p:tgtEl>
                                          <p:spTgt spid="57"/>
                                        </p:tgtEl>
                                        <p:attrNameLst>
                                          <p:attrName>style.visibility</p:attrName>
                                        </p:attrNameLst>
                                      </p:cBhvr>
                                      <p:to>
                                        <p:strVal val="visible"/>
                                      </p:to>
                                    </p:set>
                                    <p:animEffect filter="wipe(left)" transition="in">
                                      <p:cBhvr>
                                        <p:cTn dur="500" id="72"/>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P grpId="0" spid="41"/>
      <p:bldP grpId="0" spid="45"/>
      <p:bldP grpId="0" spid="49"/>
      <p:bldP grpId="0" spid="53"/>
      <p:bldP grpId="0" spid="57"/>
      <p:bldP grpId="0" spid="18"/>
      <p:bldP grpId="0" spid="19"/>
      <p:bldP grpId="0" spid="20"/>
      <p:bldP grpId="0" spid="21"/>
      <p:bldP grpId="0" spid="22"/>
      <p:bldP grpId="0" spid="23"/>
      <p:bldP grpId="0" spid="24"/>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087161BC-1774-4FED-BE2F-36A974CEA8C0}"/>
              </a:ext>
            </a:extLst>
          </p:cNvPr>
          <p:cNvPicPr>
            <a:picLocks noChangeAspect="1"/>
          </p:cNvPicPr>
          <p:nvPr/>
        </p:nvPicPr>
        <p:blipFill>
          <a:blip r:embed="rId3">
            <a:extLst>
              <a:ext uri="{28A0092B-C50C-407E-A947-70E740481C1C}">
                <a14:useLocalDpi val="0"/>
              </a:ext>
            </a:extLst>
          </a:blip>
          <a:stretch>
            <a:fillRect/>
          </a:stretch>
        </p:blipFill>
        <p:spPr>
          <a:xfrm>
            <a:off x="7914" y="0"/>
            <a:ext cx="12192000" cy="6858000"/>
          </a:xfrm>
          <a:prstGeom prst="rect">
            <a:avLst/>
          </a:prstGeom>
        </p:spPr>
      </p:pic>
      <p:pic>
        <p:nvPicPr>
          <p:cNvPr id="5" name="图片 4">
            <a:extLst>
              <a:ext uri="{FF2B5EF4-FFF2-40B4-BE49-F238E27FC236}">
                <a16:creationId xmlns:a16="http://schemas.microsoft.com/office/drawing/2014/main" id="{377F32C2-73AF-4F72-A65B-0FB65716963F}"/>
              </a:ext>
            </a:extLst>
          </p:cNvPr>
          <p:cNvPicPr>
            <a:picLocks noChangeAspect="1"/>
          </p:cNvPicPr>
          <p:nvPr/>
        </p:nvPicPr>
        <p:blipFill>
          <a:blip r:embed="rId4">
            <a:extLst>
              <a:ext uri="{28A0092B-C50C-407E-A947-70E740481C1C}">
                <a14:useLocalDpi val="0"/>
              </a:ext>
            </a:extLst>
          </a:blip>
          <a:stretch>
            <a:fillRect/>
          </a:stretch>
        </p:blipFill>
        <p:spPr>
          <a:xfrm flipH="1">
            <a:off x="0" y="3715843"/>
            <a:ext cx="2222137" cy="2987336"/>
          </a:xfrm>
          <a:prstGeom prst="rect">
            <a:avLst/>
          </a:prstGeom>
        </p:spPr>
      </p:pic>
      <p:pic>
        <p:nvPicPr>
          <p:cNvPr id="6" name="图片 5">
            <a:extLst>
              <a:ext uri="{FF2B5EF4-FFF2-40B4-BE49-F238E27FC236}">
                <a16:creationId xmlns:a16="http://schemas.microsoft.com/office/drawing/2014/main" id="{E6FFA008-C077-4930-A584-91734D7F3630}"/>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b="10994" t="61991"/>
          <a:stretch>
            <a:fillRect/>
          </a:stretch>
        </p:blipFill>
        <p:spPr>
          <a:xfrm>
            <a:off x="0" y="5148771"/>
            <a:ext cx="12200308" cy="1702247"/>
          </a:xfrm>
          <a:prstGeom prst="rect">
            <a:avLst/>
          </a:prstGeom>
        </p:spPr>
      </p:pic>
      <p:pic>
        <p:nvPicPr>
          <p:cNvPr id="7" name="图片 6">
            <a:extLst>
              <a:ext uri="{FF2B5EF4-FFF2-40B4-BE49-F238E27FC236}">
                <a16:creationId xmlns:a16="http://schemas.microsoft.com/office/drawing/2014/main" id="{55EAB009-E206-49EC-8421-9F890789E23B}"/>
              </a:ext>
            </a:extLst>
          </p:cNvPr>
          <p:cNvPicPr>
            <a:picLocks noChangeAspect="1"/>
          </p:cNvPicPr>
          <p:nvPr/>
        </p:nvPicPr>
        <p:blipFill>
          <a:blip r:embed="rId6">
            <a:extLst>
              <a:ext uri="{28A0092B-C50C-407E-A947-70E740481C1C}">
                <a14:useLocalDpi val="0"/>
              </a:ext>
            </a:extLst>
          </a:blip>
          <a:srcRect b="3505" r="88112" t="77889"/>
          <a:stretch>
            <a:fillRect/>
          </a:stretch>
        </p:blipFill>
        <p:spPr>
          <a:xfrm>
            <a:off x="5168115" y="5350547"/>
            <a:ext cx="1926400" cy="1507453"/>
          </a:xfrm>
          <a:prstGeom prst="rect">
            <a:avLst/>
          </a:prstGeom>
        </p:spPr>
      </p:pic>
      <p:pic>
        <p:nvPicPr>
          <p:cNvPr id="8" name="图片 7">
            <a:extLst>
              <a:ext uri="{FF2B5EF4-FFF2-40B4-BE49-F238E27FC236}">
                <a16:creationId xmlns:a16="http://schemas.microsoft.com/office/drawing/2014/main" id="{3F200452-6AAE-4F87-9A36-E581BBE3485F}"/>
              </a:ext>
            </a:extLst>
          </p:cNvPr>
          <p:cNvPicPr>
            <a:picLocks noChangeAspect="1"/>
          </p:cNvPicPr>
          <p:nvPr/>
        </p:nvPicPr>
        <p:blipFill>
          <a:blip r:embed="rId7">
            <a:extLst>
              <a:ext uri="{28A0092B-C50C-407E-A947-70E740481C1C}">
                <a14:useLocalDpi val="0"/>
              </a:ext>
            </a:extLst>
          </a:blip>
          <a:stretch>
            <a:fillRect/>
          </a:stretch>
        </p:blipFill>
        <p:spPr>
          <a:xfrm flipH="1">
            <a:off x="303959" y="376402"/>
            <a:ext cx="1326656" cy="870978"/>
          </a:xfrm>
          <a:prstGeom prst="rect">
            <a:avLst/>
          </a:prstGeom>
        </p:spPr>
      </p:pic>
      <p:grpSp>
        <p:nvGrpSpPr>
          <p:cNvPr id="23" name="组合 22">
            <a:extLst>
              <a:ext uri="{FF2B5EF4-FFF2-40B4-BE49-F238E27FC236}">
                <a16:creationId xmlns:a16="http://schemas.microsoft.com/office/drawing/2014/main" id="{2AE76876-B860-4E1F-9312-BAD143C1EF62}"/>
              </a:ext>
            </a:extLst>
          </p:cNvPr>
          <p:cNvGrpSpPr/>
          <p:nvPr/>
        </p:nvGrpSpPr>
        <p:grpSpPr>
          <a:xfrm>
            <a:off x="2309283" y="1089554"/>
            <a:ext cx="7241144" cy="4073350"/>
            <a:chOff x="2309283" y="1089554"/>
            <a:chExt cx="7241144" cy="4073350"/>
          </a:xfrm>
        </p:grpSpPr>
        <p:grpSp>
          <p:nvGrpSpPr>
            <p:cNvPr id="14" name="组合 13">
              <a:extLst>
                <a:ext uri="{FF2B5EF4-FFF2-40B4-BE49-F238E27FC236}">
                  <a16:creationId xmlns:a16="http://schemas.microsoft.com/office/drawing/2014/main" id="{2A7AD84F-091C-451B-B3DC-EEA06B4E1BBB}"/>
                </a:ext>
              </a:extLst>
            </p:cNvPr>
            <p:cNvGrpSpPr/>
            <p:nvPr/>
          </p:nvGrpSpPr>
          <p:grpSpPr>
            <a:xfrm>
              <a:off x="3218737" y="1543693"/>
              <a:ext cx="6331690" cy="3298837"/>
              <a:chOff x="3518990" y="1237452"/>
              <a:chExt cx="6331690" cy="3298837"/>
            </a:xfrm>
          </p:grpSpPr>
          <p:sp>
            <p:nvSpPr>
              <p:cNvPr id="16" name="矩形 15">
                <a:extLst>
                  <a:ext uri="{FF2B5EF4-FFF2-40B4-BE49-F238E27FC236}">
                    <a16:creationId xmlns:a16="http://schemas.microsoft.com/office/drawing/2014/main" id="{4E345EA7-75CF-4EA1-A90A-AF1862F653BF}"/>
                  </a:ext>
                </a:extLst>
              </p:cNvPr>
              <p:cNvSpPr/>
              <p:nvPr/>
            </p:nvSpPr>
            <p:spPr>
              <a:xfrm>
                <a:off x="3518990" y="1237452"/>
                <a:ext cx="6331690" cy="3298837"/>
              </a:xfrm>
              <a:prstGeom prst="roundRect">
                <a:avLst>
                  <a:gd fmla="val 8005" name="adj"/>
                </a:avLst>
              </a:prstGeom>
              <a:solidFill>
                <a:schemeClr val="bg1"/>
              </a:solidFill>
              <a:ln w="76200">
                <a:solidFill>
                  <a:srgbClr val="FD0003"/>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v</a:t>
                </a:r>
              </a:p>
            </p:txBody>
          </p:sp>
          <p:sp>
            <p:nvSpPr>
              <p:cNvPr id="13" name="矩形 12">
                <a:extLst>
                  <a:ext uri="{FF2B5EF4-FFF2-40B4-BE49-F238E27FC236}">
                    <a16:creationId xmlns:a16="http://schemas.microsoft.com/office/drawing/2014/main" id="{8F9E70CD-A5C8-4A14-AF81-22C9B3EB8549}"/>
                  </a:ext>
                </a:extLst>
              </p:cNvPr>
              <p:cNvSpPr/>
              <p:nvPr/>
            </p:nvSpPr>
            <p:spPr>
              <a:xfrm>
                <a:off x="3678835" y="1342512"/>
                <a:ext cx="6012000" cy="3060000"/>
              </a:xfrm>
              <a:prstGeom prst="roundRect">
                <a:avLst>
                  <a:gd fmla="val 4839" name="adj"/>
                </a:avLst>
              </a:prstGeom>
              <a:solidFill>
                <a:srgbClr val="FFF3F3"/>
              </a:solidFill>
              <a:ln>
                <a:solidFill>
                  <a:srgbClr val="EE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a:extLst>
                <a:ext uri="{FF2B5EF4-FFF2-40B4-BE49-F238E27FC236}">
                  <a16:creationId xmlns:a16="http://schemas.microsoft.com/office/drawing/2014/main" id="{2270EC23-3AF7-47D1-99E1-A9F9F4DD6C85}"/>
                </a:ext>
              </a:extLst>
            </p:cNvPr>
            <p:cNvGrpSpPr/>
            <p:nvPr/>
          </p:nvGrpSpPr>
          <p:grpSpPr>
            <a:xfrm>
              <a:off x="4841438" y="1089554"/>
              <a:ext cx="2976095" cy="936000"/>
              <a:chOff x="4841438" y="1089554"/>
              <a:chExt cx="2976095" cy="936000"/>
            </a:xfrm>
          </p:grpSpPr>
          <p:pic>
            <p:nvPicPr>
              <p:cNvPr id="17" name="图片 16">
                <a:extLst>
                  <a:ext uri="{FF2B5EF4-FFF2-40B4-BE49-F238E27FC236}">
                    <a16:creationId xmlns:a16="http://schemas.microsoft.com/office/drawing/2014/main" id="{0455761B-26F3-41AD-B2E7-CBDAE09DFF7B}"/>
                  </a:ext>
                </a:extLst>
              </p:cNvPr>
              <p:cNvPicPr>
                <a:picLocks noChangeAspect="1"/>
              </p:cNvPicPr>
              <p:nvPr/>
            </p:nvPicPr>
            <p:blipFill>
              <a:blip r:embed="rId8">
                <a:extLst>
                  <a:ext uri="{28A0092B-C50C-407E-A947-70E740481C1C}">
                    <a14:useLocalDpi val="0"/>
                  </a:ext>
                </a:extLst>
              </a:blip>
              <a:stretch>
                <a:fillRect/>
              </a:stretch>
            </p:blipFill>
            <p:spPr>
              <a:xfrm>
                <a:off x="4841438" y="1089554"/>
                <a:ext cx="936000" cy="936000"/>
              </a:xfrm>
              <a:prstGeom prst="roundRect">
                <a:avLst/>
              </a:prstGeom>
            </p:spPr>
          </p:pic>
          <p:pic>
            <p:nvPicPr>
              <p:cNvPr id="20" name="图片 19">
                <a:extLst>
                  <a:ext uri="{FF2B5EF4-FFF2-40B4-BE49-F238E27FC236}">
                    <a16:creationId xmlns:a16="http://schemas.microsoft.com/office/drawing/2014/main" id="{7A6C0AA0-36EB-4CB2-B415-8088C56887E6}"/>
                  </a:ext>
                </a:extLst>
              </p:cNvPr>
              <p:cNvPicPr>
                <a:picLocks noChangeAspect="1"/>
              </p:cNvPicPr>
              <p:nvPr/>
            </p:nvPicPr>
            <p:blipFill>
              <a:blip r:embed="rId8">
                <a:extLst>
                  <a:ext uri="{28A0092B-C50C-407E-A947-70E740481C1C}">
                    <a14:useLocalDpi val="0"/>
                  </a:ext>
                </a:extLst>
              </a:blip>
              <a:stretch>
                <a:fillRect/>
              </a:stretch>
            </p:blipFill>
            <p:spPr>
              <a:xfrm>
                <a:off x="5861486" y="1089554"/>
                <a:ext cx="936000" cy="936000"/>
              </a:xfrm>
              <a:prstGeom prst="roundRect">
                <a:avLst/>
              </a:prstGeom>
            </p:spPr>
          </p:pic>
          <p:pic>
            <p:nvPicPr>
              <p:cNvPr id="21" name="图片 20">
                <a:extLst>
                  <a:ext uri="{FF2B5EF4-FFF2-40B4-BE49-F238E27FC236}">
                    <a16:creationId xmlns:a16="http://schemas.microsoft.com/office/drawing/2014/main" id="{A1F4516C-26C8-48D3-9D93-A40FC930FE78}"/>
                  </a:ext>
                </a:extLst>
              </p:cNvPr>
              <p:cNvPicPr>
                <a:picLocks noChangeAspect="1"/>
              </p:cNvPicPr>
              <p:nvPr/>
            </p:nvPicPr>
            <p:blipFill>
              <a:blip r:embed="rId8">
                <a:extLst>
                  <a:ext uri="{28A0092B-C50C-407E-A947-70E740481C1C}">
                    <a14:useLocalDpi val="0"/>
                  </a:ext>
                </a:extLst>
              </a:blip>
              <a:stretch>
                <a:fillRect/>
              </a:stretch>
            </p:blipFill>
            <p:spPr>
              <a:xfrm>
                <a:off x="6881533" y="1089554"/>
                <a:ext cx="936000" cy="936000"/>
              </a:xfrm>
              <a:prstGeom prst="roundRect">
                <a:avLst/>
              </a:prstGeom>
            </p:spPr>
          </p:pic>
        </p:grpSp>
        <p:pic>
          <p:nvPicPr>
            <p:cNvPr id="22" name="图片 21">
              <a:extLst>
                <a:ext uri="{FF2B5EF4-FFF2-40B4-BE49-F238E27FC236}">
                  <a16:creationId xmlns:a16="http://schemas.microsoft.com/office/drawing/2014/main" id="{9E9792B1-5212-4544-86A4-2A560995ED31}"/>
                </a:ext>
              </a:extLst>
            </p:cNvPr>
            <p:cNvPicPr>
              <a:picLocks noChangeAspect="1"/>
            </p:cNvPicPr>
            <p:nvPr/>
          </p:nvPicPr>
          <p:blipFill>
            <a:blip r:embed="rId9">
              <a:extLst>
                <a:ext uri="{28A0092B-C50C-407E-A947-70E740481C1C}">
                  <a14:useLocalDpi val="0"/>
                </a:ext>
              </a:extLst>
            </a:blip>
            <a:stretch>
              <a:fillRect/>
            </a:stretch>
          </p:blipFill>
          <p:spPr>
            <a:xfrm>
              <a:off x="2309283" y="3207470"/>
              <a:ext cx="1955434" cy="1955434"/>
            </a:xfrm>
            <a:prstGeom prst="roundRect">
              <a:avLst/>
            </a:prstGeom>
          </p:spPr>
        </p:pic>
      </p:grpSp>
      <p:sp>
        <p:nvSpPr>
          <p:cNvPr id="32" name="矩形 134">
            <a:extLst>
              <a:ext uri="{FF2B5EF4-FFF2-40B4-BE49-F238E27FC236}">
                <a16:creationId xmlns:a16="http://schemas.microsoft.com/office/drawing/2014/main" id="{583383C4-4BBF-4844-B3AB-FF7E02FD80F9}"/>
              </a:ext>
            </a:extLst>
          </p:cNvPr>
          <p:cNvSpPr>
            <a:spLocks noChangeArrowheads="1"/>
          </p:cNvSpPr>
          <p:nvPr/>
        </p:nvSpPr>
        <p:spPr bwMode="auto">
          <a:xfrm>
            <a:off x="4868591" y="2305944"/>
            <a:ext cx="3085659" cy="929640"/>
          </a:xfrm>
          <a:prstGeom prst="rect">
            <a:avLst/>
          </a:prstGeom>
          <a:noFill/>
          <a:ln>
            <a:noFill/>
          </a:ln>
        </p:spPr>
        <p:txBody>
          <a:bodyPr wrap="square">
            <a:spAutoFit/>
            <a:scene3d>
              <a:camera prst="orthographicFront"/>
              <a:lightRig dir="tl" rig="flat">
                <a:rot lat="0" lon="0" rev="6600000"/>
              </a:lightRig>
            </a:scene3d>
            <a:sp3d contourW="8890" extrusionH="25400">
              <a:bevelT h="31750" w="38100"/>
              <a:contourClr>
                <a:schemeClr val="accent2">
                  <a:shade val="75000"/>
                </a:schemeClr>
              </a:contourClr>
            </a:sp3d>
          </a:bodyPr>
          <a:lstStyle/>
          <a:p>
            <a:pPr algn="ctr">
              <a:defRPr/>
            </a:pPr>
            <a:r>
              <a:rPr altLang="en-US" b="1" lang="zh-CN" sz="55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第七章</a:t>
            </a:r>
          </a:p>
        </p:txBody>
      </p:sp>
      <p:sp>
        <p:nvSpPr>
          <p:cNvPr id="34" name="TextBox 23">
            <a:extLst>
              <a:ext uri="{FF2B5EF4-FFF2-40B4-BE49-F238E27FC236}">
                <a16:creationId xmlns:a16="http://schemas.microsoft.com/office/drawing/2014/main" id="{B3CD5360-D68B-4AAD-8118-A61034EFDBB0}"/>
              </a:ext>
            </a:extLst>
          </p:cNvPr>
          <p:cNvSpPr txBox="1">
            <a:spLocks noChangeArrowheads="1"/>
          </p:cNvSpPr>
          <p:nvPr/>
        </p:nvSpPr>
        <p:spPr bwMode="auto">
          <a:xfrm>
            <a:off x="4026104" y="3323413"/>
            <a:ext cx="5079963" cy="85344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a:defRPr/>
            </a:pPr>
            <a:r>
              <a:rPr altLang="en-US" b="1" lang="zh-CN" sz="5000">
                <a:solidFill>
                  <a:srgbClr val="FF0000"/>
                </a:solidFill>
                <a:latin charset="-122" panose="020b0503020204020204" pitchFamily="34" typeface="微软雅黑"/>
                <a:cs typeface="+mn-ea"/>
                <a:sym charset="-122" panose="020b0503020204020204" pitchFamily="34" typeface="微软雅黑"/>
              </a:rPr>
              <a:t>流动党员管理</a:t>
            </a:r>
          </a:p>
        </p:txBody>
      </p:sp>
      <p:pic>
        <p:nvPicPr>
          <p:cNvPr id="9" name="图片 8">
            <a:extLst>
              <a:ext uri="{FF2B5EF4-FFF2-40B4-BE49-F238E27FC236}">
                <a16:creationId xmlns:a16="http://schemas.microsoft.com/office/drawing/2014/main" id="{383E6F04-99C0-4B95-B97B-00870EAAD204}"/>
              </a:ext>
            </a:extLst>
          </p:cNvPr>
          <p:cNvPicPr>
            <a:picLocks noChangeAspect="1"/>
          </p:cNvPicPr>
          <p:nvPr/>
        </p:nvPicPr>
        <p:blipFill>
          <a:blip r:embed="rId10">
            <a:extLst>
              <a:ext uri="{28A0092B-C50C-407E-A947-70E740481C1C}">
                <a14:useLocalDpi val="0"/>
              </a:ext>
            </a:extLst>
          </a:blip>
          <a:srcRect b="12452" l="53027" t="34011"/>
          <a:stretch>
            <a:fillRect/>
          </a:stretch>
        </p:blipFill>
        <p:spPr>
          <a:xfrm>
            <a:off x="6464968" y="3604096"/>
            <a:ext cx="5727032" cy="3263158"/>
          </a:xfrm>
          <a:prstGeom prst="rect">
            <a:avLst/>
          </a:prstGeom>
        </p:spPr>
      </p:pic>
      <p:pic>
        <p:nvPicPr>
          <p:cNvPr id="10" name="图片 9">
            <a:extLst>
              <a:ext uri="{FF2B5EF4-FFF2-40B4-BE49-F238E27FC236}">
                <a16:creationId xmlns:a16="http://schemas.microsoft.com/office/drawing/2014/main" id="{55DDAD24-C605-48CD-96F9-FD63A8A96807}"/>
              </a:ext>
            </a:extLst>
          </p:cNvPr>
          <p:cNvPicPr>
            <a:picLocks noChangeAspect="1"/>
          </p:cNvPicPr>
          <p:nvPr/>
        </p:nvPicPr>
        <p:blipFill>
          <a:blip r:embed="rId11">
            <a:extLst>
              <a:ext uri="{28A0092B-C50C-407E-A947-70E740481C1C}">
                <a14:useLocalDpi val="0"/>
              </a:ext>
            </a:extLst>
          </a:blip>
          <a:stretch>
            <a:fillRect/>
          </a:stretch>
        </p:blipFill>
        <p:spPr>
          <a:xfrm>
            <a:off x="7891272" y="0"/>
            <a:ext cx="4300728" cy="1237452"/>
          </a:xfrm>
          <a:prstGeom prst="rect">
            <a:avLst/>
          </a:prstGeom>
        </p:spPr>
      </p:pic>
    </p:spTree>
    <p:custDataLst>
      <p:tags r:id="rId12"/>
    </p:custDataLst>
    <p:extLst>
      <p:ext uri="{BB962C8B-B14F-4D97-AF65-F5344CB8AC3E}">
        <p14:creationId val="559899431"/>
      </p:ext>
    </p:extLst>
  </p:cSld>
  <p:clrMapOvr>
    <a:masterClrMapping/>
  </p:clrMapOvr>
  <p:transition advClick="0" advTm="2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id="7"/>
                                        <p:tgtEl>
                                          <p:spTgt spid="5"/>
                                        </p:tgtEl>
                                        <p:attrNameLst>
                                          <p:attrName>ppt_x</p:attrName>
                                        </p:attrNameLst>
                                      </p:cBhvr>
                                      <p:tavLst>
                                        <p:tav tm="0">
                                          <p:val>
                                            <p:strVal val="#ppt_x-#ppt_w*1.125000"/>
                                          </p:val>
                                        </p:tav>
                                        <p:tav tm="100000">
                                          <p:val>
                                            <p:strVal val="#ppt_x"/>
                                          </p:val>
                                        </p:tav>
                                      </p:tavLst>
                                    </p:anim>
                                    <p:animEffect filter="wipe(right)" transition="in">
                                      <p:cBhvr>
                                        <p:cTn dur="750" id="8"/>
                                        <p:tgtEl>
                                          <p:spTgt spid="5"/>
                                        </p:tgtEl>
                                      </p:cBhvr>
                                    </p:animEffect>
                                  </p:childTnLst>
                                </p:cTn>
                              </p:par>
                              <p:par>
                                <p:cTn fill="hold" id="9" nodeType="with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750" id="11"/>
                                        <p:tgtEl>
                                          <p:spTgt spid="9"/>
                                        </p:tgtEl>
                                      </p:cBhvr>
                                    </p:animEffect>
                                    <p:anim calcmode="lin" valueType="num">
                                      <p:cBhvr>
                                        <p:cTn dur="750" fill="hold" id="12"/>
                                        <p:tgtEl>
                                          <p:spTgt spid="9"/>
                                        </p:tgtEl>
                                        <p:attrNameLst>
                                          <p:attrName>ppt_x</p:attrName>
                                        </p:attrNameLst>
                                      </p:cBhvr>
                                      <p:tavLst>
                                        <p:tav tm="0">
                                          <p:val>
                                            <p:strVal val="#ppt_x"/>
                                          </p:val>
                                        </p:tav>
                                        <p:tav tm="100000">
                                          <p:val>
                                            <p:strVal val="#ppt_x"/>
                                          </p:val>
                                        </p:tav>
                                      </p:tavLst>
                                    </p:anim>
                                    <p:anim calcmode="lin" valueType="num">
                                      <p:cBhvr>
                                        <p:cTn dur="750" fill="hold" id="13"/>
                                        <p:tgtEl>
                                          <p:spTgt spid="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id="15" nodeType="afterEffect" presetClass="entr" presetID="2" presetSubtype="1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750" fill="hold" id="17"/>
                                        <p:tgtEl>
                                          <p:spTgt spid="8"/>
                                        </p:tgtEl>
                                        <p:attrNameLst>
                                          <p:attrName>ppt_x</p:attrName>
                                        </p:attrNameLst>
                                      </p:cBhvr>
                                      <p:tavLst>
                                        <p:tav tm="0">
                                          <p:val>
                                            <p:strVal val="0-#ppt_w/2"/>
                                          </p:val>
                                        </p:tav>
                                        <p:tav tm="100000">
                                          <p:val>
                                            <p:strVal val="#ppt_x"/>
                                          </p:val>
                                        </p:tav>
                                      </p:tavLst>
                                    </p:anim>
                                    <p:anim calcmode="lin" valueType="num">
                                      <p:cBhvr additive="base">
                                        <p:cTn dur="750" fill="hold" id="18"/>
                                        <p:tgtEl>
                                          <p:spTgt spid="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2">
                                  <p:stCondLst>
                                    <p:cond delay="0"/>
                                  </p:stCondLst>
                                  <p:childTnLst>
                                    <p:set>
                                      <p:cBhvr>
                                        <p:cTn dur="1" fill="hold" id="21">
                                          <p:stCondLst>
                                            <p:cond delay="0"/>
                                          </p:stCondLst>
                                        </p:cTn>
                                        <p:tgtEl>
                                          <p:spTgt spid="10"/>
                                        </p:tgtEl>
                                        <p:attrNameLst>
                                          <p:attrName>style.visibility</p:attrName>
                                        </p:attrNameLst>
                                      </p:cBhvr>
                                      <p:to>
                                        <p:strVal val="visible"/>
                                      </p:to>
                                    </p:set>
                                    <p:animEffect filter="wipe(right)" transition="in">
                                      <p:cBhvr>
                                        <p:cTn dur="500" id="22"/>
                                        <p:tgtEl>
                                          <p:spTgt spid="10"/>
                                        </p:tgtEl>
                                      </p:cBhvr>
                                    </p:animEffect>
                                  </p:childTnLst>
                                </p:cTn>
                              </p:par>
                            </p:childTnLst>
                          </p:cTn>
                        </p:par>
                        <p:par>
                          <p:cTn fill="hold" id="23" nodeType="afterGroup">
                            <p:stCondLst>
                              <p:cond delay="2000"/>
                            </p:stCondLst>
                            <p:childTnLst>
                              <p:par>
                                <p:cTn fill="hold" id="24" nodeType="afterEffect" presetClass="entr" presetID="42" presetSubtype="0">
                                  <p:stCondLst>
                                    <p:cond delay="0"/>
                                  </p:stCondLst>
                                  <p:childTnLst>
                                    <p:set>
                                      <p:cBhvr>
                                        <p:cTn dur="1" fill="hold" id="25">
                                          <p:stCondLst>
                                            <p:cond delay="0"/>
                                          </p:stCondLst>
                                        </p:cTn>
                                        <p:tgtEl>
                                          <p:spTgt spid="23"/>
                                        </p:tgtEl>
                                        <p:attrNameLst>
                                          <p:attrName>style.visibility</p:attrName>
                                        </p:attrNameLst>
                                      </p:cBhvr>
                                      <p:to>
                                        <p:strVal val="visible"/>
                                      </p:to>
                                    </p:set>
                                    <p:animEffect filter="fade" transition="in">
                                      <p:cBhvr>
                                        <p:cTn dur="750" id="26"/>
                                        <p:tgtEl>
                                          <p:spTgt spid="23"/>
                                        </p:tgtEl>
                                      </p:cBhvr>
                                    </p:animEffect>
                                    <p:anim calcmode="lin" valueType="num">
                                      <p:cBhvr>
                                        <p:cTn dur="750" fill="hold" id="27"/>
                                        <p:tgtEl>
                                          <p:spTgt spid="23"/>
                                        </p:tgtEl>
                                        <p:attrNameLst>
                                          <p:attrName>ppt_x</p:attrName>
                                        </p:attrNameLst>
                                      </p:cBhvr>
                                      <p:tavLst>
                                        <p:tav tm="0">
                                          <p:val>
                                            <p:strVal val="#ppt_x"/>
                                          </p:val>
                                        </p:tav>
                                        <p:tav tm="100000">
                                          <p:val>
                                            <p:strVal val="#ppt_x"/>
                                          </p:val>
                                        </p:tav>
                                      </p:tavLst>
                                    </p:anim>
                                    <p:anim calcmode="lin" valueType="num">
                                      <p:cBhvr>
                                        <p:cTn dur="750" fill="hold" id="28"/>
                                        <p:tgtEl>
                                          <p:spTgt spid="23"/>
                                        </p:tgtEl>
                                        <p:attrNameLst>
                                          <p:attrName>ppt_y</p:attrName>
                                        </p:attrNameLst>
                                      </p:cBhvr>
                                      <p:tavLst>
                                        <p:tav tm="0">
                                          <p:val>
                                            <p:strVal val="#ppt_y+.1"/>
                                          </p:val>
                                        </p:tav>
                                        <p:tav tm="100000">
                                          <p:val>
                                            <p:strVal val="#ppt_y"/>
                                          </p:val>
                                        </p:tav>
                                      </p:tavLst>
                                    </p:anim>
                                  </p:childTnLst>
                                </p:cTn>
                              </p:par>
                              <p:par>
                                <p:cTn fill="hold" id="29" nodeType="withEffect" presetClass="entr" presetID="17" presetSubtype="10">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p:cTn dur="750" fill="hold" id="31"/>
                                        <p:tgtEl>
                                          <p:spTgt spid="23"/>
                                        </p:tgtEl>
                                        <p:attrNameLst>
                                          <p:attrName>ppt_w</p:attrName>
                                        </p:attrNameLst>
                                      </p:cBhvr>
                                      <p:tavLst>
                                        <p:tav tm="0">
                                          <p:val>
                                            <p:fltVal val="0"/>
                                          </p:val>
                                        </p:tav>
                                        <p:tav tm="100000">
                                          <p:val>
                                            <p:strVal val="#ppt_w"/>
                                          </p:val>
                                        </p:tav>
                                      </p:tavLst>
                                    </p:anim>
                                    <p:anim calcmode="lin" valueType="num">
                                      <p:cBhvr>
                                        <p:cTn dur="750" fill="hold" id="32"/>
                                        <p:tgtEl>
                                          <p:spTgt spid="23"/>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2750"/>
                            </p:stCondLst>
                            <p:childTnLst>
                              <p:par>
                                <p:cTn fill="hold" grpId="0" id="34" nodeType="afterEffect" presetClass="entr" presetID="23" presetSubtype="32">
                                  <p:stCondLst>
                                    <p:cond delay="0"/>
                                  </p:stCondLst>
                                  <p:iterate type="lt">
                                    <p:tmPct val="10000"/>
                                  </p:iterate>
                                  <p:childTnLst>
                                    <p:set>
                                      <p:cBhvr>
                                        <p:cTn dur="1" fill="hold" id="35">
                                          <p:stCondLst>
                                            <p:cond delay="0"/>
                                          </p:stCondLst>
                                        </p:cTn>
                                        <p:tgtEl>
                                          <p:spTgt spid="32"/>
                                        </p:tgtEl>
                                        <p:attrNameLst>
                                          <p:attrName>style.visibility</p:attrName>
                                        </p:attrNameLst>
                                      </p:cBhvr>
                                      <p:to>
                                        <p:strVal val="visible"/>
                                      </p:to>
                                    </p:set>
                                    <p:anim calcmode="lin" valueType="num">
                                      <p:cBhvr>
                                        <p:cTn dur="750" fill="hold" id="36"/>
                                        <p:tgtEl>
                                          <p:spTgt spid="32"/>
                                        </p:tgtEl>
                                        <p:attrNameLst>
                                          <p:attrName>ppt_w</p:attrName>
                                        </p:attrNameLst>
                                      </p:cBhvr>
                                      <p:tavLst>
                                        <p:tav tm="0">
                                          <p:val>
                                            <p:strVal val="4*#ppt_w"/>
                                          </p:val>
                                        </p:tav>
                                        <p:tav tm="100000">
                                          <p:val>
                                            <p:strVal val="#ppt_w"/>
                                          </p:val>
                                        </p:tav>
                                      </p:tavLst>
                                    </p:anim>
                                    <p:anim calcmode="lin" valueType="num">
                                      <p:cBhvr>
                                        <p:cTn dur="750" fill="hold" id="37"/>
                                        <p:tgtEl>
                                          <p:spTgt spid="32"/>
                                        </p:tgtEl>
                                        <p:attrNameLst>
                                          <p:attrName>ppt_h</p:attrName>
                                        </p:attrNameLst>
                                      </p:cBhvr>
                                      <p:tavLst>
                                        <p:tav tm="0">
                                          <p:val>
                                            <p:strVal val="4*#ppt_h"/>
                                          </p:val>
                                        </p:tav>
                                        <p:tav tm="100000">
                                          <p:val>
                                            <p:strVal val="#ppt_h"/>
                                          </p:val>
                                        </p:tav>
                                      </p:tavLst>
                                    </p:anim>
                                  </p:childTnLst>
                                </p:cTn>
                              </p:par>
                            </p:childTnLst>
                          </p:cTn>
                        </p:par>
                        <p:par>
                          <p:cTn fill="hold" id="38" nodeType="afterGroup">
                            <p:stCondLst>
                              <p:cond delay="3500"/>
                            </p:stCondLst>
                            <p:childTnLst>
                              <p:par>
                                <p:cTn fill="hold" grpId="0" id="39" nodeType="afterEffect" presetClass="entr" presetID="23" presetSubtype="36">
                                  <p:stCondLst>
                                    <p:cond delay="0"/>
                                  </p:stCondLst>
                                  <p:iterate type="lt">
                                    <p:tmPct val="10000"/>
                                  </p:iterate>
                                  <p:childTnLst>
                                    <p:set>
                                      <p:cBhvr>
                                        <p:cTn dur="1" fill="hold" id="40">
                                          <p:stCondLst>
                                            <p:cond delay="0"/>
                                          </p:stCondLst>
                                        </p:cTn>
                                        <p:tgtEl>
                                          <p:spTgt spid="34"/>
                                        </p:tgtEl>
                                        <p:attrNameLst>
                                          <p:attrName>style.visibility</p:attrName>
                                        </p:attrNameLst>
                                      </p:cBhvr>
                                      <p:to>
                                        <p:strVal val="visible"/>
                                      </p:to>
                                    </p:set>
                                    <p:anim calcmode="lin" valueType="num">
                                      <p:cBhvr>
                                        <p:cTn dur="750" fill="hold" id="41"/>
                                        <p:tgtEl>
                                          <p:spTgt spid="34"/>
                                        </p:tgtEl>
                                        <p:attrNameLst>
                                          <p:attrName>ppt_w</p:attrName>
                                        </p:attrNameLst>
                                      </p:cBhvr>
                                      <p:tavLst>
                                        <p:tav tm="0">
                                          <p:val>
                                            <p:strVal val="(6*min(max(#ppt_w*#ppt_h,.3),1)-7.4)/-.7*#ppt_w"/>
                                          </p:val>
                                        </p:tav>
                                        <p:tav tm="100000">
                                          <p:val>
                                            <p:strVal val="#ppt_w"/>
                                          </p:val>
                                        </p:tav>
                                      </p:tavLst>
                                    </p:anim>
                                    <p:anim calcmode="lin" valueType="num">
                                      <p:cBhvr>
                                        <p:cTn dur="750" fill="hold" id="42"/>
                                        <p:tgtEl>
                                          <p:spTgt spid="34"/>
                                        </p:tgtEl>
                                        <p:attrNameLst>
                                          <p:attrName>ppt_h</p:attrName>
                                        </p:attrNameLst>
                                      </p:cBhvr>
                                      <p:tavLst>
                                        <p:tav tm="0">
                                          <p:val>
                                            <p:strVal val="(6*min(max(#ppt_w*#ppt_h,.3),1)-7.4)/-.7*#ppt_h"/>
                                          </p:val>
                                        </p:tav>
                                        <p:tav tm="100000">
                                          <p:val>
                                            <p:strVal val="#ppt_h"/>
                                          </p:val>
                                        </p:tav>
                                      </p:tavLst>
                                    </p:anim>
                                    <p:anim calcmode="lin" valueType="num">
                                      <p:cBhvr>
                                        <p:cTn dur="750" fill="hold" id="43"/>
                                        <p:tgtEl>
                                          <p:spTgt spid="34"/>
                                        </p:tgtEl>
                                        <p:attrNameLst>
                                          <p:attrName>ppt_x</p:attrName>
                                        </p:attrNameLst>
                                      </p:cBhvr>
                                      <p:tavLst>
                                        <p:tav tm="0">
                                          <p:val>
                                            <p:fltVal val="0.5"/>
                                          </p:val>
                                        </p:tav>
                                        <p:tav tm="100000">
                                          <p:val>
                                            <p:strVal val="#ppt_x"/>
                                          </p:val>
                                        </p:tav>
                                      </p:tavLst>
                                    </p:anim>
                                    <p:anim calcmode="lin" valueType="num">
                                      <p:cBhvr>
                                        <p:cTn dur="750" fill="hold" id="44"/>
                                        <p:tgtEl>
                                          <p:spTgt spid="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47">
            <a:extLst>
              <a:ext uri="{FF2B5EF4-FFF2-40B4-BE49-F238E27FC236}">
                <a16:creationId xmlns:a16="http://schemas.microsoft.com/office/drawing/2014/main" id="{43E0C1B2-8836-4E0D-B2E9-E8D27722144E}"/>
              </a:ext>
            </a:extLst>
          </p:cNvPr>
          <p:cNvSpPr txBox="1">
            <a:spLocks noChangeArrowheads="1"/>
          </p:cNvSpPr>
          <p:nvPr/>
        </p:nvSpPr>
        <p:spPr bwMode="auto">
          <a:xfrm>
            <a:off x="4390328" y="1468989"/>
            <a:ext cx="7185232" cy="715589"/>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500"/>
              </a:lnSpc>
              <a:defRPr/>
            </a:pPr>
            <a:r>
              <a:rPr altLang="en-US" lang="zh-CN" sz="1600">
                <a:latin charset="-122" panose="020b0503020204020204" pitchFamily="34" typeface="微软雅黑"/>
                <a:cs typeface="+mn-ea"/>
                <a:sym charset="-122" panose="020b0503020204020204" pitchFamily="34" typeface="微软雅黑"/>
              </a:rPr>
              <a:t>        基层党组织应当加强流动党员管理，对外出6个月以上并且没有转移组织关系的流动党员，应当保持经常联系，跟进做好教育培训、管理服务等工作。在流动党员相对集中的地方，流出地党组织可以依托园区、商会、行业协会、驻外地办事机构等成立流动党员党组织。</a:t>
            </a:r>
          </a:p>
        </p:txBody>
      </p:sp>
      <p:sp>
        <p:nvSpPr>
          <p:cNvPr id="23" name="TextBox 147">
            <a:extLst>
              <a:ext uri="{FF2B5EF4-FFF2-40B4-BE49-F238E27FC236}">
                <a16:creationId xmlns:a16="http://schemas.microsoft.com/office/drawing/2014/main" id="{808103A6-D7BA-4B59-9707-A61E908CA16A}"/>
              </a:ext>
            </a:extLst>
          </p:cNvPr>
          <p:cNvSpPr txBox="1">
            <a:spLocks noChangeArrowheads="1"/>
          </p:cNvSpPr>
          <p:nvPr/>
        </p:nvSpPr>
        <p:spPr bwMode="auto">
          <a:xfrm>
            <a:off x="4253061" y="3030749"/>
            <a:ext cx="7322499" cy="1367713"/>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500"/>
              </a:lnSpc>
              <a:defRPr/>
            </a:pPr>
            <a:r>
              <a:rPr altLang="en-US" lang="zh-CN" sz="1600">
                <a:latin charset="-122" panose="020b0503020204020204" pitchFamily="34" typeface="微软雅黑"/>
                <a:cs typeface="+mn-ea"/>
                <a:sym charset="-122" panose="020b0503020204020204" pitchFamily="34" typeface="微软雅黑"/>
              </a:rPr>
              <a:t>          流入地党组织应当协助做好流动党员日常管理。按照组织关系一方隶属、参加多重组织生活的方式，组织流动党员就近就便参加组织生活。乡镇、街道、村、社区、园区等党群服务中心应当向流动党员开放。流动党员可以在流入地党组织或者流动党员党组织参加民主评议。</a:t>
            </a:r>
          </a:p>
        </p:txBody>
      </p:sp>
      <p:sp>
        <p:nvSpPr>
          <p:cNvPr id="31" name="TextBox 147">
            <a:extLst>
              <a:ext uri="{FF2B5EF4-FFF2-40B4-BE49-F238E27FC236}">
                <a16:creationId xmlns:a16="http://schemas.microsoft.com/office/drawing/2014/main" id="{17A304ED-9340-4A21-8F01-84698E58B690}"/>
              </a:ext>
            </a:extLst>
          </p:cNvPr>
          <p:cNvSpPr txBox="1">
            <a:spLocks noChangeArrowheads="1"/>
          </p:cNvSpPr>
          <p:nvPr/>
        </p:nvSpPr>
        <p:spPr bwMode="auto">
          <a:xfrm>
            <a:off x="4253060" y="4648593"/>
            <a:ext cx="7322499" cy="837808"/>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700"/>
              </a:lnSpc>
              <a:defRPr/>
            </a:pPr>
            <a:r>
              <a:rPr altLang="en-US" lang="zh-CN" sz="1799">
                <a:latin charset="-122" panose="020b0503020204020204" pitchFamily="34" typeface="微软雅黑"/>
                <a:cs typeface="+mn-ea"/>
                <a:sym charset="-122" panose="020b0503020204020204" pitchFamily="34" typeface="微软雅黑"/>
              </a:rPr>
              <a:t>       对具备转移组织关系条件的流动党员，流出地和流入地党组织应当衔接做好转接工作。</a:t>
            </a:r>
          </a:p>
        </p:txBody>
      </p:sp>
      <p:sp>
        <p:nvSpPr>
          <p:cNvPr id="10" name="TextBox 13">
            <a:extLst>
              <a:ext uri="{FF2B5EF4-FFF2-40B4-BE49-F238E27FC236}">
                <a16:creationId xmlns:a16="http://schemas.microsoft.com/office/drawing/2014/main" id="{C2F91002-AF72-4DE6-A1EB-3B82907D6494}"/>
              </a:ext>
            </a:extLst>
          </p:cNvPr>
          <p:cNvSpPr txBox="1">
            <a:spLocks noChangeArrowheads="1"/>
          </p:cNvSpPr>
          <p:nvPr/>
        </p:nvSpPr>
        <p:spPr bwMode="auto">
          <a:xfrm>
            <a:off x="1628037" y="385406"/>
            <a:ext cx="31725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流动党员管理</a:t>
            </a:r>
          </a:p>
        </p:txBody>
      </p:sp>
      <p:sp>
        <p:nvSpPr>
          <p:cNvPr id="11" name="矩形 10">
            <a:extLst>
              <a:ext uri="{FF2B5EF4-FFF2-40B4-BE49-F238E27FC236}">
                <a16:creationId xmlns:a16="http://schemas.microsoft.com/office/drawing/2014/main" id="{668496E2-6AAC-472F-B6F7-CC32C010794D}"/>
              </a:ext>
            </a:extLst>
          </p:cNvPr>
          <p:cNvSpPr/>
          <p:nvPr/>
        </p:nvSpPr>
        <p:spPr>
          <a:xfrm>
            <a:off x="635444" y="2745000"/>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第三十二条</a:t>
            </a:r>
          </a:p>
        </p:txBody>
      </p:sp>
      <p:sp>
        <p:nvSpPr>
          <p:cNvPr id="12" name="MH_Other_1">
            <a:extLst>
              <a:ext uri="{FF2B5EF4-FFF2-40B4-BE49-F238E27FC236}">
                <a16:creationId xmlns:a16="http://schemas.microsoft.com/office/drawing/2014/main" id="{63831959-58B9-4053-ACB3-72D46C58CBB9}"/>
              </a:ext>
            </a:extLst>
          </p:cNvPr>
          <p:cNvSpPr/>
          <p:nvPr>
            <p:custDataLst>
              <p:tags r:id="rId3"/>
            </p:custDataLst>
          </p:nvPr>
        </p:nvSpPr>
        <p:spPr>
          <a:xfrm>
            <a:off x="3523965" y="1684285"/>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13" name="MH_Other_1">
            <a:extLst>
              <a:ext uri="{FF2B5EF4-FFF2-40B4-BE49-F238E27FC236}">
                <a16:creationId xmlns:a16="http://schemas.microsoft.com/office/drawing/2014/main" id="{566459C6-BA41-45C8-885F-A44B6363C2AE}"/>
              </a:ext>
            </a:extLst>
          </p:cNvPr>
          <p:cNvSpPr/>
          <p:nvPr>
            <p:custDataLst>
              <p:tags r:id="rId4"/>
            </p:custDataLst>
          </p:nvPr>
        </p:nvSpPr>
        <p:spPr>
          <a:xfrm>
            <a:off x="3523965" y="3326216"/>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16" name="MH_Other_1">
            <a:extLst>
              <a:ext uri="{FF2B5EF4-FFF2-40B4-BE49-F238E27FC236}">
                <a16:creationId xmlns:a16="http://schemas.microsoft.com/office/drawing/2014/main" id="{73307E15-9185-4E28-9599-6348D9AF55E3}"/>
              </a:ext>
            </a:extLst>
          </p:cNvPr>
          <p:cNvSpPr/>
          <p:nvPr>
            <p:custDataLst>
              <p:tags r:id="rId5"/>
            </p:custDataLst>
          </p:nvPr>
        </p:nvSpPr>
        <p:spPr>
          <a:xfrm>
            <a:off x="3523965" y="4648592"/>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3</a:t>
            </a:r>
          </a:p>
        </p:txBody>
      </p:sp>
    </p:spTree>
    <p:custDataLst>
      <p:tags r:id="rId6"/>
    </p:custDataLst>
  </p:cSld>
  <p:clrMapOvr>
    <a:masterClrMapping/>
  </p:clrMapOvr>
  <p:transition advClick="0" advTm="2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49" presetSubtype="0">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500" fill="hold" id="12"/>
                                        <p:tgtEl>
                                          <p:spTgt spid="12"/>
                                        </p:tgtEl>
                                        <p:attrNameLst>
                                          <p:attrName>ppt_w</p:attrName>
                                        </p:attrNameLst>
                                      </p:cBhvr>
                                      <p:tavLst>
                                        <p:tav tm="0">
                                          <p:val>
                                            <p:fltVal val="0"/>
                                          </p:val>
                                        </p:tav>
                                        <p:tav tm="100000">
                                          <p:val>
                                            <p:strVal val="#ppt_w"/>
                                          </p:val>
                                        </p:tav>
                                      </p:tavLst>
                                    </p:anim>
                                    <p:anim calcmode="lin" valueType="num">
                                      <p:cBhvr>
                                        <p:cTn dur="500" fill="hold" id="13"/>
                                        <p:tgtEl>
                                          <p:spTgt spid="12"/>
                                        </p:tgtEl>
                                        <p:attrNameLst>
                                          <p:attrName>ppt_h</p:attrName>
                                        </p:attrNameLst>
                                      </p:cBhvr>
                                      <p:tavLst>
                                        <p:tav tm="0">
                                          <p:val>
                                            <p:fltVal val="0"/>
                                          </p:val>
                                        </p:tav>
                                        <p:tav tm="100000">
                                          <p:val>
                                            <p:strVal val="#ppt_h"/>
                                          </p:val>
                                        </p:tav>
                                      </p:tavLst>
                                    </p:anim>
                                    <p:anim calcmode="lin" valueType="num">
                                      <p:cBhvr>
                                        <p:cTn dur="500" fill="hold" id="14"/>
                                        <p:tgtEl>
                                          <p:spTgt spid="12"/>
                                        </p:tgtEl>
                                        <p:attrNameLst>
                                          <p:attrName>style.rotation</p:attrName>
                                        </p:attrNameLst>
                                      </p:cBhvr>
                                      <p:tavLst>
                                        <p:tav tm="0">
                                          <p:val>
                                            <p:fltVal val="360"/>
                                          </p:val>
                                        </p:tav>
                                        <p:tav tm="100000">
                                          <p:val>
                                            <p:fltVal val="0"/>
                                          </p:val>
                                        </p:tav>
                                      </p:tavLst>
                                    </p:anim>
                                    <p:animEffect filter="fade" transition="in">
                                      <p:cBhvr>
                                        <p:cTn dur="500" id="15"/>
                                        <p:tgtEl>
                                          <p:spTgt spid="12"/>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19"/>
                                        </p:tgtEl>
                                        <p:attrNameLst>
                                          <p:attrName>style.visibility</p:attrName>
                                        </p:attrNameLst>
                                      </p:cBhvr>
                                      <p:to>
                                        <p:strVal val="visible"/>
                                      </p:to>
                                    </p:set>
                                    <p:animEffect filter="wipe(left)" transition="in">
                                      <p:cBhvr>
                                        <p:cTn dur="500" id="18"/>
                                        <p:tgtEl>
                                          <p:spTgt spid="19"/>
                                        </p:tgtEl>
                                      </p:cBhvr>
                                    </p:animEffect>
                                  </p:childTnLst>
                                </p:cTn>
                              </p:par>
                            </p:childTnLst>
                          </p:cTn>
                        </p:par>
                        <p:par>
                          <p:cTn fill="hold" id="19" nodeType="afterGroup">
                            <p:stCondLst>
                              <p:cond delay="1000"/>
                            </p:stCondLst>
                            <p:childTnLst>
                              <p:par>
                                <p:cTn decel="100000" fill="hold" grpId="0" id="20" nodeType="afterEffect" presetClass="entr" presetID="49" presetSubtype="0">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 calcmode="lin" valueType="num">
                                      <p:cBhvr>
                                        <p:cTn dur="500" fill="hold" id="24"/>
                                        <p:tgtEl>
                                          <p:spTgt spid="13"/>
                                        </p:tgtEl>
                                        <p:attrNameLst>
                                          <p:attrName>style.rotation</p:attrName>
                                        </p:attrNameLst>
                                      </p:cBhvr>
                                      <p:tavLst>
                                        <p:tav tm="0">
                                          <p:val>
                                            <p:fltVal val="360"/>
                                          </p:val>
                                        </p:tav>
                                        <p:tav tm="100000">
                                          <p:val>
                                            <p:fltVal val="0"/>
                                          </p:val>
                                        </p:tav>
                                      </p:tavLst>
                                    </p:anim>
                                    <p:animEffect filter="fade" transition="in">
                                      <p:cBhvr>
                                        <p:cTn dur="500" id="25"/>
                                        <p:tgtEl>
                                          <p:spTgt spid="13"/>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23"/>
                                        </p:tgtEl>
                                        <p:attrNameLst>
                                          <p:attrName>style.visibility</p:attrName>
                                        </p:attrNameLst>
                                      </p:cBhvr>
                                      <p:to>
                                        <p:strVal val="visible"/>
                                      </p:to>
                                    </p:set>
                                    <p:animEffect filter="wipe(left)" transition="in">
                                      <p:cBhvr>
                                        <p:cTn dur="500" id="28"/>
                                        <p:tgtEl>
                                          <p:spTgt spid="23"/>
                                        </p:tgtEl>
                                      </p:cBhvr>
                                    </p:animEffect>
                                  </p:childTnLst>
                                </p:cTn>
                              </p:par>
                            </p:childTnLst>
                          </p:cTn>
                        </p:par>
                        <p:par>
                          <p:cTn fill="hold" id="29" nodeType="afterGroup">
                            <p:stCondLst>
                              <p:cond delay="1500"/>
                            </p:stCondLst>
                            <p:childTnLst>
                              <p:par>
                                <p:cTn decel="100000" fill="hold" grpId="0" id="30" nodeType="afterEffect" presetClass="entr" presetID="49" presetSubtype="0">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p:cTn dur="500" fill="hold" id="32"/>
                                        <p:tgtEl>
                                          <p:spTgt spid="16"/>
                                        </p:tgtEl>
                                        <p:attrNameLst>
                                          <p:attrName>ppt_w</p:attrName>
                                        </p:attrNameLst>
                                      </p:cBhvr>
                                      <p:tavLst>
                                        <p:tav tm="0">
                                          <p:val>
                                            <p:fltVal val="0"/>
                                          </p:val>
                                        </p:tav>
                                        <p:tav tm="100000">
                                          <p:val>
                                            <p:strVal val="#ppt_w"/>
                                          </p:val>
                                        </p:tav>
                                      </p:tavLst>
                                    </p:anim>
                                    <p:anim calcmode="lin" valueType="num">
                                      <p:cBhvr>
                                        <p:cTn dur="500" fill="hold" id="33"/>
                                        <p:tgtEl>
                                          <p:spTgt spid="16"/>
                                        </p:tgtEl>
                                        <p:attrNameLst>
                                          <p:attrName>ppt_h</p:attrName>
                                        </p:attrNameLst>
                                      </p:cBhvr>
                                      <p:tavLst>
                                        <p:tav tm="0">
                                          <p:val>
                                            <p:fltVal val="0"/>
                                          </p:val>
                                        </p:tav>
                                        <p:tav tm="100000">
                                          <p:val>
                                            <p:strVal val="#ppt_h"/>
                                          </p:val>
                                        </p:tav>
                                      </p:tavLst>
                                    </p:anim>
                                    <p:anim calcmode="lin" valueType="num">
                                      <p:cBhvr>
                                        <p:cTn dur="500" fill="hold" id="34"/>
                                        <p:tgtEl>
                                          <p:spTgt spid="16"/>
                                        </p:tgtEl>
                                        <p:attrNameLst>
                                          <p:attrName>style.rotation</p:attrName>
                                        </p:attrNameLst>
                                      </p:cBhvr>
                                      <p:tavLst>
                                        <p:tav tm="0">
                                          <p:val>
                                            <p:fltVal val="360"/>
                                          </p:val>
                                        </p:tav>
                                        <p:tav tm="100000">
                                          <p:val>
                                            <p:fltVal val="0"/>
                                          </p:val>
                                        </p:tav>
                                      </p:tavLst>
                                    </p:anim>
                                    <p:animEffect filter="fade" transition="in">
                                      <p:cBhvr>
                                        <p:cTn dur="500" id="35"/>
                                        <p:tgtEl>
                                          <p:spTgt spid="16"/>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31"/>
                                        </p:tgtEl>
                                        <p:attrNameLst>
                                          <p:attrName>style.visibility</p:attrName>
                                        </p:attrNameLst>
                                      </p:cBhvr>
                                      <p:to>
                                        <p:strVal val="visible"/>
                                      </p:to>
                                    </p:set>
                                    <p:animEffect filter="wipe(left)" transition="in">
                                      <p:cBhvr>
                                        <p:cTn dur="500" id="38"/>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P grpId="0" spid="31"/>
      <p:bldP grpId="0" spid="11"/>
      <p:bldP grpId="0" spid="12"/>
      <p:bldP grpId="0" spid="13"/>
      <p:bldP grpId="0" spid="16"/>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47">
            <a:extLst>
              <a:ext uri="{FF2B5EF4-FFF2-40B4-BE49-F238E27FC236}">
                <a16:creationId xmlns:a16="http://schemas.microsoft.com/office/drawing/2014/main" id="{78882E4D-9FF7-4D6D-B8E3-0F3AA3E5ABA2}"/>
              </a:ext>
            </a:extLst>
          </p:cNvPr>
          <p:cNvSpPr txBox="1">
            <a:spLocks noChangeArrowheads="1"/>
          </p:cNvSpPr>
          <p:nvPr/>
        </p:nvSpPr>
        <p:spPr bwMode="auto">
          <a:xfrm>
            <a:off x="4390327" y="1374567"/>
            <a:ext cx="7173023" cy="1291552"/>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农村党支部应当明确专人负责同流动党员保持联系。乡镇党委应当掌握流动党员基本情况，指导督促党支部加强日常教育管理。利用流动党员集中返乡等时机，组织其参加组织生活或者教育培训。对政治素质较好、有致富带富能力的流动党员，应当及时纳入村后备力量培养。</a:t>
            </a:r>
          </a:p>
        </p:txBody>
      </p:sp>
      <p:sp>
        <p:nvSpPr>
          <p:cNvPr id="23" name="TextBox 147">
            <a:extLst>
              <a:ext uri="{FF2B5EF4-FFF2-40B4-BE49-F238E27FC236}">
                <a16:creationId xmlns:a16="http://schemas.microsoft.com/office/drawing/2014/main" id="{7E2D66D5-1DF3-4DFB-BBCA-DC5884A51362}"/>
              </a:ext>
            </a:extLst>
          </p:cNvPr>
          <p:cNvSpPr txBox="1">
            <a:spLocks noChangeArrowheads="1"/>
          </p:cNvSpPr>
          <p:nvPr/>
        </p:nvSpPr>
        <p:spPr bwMode="auto">
          <a:xfrm>
            <a:off x="4390327" y="2877128"/>
            <a:ext cx="7173023" cy="1367713"/>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城市社区党组织对异地居住的流动党员，引导其向居住地党组织报到，自觉参加居住地党组织的活动，接受党组织管理。对在异地定居的党员，引导和帮助其及时转移组织关系。</a:t>
            </a:r>
          </a:p>
        </p:txBody>
      </p:sp>
      <p:sp>
        <p:nvSpPr>
          <p:cNvPr id="31" name="TextBox 147">
            <a:extLst>
              <a:ext uri="{FF2B5EF4-FFF2-40B4-BE49-F238E27FC236}">
                <a16:creationId xmlns:a16="http://schemas.microsoft.com/office/drawing/2014/main" id="{09819D8B-489D-419E-9AFF-391C394108F2}"/>
              </a:ext>
            </a:extLst>
          </p:cNvPr>
          <p:cNvSpPr txBox="1">
            <a:spLocks noChangeArrowheads="1"/>
          </p:cNvSpPr>
          <p:nvPr/>
        </p:nvSpPr>
        <p:spPr bwMode="auto">
          <a:xfrm>
            <a:off x="4390326" y="4308657"/>
            <a:ext cx="7322499" cy="1367713"/>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pc="150" sz="1600">
                <a:latin charset="-122" panose="020b0503020204020204" pitchFamily="34" typeface="微软雅黑"/>
                <a:cs typeface="+mn-ea"/>
                <a:sym charset="-122" panose="020b0503020204020204" pitchFamily="34" typeface="微软雅黑"/>
              </a:rPr>
              <a:t>      公共就业和人才服务机构党组织应当建立健全流动人才党员党组织，理顺流动人才党员组织关系，加强和改进流动人才党员日常教育管理。</a:t>
            </a:r>
          </a:p>
        </p:txBody>
      </p:sp>
      <p:sp>
        <p:nvSpPr>
          <p:cNvPr id="10" name="TextBox 13">
            <a:extLst>
              <a:ext uri="{FF2B5EF4-FFF2-40B4-BE49-F238E27FC236}">
                <a16:creationId xmlns:a16="http://schemas.microsoft.com/office/drawing/2014/main" id="{5DFE4929-DC59-4798-925A-A7FAF773C4B9}"/>
              </a:ext>
            </a:extLst>
          </p:cNvPr>
          <p:cNvSpPr txBox="1">
            <a:spLocks noChangeArrowheads="1"/>
          </p:cNvSpPr>
          <p:nvPr/>
        </p:nvSpPr>
        <p:spPr bwMode="auto">
          <a:xfrm>
            <a:off x="1628037" y="385406"/>
            <a:ext cx="31725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流动党员管理</a:t>
            </a:r>
          </a:p>
        </p:txBody>
      </p:sp>
      <p:sp>
        <p:nvSpPr>
          <p:cNvPr id="11" name="矩形 10">
            <a:extLst>
              <a:ext uri="{FF2B5EF4-FFF2-40B4-BE49-F238E27FC236}">
                <a16:creationId xmlns:a16="http://schemas.microsoft.com/office/drawing/2014/main" id="{89C708C3-82AC-4F50-99C3-29C61C3673DB}"/>
              </a:ext>
            </a:extLst>
          </p:cNvPr>
          <p:cNvSpPr/>
          <p:nvPr/>
        </p:nvSpPr>
        <p:spPr>
          <a:xfrm>
            <a:off x="635444" y="2745000"/>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第三十三条</a:t>
            </a:r>
          </a:p>
        </p:txBody>
      </p:sp>
      <p:sp>
        <p:nvSpPr>
          <p:cNvPr id="13" name="MH_Other_1">
            <a:extLst>
              <a:ext uri="{FF2B5EF4-FFF2-40B4-BE49-F238E27FC236}">
                <a16:creationId xmlns:a16="http://schemas.microsoft.com/office/drawing/2014/main" id="{BC47DCDD-F64D-49F2-9FD6-0D82E8DD8C0A}"/>
              </a:ext>
            </a:extLst>
          </p:cNvPr>
          <p:cNvSpPr/>
          <p:nvPr>
            <p:custDataLst>
              <p:tags r:id="rId3"/>
            </p:custDataLst>
          </p:nvPr>
        </p:nvSpPr>
        <p:spPr>
          <a:xfrm>
            <a:off x="3523965" y="1684285"/>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15" name="MH_Other_1">
            <a:extLst>
              <a:ext uri="{FF2B5EF4-FFF2-40B4-BE49-F238E27FC236}">
                <a16:creationId xmlns:a16="http://schemas.microsoft.com/office/drawing/2014/main" id="{697C6FED-2D0D-453A-8D84-38EFB37B9F6F}"/>
              </a:ext>
            </a:extLst>
          </p:cNvPr>
          <p:cNvSpPr/>
          <p:nvPr>
            <p:custDataLst>
              <p:tags r:id="rId4"/>
            </p:custDataLst>
          </p:nvPr>
        </p:nvSpPr>
        <p:spPr>
          <a:xfrm>
            <a:off x="3523965" y="2869016"/>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16" name="MH_Other_1">
            <a:extLst>
              <a:ext uri="{FF2B5EF4-FFF2-40B4-BE49-F238E27FC236}">
                <a16:creationId xmlns:a16="http://schemas.microsoft.com/office/drawing/2014/main" id="{CE18BC71-F02C-46CF-A45D-F01E1D3B3BBD}"/>
              </a:ext>
            </a:extLst>
          </p:cNvPr>
          <p:cNvSpPr/>
          <p:nvPr>
            <p:custDataLst>
              <p:tags r:id="rId5"/>
            </p:custDataLst>
          </p:nvPr>
        </p:nvSpPr>
        <p:spPr>
          <a:xfrm>
            <a:off x="3523965" y="4381892"/>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3</a:t>
            </a:r>
          </a:p>
        </p:txBody>
      </p:sp>
    </p:spTree>
    <p:custDataLst>
      <p:tags r:id="rId6"/>
    </p:custDataLst>
  </p:cSld>
  <p:clrMapOvr>
    <a:masterClrMapping/>
  </p:clrMapOvr>
  <p:transition advClick="0" advTm="2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49" presetSubtype="0">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500" fill="hold" id="12"/>
                                        <p:tgtEl>
                                          <p:spTgt spid="13"/>
                                        </p:tgtEl>
                                        <p:attrNameLst>
                                          <p:attrName>ppt_w</p:attrName>
                                        </p:attrNameLst>
                                      </p:cBhvr>
                                      <p:tavLst>
                                        <p:tav tm="0">
                                          <p:val>
                                            <p:fltVal val="0"/>
                                          </p:val>
                                        </p:tav>
                                        <p:tav tm="100000">
                                          <p:val>
                                            <p:strVal val="#ppt_w"/>
                                          </p:val>
                                        </p:tav>
                                      </p:tavLst>
                                    </p:anim>
                                    <p:anim calcmode="lin" valueType="num">
                                      <p:cBhvr>
                                        <p:cTn dur="500" fill="hold" id="13"/>
                                        <p:tgtEl>
                                          <p:spTgt spid="13"/>
                                        </p:tgtEl>
                                        <p:attrNameLst>
                                          <p:attrName>ppt_h</p:attrName>
                                        </p:attrNameLst>
                                      </p:cBhvr>
                                      <p:tavLst>
                                        <p:tav tm="0">
                                          <p:val>
                                            <p:fltVal val="0"/>
                                          </p:val>
                                        </p:tav>
                                        <p:tav tm="100000">
                                          <p:val>
                                            <p:strVal val="#ppt_h"/>
                                          </p:val>
                                        </p:tav>
                                      </p:tavLst>
                                    </p:anim>
                                    <p:anim calcmode="lin" valueType="num">
                                      <p:cBhvr>
                                        <p:cTn dur="500" fill="hold" id="14"/>
                                        <p:tgtEl>
                                          <p:spTgt spid="13"/>
                                        </p:tgtEl>
                                        <p:attrNameLst>
                                          <p:attrName>style.rotation</p:attrName>
                                        </p:attrNameLst>
                                      </p:cBhvr>
                                      <p:tavLst>
                                        <p:tav tm="0">
                                          <p:val>
                                            <p:fltVal val="360"/>
                                          </p:val>
                                        </p:tav>
                                        <p:tav tm="100000">
                                          <p:val>
                                            <p:fltVal val="0"/>
                                          </p:val>
                                        </p:tav>
                                      </p:tavLst>
                                    </p:anim>
                                    <p:animEffect filter="fade" transition="in">
                                      <p:cBhvr>
                                        <p:cTn dur="500" id="15"/>
                                        <p:tgtEl>
                                          <p:spTgt spid="13"/>
                                        </p:tgtEl>
                                      </p:cBhvr>
                                    </p:animEffect>
                                  </p:childTnLst>
                                </p:cTn>
                              </p:par>
                              <p:par>
                                <p:cTn fill="hold" grpId="0" id="16" nodeType="withEffect" presetClass="entr" presetID="22" presetSubtype="1">
                                  <p:stCondLst>
                                    <p:cond delay="0"/>
                                  </p:stCondLst>
                                  <p:childTnLst>
                                    <p:set>
                                      <p:cBhvr>
                                        <p:cTn dur="1" fill="hold" id="17">
                                          <p:stCondLst>
                                            <p:cond delay="0"/>
                                          </p:stCondLst>
                                        </p:cTn>
                                        <p:tgtEl>
                                          <p:spTgt spid="19"/>
                                        </p:tgtEl>
                                        <p:attrNameLst>
                                          <p:attrName>style.visibility</p:attrName>
                                        </p:attrNameLst>
                                      </p:cBhvr>
                                      <p:to>
                                        <p:strVal val="visible"/>
                                      </p:to>
                                    </p:set>
                                    <p:animEffect filter="wipe(up)" transition="in">
                                      <p:cBhvr>
                                        <p:cTn dur="500" id="18"/>
                                        <p:tgtEl>
                                          <p:spTgt spid="19"/>
                                        </p:tgtEl>
                                      </p:cBhvr>
                                    </p:animEffect>
                                  </p:childTnLst>
                                </p:cTn>
                              </p:par>
                            </p:childTnLst>
                          </p:cTn>
                        </p:par>
                        <p:par>
                          <p:cTn fill="hold" id="19" nodeType="afterGroup">
                            <p:stCondLst>
                              <p:cond delay="1000"/>
                            </p:stCondLst>
                            <p:childTnLst>
                              <p:par>
                                <p:cTn decel="100000" fill="hold" grpId="0" id="20" nodeType="afterEffect" presetClass="entr" presetID="49" presetSubtype="0">
                                  <p:stCondLst>
                                    <p:cond delay="0"/>
                                  </p:stCondLst>
                                  <p:childTnLst>
                                    <p:set>
                                      <p:cBhvr>
                                        <p:cTn dur="1" fill="hold" id="21">
                                          <p:stCondLst>
                                            <p:cond delay="0"/>
                                          </p:stCondLst>
                                        </p:cTn>
                                        <p:tgtEl>
                                          <p:spTgt spid="15"/>
                                        </p:tgtEl>
                                        <p:attrNameLst>
                                          <p:attrName>style.visibility</p:attrName>
                                        </p:attrNameLst>
                                      </p:cBhvr>
                                      <p:to>
                                        <p:strVal val="visible"/>
                                      </p:to>
                                    </p:set>
                                    <p:anim calcmode="lin" valueType="num">
                                      <p:cBhvr>
                                        <p:cTn dur="500" fill="hold" id="22"/>
                                        <p:tgtEl>
                                          <p:spTgt spid="15"/>
                                        </p:tgtEl>
                                        <p:attrNameLst>
                                          <p:attrName>ppt_w</p:attrName>
                                        </p:attrNameLst>
                                      </p:cBhvr>
                                      <p:tavLst>
                                        <p:tav tm="0">
                                          <p:val>
                                            <p:fltVal val="0"/>
                                          </p:val>
                                        </p:tav>
                                        <p:tav tm="100000">
                                          <p:val>
                                            <p:strVal val="#ppt_w"/>
                                          </p:val>
                                        </p:tav>
                                      </p:tavLst>
                                    </p:anim>
                                    <p:anim calcmode="lin" valueType="num">
                                      <p:cBhvr>
                                        <p:cTn dur="500" fill="hold" id="23"/>
                                        <p:tgtEl>
                                          <p:spTgt spid="15"/>
                                        </p:tgtEl>
                                        <p:attrNameLst>
                                          <p:attrName>ppt_h</p:attrName>
                                        </p:attrNameLst>
                                      </p:cBhvr>
                                      <p:tavLst>
                                        <p:tav tm="0">
                                          <p:val>
                                            <p:fltVal val="0"/>
                                          </p:val>
                                        </p:tav>
                                        <p:tav tm="100000">
                                          <p:val>
                                            <p:strVal val="#ppt_h"/>
                                          </p:val>
                                        </p:tav>
                                      </p:tavLst>
                                    </p:anim>
                                    <p:anim calcmode="lin" valueType="num">
                                      <p:cBhvr>
                                        <p:cTn dur="500" fill="hold" id="24"/>
                                        <p:tgtEl>
                                          <p:spTgt spid="15"/>
                                        </p:tgtEl>
                                        <p:attrNameLst>
                                          <p:attrName>style.rotation</p:attrName>
                                        </p:attrNameLst>
                                      </p:cBhvr>
                                      <p:tavLst>
                                        <p:tav tm="0">
                                          <p:val>
                                            <p:fltVal val="360"/>
                                          </p:val>
                                        </p:tav>
                                        <p:tav tm="100000">
                                          <p:val>
                                            <p:fltVal val="0"/>
                                          </p:val>
                                        </p:tav>
                                      </p:tavLst>
                                    </p:anim>
                                    <p:animEffect filter="fade" transition="in">
                                      <p:cBhvr>
                                        <p:cTn dur="500" id="25"/>
                                        <p:tgtEl>
                                          <p:spTgt spid="15"/>
                                        </p:tgtEl>
                                      </p:cBhvr>
                                    </p:animEffect>
                                  </p:childTnLst>
                                </p:cTn>
                              </p:par>
                              <p:par>
                                <p:cTn fill="hold" grpId="0" id="26" nodeType="withEffect" presetClass="entr" presetID="22" presetSubtype="1">
                                  <p:stCondLst>
                                    <p:cond delay="0"/>
                                  </p:stCondLst>
                                  <p:childTnLst>
                                    <p:set>
                                      <p:cBhvr>
                                        <p:cTn dur="1" fill="hold" id="27">
                                          <p:stCondLst>
                                            <p:cond delay="0"/>
                                          </p:stCondLst>
                                        </p:cTn>
                                        <p:tgtEl>
                                          <p:spTgt spid="23"/>
                                        </p:tgtEl>
                                        <p:attrNameLst>
                                          <p:attrName>style.visibility</p:attrName>
                                        </p:attrNameLst>
                                      </p:cBhvr>
                                      <p:to>
                                        <p:strVal val="visible"/>
                                      </p:to>
                                    </p:set>
                                    <p:animEffect filter="wipe(up)" transition="in">
                                      <p:cBhvr>
                                        <p:cTn dur="500" id="28"/>
                                        <p:tgtEl>
                                          <p:spTgt spid="23"/>
                                        </p:tgtEl>
                                      </p:cBhvr>
                                    </p:animEffect>
                                  </p:childTnLst>
                                </p:cTn>
                              </p:par>
                            </p:childTnLst>
                          </p:cTn>
                        </p:par>
                        <p:par>
                          <p:cTn fill="hold" id="29" nodeType="afterGroup">
                            <p:stCondLst>
                              <p:cond delay="1500"/>
                            </p:stCondLst>
                            <p:childTnLst>
                              <p:par>
                                <p:cTn decel="100000" fill="hold" grpId="0" id="30" nodeType="afterEffect" presetClass="entr" presetID="49" presetSubtype="0">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p:cTn dur="500" fill="hold" id="32"/>
                                        <p:tgtEl>
                                          <p:spTgt spid="16"/>
                                        </p:tgtEl>
                                        <p:attrNameLst>
                                          <p:attrName>ppt_w</p:attrName>
                                        </p:attrNameLst>
                                      </p:cBhvr>
                                      <p:tavLst>
                                        <p:tav tm="0">
                                          <p:val>
                                            <p:fltVal val="0"/>
                                          </p:val>
                                        </p:tav>
                                        <p:tav tm="100000">
                                          <p:val>
                                            <p:strVal val="#ppt_w"/>
                                          </p:val>
                                        </p:tav>
                                      </p:tavLst>
                                    </p:anim>
                                    <p:anim calcmode="lin" valueType="num">
                                      <p:cBhvr>
                                        <p:cTn dur="500" fill="hold" id="33"/>
                                        <p:tgtEl>
                                          <p:spTgt spid="16"/>
                                        </p:tgtEl>
                                        <p:attrNameLst>
                                          <p:attrName>ppt_h</p:attrName>
                                        </p:attrNameLst>
                                      </p:cBhvr>
                                      <p:tavLst>
                                        <p:tav tm="0">
                                          <p:val>
                                            <p:fltVal val="0"/>
                                          </p:val>
                                        </p:tav>
                                        <p:tav tm="100000">
                                          <p:val>
                                            <p:strVal val="#ppt_h"/>
                                          </p:val>
                                        </p:tav>
                                      </p:tavLst>
                                    </p:anim>
                                    <p:anim calcmode="lin" valueType="num">
                                      <p:cBhvr>
                                        <p:cTn dur="500" fill="hold" id="34"/>
                                        <p:tgtEl>
                                          <p:spTgt spid="16"/>
                                        </p:tgtEl>
                                        <p:attrNameLst>
                                          <p:attrName>style.rotation</p:attrName>
                                        </p:attrNameLst>
                                      </p:cBhvr>
                                      <p:tavLst>
                                        <p:tav tm="0">
                                          <p:val>
                                            <p:fltVal val="360"/>
                                          </p:val>
                                        </p:tav>
                                        <p:tav tm="100000">
                                          <p:val>
                                            <p:fltVal val="0"/>
                                          </p:val>
                                        </p:tav>
                                      </p:tavLst>
                                    </p:anim>
                                    <p:animEffect filter="fade" transition="in">
                                      <p:cBhvr>
                                        <p:cTn dur="500" id="35"/>
                                        <p:tgtEl>
                                          <p:spTgt spid="16"/>
                                        </p:tgtEl>
                                      </p:cBhvr>
                                    </p:animEffect>
                                  </p:childTnLst>
                                </p:cTn>
                              </p:par>
                              <p:par>
                                <p:cTn fill="hold" grpId="0" id="36" nodeType="withEffect" presetClass="entr" presetID="22" presetSubtype="1">
                                  <p:stCondLst>
                                    <p:cond delay="0"/>
                                  </p:stCondLst>
                                  <p:childTnLst>
                                    <p:set>
                                      <p:cBhvr>
                                        <p:cTn dur="1" fill="hold" id="37">
                                          <p:stCondLst>
                                            <p:cond delay="0"/>
                                          </p:stCondLst>
                                        </p:cTn>
                                        <p:tgtEl>
                                          <p:spTgt spid="31"/>
                                        </p:tgtEl>
                                        <p:attrNameLst>
                                          <p:attrName>style.visibility</p:attrName>
                                        </p:attrNameLst>
                                      </p:cBhvr>
                                      <p:to>
                                        <p:strVal val="visible"/>
                                      </p:to>
                                    </p:set>
                                    <p:animEffect filter="wipe(up)" transition="in">
                                      <p:cBhvr>
                                        <p:cTn dur="500" id="38"/>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P grpId="0" spid="31"/>
      <p:bldP grpId="0" spid="11"/>
      <p:bldP grpId="0" spid="13"/>
      <p:bldP grpId="0" spid="15"/>
      <p:bldP grpId="0" spid="16"/>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47">
            <a:extLst>
              <a:ext uri="{FF2B5EF4-FFF2-40B4-BE49-F238E27FC236}">
                <a16:creationId xmlns:a16="http://schemas.microsoft.com/office/drawing/2014/main" id="{2A1D4753-8D19-408F-BBEF-19BB29895BF5}"/>
              </a:ext>
            </a:extLst>
          </p:cNvPr>
          <p:cNvSpPr txBox="1">
            <a:spLocks noChangeArrowheads="1"/>
          </p:cNvSpPr>
          <p:nvPr/>
        </p:nvSpPr>
        <p:spPr bwMode="auto">
          <a:xfrm>
            <a:off x="4099965" y="1668848"/>
            <a:ext cx="7403419" cy="1291552"/>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600"/>
              </a:lnSpc>
              <a:defRPr/>
            </a:pPr>
            <a:r>
              <a:rPr altLang="en-US" lang="zh-CN" spc="150" sz="1600">
                <a:latin charset="-122" panose="020b0503020204020204" pitchFamily="34" typeface="微软雅黑"/>
                <a:cs typeface="+mn-ea"/>
                <a:sym charset="-122" panose="020b0503020204020204" pitchFamily="34" typeface="微软雅黑"/>
              </a:rPr>
              <a:t>      高校党组织对组织关系保留在学校的高校毕业生流动党员，应当继续履行管理职责。党员组织关系保留时间一般不超过2年，对符合转出组织关系条件的及时转出。</a:t>
            </a:r>
          </a:p>
        </p:txBody>
      </p:sp>
      <p:sp>
        <p:nvSpPr>
          <p:cNvPr id="23" name="TextBox 147">
            <a:extLst>
              <a:ext uri="{FF2B5EF4-FFF2-40B4-BE49-F238E27FC236}">
                <a16:creationId xmlns:a16="http://schemas.microsoft.com/office/drawing/2014/main" id="{2A405479-EEE4-48E2-A9FC-6DFF5E4B83F3}"/>
              </a:ext>
            </a:extLst>
          </p:cNvPr>
          <p:cNvSpPr txBox="1">
            <a:spLocks noChangeArrowheads="1"/>
          </p:cNvSpPr>
          <p:nvPr/>
        </p:nvSpPr>
        <p:spPr bwMode="auto">
          <a:xfrm>
            <a:off x="4099965" y="3645582"/>
            <a:ext cx="7322499" cy="1367713"/>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600"/>
              </a:lnSpc>
              <a:defRPr/>
            </a:pPr>
            <a:r>
              <a:rPr altLang="en-US" lang="zh-CN" sz="1600">
                <a:latin charset="-122" panose="020b0503020204020204" pitchFamily="34" typeface="微软雅黑"/>
                <a:cs typeface="+mn-ea"/>
                <a:sym charset="-122" panose="020b0503020204020204" pitchFamily="34" typeface="微软雅黑"/>
              </a:rPr>
              <a:t>       对出国（境）学习研究党员，由原就读高校或者工作单位党组织保留其组织关系，每半年至少与其联系1次。出国（境）学习研究党员返回后按照规定恢复组织生活。</a:t>
            </a:r>
          </a:p>
        </p:txBody>
      </p:sp>
      <p:sp>
        <p:nvSpPr>
          <p:cNvPr id="8" name="MH_Other_1">
            <a:extLst>
              <a:ext uri="{FF2B5EF4-FFF2-40B4-BE49-F238E27FC236}">
                <a16:creationId xmlns:a16="http://schemas.microsoft.com/office/drawing/2014/main" id="{A12C5315-DD95-4E02-BDC3-03B4B989C727}"/>
              </a:ext>
            </a:extLst>
          </p:cNvPr>
          <p:cNvSpPr/>
          <p:nvPr>
            <p:custDataLst>
              <p:tags r:id="rId3"/>
            </p:custDataLst>
          </p:nvPr>
        </p:nvSpPr>
        <p:spPr>
          <a:xfrm>
            <a:off x="3370869" y="1917096"/>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9" name="MH_Other_1">
            <a:extLst>
              <a:ext uri="{FF2B5EF4-FFF2-40B4-BE49-F238E27FC236}">
                <a16:creationId xmlns:a16="http://schemas.microsoft.com/office/drawing/2014/main" id="{C792A8E2-F6F9-49E5-98D0-B114F6D50155}"/>
              </a:ext>
            </a:extLst>
          </p:cNvPr>
          <p:cNvSpPr/>
          <p:nvPr>
            <p:custDataLst>
              <p:tags r:id="rId4"/>
            </p:custDataLst>
          </p:nvPr>
        </p:nvSpPr>
        <p:spPr>
          <a:xfrm>
            <a:off x="3370869" y="3788905"/>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11" name="矩形 10">
            <a:extLst>
              <a:ext uri="{FF2B5EF4-FFF2-40B4-BE49-F238E27FC236}">
                <a16:creationId xmlns:a16="http://schemas.microsoft.com/office/drawing/2014/main" id="{528CED0A-7EAB-4AA6-AA17-A495D7F804EB}"/>
              </a:ext>
            </a:extLst>
          </p:cNvPr>
          <p:cNvSpPr/>
          <p:nvPr/>
        </p:nvSpPr>
        <p:spPr>
          <a:xfrm>
            <a:off x="635444" y="2745000"/>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第三十四条</a:t>
            </a:r>
          </a:p>
        </p:txBody>
      </p:sp>
      <p:sp>
        <p:nvSpPr>
          <p:cNvPr id="12" name="TextBox 13">
            <a:extLst>
              <a:ext uri="{FF2B5EF4-FFF2-40B4-BE49-F238E27FC236}">
                <a16:creationId xmlns:a16="http://schemas.microsoft.com/office/drawing/2014/main" id="{A4ECAF12-4EC5-4FD3-9849-C3D2E07C55FA}"/>
              </a:ext>
            </a:extLst>
          </p:cNvPr>
          <p:cNvSpPr txBox="1">
            <a:spLocks noChangeArrowheads="1"/>
          </p:cNvSpPr>
          <p:nvPr/>
        </p:nvSpPr>
        <p:spPr bwMode="auto">
          <a:xfrm>
            <a:off x="1628037" y="385406"/>
            <a:ext cx="31725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流动党员管理</a:t>
            </a:r>
          </a:p>
        </p:txBody>
      </p:sp>
    </p:spTree>
    <p:custDataLst>
      <p:tags r:id="rId5"/>
    </p:custDataLst>
  </p:cSld>
  <p:clrMapOvr>
    <a:masterClrMapping/>
  </p:clrMapOvr>
  <p:transition advClick="0" advTm="2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49"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 calcmode="lin" valueType="num">
                                      <p:cBhvr>
                                        <p:cTn dur="500" fill="hold" id="14"/>
                                        <p:tgtEl>
                                          <p:spTgt spid="8"/>
                                        </p:tgtEl>
                                        <p:attrNameLst>
                                          <p:attrName>style.rotation</p:attrName>
                                        </p:attrNameLst>
                                      </p:cBhvr>
                                      <p:tavLst>
                                        <p:tav tm="0">
                                          <p:val>
                                            <p:fltVal val="360"/>
                                          </p:val>
                                        </p:tav>
                                        <p:tav tm="100000">
                                          <p:val>
                                            <p:fltVal val="0"/>
                                          </p:val>
                                        </p:tav>
                                      </p:tavLst>
                                    </p:anim>
                                    <p:animEffect filter="fade" transition="in">
                                      <p:cBhvr>
                                        <p:cTn dur="500" id="15"/>
                                        <p:tgtEl>
                                          <p:spTgt spid="8"/>
                                        </p:tgtEl>
                                      </p:cBhvr>
                                    </p:animEffect>
                                  </p:childTnLst>
                                </p:cTn>
                              </p:par>
                              <p:par>
                                <p:cTn fill="hold" grpId="0" id="16" nodeType="withEffect" presetClass="entr" presetID="22" presetSubtype="1">
                                  <p:stCondLst>
                                    <p:cond delay="0"/>
                                  </p:stCondLst>
                                  <p:childTnLst>
                                    <p:set>
                                      <p:cBhvr>
                                        <p:cTn dur="1" fill="hold" id="17">
                                          <p:stCondLst>
                                            <p:cond delay="0"/>
                                          </p:stCondLst>
                                        </p:cTn>
                                        <p:tgtEl>
                                          <p:spTgt spid="19"/>
                                        </p:tgtEl>
                                        <p:attrNameLst>
                                          <p:attrName>style.visibility</p:attrName>
                                        </p:attrNameLst>
                                      </p:cBhvr>
                                      <p:to>
                                        <p:strVal val="visible"/>
                                      </p:to>
                                    </p:set>
                                    <p:animEffect filter="wipe(up)" transition="in">
                                      <p:cBhvr>
                                        <p:cTn dur="500" id="18"/>
                                        <p:tgtEl>
                                          <p:spTgt spid="19"/>
                                        </p:tgtEl>
                                      </p:cBhvr>
                                    </p:animEffect>
                                  </p:childTnLst>
                                </p:cTn>
                              </p:par>
                            </p:childTnLst>
                          </p:cTn>
                        </p:par>
                        <p:par>
                          <p:cTn fill="hold" id="19" nodeType="afterGroup">
                            <p:stCondLst>
                              <p:cond delay="1000"/>
                            </p:stCondLst>
                            <p:childTnLst>
                              <p:par>
                                <p:cTn decel="100000" fill="hold" grpId="0" id="20" nodeType="afterEffect" presetClass="entr" presetID="49" presetSubtype="0">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ur="500" fill="hold" id="22"/>
                                        <p:tgtEl>
                                          <p:spTgt spid="9"/>
                                        </p:tgtEl>
                                        <p:attrNameLst>
                                          <p:attrName>ppt_w</p:attrName>
                                        </p:attrNameLst>
                                      </p:cBhvr>
                                      <p:tavLst>
                                        <p:tav tm="0">
                                          <p:val>
                                            <p:fltVal val="0"/>
                                          </p:val>
                                        </p:tav>
                                        <p:tav tm="100000">
                                          <p:val>
                                            <p:strVal val="#ppt_w"/>
                                          </p:val>
                                        </p:tav>
                                      </p:tavLst>
                                    </p:anim>
                                    <p:anim calcmode="lin" valueType="num">
                                      <p:cBhvr>
                                        <p:cTn dur="500" fill="hold" id="23"/>
                                        <p:tgtEl>
                                          <p:spTgt spid="9"/>
                                        </p:tgtEl>
                                        <p:attrNameLst>
                                          <p:attrName>ppt_h</p:attrName>
                                        </p:attrNameLst>
                                      </p:cBhvr>
                                      <p:tavLst>
                                        <p:tav tm="0">
                                          <p:val>
                                            <p:fltVal val="0"/>
                                          </p:val>
                                        </p:tav>
                                        <p:tav tm="100000">
                                          <p:val>
                                            <p:strVal val="#ppt_h"/>
                                          </p:val>
                                        </p:tav>
                                      </p:tavLst>
                                    </p:anim>
                                    <p:anim calcmode="lin" valueType="num">
                                      <p:cBhvr>
                                        <p:cTn dur="500" fill="hold" id="24"/>
                                        <p:tgtEl>
                                          <p:spTgt spid="9"/>
                                        </p:tgtEl>
                                        <p:attrNameLst>
                                          <p:attrName>style.rotation</p:attrName>
                                        </p:attrNameLst>
                                      </p:cBhvr>
                                      <p:tavLst>
                                        <p:tav tm="0">
                                          <p:val>
                                            <p:fltVal val="360"/>
                                          </p:val>
                                        </p:tav>
                                        <p:tav tm="100000">
                                          <p:val>
                                            <p:fltVal val="0"/>
                                          </p:val>
                                        </p:tav>
                                      </p:tavLst>
                                    </p:anim>
                                    <p:animEffect filter="fade" transition="in">
                                      <p:cBhvr>
                                        <p:cTn dur="500" id="25"/>
                                        <p:tgtEl>
                                          <p:spTgt spid="9"/>
                                        </p:tgtEl>
                                      </p:cBhvr>
                                    </p:animEffect>
                                  </p:childTnLst>
                                </p:cTn>
                              </p:par>
                              <p:par>
                                <p:cTn fill="hold" grpId="0" id="26" nodeType="withEffect" presetClass="entr" presetID="22" presetSubtype="1">
                                  <p:stCondLst>
                                    <p:cond delay="0"/>
                                  </p:stCondLst>
                                  <p:childTnLst>
                                    <p:set>
                                      <p:cBhvr>
                                        <p:cTn dur="1" fill="hold" id="27">
                                          <p:stCondLst>
                                            <p:cond delay="0"/>
                                          </p:stCondLst>
                                        </p:cTn>
                                        <p:tgtEl>
                                          <p:spTgt spid="23"/>
                                        </p:tgtEl>
                                        <p:attrNameLst>
                                          <p:attrName>style.visibility</p:attrName>
                                        </p:attrNameLst>
                                      </p:cBhvr>
                                      <p:to>
                                        <p:strVal val="visible"/>
                                      </p:to>
                                    </p:set>
                                    <p:animEffect filter="wipe(up)" transition="in">
                                      <p:cBhvr>
                                        <p:cTn dur="500" id="2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P grpId="0" spid="8"/>
      <p:bldP grpId="0" spid="9"/>
      <p:bldP grpId="0" spid="11"/>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087161BC-1774-4FED-BE2F-36A974CEA8C0}"/>
              </a:ext>
            </a:extLst>
          </p:cNvPr>
          <p:cNvPicPr>
            <a:picLocks noChangeAspect="1"/>
          </p:cNvPicPr>
          <p:nvPr/>
        </p:nvPicPr>
        <p:blipFill>
          <a:blip r:embed="rId3">
            <a:extLst>
              <a:ext uri="{28A0092B-C50C-407E-A947-70E740481C1C}">
                <a14:useLocalDpi val="0"/>
              </a:ext>
            </a:extLst>
          </a:blip>
          <a:stretch>
            <a:fillRect/>
          </a:stretch>
        </p:blipFill>
        <p:spPr>
          <a:xfrm>
            <a:off x="7914" y="0"/>
            <a:ext cx="12192000" cy="6858000"/>
          </a:xfrm>
          <a:prstGeom prst="rect">
            <a:avLst/>
          </a:prstGeom>
        </p:spPr>
      </p:pic>
      <p:pic>
        <p:nvPicPr>
          <p:cNvPr id="5" name="图片 4">
            <a:extLst>
              <a:ext uri="{FF2B5EF4-FFF2-40B4-BE49-F238E27FC236}">
                <a16:creationId xmlns:a16="http://schemas.microsoft.com/office/drawing/2014/main" id="{377F32C2-73AF-4F72-A65B-0FB65716963F}"/>
              </a:ext>
            </a:extLst>
          </p:cNvPr>
          <p:cNvPicPr>
            <a:picLocks noChangeAspect="1"/>
          </p:cNvPicPr>
          <p:nvPr/>
        </p:nvPicPr>
        <p:blipFill>
          <a:blip r:embed="rId4">
            <a:extLst>
              <a:ext uri="{28A0092B-C50C-407E-A947-70E740481C1C}">
                <a14:useLocalDpi val="0"/>
              </a:ext>
            </a:extLst>
          </a:blip>
          <a:stretch>
            <a:fillRect/>
          </a:stretch>
        </p:blipFill>
        <p:spPr>
          <a:xfrm flipH="1">
            <a:off x="0" y="3715843"/>
            <a:ext cx="2222137" cy="2987336"/>
          </a:xfrm>
          <a:prstGeom prst="rect">
            <a:avLst/>
          </a:prstGeom>
        </p:spPr>
      </p:pic>
      <p:pic>
        <p:nvPicPr>
          <p:cNvPr id="6" name="图片 5">
            <a:extLst>
              <a:ext uri="{FF2B5EF4-FFF2-40B4-BE49-F238E27FC236}">
                <a16:creationId xmlns:a16="http://schemas.microsoft.com/office/drawing/2014/main" id="{E6FFA008-C077-4930-A584-91734D7F3630}"/>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b="10994" t="61991"/>
          <a:stretch>
            <a:fillRect/>
          </a:stretch>
        </p:blipFill>
        <p:spPr>
          <a:xfrm>
            <a:off x="0" y="5148771"/>
            <a:ext cx="12200308" cy="1702247"/>
          </a:xfrm>
          <a:prstGeom prst="rect">
            <a:avLst/>
          </a:prstGeom>
        </p:spPr>
      </p:pic>
      <p:pic>
        <p:nvPicPr>
          <p:cNvPr id="7" name="图片 6">
            <a:extLst>
              <a:ext uri="{FF2B5EF4-FFF2-40B4-BE49-F238E27FC236}">
                <a16:creationId xmlns:a16="http://schemas.microsoft.com/office/drawing/2014/main" id="{55EAB009-E206-49EC-8421-9F890789E23B}"/>
              </a:ext>
            </a:extLst>
          </p:cNvPr>
          <p:cNvPicPr>
            <a:picLocks noChangeAspect="1"/>
          </p:cNvPicPr>
          <p:nvPr/>
        </p:nvPicPr>
        <p:blipFill>
          <a:blip r:embed="rId6">
            <a:extLst>
              <a:ext uri="{28A0092B-C50C-407E-A947-70E740481C1C}">
                <a14:useLocalDpi val="0"/>
              </a:ext>
            </a:extLst>
          </a:blip>
          <a:srcRect b="3505" r="88112" t="77889"/>
          <a:stretch>
            <a:fillRect/>
          </a:stretch>
        </p:blipFill>
        <p:spPr>
          <a:xfrm>
            <a:off x="5168115" y="5350547"/>
            <a:ext cx="1926400" cy="1507453"/>
          </a:xfrm>
          <a:prstGeom prst="rect">
            <a:avLst/>
          </a:prstGeom>
        </p:spPr>
      </p:pic>
      <p:pic>
        <p:nvPicPr>
          <p:cNvPr id="8" name="图片 7">
            <a:extLst>
              <a:ext uri="{FF2B5EF4-FFF2-40B4-BE49-F238E27FC236}">
                <a16:creationId xmlns:a16="http://schemas.microsoft.com/office/drawing/2014/main" id="{3F200452-6AAE-4F87-9A36-E581BBE3485F}"/>
              </a:ext>
            </a:extLst>
          </p:cNvPr>
          <p:cNvPicPr>
            <a:picLocks noChangeAspect="1"/>
          </p:cNvPicPr>
          <p:nvPr/>
        </p:nvPicPr>
        <p:blipFill>
          <a:blip r:embed="rId7">
            <a:extLst>
              <a:ext uri="{28A0092B-C50C-407E-A947-70E740481C1C}">
                <a14:useLocalDpi val="0"/>
              </a:ext>
            </a:extLst>
          </a:blip>
          <a:stretch>
            <a:fillRect/>
          </a:stretch>
        </p:blipFill>
        <p:spPr>
          <a:xfrm flipH="1">
            <a:off x="303959" y="376402"/>
            <a:ext cx="1326656" cy="870978"/>
          </a:xfrm>
          <a:prstGeom prst="rect">
            <a:avLst/>
          </a:prstGeom>
        </p:spPr>
      </p:pic>
      <p:grpSp>
        <p:nvGrpSpPr>
          <p:cNvPr id="23" name="组合 22">
            <a:extLst>
              <a:ext uri="{FF2B5EF4-FFF2-40B4-BE49-F238E27FC236}">
                <a16:creationId xmlns:a16="http://schemas.microsoft.com/office/drawing/2014/main" id="{2AE76876-B860-4E1F-9312-BAD143C1EF62}"/>
              </a:ext>
            </a:extLst>
          </p:cNvPr>
          <p:cNvGrpSpPr/>
          <p:nvPr/>
        </p:nvGrpSpPr>
        <p:grpSpPr>
          <a:xfrm>
            <a:off x="2309283" y="1089554"/>
            <a:ext cx="7241144" cy="4073350"/>
            <a:chOff x="2309283" y="1089554"/>
            <a:chExt cx="7241144" cy="4073350"/>
          </a:xfrm>
        </p:grpSpPr>
        <p:grpSp>
          <p:nvGrpSpPr>
            <p:cNvPr id="14" name="组合 13">
              <a:extLst>
                <a:ext uri="{FF2B5EF4-FFF2-40B4-BE49-F238E27FC236}">
                  <a16:creationId xmlns:a16="http://schemas.microsoft.com/office/drawing/2014/main" id="{2A7AD84F-091C-451B-B3DC-EEA06B4E1BBB}"/>
                </a:ext>
              </a:extLst>
            </p:cNvPr>
            <p:cNvGrpSpPr/>
            <p:nvPr/>
          </p:nvGrpSpPr>
          <p:grpSpPr>
            <a:xfrm>
              <a:off x="3218737" y="1543693"/>
              <a:ext cx="6331690" cy="3298837"/>
              <a:chOff x="3518990" y="1237452"/>
              <a:chExt cx="6331690" cy="3298837"/>
            </a:xfrm>
          </p:grpSpPr>
          <p:sp>
            <p:nvSpPr>
              <p:cNvPr id="16" name="矩形 15">
                <a:extLst>
                  <a:ext uri="{FF2B5EF4-FFF2-40B4-BE49-F238E27FC236}">
                    <a16:creationId xmlns:a16="http://schemas.microsoft.com/office/drawing/2014/main" id="{4E345EA7-75CF-4EA1-A90A-AF1862F653BF}"/>
                  </a:ext>
                </a:extLst>
              </p:cNvPr>
              <p:cNvSpPr/>
              <p:nvPr/>
            </p:nvSpPr>
            <p:spPr>
              <a:xfrm>
                <a:off x="3518990" y="1237452"/>
                <a:ext cx="6331690" cy="3298837"/>
              </a:xfrm>
              <a:prstGeom prst="roundRect">
                <a:avLst>
                  <a:gd fmla="val 8005" name="adj"/>
                </a:avLst>
              </a:prstGeom>
              <a:solidFill>
                <a:schemeClr val="bg1"/>
              </a:solidFill>
              <a:ln w="76200">
                <a:solidFill>
                  <a:srgbClr val="FD0003"/>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v</a:t>
                </a:r>
              </a:p>
            </p:txBody>
          </p:sp>
          <p:sp>
            <p:nvSpPr>
              <p:cNvPr id="13" name="矩形 12">
                <a:extLst>
                  <a:ext uri="{FF2B5EF4-FFF2-40B4-BE49-F238E27FC236}">
                    <a16:creationId xmlns:a16="http://schemas.microsoft.com/office/drawing/2014/main" id="{8F9E70CD-A5C8-4A14-AF81-22C9B3EB8549}"/>
                  </a:ext>
                </a:extLst>
              </p:cNvPr>
              <p:cNvSpPr/>
              <p:nvPr/>
            </p:nvSpPr>
            <p:spPr>
              <a:xfrm>
                <a:off x="3678835" y="1342512"/>
                <a:ext cx="6012000" cy="3060000"/>
              </a:xfrm>
              <a:prstGeom prst="roundRect">
                <a:avLst>
                  <a:gd fmla="val 4839" name="adj"/>
                </a:avLst>
              </a:prstGeom>
              <a:solidFill>
                <a:srgbClr val="FFF3F3"/>
              </a:solidFill>
              <a:ln>
                <a:solidFill>
                  <a:srgbClr val="EE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a:extLst>
                <a:ext uri="{FF2B5EF4-FFF2-40B4-BE49-F238E27FC236}">
                  <a16:creationId xmlns:a16="http://schemas.microsoft.com/office/drawing/2014/main" id="{2270EC23-3AF7-47D1-99E1-A9F9F4DD6C85}"/>
                </a:ext>
              </a:extLst>
            </p:cNvPr>
            <p:cNvGrpSpPr/>
            <p:nvPr/>
          </p:nvGrpSpPr>
          <p:grpSpPr>
            <a:xfrm>
              <a:off x="4841438" y="1089554"/>
              <a:ext cx="2976095" cy="936000"/>
              <a:chOff x="4841438" y="1089554"/>
              <a:chExt cx="2976095" cy="936000"/>
            </a:xfrm>
          </p:grpSpPr>
          <p:pic>
            <p:nvPicPr>
              <p:cNvPr id="17" name="图片 16">
                <a:extLst>
                  <a:ext uri="{FF2B5EF4-FFF2-40B4-BE49-F238E27FC236}">
                    <a16:creationId xmlns:a16="http://schemas.microsoft.com/office/drawing/2014/main" id="{0455761B-26F3-41AD-B2E7-CBDAE09DFF7B}"/>
                  </a:ext>
                </a:extLst>
              </p:cNvPr>
              <p:cNvPicPr>
                <a:picLocks noChangeAspect="1"/>
              </p:cNvPicPr>
              <p:nvPr/>
            </p:nvPicPr>
            <p:blipFill>
              <a:blip r:embed="rId8">
                <a:extLst>
                  <a:ext uri="{28A0092B-C50C-407E-A947-70E740481C1C}">
                    <a14:useLocalDpi val="0"/>
                  </a:ext>
                </a:extLst>
              </a:blip>
              <a:stretch>
                <a:fillRect/>
              </a:stretch>
            </p:blipFill>
            <p:spPr>
              <a:xfrm>
                <a:off x="4841438" y="1089554"/>
                <a:ext cx="936000" cy="936000"/>
              </a:xfrm>
              <a:prstGeom prst="roundRect">
                <a:avLst/>
              </a:prstGeom>
            </p:spPr>
          </p:pic>
          <p:pic>
            <p:nvPicPr>
              <p:cNvPr id="20" name="图片 19">
                <a:extLst>
                  <a:ext uri="{FF2B5EF4-FFF2-40B4-BE49-F238E27FC236}">
                    <a16:creationId xmlns:a16="http://schemas.microsoft.com/office/drawing/2014/main" id="{7A6C0AA0-36EB-4CB2-B415-8088C56887E6}"/>
                  </a:ext>
                </a:extLst>
              </p:cNvPr>
              <p:cNvPicPr>
                <a:picLocks noChangeAspect="1"/>
              </p:cNvPicPr>
              <p:nvPr/>
            </p:nvPicPr>
            <p:blipFill>
              <a:blip r:embed="rId8">
                <a:extLst>
                  <a:ext uri="{28A0092B-C50C-407E-A947-70E740481C1C}">
                    <a14:useLocalDpi val="0"/>
                  </a:ext>
                </a:extLst>
              </a:blip>
              <a:stretch>
                <a:fillRect/>
              </a:stretch>
            </p:blipFill>
            <p:spPr>
              <a:xfrm>
                <a:off x="5861486" y="1089554"/>
                <a:ext cx="936000" cy="936000"/>
              </a:xfrm>
              <a:prstGeom prst="roundRect">
                <a:avLst/>
              </a:prstGeom>
            </p:spPr>
          </p:pic>
          <p:pic>
            <p:nvPicPr>
              <p:cNvPr id="21" name="图片 20">
                <a:extLst>
                  <a:ext uri="{FF2B5EF4-FFF2-40B4-BE49-F238E27FC236}">
                    <a16:creationId xmlns:a16="http://schemas.microsoft.com/office/drawing/2014/main" id="{A1F4516C-26C8-48D3-9D93-A40FC930FE78}"/>
                  </a:ext>
                </a:extLst>
              </p:cNvPr>
              <p:cNvPicPr>
                <a:picLocks noChangeAspect="1"/>
              </p:cNvPicPr>
              <p:nvPr/>
            </p:nvPicPr>
            <p:blipFill>
              <a:blip r:embed="rId8">
                <a:extLst>
                  <a:ext uri="{28A0092B-C50C-407E-A947-70E740481C1C}">
                    <a14:useLocalDpi val="0"/>
                  </a:ext>
                </a:extLst>
              </a:blip>
              <a:stretch>
                <a:fillRect/>
              </a:stretch>
            </p:blipFill>
            <p:spPr>
              <a:xfrm>
                <a:off x="6881533" y="1089554"/>
                <a:ext cx="936000" cy="936000"/>
              </a:xfrm>
              <a:prstGeom prst="roundRect">
                <a:avLst/>
              </a:prstGeom>
            </p:spPr>
          </p:pic>
        </p:grpSp>
        <p:pic>
          <p:nvPicPr>
            <p:cNvPr id="22" name="图片 21">
              <a:extLst>
                <a:ext uri="{FF2B5EF4-FFF2-40B4-BE49-F238E27FC236}">
                  <a16:creationId xmlns:a16="http://schemas.microsoft.com/office/drawing/2014/main" id="{9E9792B1-5212-4544-86A4-2A560995ED31}"/>
                </a:ext>
              </a:extLst>
            </p:cNvPr>
            <p:cNvPicPr>
              <a:picLocks noChangeAspect="1"/>
            </p:cNvPicPr>
            <p:nvPr/>
          </p:nvPicPr>
          <p:blipFill>
            <a:blip r:embed="rId9">
              <a:extLst>
                <a:ext uri="{28A0092B-C50C-407E-A947-70E740481C1C}">
                  <a14:useLocalDpi val="0"/>
                </a:ext>
              </a:extLst>
            </a:blip>
            <a:stretch>
              <a:fillRect/>
            </a:stretch>
          </p:blipFill>
          <p:spPr>
            <a:xfrm>
              <a:off x="2309283" y="3207470"/>
              <a:ext cx="1955434" cy="1955434"/>
            </a:xfrm>
            <a:prstGeom prst="roundRect">
              <a:avLst/>
            </a:prstGeom>
          </p:spPr>
        </p:pic>
      </p:grpSp>
      <p:sp>
        <p:nvSpPr>
          <p:cNvPr id="32" name="矩形 134">
            <a:extLst>
              <a:ext uri="{FF2B5EF4-FFF2-40B4-BE49-F238E27FC236}">
                <a16:creationId xmlns:a16="http://schemas.microsoft.com/office/drawing/2014/main" id="{583383C4-4BBF-4844-B3AB-FF7E02FD80F9}"/>
              </a:ext>
            </a:extLst>
          </p:cNvPr>
          <p:cNvSpPr>
            <a:spLocks noChangeArrowheads="1"/>
          </p:cNvSpPr>
          <p:nvPr/>
        </p:nvSpPr>
        <p:spPr bwMode="auto">
          <a:xfrm>
            <a:off x="4868591" y="2305944"/>
            <a:ext cx="3085659" cy="929640"/>
          </a:xfrm>
          <a:prstGeom prst="rect">
            <a:avLst/>
          </a:prstGeom>
          <a:noFill/>
          <a:ln>
            <a:noFill/>
          </a:ln>
        </p:spPr>
        <p:txBody>
          <a:bodyPr wrap="square">
            <a:spAutoFit/>
            <a:scene3d>
              <a:camera prst="orthographicFront"/>
              <a:lightRig dir="tl" rig="flat">
                <a:rot lat="0" lon="0" rev="6600000"/>
              </a:lightRig>
            </a:scene3d>
            <a:sp3d contourW="8890" extrusionH="25400">
              <a:bevelT h="31750" w="38100"/>
              <a:contourClr>
                <a:schemeClr val="accent2">
                  <a:shade val="75000"/>
                </a:schemeClr>
              </a:contourClr>
            </a:sp3d>
          </a:bodyPr>
          <a:lstStyle/>
          <a:p>
            <a:pPr algn="ctr">
              <a:defRPr/>
            </a:pPr>
            <a:r>
              <a:rPr altLang="en-US" b="1" lang="zh-CN" sz="55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第八章</a:t>
            </a:r>
          </a:p>
        </p:txBody>
      </p:sp>
      <p:sp>
        <p:nvSpPr>
          <p:cNvPr id="34" name="TextBox 23">
            <a:extLst>
              <a:ext uri="{FF2B5EF4-FFF2-40B4-BE49-F238E27FC236}">
                <a16:creationId xmlns:a16="http://schemas.microsoft.com/office/drawing/2014/main" id="{B3CD5360-D68B-4AAD-8118-A61034EFDBB0}"/>
              </a:ext>
            </a:extLst>
          </p:cNvPr>
          <p:cNvSpPr txBox="1">
            <a:spLocks noChangeArrowheads="1"/>
          </p:cNvSpPr>
          <p:nvPr/>
        </p:nvSpPr>
        <p:spPr bwMode="auto">
          <a:xfrm>
            <a:off x="3693800" y="3480160"/>
            <a:ext cx="5435240" cy="77724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a:defRPr/>
            </a:pPr>
            <a:r>
              <a:rPr altLang="en-US" b="1" lang="zh-CN" sz="4500">
                <a:solidFill>
                  <a:srgbClr val="FF0000"/>
                </a:solidFill>
                <a:latin charset="-122" panose="020b0503020204020204" pitchFamily="34" typeface="微软雅黑"/>
                <a:cs typeface="+mn-ea"/>
                <a:sym charset="-122" panose="020b0503020204020204" pitchFamily="34" typeface="微软雅黑"/>
              </a:rPr>
              <a:t>党员教育管理信息化</a:t>
            </a:r>
          </a:p>
        </p:txBody>
      </p:sp>
      <p:pic>
        <p:nvPicPr>
          <p:cNvPr id="9" name="图片 8">
            <a:extLst>
              <a:ext uri="{FF2B5EF4-FFF2-40B4-BE49-F238E27FC236}">
                <a16:creationId xmlns:a16="http://schemas.microsoft.com/office/drawing/2014/main" id="{383E6F04-99C0-4B95-B97B-00870EAAD204}"/>
              </a:ext>
            </a:extLst>
          </p:cNvPr>
          <p:cNvPicPr>
            <a:picLocks noChangeAspect="1"/>
          </p:cNvPicPr>
          <p:nvPr/>
        </p:nvPicPr>
        <p:blipFill>
          <a:blip r:embed="rId10">
            <a:extLst>
              <a:ext uri="{28A0092B-C50C-407E-A947-70E740481C1C}">
                <a14:useLocalDpi val="0"/>
              </a:ext>
            </a:extLst>
          </a:blip>
          <a:srcRect b="12452" l="53027" t="34011"/>
          <a:stretch>
            <a:fillRect/>
          </a:stretch>
        </p:blipFill>
        <p:spPr>
          <a:xfrm>
            <a:off x="6464968" y="3604096"/>
            <a:ext cx="5727032" cy="3263158"/>
          </a:xfrm>
          <a:prstGeom prst="rect">
            <a:avLst/>
          </a:prstGeom>
        </p:spPr>
      </p:pic>
      <p:pic>
        <p:nvPicPr>
          <p:cNvPr id="10" name="图片 9">
            <a:extLst>
              <a:ext uri="{FF2B5EF4-FFF2-40B4-BE49-F238E27FC236}">
                <a16:creationId xmlns:a16="http://schemas.microsoft.com/office/drawing/2014/main" id="{55DDAD24-C605-48CD-96F9-FD63A8A96807}"/>
              </a:ext>
            </a:extLst>
          </p:cNvPr>
          <p:cNvPicPr>
            <a:picLocks noChangeAspect="1"/>
          </p:cNvPicPr>
          <p:nvPr/>
        </p:nvPicPr>
        <p:blipFill>
          <a:blip r:embed="rId11">
            <a:extLst>
              <a:ext uri="{28A0092B-C50C-407E-A947-70E740481C1C}">
                <a14:useLocalDpi val="0"/>
              </a:ext>
            </a:extLst>
          </a:blip>
          <a:stretch>
            <a:fillRect/>
          </a:stretch>
        </p:blipFill>
        <p:spPr>
          <a:xfrm>
            <a:off x="7891272" y="0"/>
            <a:ext cx="4300728" cy="1237452"/>
          </a:xfrm>
          <a:prstGeom prst="rect">
            <a:avLst/>
          </a:prstGeom>
        </p:spPr>
      </p:pic>
    </p:spTree>
    <p:custDataLst>
      <p:tags r:id="rId12"/>
    </p:custDataLst>
    <p:extLst>
      <p:ext uri="{BB962C8B-B14F-4D97-AF65-F5344CB8AC3E}">
        <p14:creationId val="3826659960"/>
      </p:ext>
    </p:extLst>
  </p:cSld>
  <p:clrMapOvr>
    <a:masterClrMapping/>
  </p:clrMapOvr>
  <mc:AlternateContent>
    <mc:Choice Requires="p15">
      <p:transition advClick="0" advTm="2000" p14:dur="1250" spd="slow">
        <p15:prstTrans invX="1" prst="peelOff"/>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id="7"/>
                                        <p:tgtEl>
                                          <p:spTgt spid="5"/>
                                        </p:tgtEl>
                                        <p:attrNameLst>
                                          <p:attrName>ppt_x</p:attrName>
                                        </p:attrNameLst>
                                      </p:cBhvr>
                                      <p:tavLst>
                                        <p:tav tm="0">
                                          <p:val>
                                            <p:strVal val="#ppt_x-#ppt_w*1.125000"/>
                                          </p:val>
                                        </p:tav>
                                        <p:tav tm="100000">
                                          <p:val>
                                            <p:strVal val="#ppt_x"/>
                                          </p:val>
                                        </p:tav>
                                      </p:tavLst>
                                    </p:anim>
                                    <p:animEffect filter="wipe(right)" transition="in">
                                      <p:cBhvr>
                                        <p:cTn dur="750" id="8"/>
                                        <p:tgtEl>
                                          <p:spTgt spid="5"/>
                                        </p:tgtEl>
                                      </p:cBhvr>
                                    </p:animEffect>
                                  </p:childTnLst>
                                </p:cTn>
                              </p:par>
                              <p:par>
                                <p:cTn fill="hold" id="9" nodeType="with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750" id="11"/>
                                        <p:tgtEl>
                                          <p:spTgt spid="9"/>
                                        </p:tgtEl>
                                      </p:cBhvr>
                                    </p:animEffect>
                                    <p:anim calcmode="lin" valueType="num">
                                      <p:cBhvr>
                                        <p:cTn dur="750" fill="hold" id="12"/>
                                        <p:tgtEl>
                                          <p:spTgt spid="9"/>
                                        </p:tgtEl>
                                        <p:attrNameLst>
                                          <p:attrName>ppt_x</p:attrName>
                                        </p:attrNameLst>
                                      </p:cBhvr>
                                      <p:tavLst>
                                        <p:tav tm="0">
                                          <p:val>
                                            <p:strVal val="#ppt_x"/>
                                          </p:val>
                                        </p:tav>
                                        <p:tav tm="100000">
                                          <p:val>
                                            <p:strVal val="#ppt_x"/>
                                          </p:val>
                                        </p:tav>
                                      </p:tavLst>
                                    </p:anim>
                                    <p:anim calcmode="lin" valueType="num">
                                      <p:cBhvr>
                                        <p:cTn dur="750" fill="hold" id="13"/>
                                        <p:tgtEl>
                                          <p:spTgt spid="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id="15" nodeType="afterEffect" presetClass="entr" presetID="2" presetSubtype="1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750" fill="hold" id="17"/>
                                        <p:tgtEl>
                                          <p:spTgt spid="8"/>
                                        </p:tgtEl>
                                        <p:attrNameLst>
                                          <p:attrName>ppt_x</p:attrName>
                                        </p:attrNameLst>
                                      </p:cBhvr>
                                      <p:tavLst>
                                        <p:tav tm="0">
                                          <p:val>
                                            <p:strVal val="0-#ppt_w/2"/>
                                          </p:val>
                                        </p:tav>
                                        <p:tav tm="100000">
                                          <p:val>
                                            <p:strVal val="#ppt_x"/>
                                          </p:val>
                                        </p:tav>
                                      </p:tavLst>
                                    </p:anim>
                                    <p:anim calcmode="lin" valueType="num">
                                      <p:cBhvr additive="base">
                                        <p:cTn dur="750" fill="hold" id="18"/>
                                        <p:tgtEl>
                                          <p:spTgt spid="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2">
                                  <p:stCondLst>
                                    <p:cond delay="0"/>
                                  </p:stCondLst>
                                  <p:childTnLst>
                                    <p:set>
                                      <p:cBhvr>
                                        <p:cTn dur="1" fill="hold" id="21">
                                          <p:stCondLst>
                                            <p:cond delay="0"/>
                                          </p:stCondLst>
                                        </p:cTn>
                                        <p:tgtEl>
                                          <p:spTgt spid="10"/>
                                        </p:tgtEl>
                                        <p:attrNameLst>
                                          <p:attrName>style.visibility</p:attrName>
                                        </p:attrNameLst>
                                      </p:cBhvr>
                                      <p:to>
                                        <p:strVal val="visible"/>
                                      </p:to>
                                    </p:set>
                                    <p:animEffect filter="wipe(right)" transition="in">
                                      <p:cBhvr>
                                        <p:cTn dur="500" id="22"/>
                                        <p:tgtEl>
                                          <p:spTgt spid="10"/>
                                        </p:tgtEl>
                                      </p:cBhvr>
                                    </p:animEffect>
                                  </p:childTnLst>
                                </p:cTn>
                              </p:par>
                            </p:childTnLst>
                          </p:cTn>
                        </p:par>
                        <p:par>
                          <p:cTn fill="hold" id="23" nodeType="afterGroup">
                            <p:stCondLst>
                              <p:cond delay="2000"/>
                            </p:stCondLst>
                            <p:childTnLst>
                              <p:par>
                                <p:cTn fill="hold" id="24" nodeType="afterEffect" presetClass="entr" presetID="42" presetSubtype="0">
                                  <p:stCondLst>
                                    <p:cond delay="0"/>
                                  </p:stCondLst>
                                  <p:childTnLst>
                                    <p:set>
                                      <p:cBhvr>
                                        <p:cTn dur="1" fill="hold" id="25">
                                          <p:stCondLst>
                                            <p:cond delay="0"/>
                                          </p:stCondLst>
                                        </p:cTn>
                                        <p:tgtEl>
                                          <p:spTgt spid="23"/>
                                        </p:tgtEl>
                                        <p:attrNameLst>
                                          <p:attrName>style.visibility</p:attrName>
                                        </p:attrNameLst>
                                      </p:cBhvr>
                                      <p:to>
                                        <p:strVal val="visible"/>
                                      </p:to>
                                    </p:set>
                                    <p:animEffect filter="fade" transition="in">
                                      <p:cBhvr>
                                        <p:cTn dur="750" id="26"/>
                                        <p:tgtEl>
                                          <p:spTgt spid="23"/>
                                        </p:tgtEl>
                                      </p:cBhvr>
                                    </p:animEffect>
                                    <p:anim calcmode="lin" valueType="num">
                                      <p:cBhvr>
                                        <p:cTn dur="750" fill="hold" id="27"/>
                                        <p:tgtEl>
                                          <p:spTgt spid="23"/>
                                        </p:tgtEl>
                                        <p:attrNameLst>
                                          <p:attrName>ppt_x</p:attrName>
                                        </p:attrNameLst>
                                      </p:cBhvr>
                                      <p:tavLst>
                                        <p:tav tm="0">
                                          <p:val>
                                            <p:strVal val="#ppt_x"/>
                                          </p:val>
                                        </p:tav>
                                        <p:tav tm="100000">
                                          <p:val>
                                            <p:strVal val="#ppt_x"/>
                                          </p:val>
                                        </p:tav>
                                      </p:tavLst>
                                    </p:anim>
                                    <p:anim calcmode="lin" valueType="num">
                                      <p:cBhvr>
                                        <p:cTn dur="750" fill="hold" id="28"/>
                                        <p:tgtEl>
                                          <p:spTgt spid="23"/>
                                        </p:tgtEl>
                                        <p:attrNameLst>
                                          <p:attrName>ppt_y</p:attrName>
                                        </p:attrNameLst>
                                      </p:cBhvr>
                                      <p:tavLst>
                                        <p:tav tm="0">
                                          <p:val>
                                            <p:strVal val="#ppt_y+.1"/>
                                          </p:val>
                                        </p:tav>
                                        <p:tav tm="100000">
                                          <p:val>
                                            <p:strVal val="#ppt_y"/>
                                          </p:val>
                                        </p:tav>
                                      </p:tavLst>
                                    </p:anim>
                                  </p:childTnLst>
                                </p:cTn>
                              </p:par>
                              <p:par>
                                <p:cTn fill="hold" id="29" nodeType="withEffect" presetClass="entr" presetID="17" presetSubtype="10">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p:cTn dur="750" fill="hold" id="31"/>
                                        <p:tgtEl>
                                          <p:spTgt spid="23"/>
                                        </p:tgtEl>
                                        <p:attrNameLst>
                                          <p:attrName>ppt_w</p:attrName>
                                        </p:attrNameLst>
                                      </p:cBhvr>
                                      <p:tavLst>
                                        <p:tav tm="0">
                                          <p:val>
                                            <p:fltVal val="0"/>
                                          </p:val>
                                        </p:tav>
                                        <p:tav tm="100000">
                                          <p:val>
                                            <p:strVal val="#ppt_w"/>
                                          </p:val>
                                        </p:tav>
                                      </p:tavLst>
                                    </p:anim>
                                    <p:anim calcmode="lin" valueType="num">
                                      <p:cBhvr>
                                        <p:cTn dur="750" fill="hold" id="32"/>
                                        <p:tgtEl>
                                          <p:spTgt spid="23"/>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2750"/>
                            </p:stCondLst>
                            <p:childTnLst>
                              <p:par>
                                <p:cTn fill="hold" grpId="0" id="34" nodeType="afterEffect" presetClass="entr" presetID="23" presetSubtype="32">
                                  <p:stCondLst>
                                    <p:cond delay="0"/>
                                  </p:stCondLst>
                                  <p:iterate type="lt">
                                    <p:tmPct val="10000"/>
                                  </p:iterate>
                                  <p:childTnLst>
                                    <p:set>
                                      <p:cBhvr>
                                        <p:cTn dur="1" fill="hold" id="35">
                                          <p:stCondLst>
                                            <p:cond delay="0"/>
                                          </p:stCondLst>
                                        </p:cTn>
                                        <p:tgtEl>
                                          <p:spTgt spid="32"/>
                                        </p:tgtEl>
                                        <p:attrNameLst>
                                          <p:attrName>style.visibility</p:attrName>
                                        </p:attrNameLst>
                                      </p:cBhvr>
                                      <p:to>
                                        <p:strVal val="visible"/>
                                      </p:to>
                                    </p:set>
                                    <p:anim calcmode="lin" valueType="num">
                                      <p:cBhvr>
                                        <p:cTn dur="750" fill="hold" id="36"/>
                                        <p:tgtEl>
                                          <p:spTgt spid="32"/>
                                        </p:tgtEl>
                                        <p:attrNameLst>
                                          <p:attrName>ppt_w</p:attrName>
                                        </p:attrNameLst>
                                      </p:cBhvr>
                                      <p:tavLst>
                                        <p:tav tm="0">
                                          <p:val>
                                            <p:strVal val="4*#ppt_w"/>
                                          </p:val>
                                        </p:tav>
                                        <p:tav tm="100000">
                                          <p:val>
                                            <p:strVal val="#ppt_w"/>
                                          </p:val>
                                        </p:tav>
                                      </p:tavLst>
                                    </p:anim>
                                    <p:anim calcmode="lin" valueType="num">
                                      <p:cBhvr>
                                        <p:cTn dur="750" fill="hold" id="37"/>
                                        <p:tgtEl>
                                          <p:spTgt spid="32"/>
                                        </p:tgtEl>
                                        <p:attrNameLst>
                                          <p:attrName>ppt_h</p:attrName>
                                        </p:attrNameLst>
                                      </p:cBhvr>
                                      <p:tavLst>
                                        <p:tav tm="0">
                                          <p:val>
                                            <p:strVal val="4*#ppt_h"/>
                                          </p:val>
                                        </p:tav>
                                        <p:tav tm="100000">
                                          <p:val>
                                            <p:strVal val="#ppt_h"/>
                                          </p:val>
                                        </p:tav>
                                      </p:tavLst>
                                    </p:anim>
                                  </p:childTnLst>
                                </p:cTn>
                              </p:par>
                            </p:childTnLst>
                          </p:cTn>
                        </p:par>
                        <p:par>
                          <p:cTn fill="hold" id="38" nodeType="afterGroup">
                            <p:stCondLst>
                              <p:cond delay="3500"/>
                            </p:stCondLst>
                            <p:childTnLst>
                              <p:par>
                                <p:cTn fill="hold" grpId="0" id="39" nodeType="afterEffect" presetClass="entr" presetID="23" presetSubtype="36">
                                  <p:stCondLst>
                                    <p:cond delay="0"/>
                                  </p:stCondLst>
                                  <p:iterate type="lt">
                                    <p:tmPct val="10000"/>
                                  </p:iterate>
                                  <p:childTnLst>
                                    <p:set>
                                      <p:cBhvr>
                                        <p:cTn dur="1" fill="hold" id="40">
                                          <p:stCondLst>
                                            <p:cond delay="0"/>
                                          </p:stCondLst>
                                        </p:cTn>
                                        <p:tgtEl>
                                          <p:spTgt spid="34"/>
                                        </p:tgtEl>
                                        <p:attrNameLst>
                                          <p:attrName>style.visibility</p:attrName>
                                        </p:attrNameLst>
                                      </p:cBhvr>
                                      <p:to>
                                        <p:strVal val="visible"/>
                                      </p:to>
                                    </p:set>
                                    <p:anim calcmode="lin" valueType="num">
                                      <p:cBhvr>
                                        <p:cTn dur="750" fill="hold" id="41"/>
                                        <p:tgtEl>
                                          <p:spTgt spid="34"/>
                                        </p:tgtEl>
                                        <p:attrNameLst>
                                          <p:attrName>ppt_w</p:attrName>
                                        </p:attrNameLst>
                                      </p:cBhvr>
                                      <p:tavLst>
                                        <p:tav tm="0">
                                          <p:val>
                                            <p:strVal val="(6*min(max(#ppt_w*#ppt_h,.3),1)-7.4)/-.7*#ppt_w"/>
                                          </p:val>
                                        </p:tav>
                                        <p:tav tm="100000">
                                          <p:val>
                                            <p:strVal val="#ppt_w"/>
                                          </p:val>
                                        </p:tav>
                                      </p:tavLst>
                                    </p:anim>
                                    <p:anim calcmode="lin" valueType="num">
                                      <p:cBhvr>
                                        <p:cTn dur="750" fill="hold" id="42"/>
                                        <p:tgtEl>
                                          <p:spTgt spid="34"/>
                                        </p:tgtEl>
                                        <p:attrNameLst>
                                          <p:attrName>ppt_h</p:attrName>
                                        </p:attrNameLst>
                                      </p:cBhvr>
                                      <p:tavLst>
                                        <p:tav tm="0">
                                          <p:val>
                                            <p:strVal val="(6*min(max(#ppt_w*#ppt_h,.3),1)-7.4)/-.7*#ppt_h"/>
                                          </p:val>
                                        </p:tav>
                                        <p:tav tm="100000">
                                          <p:val>
                                            <p:strVal val="#ppt_h"/>
                                          </p:val>
                                        </p:tav>
                                      </p:tavLst>
                                    </p:anim>
                                    <p:anim calcmode="lin" valueType="num">
                                      <p:cBhvr>
                                        <p:cTn dur="750" fill="hold" id="43"/>
                                        <p:tgtEl>
                                          <p:spTgt spid="34"/>
                                        </p:tgtEl>
                                        <p:attrNameLst>
                                          <p:attrName>ppt_x</p:attrName>
                                        </p:attrNameLst>
                                      </p:cBhvr>
                                      <p:tavLst>
                                        <p:tav tm="0">
                                          <p:val>
                                            <p:fltVal val="0.5"/>
                                          </p:val>
                                        </p:tav>
                                        <p:tav tm="100000">
                                          <p:val>
                                            <p:strVal val="#ppt_x"/>
                                          </p:val>
                                        </p:tav>
                                      </p:tavLst>
                                    </p:anim>
                                    <p:anim calcmode="lin" valueType="num">
                                      <p:cBhvr>
                                        <p:cTn dur="750" fill="hold" id="44"/>
                                        <p:tgtEl>
                                          <p:spTgt spid="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TextBox 147">
            <a:extLst>
              <a:ext uri="{FF2B5EF4-FFF2-40B4-BE49-F238E27FC236}">
                <a16:creationId xmlns:a16="http://schemas.microsoft.com/office/drawing/2014/main" id="{CA816EF3-BE1C-47B0-948F-FE0F149322A7}"/>
              </a:ext>
            </a:extLst>
          </p:cNvPr>
          <p:cNvSpPr txBox="1">
            <a:spLocks noChangeArrowheads="1"/>
          </p:cNvSpPr>
          <p:nvPr/>
        </p:nvSpPr>
        <p:spPr bwMode="auto">
          <a:xfrm>
            <a:off x="3905012" y="1794727"/>
            <a:ext cx="7855621" cy="1366125"/>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500"/>
              </a:lnSpc>
              <a:defRPr/>
            </a:pPr>
            <a:r>
              <a:rPr altLang="en-US" lang="zh-CN" sz="1600">
                <a:latin charset="-122" panose="020b0503020204020204" pitchFamily="34" typeface="微软雅黑"/>
                <a:cs typeface="+mn-ea"/>
                <a:sym charset="-122" panose="020b0503020204020204" pitchFamily="34" typeface="微软雅黑"/>
              </a:rPr>
              <a:t>       适应时代发展要求，充分运用互联网技术和信息化手段，改进党员教育管理工作，推进基层党建传统优势与信息技术深度融合，不断提高党员教育管理现代化水平。</a:t>
            </a:r>
          </a:p>
        </p:txBody>
      </p:sp>
      <p:sp>
        <p:nvSpPr>
          <p:cNvPr id="35" name="TextBox 147">
            <a:extLst>
              <a:ext uri="{FF2B5EF4-FFF2-40B4-BE49-F238E27FC236}">
                <a16:creationId xmlns:a16="http://schemas.microsoft.com/office/drawing/2014/main" id="{9A146451-28E3-461D-994E-3749A7937116}"/>
              </a:ext>
            </a:extLst>
          </p:cNvPr>
          <p:cNvSpPr txBox="1">
            <a:spLocks noChangeArrowheads="1"/>
          </p:cNvSpPr>
          <p:nvPr/>
        </p:nvSpPr>
        <p:spPr bwMode="auto">
          <a:xfrm>
            <a:off x="3843132" y="3429000"/>
            <a:ext cx="7917501" cy="1696155"/>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500"/>
              </a:lnSpc>
              <a:defRPr/>
            </a:pPr>
            <a:r>
              <a:rPr altLang="en-US" lang="zh-CN" sz="1600">
                <a:latin charset="-122" panose="020b0503020204020204" pitchFamily="34" typeface="微软雅黑"/>
                <a:cs typeface="+mn-ea"/>
                <a:sym charset="-122" panose="020b0503020204020204" pitchFamily="34" typeface="微软雅黑"/>
              </a:rPr>
              <a:t>       统筹规划、整合资源，健全党员信息库，加强全国党员管理信息系统建设，推动党员干部现代远程教育和党员电化教育创新发展，推进党员教育管理网站、移动客户端等平台一体化建设，建立党性教育基地网上平台，打造党务、政务、服务有机融合的网络阵地。</a:t>
            </a:r>
          </a:p>
        </p:txBody>
      </p:sp>
      <p:sp>
        <p:nvSpPr>
          <p:cNvPr id="7" name="矩形 6">
            <a:extLst>
              <a:ext uri="{FF2B5EF4-FFF2-40B4-BE49-F238E27FC236}">
                <a16:creationId xmlns:a16="http://schemas.microsoft.com/office/drawing/2014/main" id="{69E41B62-5708-401C-A8D6-5FC506E6B9A7}"/>
              </a:ext>
            </a:extLst>
          </p:cNvPr>
          <p:cNvSpPr/>
          <p:nvPr/>
        </p:nvSpPr>
        <p:spPr>
          <a:xfrm>
            <a:off x="657677" y="1887546"/>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第三十五条</a:t>
            </a:r>
          </a:p>
        </p:txBody>
      </p:sp>
      <p:sp>
        <p:nvSpPr>
          <p:cNvPr id="8" name="矩形 7">
            <a:extLst>
              <a:ext uri="{FF2B5EF4-FFF2-40B4-BE49-F238E27FC236}">
                <a16:creationId xmlns:a16="http://schemas.microsoft.com/office/drawing/2014/main" id="{47B193A6-5F09-49B6-ABD7-17733808BED2}"/>
              </a:ext>
            </a:extLst>
          </p:cNvPr>
          <p:cNvSpPr/>
          <p:nvPr/>
        </p:nvSpPr>
        <p:spPr>
          <a:xfrm>
            <a:off x="713607" y="3699777"/>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第三十六条</a:t>
            </a:r>
          </a:p>
        </p:txBody>
      </p:sp>
      <p:sp>
        <p:nvSpPr>
          <p:cNvPr id="9" name="TextBox 13">
            <a:extLst>
              <a:ext uri="{FF2B5EF4-FFF2-40B4-BE49-F238E27FC236}">
                <a16:creationId xmlns:a16="http://schemas.microsoft.com/office/drawing/2014/main" id="{62494303-F137-4B93-B2A4-E1B96CD91877}"/>
              </a:ext>
            </a:extLst>
          </p:cNvPr>
          <p:cNvSpPr txBox="1">
            <a:spLocks noChangeArrowheads="1"/>
          </p:cNvSpPr>
          <p:nvPr/>
        </p:nvSpPr>
        <p:spPr bwMode="auto">
          <a:xfrm>
            <a:off x="1628037" y="385406"/>
            <a:ext cx="38964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党员教育管理信息化</a:t>
            </a:r>
          </a:p>
        </p:txBody>
      </p:sp>
    </p:spTree>
    <p:custDataLst>
      <p:tags r:id="rId3"/>
    </p:custDataLst>
  </p:cSld>
  <p:clrMapOvr>
    <a:masterClrMapping/>
  </p:clrMapOvr>
  <mc:AlternateContent>
    <mc:Choice Requires="p15">
      <p:transition advClick="0" advTm="2000" p14:dur="1250" spd="slow">
        <p15:prstTrans invX="1" prst="peelOff"/>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29"/>
                                        </p:tgtEl>
                                        <p:attrNameLst>
                                          <p:attrName>style.visibility</p:attrName>
                                        </p:attrNameLst>
                                      </p:cBhvr>
                                      <p:to>
                                        <p:strVal val="visible"/>
                                      </p:to>
                                    </p:set>
                                    <p:animEffect filter="wipe(left)" transition="in">
                                      <p:cBhvr>
                                        <p:cTn dur="750" id="12"/>
                                        <p:tgtEl>
                                          <p:spTgt spid="29"/>
                                        </p:tgtEl>
                                      </p:cBhvr>
                                    </p:animEffect>
                                  </p:childTnLst>
                                </p:cTn>
                              </p:par>
                            </p:childTnLst>
                          </p:cTn>
                        </p:par>
                        <p:par>
                          <p:cTn fill="hold" id="13" nodeType="afterGroup">
                            <p:stCondLst>
                              <p:cond delay="1250"/>
                            </p:stCondLst>
                            <p:childTnLst>
                              <p:par>
                                <p:cTn fill="hold" grpId="0" id="14" nodeType="afterEffect" presetClass="entr" presetID="2" presetSubtype="8">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500" fill="hold" id="16"/>
                                        <p:tgtEl>
                                          <p:spTgt spid="8"/>
                                        </p:tgtEl>
                                        <p:attrNameLst>
                                          <p:attrName>ppt_x</p:attrName>
                                        </p:attrNameLst>
                                      </p:cBhvr>
                                      <p:tavLst>
                                        <p:tav tm="0">
                                          <p:val>
                                            <p:strVal val="0-#ppt_w/2"/>
                                          </p:val>
                                        </p:tav>
                                        <p:tav tm="100000">
                                          <p:val>
                                            <p:strVal val="#ppt_x"/>
                                          </p:val>
                                        </p:tav>
                                      </p:tavLst>
                                    </p:anim>
                                    <p:anim calcmode="lin" valueType="num">
                                      <p:cBhvr additive="base">
                                        <p:cTn dur="500" fill="hold" id="17"/>
                                        <p:tgtEl>
                                          <p:spTgt spid="8"/>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750"/>
                            </p:stCondLst>
                            <p:childTnLst>
                              <p:par>
                                <p:cTn fill="hold" grpId="0" id="19" nodeType="afterEffect" presetClass="entr" presetID="22" presetSubtype="8">
                                  <p:stCondLst>
                                    <p:cond delay="0"/>
                                  </p:stCondLst>
                                  <p:childTnLst>
                                    <p:set>
                                      <p:cBhvr>
                                        <p:cTn dur="1" fill="hold" id="20">
                                          <p:stCondLst>
                                            <p:cond delay="0"/>
                                          </p:stCondLst>
                                        </p:cTn>
                                        <p:tgtEl>
                                          <p:spTgt spid="35"/>
                                        </p:tgtEl>
                                        <p:attrNameLst>
                                          <p:attrName>style.visibility</p:attrName>
                                        </p:attrNameLst>
                                      </p:cBhvr>
                                      <p:to>
                                        <p:strVal val="visible"/>
                                      </p:to>
                                    </p:set>
                                    <p:animEffect filter="wipe(left)" transition="in">
                                      <p:cBhvr>
                                        <p:cTn dur="750" id="21"/>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5"/>
      <p:bldP grpId="0" spid="7"/>
      <p:bldP grpId="0" spid="8"/>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47">
            <a:extLst>
              <a:ext uri="{FF2B5EF4-FFF2-40B4-BE49-F238E27FC236}">
                <a16:creationId xmlns:a16="http://schemas.microsoft.com/office/drawing/2014/main" id="{9059BF9D-ADF5-4D25-8879-34B6536F4860}"/>
              </a:ext>
            </a:extLst>
          </p:cNvPr>
          <p:cNvSpPr txBox="1">
            <a:spLocks noChangeArrowheads="1"/>
          </p:cNvSpPr>
          <p:nvPr/>
        </p:nvSpPr>
        <p:spPr bwMode="auto">
          <a:xfrm>
            <a:off x="4171445" y="1417892"/>
            <a:ext cx="7403419" cy="1291552"/>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300"/>
              </a:lnSpc>
              <a:defRPr/>
            </a:pPr>
            <a:r>
              <a:rPr altLang="en-US" lang="zh-CN" sz="1600">
                <a:latin charset="-122" panose="020b0503020204020204" pitchFamily="34" typeface="微软雅黑"/>
                <a:cs typeface="+mn-ea"/>
                <a:sym charset="-122" panose="020b0503020204020204" pitchFamily="34" typeface="微软雅黑"/>
              </a:rPr>
              <a:t>       坚持网上和网下相结合，依托党员教育管理信息化平台，开展党员信息管理、党组织活动指导管理、流动党员管理服务、发展党员管理和党费管理等业务应用，为党员提供在线学习培训、转接组织关系、参与党内事务和关怀帮扶等服务。</a:t>
            </a:r>
          </a:p>
        </p:txBody>
      </p:sp>
      <p:sp>
        <p:nvSpPr>
          <p:cNvPr id="16" name="TextBox 147">
            <a:extLst>
              <a:ext uri="{FF2B5EF4-FFF2-40B4-BE49-F238E27FC236}">
                <a16:creationId xmlns:a16="http://schemas.microsoft.com/office/drawing/2014/main" id="{4550C3C1-C2F2-4E3B-8B0B-5672A244CF46}"/>
              </a:ext>
            </a:extLst>
          </p:cNvPr>
          <p:cNvSpPr txBox="1">
            <a:spLocks noChangeArrowheads="1"/>
          </p:cNvSpPr>
          <p:nvPr/>
        </p:nvSpPr>
        <p:spPr bwMode="auto">
          <a:xfrm>
            <a:off x="4252365" y="2709444"/>
            <a:ext cx="7322499" cy="719556"/>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500"/>
              </a:lnSpc>
              <a:defRPr/>
            </a:pPr>
            <a:r>
              <a:rPr altLang="en-US" lang="zh-CN" sz="1600">
                <a:latin charset="-122" panose="020b0503020204020204" pitchFamily="34" typeface="微软雅黑"/>
                <a:cs typeface="+mn-ea"/>
                <a:sym charset="-122" panose="020b0503020204020204" pitchFamily="34" typeface="微软雅黑"/>
              </a:rPr>
              <a:t>       注重利用信息数据，对党员队伍状况和党员教育管理工作进行实时分析研判，及时发现问题，不断改进工作。</a:t>
            </a:r>
          </a:p>
        </p:txBody>
      </p:sp>
      <p:sp>
        <p:nvSpPr>
          <p:cNvPr id="21" name="TextBox 147">
            <a:extLst>
              <a:ext uri="{FF2B5EF4-FFF2-40B4-BE49-F238E27FC236}">
                <a16:creationId xmlns:a16="http://schemas.microsoft.com/office/drawing/2014/main" id="{23CD6708-1160-4602-A25B-CE07F7E5C047}"/>
              </a:ext>
            </a:extLst>
          </p:cNvPr>
          <p:cNvSpPr txBox="1">
            <a:spLocks noChangeArrowheads="1"/>
          </p:cNvSpPr>
          <p:nvPr/>
        </p:nvSpPr>
        <p:spPr bwMode="auto">
          <a:xfrm>
            <a:off x="4190632" y="3651154"/>
            <a:ext cx="7403419" cy="1291552"/>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党员应当主动学网用网，依托各类党员教育管理信息化平台，积极参加在线学习培训，认真参加党组织的活动，自觉接受党组织的教育管理。通过网络向群众宣传党的理论和路线方针政策，听取群众意见，联系服务群众。</a:t>
            </a:r>
          </a:p>
        </p:txBody>
      </p:sp>
      <p:sp>
        <p:nvSpPr>
          <p:cNvPr id="25" name="TextBox 147">
            <a:extLst>
              <a:ext uri="{FF2B5EF4-FFF2-40B4-BE49-F238E27FC236}">
                <a16:creationId xmlns:a16="http://schemas.microsoft.com/office/drawing/2014/main" id="{F1EC45E6-4664-4A69-A767-B32862628598}"/>
              </a:ext>
            </a:extLst>
          </p:cNvPr>
          <p:cNvSpPr txBox="1">
            <a:spLocks noChangeArrowheads="1"/>
          </p:cNvSpPr>
          <p:nvPr/>
        </p:nvSpPr>
        <p:spPr bwMode="auto">
          <a:xfrm>
            <a:off x="4252365" y="4942707"/>
            <a:ext cx="7403419" cy="941710"/>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500"/>
              </a:lnSpc>
              <a:defRPr/>
            </a:pPr>
            <a:r>
              <a:rPr altLang="en-US" lang="zh-CN" sz="1600">
                <a:latin charset="-122" panose="020b0503020204020204" pitchFamily="34" typeface="微软雅黑"/>
                <a:cs typeface="+mn-ea"/>
                <a:sym charset="-122" panose="020b0503020204020204" pitchFamily="34" typeface="微软雅黑"/>
              </a:rPr>
              <a:t>       党组织应当教育引导党员严格规范网络行为，敢于同网上错误言论作斗争，不得制作、发布、传播违反党的纪律规定和国家法律法规的信息内容。</a:t>
            </a:r>
          </a:p>
        </p:txBody>
      </p:sp>
      <p:sp>
        <p:nvSpPr>
          <p:cNvPr id="15" name="矩形 14">
            <a:extLst>
              <a:ext uri="{FF2B5EF4-FFF2-40B4-BE49-F238E27FC236}">
                <a16:creationId xmlns:a16="http://schemas.microsoft.com/office/drawing/2014/main" id="{A19B7A42-0945-4D62-8655-622FE56543F1}"/>
              </a:ext>
            </a:extLst>
          </p:cNvPr>
          <p:cNvSpPr/>
          <p:nvPr/>
        </p:nvSpPr>
        <p:spPr>
          <a:xfrm>
            <a:off x="657677" y="1887546"/>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第三十七条</a:t>
            </a:r>
          </a:p>
        </p:txBody>
      </p:sp>
      <p:sp>
        <p:nvSpPr>
          <p:cNvPr id="17" name="矩形 16">
            <a:extLst>
              <a:ext uri="{FF2B5EF4-FFF2-40B4-BE49-F238E27FC236}">
                <a16:creationId xmlns:a16="http://schemas.microsoft.com/office/drawing/2014/main" id="{7B10E9C2-44BE-4980-B4AF-DC30174D1F12}"/>
              </a:ext>
            </a:extLst>
          </p:cNvPr>
          <p:cNvSpPr/>
          <p:nvPr/>
        </p:nvSpPr>
        <p:spPr>
          <a:xfrm>
            <a:off x="657677" y="3836650"/>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第三十八条</a:t>
            </a:r>
          </a:p>
        </p:txBody>
      </p:sp>
      <p:sp>
        <p:nvSpPr>
          <p:cNvPr id="20" name="MH_Other_1">
            <a:extLst>
              <a:ext uri="{FF2B5EF4-FFF2-40B4-BE49-F238E27FC236}">
                <a16:creationId xmlns:a16="http://schemas.microsoft.com/office/drawing/2014/main" id="{8D30ED2D-D76B-4BBD-AA84-22F3B98616DF}"/>
              </a:ext>
            </a:extLst>
          </p:cNvPr>
          <p:cNvSpPr/>
          <p:nvPr>
            <p:custDataLst>
              <p:tags r:id="rId3"/>
            </p:custDataLst>
          </p:nvPr>
        </p:nvSpPr>
        <p:spPr>
          <a:xfrm>
            <a:off x="3570473" y="1707546"/>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22" name="MH_Other_1">
            <a:extLst>
              <a:ext uri="{FF2B5EF4-FFF2-40B4-BE49-F238E27FC236}">
                <a16:creationId xmlns:a16="http://schemas.microsoft.com/office/drawing/2014/main" id="{B089A1B9-B41A-4734-BD32-2A57500706C9}"/>
              </a:ext>
            </a:extLst>
          </p:cNvPr>
          <p:cNvSpPr/>
          <p:nvPr>
            <p:custDataLst>
              <p:tags r:id="rId4"/>
            </p:custDataLst>
          </p:nvPr>
        </p:nvSpPr>
        <p:spPr>
          <a:xfrm>
            <a:off x="3595445" y="2783187"/>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26" name="MH_Other_1">
            <a:extLst>
              <a:ext uri="{FF2B5EF4-FFF2-40B4-BE49-F238E27FC236}">
                <a16:creationId xmlns:a16="http://schemas.microsoft.com/office/drawing/2014/main" id="{01C76DFC-DEAA-45F8-937F-110CE53E9B78}"/>
              </a:ext>
            </a:extLst>
          </p:cNvPr>
          <p:cNvSpPr/>
          <p:nvPr>
            <p:custDataLst>
              <p:tags r:id="rId5"/>
            </p:custDataLst>
          </p:nvPr>
        </p:nvSpPr>
        <p:spPr>
          <a:xfrm>
            <a:off x="3589660" y="4008930"/>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27" name="MH_Other_1">
            <a:extLst>
              <a:ext uri="{FF2B5EF4-FFF2-40B4-BE49-F238E27FC236}">
                <a16:creationId xmlns:a16="http://schemas.microsoft.com/office/drawing/2014/main" id="{900F67E2-F429-466C-940E-732B0A25A379}"/>
              </a:ext>
            </a:extLst>
          </p:cNvPr>
          <p:cNvSpPr/>
          <p:nvPr>
            <p:custDataLst>
              <p:tags r:id="rId6"/>
            </p:custDataLst>
          </p:nvPr>
        </p:nvSpPr>
        <p:spPr>
          <a:xfrm>
            <a:off x="3614632" y="5084571"/>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28" name="TextBox 13">
            <a:extLst>
              <a:ext uri="{FF2B5EF4-FFF2-40B4-BE49-F238E27FC236}">
                <a16:creationId xmlns:a16="http://schemas.microsoft.com/office/drawing/2014/main" id="{5401EABF-FD0E-425B-A46B-5DE16452F372}"/>
              </a:ext>
            </a:extLst>
          </p:cNvPr>
          <p:cNvSpPr txBox="1">
            <a:spLocks noChangeArrowheads="1"/>
          </p:cNvSpPr>
          <p:nvPr/>
        </p:nvSpPr>
        <p:spPr bwMode="auto">
          <a:xfrm>
            <a:off x="1628037" y="385406"/>
            <a:ext cx="38964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党员教育管理信息化</a:t>
            </a:r>
          </a:p>
        </p:txBody>
      </p:sp>
    </p:spTree>
    <p:custDataLst>
      <p:tags r:id="rId7"/>
    </p:custDataLst>
  </p:cSld>
  <p:clrMapOvr>
    <a:masterClrMapping/>
  </p:clrMapOvr>
  <mc:AlternateContent>
    <mc:Choice Requires="p15">
      <p:transition advClick="0" advTm="2000" p14:dur="1250" spd="slow">
        <p15:prstTrans invX="1" prst="peelOff"/>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0-#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49"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 calcmode="lin" valueType="num">
                                      <p:cBhvr>
                                        <p:cTn dur="500" fill="hold" id="14"/>
                                        <p:tgtEl>
                                          <p:spTgt spid="20"/>
                                        </p:tgtEl>
                                        <p:attrNameLst>
                                          <p:attrName>style.rotation</p:attrName>
                                        </p:attrNameLst>
                                      </p:cBhvr>
                                      <p:tavLst>
                                        <p:tav tm="0">
                                          <p:val>
                                            <p:fltVal val="360"/>
                                          </p:val>
                                        </p:tav>
                                        <p:tav tm="100000">
                                          <p:val>
                                            <p:fltVal val="0"/>
                                          </p:val>
                                        </p:tav>
                                      </p:tavLst>
                                    </p:anim>
                                    <p:animEffect filter="fade" transition="in">
                                      <p:cBhvr>
                                        <p:cTn dur="500" id="15"/>
                                        <p:tgtEl>
                                          <p:spTgt spid="20"/>
                                        </p:tgtEl>
                                      </p:cBhvr>
                                    </p:animEffect>
                                  </p:childTnLst>
                                </p:cTn>
                              </p:par>
                              <p:par>
                                <p:cTn fill="hold" grpId="0" id="16" nodeType="withEffect" presetClass="entr" presetID="22" presetSubtype="1">
                                  <p:stCondLst>
                                    <p:cond delay="0"/>
                                  </p:stCondLst>
                                  <p:childTnLst>
                                    <p:set>
                                      <p:cBhvr>
                                        <p:cTn dur="1" fill="hold" id="17">
                                          <p:stCondLst>
                                            <p:cond delay="0"/>
                                          </p:stCondLst>
                                        </p:cTn>
                                        <p:tgtEl>
                                          <p:spTgt spid="11"/>
                                        </p:tgtEl>
                                        <p:attrNameLst>
                                          <p:attrName>style.visibility</p:attrName>
                                        </p:attrNameLst>
                                      </p:cBhvr>
                                      <p:to>
                                        <p:strVal val="visible"/>
                                      </p:to>
                                    </p:set>
                                    <p:animEffect filter="wipe(up)" transition="in">
                                      <p:cBhvr>
                                        <p:cTn dur="500" id="18"/>
                                        <p:tgtEl>
                                          <p:spTgt spid="11"/>
                                        </p:tgtEl>
                                      </p:cBhvr>
                                    </p:animEffect>
                                  </p:childTnLst>
                                </p:cTn>
                              </p:par>
                            </p:childTnLst>
                          </p:cTn>
                        </p:par>
                        <p:par>
                          <p:cTn fill="hold" id="19" nodeType="afterGroup">
                            <p:stCondLst>
                              <p:cond delay="1000"/>
                            </p:stCondLst>
                            <p:childTnLst>
                              <p:par>
                                <p:cTn decel="100000" fill="hold" grpId="0" id="20" nodeType="afterEffect" presetClass="entr" presetID="49" presetSubtype="0">
                                  <p:stCondLst>
                                    <p:cond delay="0"/>
                                  </p:stCondLst>
                                  <p:childTnLst>
                                    <p:set>
                                      <p:cBhvr>
                                        <p:cTn dur="1" fill="hold" id="21">
                                          <p:stCondLst>
                                            <p:cond delay="0"/>
                                          </p:stCondLst>
                                        </p:cTn>
                                        <p:tgtEl>
                                          <p:spTgt spid="22"/>
                                        </p:tgtEl>
                                        <p:attrNameLst>
                                          <p:attrName>style.visibility</p:attrName>
                                        </p:attrNameLst>
                                      </p:cBhvr>
                                      <p:to>
                                        <p:strVal val="visible"/>
                                      </p:to>
                                    </p:set>
                                    <p:anim calcmode="lin" valueType="num">
                                      <p:cBhvr>
                                        <p:cTn dur="500" fill="hold" id="22"/>
                                        <p:tgtEl>
                                          <p:spTgt spid="22"/>
                                        </p:tgtEl>
                                        <p:attrNameLst>
                                          <p:attrName>ppt_w</p:attrName>
                                        </p:attrNameLst>
                                      </p:cBhvr>
                                      <p:tavLst>
                                        <p:tav tm="0">
                                          <p:val>
                                            <p:fltVal val="0"/>
                                          </p:val>
                                        </p:tav>
                                        <p:tav tm="100000">
                                          <p:val>
                                            <p:strVal val="#ppt_w"/>
                                          </p:val>
                                        </p:tav>
                                      </p:tavLst>
                                    </p:anim>
                                    <p:anim calcmode="lin" valueType="num">
                                      <p:cBhvr>
                                        <p:cTn dur="500" fill="hold" id="23"/>
                                        <p:tgtEl>
                                          <p:spTgt spid="22"/>
                                        </p:tgtEl>
                                        <p:attrNameLst>
                                          <p:attrName>ppt_h</p:attrName>
                                        </p:attrNameLst>
                                      </p:cBhvr>
                                      <p:tavLst>
                                        <p:tav tm="0">
                                          <p:val>
                                            <p:fltVal val="0"/>
                                          </p:val>
                                        </p:tav>
                                        <p:tav tm="100000">
                                          <p:val>
                                            <p:strVal val="#ppt_h"/>
                                          </p:val>
                                        </p:tav>
                                      </p:tavLst>
                                    </p:anim>
                                    <p:anim calcmode="lin" valueType="num">
                                      <p:cBhvr>
                                        <p:cTn dur="500" fill="hold" id="24"/>
                                        <p:tgtEl>
                                          <p:spTgt spid="22"/>
                                        </p:tgtEl>
                                        <p:attrNameLst>
                                          <p:attrName>style.rotation</p:attrName>
                                        </p:attrNameLst>
                                      </p:cBhvr>
                                      <p:tavLst>
                                        <p:tav tm="0">
                                          <p:val>
                                            <p:fltVal val="360"/>
                                          </p:val>
                                        </p:tav>
                                        <p:tav tm="100000">
                                          <p:val>
                                            <p:fltVal val="0"/>
                                          </p:val>
                                        </p:tav>
                                      </p:tavLst>
                                    </p:anim>
                                    <p:animEffect filter="fade" transition="in">
                                      <p:cBhvr>
                                        <p:cTn dur="500" id="25"/>
                                        <p:tgtEl>
                                          <p:spTgt spid="22"/>
                                        </p:tgtEl>
                                      </p:cBhvr>
                                    </p:animEffect>
                                  </p:childTnLst>
                                </p:cTn>
                              </p:par>
                              <p:par>
                                <p:cTn fill="hold" grpId="0" id="26" nodeType="withEffect" presetClass="entr" presetID="22" presetSubtype="1">
                                  <p:stCondLst>
                                    <p:cond delay="0"/>
                                  </p:stCondLst>
                                  <p:childTnLst>
                                    <p:set>
                                      <p:cBhvr>
                                        <p:cTn dur="1" fill="hold" id="27">
                                          <p:stCondLst>
                                            <p:cond delay="0"/>
                                          </p:stCondLst>
                                        </p:cTn>
                                        <p:tgtEl>
                                          <p:spTgt spid="16"/>
                                        </p:tgtEl>
                                        <p:attrNameLst>
                                          <p:attrName>style.visibility</p:attrName>
                                        </p:attrNameLst>
                                      </p:cBhvr>
                                      <p:to>
                                        <p:strVal val="visible"/>
                                      </p:to>
                                    </p:set>
                                    <p:animEffect filter="wipe(up)" transition="in">
                                      <p:cBhvr>
                                        <p:cTn dur="500" id="28"/>
                                        <p:tgtEl>
                                          <p:spTgt spid="16"/>
                                        </p:tgtEl>
                                      </p:cBhvr>
                                    </p:animEffect>
                                  </p:childTnLst>
                                </p:cTn>
                              </p:par>
                            </p:childTnLst>
                          </p:cTn>
                        </p:par>
                        <p:par>
                          <p:cTn fill="hold" id="29" nodeType="afterGroup">
                            <p:stCondLst>
                              <p:cond delay="1500"/>
                            </p:stCondLst>
                            <p:childTnLst>
                              <p:par>
                                <p:cTn fill="hold" grpId="0" id="30" nodeType="afterEffect" presetClass="entr" presetID="2" presetSubtype="8">
                                  <p:stCondLst>
                                    <p:cond delay="0"/>
                                  </p:stCondLst>
                                  <p:childTnLst>
                                    <p:set>
                                      <p:cBhvr>
                                        <p:cTn dur="1" fill="hold" id="31">
                                          <p:stCondLst>
                                            <p:cond delay="0"/>
                                          </p:stCondLst>
                                        </p:cTn>
                                        <p:tgtEl>
                                          <p:spTgt spid="17"/>
                                        </p:tgtEl>
                                        <p:attrNameLst>
                                          <p:attrName>style.visibility</p:attrName>
                                        </p:attrNameLst>
                                      </p:cBhvr>
                                      <p:to>
                                        <p:strVal val="visible"/>
                                      </p:to>
                                    </p:set>
                                    <p:anim calcmode="lin" valueType="num">
                                      <p:cBhvr additive="base">
                                        <p:cTn dur="500" fill="hold" id="32"/>
                                        <p:tgtEl>
                                          <p:spTgt spid="17"/>
                                        </p:tgtEl>
                                        <p:attrNameLst>
                                          <p:attrName>ppt_x</p:attrName>
                                        </p:attrNameLst>
                                      </p:cBhvr>
                                      <p:tavLst>
                                        <p:tav tm="0">
                                          <p:val>
                                            <p:strVal val="0-#ppt_w/2"/>
                                          </p:val>
                                        </p:tav>
                                        <p:tav tm="100000">
                                          <p:val>
                                            <p:strVal val="#ppt_x"/>
                                          </p:val>
                                        </p:tav>
                                      </p:tavLst>
                                    </p:anim>
                                    <p:anim calcmode="lin" valueType="num">
                                      <p:cBhvr additive="base">
                                        <p:cTn dur="500" fill="hold" id="33"/>
                                        <p:tgtEl>
                                          <p:spTgt spid="17"/>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000"/>
                            </p:stCondLst>
                            <p:childTnLst>
                              <p:par>
                                <p:cTn decel="100000" fill="hold" grpId="0" id="35" nodeType="afterEffect" presetClass="entr" presetID="49" presetSubtype="0">
                                  <p:stCondLst>
                                    <p:cond delay="0"/>
                                  </p:stCondLst>
                                  <p:childTnLst>
                                    <p:set>
                                      <p:cBhvr>
                                        <p:cTn dur="1" fill="hold" id="36">
                                          <p:stCondLst>
                                            <p:cond delay="0"/>
                                          </p:stCondLst>
                                        </p:cTn>
                                        <p:tgtEl>
                                          <p:spTgt spid="26"/>
                                        </p:tgtEl>
                                        <p:attrNameLst>
                                          <p:attrName>style.visibility</p:attrName>
                                        </p:attrNameLst>
                                      </p:cBhvr>
                                      <p:to>
                                        <p:strVal val="visible"/>
                                      </p:to>
                                    </p:set>
                                    <p:anim calcmode="lin" valueType="num">
                                      <p:cBhvr>
                                        <p:cTn dur="500" fill="hold" id="37"/>
                                        <p:tgtEl>
                                          <p:spTgt spid="26"/>
                                        </p:tgtEl>
                                        <p:attrNameLst>
                                          <p:attrName>ppt_w</p:attrName>
                                        </p:attrNameLst>
                                      </p:cBhvr>
                                      <p:tavLst>
                                        <p:tav tm="0">
                                          <p:val>
                                            <p:fltVal val="0"/>
                                          </p:val>
                                        </p:tav>
                                        <p:tav tm="100000">
                                          <p:val>
                                            <p:strVal val="#ppt_w"/>
                                          </p:val>
                                        </p:tav>
                                      </p:tavLst>
                                    </p:anim>
                                    <p:anim calcmode="lin" valueType="num">
                                      <p:cBhvr>
                                        <p:cTn dur="500" fill="hold" id="38"/>
                                        <p:tgtEl>
                                          <p:spTgt spid="26"/>
                                        </p:tgtEl>
                                        <p:attrNameLst>
                                          <p:attrName>ppt_h</p:attrName>
                                        </p:attrNameLst>
                                      </p:cBhvr>
                                      <p:tavLst>
                                        <p:tav tm="0">
                                          <p:val>
                                            <p:fltVal val="0"/>
                                          </p:val>
                                        </p:tav>
                                        <p:tav tm="100000">
                                          <p:val>
                                            <p:strVal val="#ppt_h"/>
                                          </p:val>
                                        </p:tav>
                                      </p:tavLst>
                                    </p:anim>
                                    <p:anim calcmode="lin" valueType="num">
                                      <p:cBhvr>
                                        <p:cTn dur="500" fill="hold" id="39"/>
                                        <p:tgtEl>
                                          <p:spTgt spid="26"/>
                                        </p:tgtEl>
                                        <p:attrNameLst>
                                          <p:attrName>style.rotation</p:attrName>
                                        </p:attrNameLst>
                                      </p:cBhvr>
                                      <p:tavLst>
                                        <p:tav tm="0">
                                          <p:val>
                                            <p:fltVal val="360"/>
                                          </p:val>
                                        </p:tav>
                                        <p:tav tm="100000">
                                          <p:val>
                                            <p:fltVal val="0"/>
                                          </p:val>
                                        </p:tav>
                                      </p:tavLst>
                                    </p:anim>
                                    <p:animEffect filter="fade" transition="in">
                                      <p:cBhvr>
                                        <p:cTn dur="500" id="40"/>
                                        <p:tgtEl>
                                          <p:spTgt spid="26"/>
                                        </p:tgtEl>
                                      </p:cBhvr>
                                    </p:animEffect>
                                  </p:childTnLst>
                                </p:cTn>
                              </p:par>
                              <p:par>
                                <p:cTn fill="hold" grpId="0" id="41" nodeType="withEffect" presetClass="entr" presetID="22" presetSubtype="1">
                                  <p:stCondLst>
                                    <p:cond delay="0"/>
                                  </p:stCondLst>
                                  <p:childTnLst>
                                    <p:set>
                                      <p:cBhvr>
                                        <p:cTn dur="1" fill="hold" id="42">
                                          <p:stCondLst>
                                            <p:cond delay="0"/>
                                          </p:stCondLst>
                                        </p:cTn>
                                        <p:tgtEl>
                                          <p:spTgt spid="21"/>
                                        </p:tgtEl>
                                        <p:attrNameLst>
                                          <p:attrName>style.visibility</p:attrName>
                                        </p:attrNameLst>
                                      </p:cBhvr>
                                      <p:to>
                                        <p:strVal val="visible"/>
                                      </p:to>
                                    </p:set>
                                    <p:animEffect filter="wipe(up)" transition="in">
                                      <p:cBhvr>
                                        <p:cTn dur="500" id="43"/>
                                        <p:tgtEl>
                                          <p:spTgt spid="21"/>
                                        </p:tgtEl>
                                      </p:cBhvr>
                                    </p:animEffect>
                                  </p:childTnLst>
                                </p:cTn>
                              </p:par>
                            </p:childTnLst>
                          </p:cTn>
                        </p:par>
                        <p:par>
                          <p:cTn fill="hold" id="44" nodeType="afterGroup">
                            <p:stCondLst>
                              <p:cond delay="2500"/>
                            </p:stCondLst>
                            <p:childTnLst>
                              <p:par>
                                <p:cTn decel="100000" fill="hold" grpId="0" id="45" nodeType="afterEffect" presetClass="entr" presetID="49" presetSubtype="0">
                                  <p:stCondLst>
                                    <p:cond delay="0"/>
                                  </p:stCondLst>
                                  <p:childTnLst>
                                    <p:set>
                                      <p:cBhvr>
                                        <p:cTn dur="1" fill="hold" id="46">
                                          <p:stCondLst>
                                            <p:cond delay="0"/>
                                          </p:stCondLst>
                                        </p:cTn>
                                        <p:tgtEl>
                                          <p:spTgt spid="27"/>
                                        </p:tgtEl>
                                        <p:attrNameLst>
                                          <p:attrName>style.visibility</p:attrName>
                                        </p:attrNameLst>
                                      </p:cBhvr>
                                      <p:to>
                                        <p:strVal val="visible"/>
                                      </p:to>
                                    </p:set>
                                    <p:anim calcmode="lin" valueType="num">
                                      <p:cBhvr>
                                        <p:cTn dur="500" fill="hold" id="47"/>
                                        <p:tgtEl>
                                          <p:spTgt spid="27"/>
                                        </p:tgtEl>
                                        <p:attrNameLst>
                                          <p:attrName>ppt_w</p:attrName>
                                        </p:attrNameLst>
                                      </p:cBhvr>
                                      <p:tavLst>
                                        <p:tav tm="0">
                                          <p:val>
                                            <p:fltVal val="0"/>
                                          </p:val>
                                        </p:tav>
                                        <p:tav tm="100000">
                                          <p:val>
                                            <p:strVal val="#ppt_w"/>
                                          </p:val>
                                        </p:tav>
                                      </p:tavLst>
                                    </p:anim>
                                    <p:anim calcmode="lin" valueType="num">
                                      <p:cBhvr>
                                        <p:cTn dur="500" fill="hold" id="48"/>
                                        <p:tgtEl>
                                          <p:spTgt spid="27"/>
                                        </p:tgtEl>
                                        <p:attrNameLst>
                                          <p:attrName>ppt_h</p:attrName>
                                        </p:attrNameLst>
                                      </p:cBhvr>
                                      <p:tavLst>
                                        <p:tav tm="0">
                                          <p:val>
                                            <p:fltVal val="0"/>
                                          </p:val>
                                        </p:tav>
                                        <p:tav tm="100000">
                                          <p:val>
                                            <p:strVal val="#ppt_h"/>
                                          </p:val>
                                        </p:tav>
                                      </p:tavLst>
                                    </p:anim>
                                    <p:anim calcmode="lin" valueType="num">
                                      <p:cBhvr>
                                        <p:cTn dur="500" fill="hold" id="49"/>
                                        <p:tgtEl>
                                          <p:spTgt spid="27"/>
                                        </p:tgtEl>
                                        <p:attrNameLst>
                                          <p:attrName>style.rotation</p:attrName>
                                        </p:attrNameLst>
                                      </p:cBhvr>
                                      <p:tavLst>
                                        <p:tav tm="0">
                                          <p:val>
                                            <p:fltVal val="360"/>
                                          </p:val>
                                        </p:tav>
                                        <p:tav tm="100000">
                                          <p:val>
                                            <p:fltVal val="0"/>
                                          </p:val>
                                        </p:tav>
                                      </p:tavLst>
                                    </p:anim>
                                    <p:animEffect filter="fade" transition="in">
                                      <p:cBhvr>
                                        <p:cTn dur="500" id="50"/>
                                        <p:tgtEl>
                                          <p:spTgt spid="27"/>
                                        </p:tgtEl>
                                      </p:cBhvr>
                                    </p:animEffect>
                                  </p:childTnLst>
                                </p:cTn>
                              </p:par>
                              <p:par>
                                <p:cTn fill="hold" grpId="0" id="51" nodeType="withEffect" presetClass="entr" presetID="22" presetSubtype="1">
                                  <p:stCondLst>
                                    <p:cond delay="0"/>
                                  </p:stCondLst>
                                  <p:childTnLst>
                                    <p:set>
                                      <p:cBhvr>
                                        <p:cTn dur="1" fill="hold" id="52">
                                          <p:stCondLst>
                                            <p:cond delay="0"/>
                                          </p:stCondLst>
                                        </p:cTn>
                                        <p:tgtEl>
                                          <p:spTgt spid="25"/>
                                        </p:tgtEl>
                                        <p:attrNameLst>
                                          <p:attrName>style.visibility</p:attrName>
                                        </p:attrNameLst>
                                      </p:cBhvr>
                                      <p:to>
                                        <p:strVal val="visible"/>
                                      </p:to>
                                    </p:set>
                                    <p:animEffect filter="wipe(up)" transition="in">
                                      <p:cBhvr>
                                        <p:cTn dur="500" id="53"/>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21"/>
      <p:bldP grpId="0" spid="25"/>
      <p:bldP grpId="0" spid="15"/>
      <p:bldP grpId="0" spid="17"/>
      <p:bldP grpId="0" spid="20"/>
      <p:bldP grpId="0" spid="22"/>
      <p:bldP grpId="0" spid="26"/>
      <p:bldP grpId="0" spid="27"/>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087161BC-1774-4FED-BE2F-36A974CEA8C0}"/>
              </a:ext>
            </a:extLst>
          </p:cNvPr>
          <p:cNvPicPr>
            <a:picLocks noChangeAspect="1"/>
          </p:cNvPicPr>
          <p:nvPr/>
        </p:nvPicPr>
        <p:blipFill>
          <a:blip r:embed="rId3">
            <a:extLst>
              <a:ext uri="{28A0092B-C50C-407E-A947-70E740481C1C}">
                <a14:useLocalDpi val="0"/>
              </a:ext>
            </a:extLst>
          </a:blip>
          <a:stretch>
            <a:fillRect/>
          </a:stretch>
        </p:blipFill>
        <p:spPr>
          <a:xfrm>
            <a:off x="7914" y="0"/>
            <a:ext cx="12192000" cy="6858000"/>
          </a:xfrm>
          <a:prstGeom prst="rect">
            <a:avLst/>
          </a:prstGeom>
        </p:spPr>
      </p:pic>
      <p:pic>
        <p:nvPicPr>
          <p:cNvPr id="5" name="图片 4">
            <a:extLst>
              <a:ext uri="{FF2B5EF4-FFF2-40B4-BE49-F238E27FC236}">
                <a16:creationId xmlns:a16="http://schemas.microsoft.com/office/drawing/2014/main" id="{377F32C2-73AF-4F72-A65B-0FB65716963F}"/>
              </a:ext>
            </a:extLst>
          </p:cNvPr>
          <p:cNvPicPr>
            <a:picLocks noChangeAspect="1"/>
          </p:cNvPicPr>
          <p:nvPr/>
        </p:nvPicPr>
        <p:blipFill>
          <a:blip r:embed="rId4">
            <a:extLst>
              <a:ext uri="{28A0092B-C50C-407E-A947-70E740481C1C}">
                <a14:useLocalDpi val="0"/>
              </a:ext>
            </a:extLst>
          </a:blip>
          <a:stretch>
            <a:fillRect/>
          </a:stretch>
        </p:blipFill>
        <p:spPr>
          <a:xfrm flipH="1">
            <a:off x="0" y="3715843"/>
            <a:ext cx="2222137" cy="2987336"/>
          </a:xfrm>
          <a:prstGeom prst="rect">
            <a:avLst/>
          </a:prstGeom>
        </p:spPr>
      </p:pic>
      <p:pic>
        <p:nvPicPr>
          <p:cNvPr id="6" name="图片 5">
            <a:extLst>
              <a:ext uri="{FF2B5EF4-FFF2-40B4-BE49-F238E27FC236}">
                <a16:creationId xmlns:a16="http://schemas.microsoft.com/office/drawing/2014/main" id="{E6FFA008-C077-4930-A584-91734D7F3630}"/>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b="10994" t="61991"/>
          <a:stretch>
            <a:fillRect/>
          </a:stretch>
        </p:blipFill>
        <p:spPr>
          <a:xfrm>
            <a:off x="0" y="5148771"/>
            <a:ext cx="12200308" cy="1702247"/>
          </a:xfrm>
          <a:prstGeom prst="rect">
            <a:avLst/>
          </a:prstGeom>
        </p:spPr>
      </p:pic>
      <p:pic>
        <p:nvPicPr>
          <p:cNvPr id="7" name="图片 6">
            <a:extLst>
              <a:ext uri="{FF2B5EF4-FFF2-40B4-BE49-F238E27FC236}">
                <a16:creationId xmlns:a16="http://schemas.microsoft.com/office/drawing/2014/main" id="{55EAB009-E206-49EC-8421-9F890789E23B}"/>
              </a:ext>
            </a:extLst>
          </p:cNvPr>
          <p:cNvPicPr>
            <a:picLocks noChangeAspect="1"/>
          </p:cNvPicPr>
          <p:nvPr/>
        </p:nvPicPr>
        <p:blipFill>
          <a:blip r:embed="rId6">
            <a:extLst>
              <a:ext uri="{28A0092B-C50C-407E-A947-70E740481C1C}">
                <a14:useLocalDpi val="0"/>
              </a:ext>
            </a:extLst>
          </a:blip>
          <a:srcRect b="3505" r="88112" t="77889"/>
          <a:stretch>
            <a:fillRect/>
          </a:stretch>
        </p:blipFill>
        <p:spPr>
          <a:xfrm>
            <a:off x="5168115" y="5350547"/>
            <a:ext cx="1926400" cy="1507453"/>
          </a:xfrm>
          <a:prstGeom prst="rect">
            <a:avLst/>
          </a:prstGeom>
        </p:spPr>
      </p:pic>
      <p:pic>
        <p:nvPicPr>
          <p:cNvPr id="8" name="图片 7">
            <a:extLst>
              <a:ext uri="{FF2B5EF4-FFF2-40B4-BE49-F238E27FC236}">
                <a16:creationId xmlns:a16="http://schemas.microsoft.com/office/drawing/2014/main" id="{3F200452-6AAE-4F87-9A36-E581BBE3485F}"/>
              </a:ext>
            </a:extLst>
          </p:cNvPr>
          <p:cNvPicPr>
            <a:picLocks noChangeAspect="1"/>
          </p:cNvPicPr>
          <p:nvPr/>
        </p:nvPicPr>
        <p:blipFill>
          <a:blip r:embed="rId7">
            <a:extLst>
              <a:ext uri="{28A0092B-C50C-407E-A947-70E740481C1C}">
                <a14:useLocalDpi val="0"/>
              </a:ext>
            </a:extLst>
          </a:blip>
          <a:stretch>
            <a:fillRect/>
          </a:stretch>
        </p:blipFill>
        <p:spPr>
          <a:xfrm flipH="1">
            <a:off x="303959" y="376402"/>
            <a:ext cx="1326656" cy="870978"/>
          </a:xfrm>
          <a:prstGeom prst="rect">
            <a:avLst/>
          </a:prstGeom>
        </p:spPr>
      </p:pic>
      <p:grpSp>
        <p:nvGrpSpPr>
          <p:cNvPr id="23" name="组合 22">
            <a:extLst>
              <a:ext uri="{FF2B5EF4-FFF2-40B4-BE49-F238E27FC236}">
                <a16:creationId xmlns:a16="http://schemas.microsoft.com/office/drawing/2014/main" id="{2AE76876-B860-4E1F-9312-BAD143C1EF62}"/>
              </a:ext>
            </a:extLst>
          </p:cNvPr>
          <p:cNvGrpSpPr/>
          <p:nvPr/>
        </p:nvGrpSpPr>
        <p:grpSpPr>
          <a:xfrm>
            <a:off x="2309283" y="1089554"/>
            <a:ext cx="7241144" cy="4073350"/>
            <a:chOff x="2309283" y="1089554"/>
            <a:chExt cx="7241144" cy="4073350"/>
          </a:xfrm>
        </p:grpSpPr>
        <p:grpSp>
          <p:nvGrpSpPr>
            <p:cNvPr id="14" name="组合 13">
              <a:extLst>
                <a:ext uri="{FF2B5EF4-FFF2-40B4-BE49-F238E27FC236}">
                  <a16:creationId xmlns:a16="http://schemas.microsoft.com/office/drawing/2014/main" id="{2A7AD84F-091C-451B-B3DC-EEA06B4E1BBB}"/>
                </a:ext>
              </a:extLst>
            </p:cNvPr>
            <p:cNvGrpSpPr/>
            <p:nvPr/>
          </p:nvGrpSpPr>
          <p:grpSpPr>
            <a:xfrm>
              <a:off x="3218737" y="1543693"/>
              <a:ext cx="6331690" cy="3298837"/>
              <a:chOff x="3518990" y="1237452"/>
              <a:chExt cx="6331690" cy="3298837"/>
            </a:xfrm>
          </p:grpSpPr>
          <p:sp>
            <p:nvSpPr>
              <p:cNvPr id="16" name="矩形 15">
                <a:extLst>
                  <a:ext uri="{FF2B5EF4-FFF2-40B4-BE49-F238E27FC236}">
                    <a16:creationId xmlns:a16="http://schemas.microsoft.com/office/drawing/2014/main" id="{4E345EA7-75CF-4EA1-A90A-AF1862F653BF}"/>
                  </a:ext>
                </a:extLst>
              </p:cNvPr>
              <p:cNvSpPr/>
              <p:nvPr/>
            </p:nvSpPr>
            <p:spPr>
              <a:xfrm>
                <a:off x="3518990" y="1237452"/>
                <a:ext cx="6331690" cy="3298837"/>
              </a:xfrm>
              <a:prstGeom prst="roundRect">
                <a:avLst>
                  <a:gd fmla="val 8005" name="adj"/>
                </a:avLst>
              </a:prstGeom>
              <a:solidFill>
                <a:schemeClr val="bg1"/>
              </a:solidFill>
              <a:ln w="76200">
                <a:solidFill>
                  <a:srgbClr val="FD0003"/>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v</a:t>
                </a:r>
              </a:p>
            </p:txBody>
          </p:sp>
          <p:sp>
            <p:nvSpPr>
              <p:cNvPr id="13" name="矩形 12">
                <a:extLst>
                  <a:ext uri="{FF2B5EF4-FFF2-40B4-BE49-F238E27FC236}">
                    <a16:creationId xmlns:a16="http://schemas.microsoft.com/office/drawing/2014/main" id="{8F9E70CD-A5C8-4A14-AF81-22C9B3EB8549}"/>
                  </a:ext>
                </a:extLst>
              </p:cNvPr>
              <p:cNvSpPr/>
              <p:nvPr/>
            </p:nvSpPr>
            <p:spPr>
              <a:xfrm>
                <a:off x="3678835" y="1342512"/>
                <a:ext cx="6012000" cy="3060000"/>
              </a:xfrm>
              <a:prstGeom prst="roundRect">
                <a:avLst>
                  <a:gd fmla="val 4839" name="adj"/>
                </a:avLst>
              </a:prstGeom>
              <a:solidFill>
                <a:srgbClr val="FFF3F3"/>
              </a:solidFill>
              <a:ln>
                <a:solidFill>
                  <a:srgbClr val="EE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a:extLst>
                <a:ext uri="{FF2B5EF4-FFF2-40B4-BE49-F238E27FC236}">
                  <a16:creationId xmlns:a16="http://schemas.microsoft.com/office/drawing/2014/main" id="{2270EC23-3AF7-47D1-99E1-A9F9F4DD6C85}"/>
                </a:ext>
              </a:extLst>
            </p:cNvPr>
            <p:cNvGrpSpPr/>
            <p:nvPr/>
          </p:nvGrpSpPr>
          <p:grpSpPr>
            <a:xfrm>
              <a:off x="4841438" y="1089554"/>
              <a:ext cx="2976095" cy="936000"/>
              <a:chOff x="4841438" y="1089554"/>
              <a:chExt cx="2976095" cy="936000"/>
            </a:xfrm>
          </p:grpSpPr>
          <p:pic>
            <p:nvPicPr>
              <p:cNvPr id="17" name="图片 16">
                <a:extLst>
                  <a:ext uri="{FF2B5EF4-FFF2-40B4-BE49-F238E27FC236}">
                    <a16:creationId xmlns:a16="http://schemas.microsoft.com/office/drawing/2014/main" id="{0455761B-26F3-41AD-B2E7-CBDAE09DFF7B}"/>
                  </a:ext>
                </a:extLst>
              </p:cNvPr>
              <p:cNvPicPr>
                <a:picLocks noChangeAspect="1"/>
              </p:cNvPicPr>
              <p:nvPr/>
            </p:nvPicPr>
            <p:blipFill>
              <a:blip r:embed="rId8">
                <a:extLst>
                  <a:ext uri="{28A0092B-C50C-407E-A947-70E740481C1C}">
                    <a14:useLocalDpi val="0"/>
                  </a:ext>
                </a:extLst>
              </a:blip>
              <a:stretch>
                <a:fillRect/>
              </a:stretch>
            </p:blipFill>
            <p:spPr>
              <a:xfrm>
                <a:off x="4841438" y="1089554"/>
                <a:ext cx="936000" cy="936000"/>
              </a:xfrm>
              <a:prstGeom prst="roundRect">
                <a:avLst/>
              </a:prstGeom>
            </p:spPr>
          </p:pic>
          <p:pic>
            <p:nvPicPr>
              <p:cNvPr id="20" name="图片 19">
                <a:extLst>
                  <a:ext uri="{FF2B5EF4-FFF2-40B4-BE49-F238E27FC236}">
                    <a16:creationId xmlns:a16="http://schemas.microsoft.com/office/drawing/2014/main" id="{7A6C0AA0-36EB-4CB2-B415-8088C56887E6}"/>
                  </a:ext>
                </a:extLst>
              </p:cNvPr>
              <p:cNvPicPr>
                <a:picLocks noChangeAspect="1"/>
              </p:cNvPicPr>
              <p:nvPr/>
            </p:nvPicPr>
            <p:blipFill>
              <a:blip r:embed="rId8">
                <a:extLst>
                  <a:ext uri="{28A0092B-C50C-407E-A947-70E740481C1C}">
                    <a14:useLocalDpi val="0"/>
                  </a:ext>
                </a:extLst>
              </a:blip>
              <a:stretch>
                <a:fillRect/>
              </a:stretch>
            </p:blipFill>
            <p:spPr>
              <a:xfrm>
                <a:off x="5861486" y="1089554"/>
                <a:ext cx="936000" cy="936000"/>
              </a:xfrm>
              <a:prstGeom prst="roundRect">
                <a:avLst/>
              </a:prstGeom>
            </p:spPr>
          </p:pic>
          <p:pic>
            <p:nvPicPr>
              <p:cNvPr id="21" name="图片 20">
                <a:extLst>
                  <a:ext uri="{FF2B5EF4-FFF2-40B4-BE49-F238E27FC236}">
                    <a16:creationId xmlns:a16="http://schemas.microsoft.com/office/drawing/2014/main" id="{A1F4516C-26C8-48D3-9D93-A40FC930FE78}"/>
                  </a:ext>
                </a:extLst>
              </p:cNvPr>
              <p:cNvPicPr>
                <a:picLocks noChangeAspect="1"/>
              </p:cNvPicPr>
              <p:nvPr/>
            </p:nvPicPr>
            <p:blipFill>
              <a:blip r:embed="rId8">
                <a:extLst>
                  <a:ext uri="{28A0092B-C50C-407E-A947-70E740481C1C}">
                    <a14:useLocalDpi val="0"/>
                  </a:ext>
                </a:extLst>
              </a:blip>
              <a:stretch>
                <a:fillRect/>
              </a:stretch>
            </p:blipFill>
            <p:spPr>
              <a:xfrm>
                <a:off x="6881533" y="1089554"/>
                <a:ext cx="936000" cy="936000"/>
              </a:xfrm>
              <a:prstGeom prst="roundRect">
                <a:avLst/>
              </a:prstGeom>
            </p:spPr>
          </p:pic>
        </p:grpSp>
        <p:pic>
          <p:nvPicPr>
            <p:cNvPr id="22" name="图片 21">
              <a:extLst>
                <a:ext uri="{FF2B5EF4-FFF2-40B4-BE49-F238E27FC236}">
                  <a16:creationId xmlns:a16="http://schemas.microsoft.com/office/drawing/2014/main" id="{9E9792B1-5212-4544-86A4-2A560995ED31}"/>
                </a:ext>
              </a:extLst>
            </p:cNvPr>
            <p:cNvPicPr>
              <a:picLocks noChangeAspect="1"/>
            </p:cNvPicPr>
            <p:nvPr/>
          </p:nvPicPr>
          <p:blipFill>
            <a:blip r:embed="rId9">
              <a:extLst>
                <a:ext uri="{28A0092B-C50C-407E-A947-70E740481C1C}">
                  <a14:useLocalDpi val="0"/>
                </a:ext>
              </a:extLst>
            </a:blip>
            <a:stretch>
              <a:fillRect/>
            </a:stretch>
          </p:blipFill>
          <p:spPr>
            <a:xfrm>
              <a:off x="2309283" y="3207470"/>
              <a:ext cx="1955434" cy="1955434"/>
            </a:xfrm>
            <a:prstGeom prst="roundRect">
              <a:avLst/>
            </a:prstGeom>
          </p:spPr>
        </p:pic>
      </p:grpSp>
      <p:sp>
        <p:nvSpPr>
          <p:cNvPr id="32" name="矩形 134">
            <a:extLst>
              <a:ext uri="{FF2B5EF4-FFF2-40B4-BE49-F238E27FC236}">
                <a16:creationId xmlns:a16="http://schemas.microsoft.com/office/drawing/2014/main" id="{583383C4-4BBF-4844-B3AB-FF7E02FD80F9}"/>
              </a:ext>
            </a:extLst>
          </p:cNvPr>
          <p:cNvSpPr>
            <a:spLocks noChangeArrowheads="1"/>
          </p:cNvSpPr>
          <p:nvPr/>
        </p:nvSpPr>
        <p:spPr bwMode="auto">
          <a:xfrm>
            <a:off x="4868591" y="2305944"/>
            <a:ext cx="3085659" cy="929640"/>
          </a:xfrm>
          <a:prstGeom prst="rect">
            <a:avLst/>
          </a:prstGeom>
          <a:noFill/>
          <a:ln>
            <a:noFill/>
          </a:ln>
        </p:spPr>
        <p:txBody>
          <a:bodyPr wrap="square">
            <a:spAutoFit/>
            <a:scene3d>
              <a:camera prst="orthographicFront"/>
              <a:lightRig dir="tl" rig="flat">
                <a:rot lat="0" lon="0" rev="6600000"/>
              </a:lightRig>
            </a:scene3d>
            <a:sp3d contourW="8890" extrusionH="25400">
              <a:bevelT h="31750" w="38100"/>
              <a:contourClr>
                <a:schemeClr val="accent2">
                  <a:shade val="75000"/>
                </a:schemeClr>
              </a:contourClr>
            </a:sp3d>
          </a:bodyPr>
          <a:lstStyle/>
          <a:p>
            <a:pPr algn="ctr">
              <a:defRPr/>
            </a:pPr>
            <a:r>
              <a:rPr altLang="en-US" b="1" lang="zh-CN" sz="55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第九章</a:t>
            </a:r>
          </a:p>
        </p:txBody>
      </p:sp>
      <p:sp>
        <p:nvSpPr>
          <p:cNvPr id="34" name="TextBox 23">
            <a:extLst>
              <a:ext uri="{FF2B5EF4-FFF2-40B4-BE49-F238E27FC236}">
                <a16:creationId xmlns:a16="http://schemas.microsoft.com/office/drawing/2014/main" id="{B3CD5360-D68B-4AAD-8118-A61034EFDBB0}"/>
              </a:ext>
            </a:extLst>
          </p:cNvPr>
          <p:cNvSpPr txBox="1">
            <a:spLocks noChangeArrowheads="1"/>
          </p:cNvSpPr>
          <p:nvPr/>
        </p:nvSpPr>
        <p:spPr bwMode="auto">
          <a:xfrm>
            <a:off x="3637773" y="3429000"/>
            <a:ext cx="5856627" cy="82296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defRPr/>
            </a:pPr>
            <a:r>
              <a:rPr altLang="en-US" b="1" lang="zh-CN" sz="4800">
                <a:solidFill>
                  <a:srgbClr val="FF0000"/>
                </a:solidFill>
                <a:latin charset="-122" panose="020b0503020204020204" pitchFamily="34" typeface="微软雅黑"/>
                <a:cs typeface="+mn-ea"/>
                <a:sym charset="-122" panose="020b0503020204020204" pitchFamily="34" typeface="微软雅黑"/>
              </a:rPr>
              <a:t>组织领导和工作保障</a:t>
            </a:r>
          </a:p>
        </p:txBody>
      </p:sp>
      <p:pic>
        <p:nvPicPr>
          <p:cNvPr id="9" name="图片 8">
            <a:extLst>
              <a:ext uri="{FF2B5EF4-FFF2-40B4-BE49-F238E27FC236}">
                <a16:creationId xmlns:a16="http://schemas.microsoft.com/office/drawing/2014/main" id="{383E6F04-99C0-4B95-B97B-00870EAAD204}"/>
              </a:ext>
            </a:extLst>
          </p:cNvPr>
          <p:cNvPicPr>
            <a:picLocks noChangeAspect="1"/>
          </p:cNvPicPr>
          <p:nvPr/>
        </p:nvPicPr>
        <p:blipFill>
          <a:blip r:embed="rId10">
            <a:extLst>
              <a:ext uri="{28A0092B-C50C-407E-A947-70E740481C1C}">
                <a14:useLocalDpi val="0"/>
              </a:ext>
            </a:extLst>
          </a:blip>
          <a:srcRect b="12452" l="53027" t="34011"/>
          <a:stretch>
            <a:fillRect/>
          </a:stretch>
        </p:blipFill>
        <p:spPr>
          <a:xfrm>
            <a:off x="6464968" y="3604096"/>
            <a:ext cx="5727032" cy="3263158"/>
          </a:xfrm>
          <a:prstGeom prst="rect">
            <a:avLst/>
          </a:prstGeom>
        </p:spPr>
      </p:pic>
      <p:pic>
        <p:nvPicPr>
          <p:cNvPr id="10" name="图片 9">
            <a:extLst>
              <a:ext uri="{FF2B5EF4-FFF2-40B4-BE49-F238E27FC236}">
                <a16:creationId xmlns:a16="http://schemas.microsoft.com/office/drawing/2014/main" id="{55DDAD24-C605-48CD-96F9-FD63A8A96807}"/>
              </a:ext>
            </a:extLst>
          </p:cNvPr>
          <p:cNvPicPr>
            <a:picLocks noChangeAspect="1"/>
          </p:cNvPicPr>
          <p:nvPr/>
        </p:nvPicPr>
        <p:blipFill>
          <a:blip r:embed="rId11">
            <a:extLst>
              <a:ext uri="{28A0092B-C50C-407E-A947-70E740481C1C}">
                <a14:useLocalDpi val="0"/>
              </a:ext>
            </a:extLst>
          </a:blip>
          <a:stretch>
            <a:fillRect/>
          </a:stretch>
        </p:blipFill>
        <p:spPr>
          <a:xfrm>
            <a:off x="7891272" y="0"/>
            <a:ext cx="4300728" cy="1237452"/>
          </a:xfrm>
          <a:prstGeom prst="rect">
            <a:avLst/>
          </a:prstGeom>
        </p:spPr>
      </p:pic>
    </p:spTree>
    <p:custDataLst>
      <p:tags r:id="rId12"/>
    </p:custDataLst>
    <p:extLst>
      <p:ext uri="{BB962C8B-B14F-4D97-AF65-F5344CB8AC3E}">
        <p14:creationId val="749731405"/>
      </p:ext>
    </p:extLst>
  </p:cSld>
  <p:clrMapOvr>
    <a:masterClrMapping/>
  </p:clrMapOvr>
  <mc:AlternateContent>
    <mc:Choice Requires="p14">
      <p:transition advClick="0" advTm="2000" p14:dur="900" spd="slow">
        <p14:warp dir="i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id="7"/>
                                        <p:tgtEl>
                                          <p:spTgt spid="5"/>
                                        </p:tgtEl>
                                        <p:attrNameLst>
                                          <p:attrName>ppt_x</p:attrName>
                                        </p:attrNameLst>
                                      </p:cBhvr>
                                      <p:tavLst>
                                        <p:tav tm="0">
                                          <p:val>
                                            <p:strVal val="#ppt_x-#ppt_w*1.125000"/>
                                          </p:val>
                                        </p:tav>
                                        <p:tav tm="100000">
                                          <p:val>
                                            <p:strVal val="#ppt_x"/>
                                          </p:val>
                                        </p:tav>
                                      </p:tavLst>
                                    </p:anim>
                                    <p:animEffect filter="wipe(right)" transition="in">
                                      <p:cBhvr>
                                        <p:cTn dur="750" id="8"/>
                                        <p:tgtEl>
                                          <p:spTgt spid="5"/>
                                        </p:tgtEl>
                                      </p:cBhvr>
                                    </p:animEffect>
                                  </p:childTnLst>
                                </p:cTn>
                              </p:par>
                              <p:par>
                                <p:cTn fill="hold" id="9" nodeType="with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750" id="11"/>
                                        <p:tgtEl>
                                          <p:spTgt spid="9"/>
                                        </p:tgtEl>
                                      </p:cBhvr>
                                    </p:animEffect>
                                    <p:anim calcmode="lin" valueType="num">
                                      <p:cBhvr>
                                        <p:cTn dur="750" fill="hold" id="12"/>
                                        <p:tgtEl>
                                          <p:spTgt spid="9"/>
                                        </p:tgtEl>
                                        <p:attrNameLst>
                                          <p:attrName>ppt_x</p:attrName>
                                        </p:attrNameLst>
                                      </p:cBhvr>
                                      <p:tavLst>
                                        <p:tav tm="0">
                                          <p:val>
                                            <p:strVal val="#ppt_x"/>
                                          </p:val>
                                        </p:tav>
                                        <p:tav tm="100000">
                                          <p:val>
                                            <p:strVal val="#ppt_x"/>
                                          </p:val>
                                        </p:tav>
                                      </p:tavLst>
                                    </p:anim>
                                    <p:anim calcmode="lin" valueType="num">
                                      <p:cBhvr>
                                        <p:cTn dur="750" fill="hold" id="13"/>
                                        <p:tgtEl>
                                          <p:spTgt spid="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id="15" nodeType="afterEffect" presetClass="entr" presetID="2" presetSubtype="1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750" fill="hold" id="17"/>
                                        <p:tgtEl>
                                          <p:spTgt spid="8"/>
                                        </p:tgtEl>
                                        <p:attrNameLst>
                                          <p:attrName>ppt_x</p:attrName>
                                        </p:attrNameLst>
                                      </p:cBhvr>
                                      <p:tavLst>
                                        <p:tav tm="0">
                                          <p:val>
                                            <p:strVal val="0-#ppt_w/2"/>
                                          </p:val>
                                        </p:tav>
                                        <p:tav tm="100000">
                                          <p:val>
                                            <p:strVal val="#ppt_x"/>
                                          </p:val>
                                        </p:tav>
                                      </p:tavLst>
                                    </p:anim>
                                    <p:anim calcmode="lin" valueType="num">
                                      <p:cBhvr additive="base">
                                        <p:cTn dur="750" fill="hold" id="18"/>
                                        <p:tgtEl>
                                          <p:spTgt spid="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2">
                                  <p:stCondLst>
                                    <p:cond delay="0"/>
                                  </p:stCondLst>
                                  <p:childTnLst>
                                    <p:set>
                                      <p:cBhvr>
                                        <p:cTn dur="1" fill="hold" id="21">
                                          <p:stCondLst>
                                            <p:cond delay="0"/>
                                          </p:stCondLst>
                                        </p:cTn>
                                        <p:tgtEl>
                                          <p:spTgt spid="10"/>
                                        </p:tgtEl>
                                        <p:attrNameLst>
                                          <p:attrName>style.visibility</p:attrName>
                                        </p:attrNameLst>
                                      </p:cBhvr>
                                      <p:to>
                                        <p:strVal val="visible"/>
                                      </p:to>
                                    </p:set>
                                    <p:animEffect filter="wipe(right)" transition="in">
                                      <p:cBhvr>
                                        <p:cTn dur="500" id="22"/>
                                        <p:tgtEl>
                                          <p:spTgt spid="10"/>
                                        </p:tgtEl>
                                      </p:cBhvr>
                                    </p:animEffect>
                                  </p:childTnLst>
                                </p:cTn>
                              </p:par>
                            </p:childTnLst>
                          </p:cTn>
                        </p:par>
                        <p:par>
                          <p:cTn fill="hold" id="23" nodeType="afterGroup">
                            <p:stCondLst>
                              <p:cond delay="2000"/>
                            </p:stCondLst>
                            <p:childTnLst>
                              <p:par>
                                <p:cTn fill="hold" id="24" nodeType="afterEffect" presetClass="entr" presetID="42" presetSubtype="0">
                                  <p:stCondLst>
                                    <p:cond delay="0"/>
                                  </p:stCondLst>
                                  <p:childTnLst>
                                    <p:set>
                                      <p:cBhvr>
                                        <p:cTn dur="1" fill="hold" id="25">
                                          <p:stCondLst>
                                            <p:cond delay="0"/>
                                          </p:stCondLst>
                                        </p:cTn>
                                        <p:tgtEl>
                                          <p:spTgt spid="23"/>
                                        </p:tgtEl>
                                        <p:attrNameLst>
                                          <p:attrName>style.visibility</p:attrName>
                                        </p:attrNameLst>
                                      </p:cBhvr>
                                      <p:to>
                                        <p:strVal val="visible"/>
                                      </p:to>
                                    </p:set>
                                    <p:animEffect filter="fade" transition="in">
                                      <p:cBhvr>
                                        <p:cTn dur="750" id="26"/>
                                        <p:tgtEl>
                                          <p:spTgt spid="23"/>
                                        </p:tgtEl>
                                      </p:cBhvr>
                                    </p:animEffect>
                                    <p:anim calcmode="lin" valueType="num">
                                      <p:cBhvr>
                                        <p:cTn dur="750" fill="hold" id="27"/>
                                        <p:tgtEl>
                                          <p:spTgt spid="23"/>
                                        </p:tgtEl>
                                        <p:attrNameLst>
                                          <p:attrName>ppt_x</p:attrName>
                                        </p:attrNameLst>
                                      </p:cBhvr>
                                      <p:tavLst>
                                        <p:tav tm="0">
                                          <p:val>
                                            <p:strVal val="#ppt_x"/>
                                          </p:val>
                                        </p:tav>
                                        <p:tav tm="100000">
                                          <p:val>
                                            <p:strVal val="#ppt_x"/>
                                          </p:val>
                                        </p:tav>
                                      </p:tavLst>
                                    </p:anim>
                                    <p:anim calcmode="lin" valueType="num">
                                      <p:cBhvr>
                                        <p:cTn dur="750" fill="hold" id="28"/>
                                        <p:tgtEl>
                                          <p:spTgt spid="23"/>
                                        </p:tgtEl>
                                        <p:attrNameLst>
                                          <p:attrName>ppt_y</p:attrName>
                                        </p:attrNameLst>
                                      </p:cBhvr>
                                      <p:tavLst>
                                        <p:tav tm="0">
                                          <p:val>
                                            <p:strVal val="#ppt_y+.1"/>
                                          </p:val>
                                        </p:tav>
                                        <p:tav tm="100000">
                                          <p:val>
                                            <p:strVal val="#ppt_y"/>
                                          </p:val>
                                        </p:tav>
                                      </p:tavLst>
                                    </p:anim>
                                  </p:childTnLst>
                                </p:cTn>
                              </p:par>
                              <p:par>
                                <p:cTn fill="hold" id="29" nodeType="withEffect" presetClass="entr" presetID="17" presetSubtype="10">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p:cTn dur="750" fill="hold" id="31"/>
                                        <p:tgtEl>
                                          <p:spTgt spid="23"/>
                                        </p:tgtEl>
                                        <p:attrNameLst>
                                          <p:attrName>ppt_w</p:attrName>
                                        </p:attrNameLst>
                                      </p:cBhvr>
                                      <p:tavLst>
                                        <p:tav tm="0">
                                          <p:val>
                                            <p:fltVal val="0"/>
                                          </p:val>
                                        </p:tav>
                                        <p:tav tm="100000">
                                          <p:val>
                                            <p:strVal val="#ppt_w"/>
                                          </p:val>
                                        </p:tav>
                                      </p:tavLst>
                                    </p:anim>
                                    <p:anim calcmode="lin" valueType="num">
                                      <p:cBhvr>
                                        <p:cTn dur="750" fill="hold" id="32"/>
                                        <p:tgtEl>
                                          <p:spTgt spid="23"/>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2750"/>
                            </p:stCondLst>
                            <p:childTnLst>
                              <p:par>
                                <p:cTn fill="hold" grpId="0" id="34" nodeType="afterEffect" presetClass="entr" presetID="23" presetSubtype="32">
                                  <p:stCondLst>
                                    <p:cond delay="0"/>
                                  </p:stCondLst>
                                  <p:iterate type="lt">
                                    <p:tmPct val="10000"/>
                                  </p:iterate>
                                  <p:childTnLst>
                                    <p:set>
                                      <p:cBhvr>
                                        <p:cTn dur="1" fill="hold" id="35">
                                          <p:stCondLst>
                                            <p:cond delay="0"/>
                                          </p:stCondLst>
                                        </p:cTn>
                                        <p:tgtEl>
                                          <p:spTgt spid="32"/>
                                        </p:tgtEl>
                                        <p:attrNameLst>
                                          <p:attrName>style.visibility</p:attrName>
                                        </p:attrNameLst>
                                      </p:cBhvr>
                                      <p:to>
                                        <p:strVal val="visible"/>
                                      </p:to>
                                    </p:set>
                                    <p:anim calcmode="lin" valueType="num">
                                      <p:cBhvr>
                                        <p:cTn dur="750" fill="hold" id="36"/>
                                        <p:tgtEl>
                                          <p:spTgt spid="32"/>
                                        </p:tgtEl>
                                        <p:attrNameLst>
                                          <p:attrName>ppt_w</p:attrName>
                                        </p:attrNameLst>
                                      </p:cBhvr>
                                      <p:tavLst>
                                        <p:tav tm="0">
                                          <p:val>
                                            <p:strVal val="4*#ppt_w"/>
                                          </p:val>
                                        </p:tav>
                                        <p:tav tm="100000">
                                          <p:val>
                                            <p:strVal val="#ppt_w"/>
                                          </p:val>
                                        </p:tav>
                                      </p:tavLst>
                                    </p:anim>
                                    <p:anim calcmode="lin" valueType="num">
                                      <p:cBhvr>
                                        <p:cTn dur="750" fill="hold" id="37"/>
                                        <p:tgtEl>
                                          <p:spTgt spid="32"/>
                                        </p:tgtEl>
                                        <p:attrNameLst>
                                          <p:attrName>ppt_h</p:attrName>
                                        </p:attrNameLst>
                                      </p:cBhvr>
                                      <p:tavLst>
                                        <p:tav tm="0">
                                          <p:val>
                                            <p:strVal val="4*#ppt_h"/>
                                          </p:val>
                                        </p:tav>
                                        <p:tav tm="100000">
                                          <p:val>
                                            <p:strVal val="#ppt_h"/>
                                          </p:val>
                                        </p:tav>
                                      </p:tavLst>
                                    </p:anim>
                                  </p:childTnLst>
                                </p:cTn>
                              </p:par>
                            </p:childTnLst>
                          </p:cTn>
                        </p:par>
                        <p:par>
                          <p:cTn fill="hold" id="38" nodeType="afterGroup">
                            <p:stCondLst>
                              <p:cond delay="3500"/>
                            </p:stCondLst>
                            <p:childTnLst>
                              <p:par>
                                <p:cTn fill="hold" grpId="0" id="39" nodeType="afterEffect" presetClass="entr" presetID="23" presetSubtype="36">
                                  <p:stCondLst>
                                    <p:cond delay="0"/>
                                  </p:stCondLst>
                                  <p:iterate type="lt">
                                    <p:tmPct val="10000"/>
                                  </p:iterate>
                                  <p:childTnLst>
                                    <p:set>
                                      <p:cBhvr>
                                        <p:cTn dur="1" fill="hold" id="40">
                                          <p:stCondLst>
                                            <p:cond delay="0"/>
                                          </p:stCondLst>
                                        </p:cTn>
                                        <p:tgtEl>
                                          <p:spTgt spid="34"/>
                                        </p:tgtEl>
                                        <p:attrNameLst>
                                          <p:attrName>style.visibility</p:attrName>
                                        </p:attrNameLst>
                                      </p:cBhvr>
                                      <p:to>
                                        <p:strVal val="visible"/>
                                      </p:to>
                                    </p:set>
                                    <p:anim calcmode="lin" valueType="num">
                                      <p:cBhvr>
                                        <p:cTn dur="750" fill="hold" id="41"/>
                                        <p:tgtEl>
                                          <p:spTgt spid="34"/>
                                        </p:tgtEl>
                                        <p:attrNameLst>
                                          <p:attrName>ppt_w</p:attrName>
                                        </p:attrNameLst>
                                      </p:cBhvr>
                                      <p:tavLst>
                                        <p:tav tm="0">
                                          <p:val>
                                            <p:strVal val="(6*min(max(#ppt_w*#ppt_h,.3),1)-7.4)/-.7*#ppt_w"/>
                                          </p:val>
                                        </p:tav>
                                        <p:tav tm="100000">
                                          <p:val>
                                            <p:strVal val="#ppt_w"/>
                                          </p:val>
                                        </p:tav>
                                      </p:tavLst>
                                    </p:anim>
                                    <p:anim calcmode="lin" valueType="num">
                                      <p:cBhvr>
                                        <p:cTn dur="750" fill="hold" id="42"/>
                                        <p:tgtEl>
                                          <p:spTgt spid="34"/>
                                        </p:tgtEl>
                                        <p:attrNameLst>
                                          <p:attrName>ppt_h</p:attrName>
                                        </p:attrNameLst>
                                      </p:cBhvr>
                                      <p:tavLst>
                                        <p:tav tm="0">
                                          <p:val>
                                            <p:strVal val="(6*min(max(#ppt_w*#ppt_h,.3),1)-7.4)/-.7*#ppt_h"/>
                                          </p:val>
                                        </p:tav>
                                        <p:tav tm="100000">
                                          <p:val>
                                            <p:strVal val="#ppt_h"/>
                                          </p:val>
                                        </p:tav>
                                      </p:tavLst>
                                    </p:anim>
                                    <p:anim calcmode="lin" valueType="num">
                                      <p:cBhvr>
                                        <p:cTn dur="750" fill="hold" id="43"/>
                                        <p:tgtEl>
                                          <p:spTgt spid="34"/>
                                        </p:tgtEl>
                                        <p:attrNameLst>
                                          <p:attrName>ppt_x</p:attrName>
                                        </p:attrNameLst>
                                      </p:cBhvr>
                                      <p:tavLst>
                                        <p:tav tm="0">
                                          <p:val>
                                            <p:fltVal val="0.5"/>
                                          </p:val>
                                        </p:tav>
                                        <p:tav tm="100000">
                                          <p:val>
                                            <p:strVal val="#ppt_x"/>
                                          </p:val>
                                        </p:tav>
                                      </p:tavLst>
                                    </p:anim>
                                    <p:anim calcmode="lin" valueType="num">
                                      <p:cBhvr>
                                        <p:cTn dur="750" fill="hold" id="44"/>
                                        <p:tgtEl>
                                          <p:spTgt spid="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47">
            <a:extLst>
              <a:ext uri="{FF2B5EF4-FFF2-40B4-BE49-F238E27FC236}">
                <a16:creationId xmlns:a16="http://schemas.microsoft.com/office/drawing/2014/main" id="{6563A417-23AE-41F5-8058-FD3720CD44EE}"/>
              </a:ext>
            </a:extLst>
          </p:cNvPr>
          <p:cNvSpPr txBox="1">
            <a:spLocks noChangeArrowheads="1"/>
          </p:cNvSpPr>
          <p:nvPr/>
        </p:nvSpPr>
        <p:spPr bwMode="auto">
          <a:xfrm>
            <a:off x="4019045" y="1347159"/>
            <a:ext cx="7322499" cy="2238129"/>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300"/>
              </a:lnSpc>
              <a:defRPr/>
            </a:pPr>
            <a:r>
              <a:rPr altLang="en-US" lang="zh-CN" sz="1600">
                <a:latin charset="-122" panose="020b0503020204020204" pitchFamily="34" typeface="微软雅黑"/>
                <a:cs typeface="+mn-ea"/>
                <a:sym charset="-122" panose="020b0503020204020204" pitchFamily="34" typeface="微软雅黑"/>
              </a:rPr>
              <a:t>       在党中央领导下，由中央组织部牵头，中央纪委国家监委机关、中央宣传部、中央党校（国家行政学院）、中央和国家机关工委、教育部党组、国务院国资委党委等参加，建立全国党员教育管理工作协调小组，负责全国党员教育管理工作的规划部署、组织协调和检查指导，协调小组办公室设在中央组织部。省、自治区、直辖市党委应当建立党员教育管理工作协调机构。建立健全党员教育管理工作协调机构运行机制，充分发挥职能作用。</a:t>
            </a:r>
          </a:p>
        </p:txBody>
      </p:sp>
      <p:sp>
        <p:nvSpPr>
          <p:cNvPr id="23" name="TextBox 147">
            <a:extLst>
              <a:ext uri="{FF2B5EF4-FFF2-40B4-BE49-F238E27FC236}">
                <a16:creationId xmlns:a16="http://schemas.microsoft.com/office/drawing/2014/main" id="{3917606E-0335-463B-AAF1-BEE04C2471FC}"/>
              </a:ext>
            </a:extLst>
          </p:cNvPr>
          <p:cNvSpPr txBox="1">
            <a:spLocks noChangeArrowheads="1"/>
          </p:cNvSpPr>
          <p:nvPr/>
        </p:nvSpPr>
        <p:spPr bwMode="auto">
          <a:xfrm>
            <a:off x="4099965" y="3645582"/>
            <a:ext cx="7322499" cy="791751"/>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中央组织部主要负责党员教育管理工作统筹协调，抓好党员集中教育和经常性教育的组织安排，加强对党员教育管理工作的具体指导。</a:t>
            </a:r>
          </a:p>
        </p:txBody>
      </p:sp>
      <p:sp>
        <p:nvSpPr>
          <p:cNvPr id="31" name="TextBox 147">
            <a:extLst>
              <a:ext uri="{FF2B5EF4-FFF2-40B4-BE49-F238E27FC236}">
                <a16:creationId xmlns:a16="http://schemas.microsoft.com/office/drawing/2014/main" id="{711E4296-7977-4974-8015-95F2FA2C38FE}"/>
              </a:ext>
            </a:extLst>
          </p:cNvPr>
          <p:cNvSpPr txBox="1">
            <a:spLocks noChangeArrowheads="1"/>
          </p:cNvSpPr>
          <p:nvPr/>
        </p:nvSpPr>
        <p:spPr bwMode="auto">
          <a:xfrm>
            <a:off x="4099965" y="4580133"/>
            <a:ext cx="7322499" cy="791750"/>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pc="150" sz="1600">
                <a:latin charset="-122" panose="020b0503020204020204" pitchFamily="34" typeface="微软雅黑"/>
                <a:cs typeface="+mn-ea"/>
                <a:sym charset="-122" panose="020b0503020204020204" pitchFamily="34" typeface="微软雅黑"/>
              </a:rPr>
              <a:t>     中央纪委国家监委机关主要负责党员纪律作风教育，指导开展党员监督，查处党员违犯党的纪律和职务违法、职务犯罪行为。</a:t>
            </a:r>
          </a:p>
        </p:txBody>
      </p:sp>
      <p:sp>
        <p:nvSpPr>
          <p:cNvPr id="10" name="TextBox 13">
            <a:extLst>
              <a:ext uri="{FF2B5EF4-FFF2-40B4-BE49-F238E27FC236}">
                <a16:creationId xmlns:a16="http://schemas.microsoft.com/office/drawing/2014/main" id="{776F585A-1902-4927-9A90-EC27DFB2A5B7}"/>
              </a:ext>
            </a:extLst>
          </p:cNvPr>
          <p:cNvSpPr txBox="1">
            <a:spLocks noChangeArrowheads="1"/>
          </p:cNvSpPr>
          <p:nvPr/>
        </p:nvSpPr>
        <p:spPr bwMode="auto">
          <a:xfrm>
            <a:off x="1628037" y="385406"/>
            <a:ext cx="38964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组织领导和工作保障</a:t>
            </a:r>
          </a:p>
        </p:txBody>
      </p:sp>
      <p:sp>
        <p:nvSpPr>
          <p:cNvPr id="11" name="矩形 10">
            <a:extLst>
              <a:ext uri="{FF2B5EF4-FFF2-40B4-BE49-F238E27FC236}">
                <a16:creationId xmlns:a16="http://schemas.microsoft.com/office/drawing/2014/main" id="{5DD76AE9-A1EC-40F7-8970-8B29353B8629}"/>
              </a:ext>
            </a:extLst>
          </p:cNvPr>
          <p:cNvSpPr/>
          <p:nvPr/>
        </p:nvSpPr>
        <p:spPr>
          <a:xfrm>
            <a:off x="500035" y="3033000"/>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第三十九条</a:t>
            </a:r>
          </a:p>
        </p:txBody>
      </p:sp>
      <p:sp>
        <p:nvSpPr>
          <p:cNvPr id="12" name="MH_Other_1">
            <a:extLst>
              <a:ext uri="{FF2B5EF4-FFF2-40B4-BE49-F238E27FC236}">
                <a16:creationId xmlns:a16="http://schemas.microsoft.com/office/drawing/2014/main" id="{B6631AFC-A50B-499E-A5A1-187E25D22C54}"/>
              </a:ext>
            </a:extLst>
          </p:cNvPr>
          <p:cNvSpPr/>
          <p:nvPr>
            <p:custDataLst>
              <p:tags r:id="rId3"/>
            </p:custDataLst>
          </p:nvPr>
        </p:nvSpPr>
        <p:spPr>
          <a:xfrm>
            <a:off x="3443045" y="1923754"/>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13" name="MH_Other_1">
            <a:extLst>
              <a:ext uri="{FF2B5EF4-FFF2-40B4-BE49-F238E27FC236}">
                <a16:creationId xmlns:a16="http://schemas.microsoft.com/office/drawing/2014/main" id="{754559ED-1696-426F-ACA3-D956E9138EC3}"/>
              </a:ext>
            </a:extLst>
          </p:cNvPr>
          <p:cNvSpPr/>
          <p:nvPr>
            <p:custDataLst>
              <p:tags r:id="rId4"/>
            </p:custDataLst>
          </p:nvPr>
        </p:nvSpPr>
        <p:spPr>
          <a:xfrm>
            <a:off x="3443045" y="3794710"/>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16" name="MH_Other_1">
            <a:extLst>
              <a:ext uri="{FF2B5EF4-FFF2-40B4-BE49-F238E27FC236}">
                <a16:creationId xmlns:a16="http://schemas.microsoft.com/office/drawing/2014/main" id="{2D9B593C-CA64-4D51-A7C9-190E87208BC5}"/>
              </a:ext>
            </a:extLst>
          </p:cNvPr>
          <p:cNvSpPr/>
          <p:nvPr>
            <p:custDataLst>
              <p:tags r:id="rId5"/>
            </p:custDataLst>
          </p:nvPr>
        </p:nvSpPr>
        <p:spPr>
          <a:xfrm>
            <a:off x="3443045" y="4688008"/>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3</a:t>
            </a:r>
          </a:p>
        </p:txBody>
      </p:sp>
    </p:spTree>
    <p:custDataLst>
      <p:tags r:id="rId6"/>
    </p:custDataLst>
  </p:cSld>
  <p:clrMapOvr>
    <a:masterClrMapping/>
  </p:clrMapOvr>
  <mc:AlternateContent>
    <mc:Choice Requires="p14">
      <p:transition advClick="0" advTm="2000" p14:dur="900" spd="slow">
        <p14:warp dir="i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49" presetSubtype="0">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500" fill="hold" id="12"/>
                                        <p:tgtEl>
                                          <p:spTgt spid="12"/>
                                        </p:tgtEl>
                                        <p:attrNameLst>
                                          <p:attrName>ppt_w</p:attrName>
                                        </p:attrNameLst>
                                      </p:cBhvr>
                                      <p:tavLst>
                                        <p:tav tm="0">
                                          <p:val>
                                            <p:fltVal val="0"/>
                                          </p:val>
                                        </p:tav>
                                        <p:tav tm="100000">
                                          <p:val>
                                            <p:strVal val="#ppt_w"/>
                                          </p:val>
                                        </p:tav>
                                      </p:tavLst>
                                    </p:anim>
                                    <p:anim calcmode="lin" valueType="num">
                                      <p:cBhvr>
                                        <p:cTn dur="500" fill="hold" id="13"/>
                                        <p:tgtEl>
                                          <p:spTgt spid="12"/>
                                        </p:tgtEl>
                                        <p:attrNameLst>
                                          <p:attrName>ppt_h</p:attrName>
                                        </p:attrNameLst>
                                      </p:cBhvr>
                                      <p:tavLst>
                                        <p:tav tm="0">
                                          <p:val>
                                            <p:fltVal val="0"/>
                                          </p:val>
                                        </p:tav>
                                        <p:tav tm="100000">
                                          <p:val>
                                            <p:strVal val="#ppt_h"/>
                                          </p:val>
                                        </p:tav>
                                      </p:tavLst>
                                    </p:anim>
                                    <p:anim calcmode="lin" valueType="num">
                                      <p:cBhvr>
                                        <p:cTn dur="500" fill="hold" id="14"/>
                                        <p:tgtEl>
                                          <p:spTgt spid="12"/>
                                        </p:tgtEl>
                                        <p:attrNameLst>
                                          <p:attrName>style.rotation</p:attrName>
                                        </p:attrNameLst>
                                      </p:cBhvr>
                                      <p:tavLst>
                                        <p:tav tm="0">
                                          <p:val>
                                            <p:fltVal val="360"/>
                                          </p:val>
                                        </p:tav>
                                        <p:tav tm="100000">
                                          <p:val>
                                            <p:fltVal val="0"/>
                                          </p:val>
                                        </p:tav>
                                      </p:tavLst>
                                    </p:anim>
                                    <p:animEffect filter="fade" transition="in">
                                      <p:cBhvr>
                                        <p:cTn dur="500" id="15"/>
                                        <p:tgtEl>
                                          <p:spTgt spid="12"/>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19"/>
                                        </p:tgtEl>
                                        <p:attrNameLst>
                                          <p:attrName>style.visibility</p:attrName>
                                        </p:attrNameLst>
                                      </p:cBhvr>
                                      <p:to>
                                        <p:strVal val="visible"/>
                                      </p:to>
                                    </p:set>
                                    <p:animEffect filter="wipe(left)" transition="in">
                                      <p:cBhvr>
                                        <p:cTn dur="500" id="18"/>
                                        <p:tgtEl>
                                          <p:spTgt spid="19"/>
                                        </p:tgtEl>
                                      </p:cBhvr>
                                    </p:animEffect>
                                  </p:childTnLst>
                                </p:cTn>
                              </p:par>
                            </p:childTnLst>
                          </p:cTn>
                        </p:par>
                        <p:par>
                          <p:cTn fill="hold" id="19" nodeType="afterGroup">
                            <p:stCondLst>
                              <p:cond delay="1000"/>
                            </p:stCondLst>
                            <p:childTnLst>
                              <p:par>
                                <p:cTn decel="100000" fill="hold" grpId="0" id="20" nodeType="afterEffect" presetClass="entr" presetID="49" presetSubtype="0">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 calcmode="lin" valueType="num">
                                      <p:cBhvr>
                                        <p:cTn dur="500" fill="hold" id="24"/>
                                        <p:tgtEl>
                                          <p:spTgt spid="13"/>
                                        </p:tgtEl>
                                        <p:attrNameLst>
                                          <p:attrName>style.rotation</p:attrName>
                                        </p:attrNameLst>
                                      </p:cBhvr>
                                      <p:tavLst>
                                        <p:tav tm="0">
                                          <p:val>
                                            <p:fltVal val="360"/>
                                          </p:val>
                                        </p:tav>
                                        <p:tav tm="100000">
                                          <p:val>
                                            <p:fltVal val="0"/>
                                          </p:val>
                                        </p:tav>
                                      </p:tavLst>
                                    </p:anim>
                                    <p:animEffect filter="fade" transition="in">
                                      <p:cBhvr>
                                        <p:cTn dur="500" id="25"/>
                                        <p:tgtEl>
                                          <p:spTgt spid="13"/>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23"/>
                                        </p:tgtEl>
                                        <p:attrNameLst>
                                          <p:attrName>style.visibility</p:attrName>
                                        </p:attrNameLst>
                                      </p:cBhvr>
                                      <p:to>
                                        <p:strVal val="visible"/>
                                      </p:to>
                                    </p:set>
                                    <p:animEffect filter="wipe(left)" transition="in">
                                      <p:cBhvr>
                                        <p:cTn dur="500" id="28"/>
                                        <p:tgtEl>
                                          <p:spTgt spid="23"/>
                                        </p:tgtEl>
                                      </p:cBhvr>
                                    </p:animEffect>
                                  </p:childTnLst>
                                </p:cTn>
                              </p:par>
                            </p:childTnLst>
                          </p:cTn>
                        </p:par>
                        <p:par>
                          <p:cTn fill="hold" id="29" nodeType="afterGroup">
                            <p:stCondLst>
                              <p:cond delay="1500"/>
                            </p:stCondLst>
                            <p:childTnLst>
                              <p:par>
                                <p:cTn decel="100000" fill="hold" grpId="0" id="30" nodeType="afterEffect" presetClass="entr" presetID="49" presetSubtype="0">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p:cTn dur="500" fill="hold" id="32"/>
                                        <p:tgtEl>
                                          <p:spTgt spid="16"/>
                                        </p:tgtEl>
                                        <p:attrNameLst>
                                          <p:attrName>ppt_w</p:attrName>
                                        </p:attrNameLst>
                                      </p:cBhvr>
                                      <p:tavLst>
                                        <p:tav tm="0">
                                          <p:val>
                                            <p:fltVal val="0"/>
                                          </p:val>
                                        </p:tav>
                                        <p:tav tm="100000">
                                          <p:val>
                                            <p:strVal val="#ppt_w"/>
                                          </p:val>
                                        </p:tav>
                                      </p:tavLst>
                                    </p:anim>
                                    <p:anim calcmode="lin" valueType="num">
                                      <p:cBhvr>
                                        <p:cTn dur="500" fill="hold" id="33"/>
                                        <p:tgtEl>
                                          <p:spTgt spid="16"/>
                                        </p:tgtEl>
                                        <p:attrNameLst>
                                          <p:attrName>ppt_h</p:attrName>
                                        </p:attrNameLst>
                                      </p:cBhvr>
                                      <p:tavLst>
                                        <p:tav tm="0">
                                          <p:val>
                                            <p:fltVal val="0"/>
                                          </p:val>
                                        </p:tav>
                                        <p:tav tm="100000">
                                          <p:val>
                                            <p:strVal val="#ppt_h"/>
                                          </p:val>
                                        </p:tav>
                                      </p:tavLst>
                                    </p:anim>
                                    <p:anim calcmode="lin" valueType="num">
                                      <p:cBhvr>
                                        <p:cTn dur="500" fill="hold" id="34"/>
                                        <p:tgtEl>
                                          <p:spTgt spid="16"/>
                                        </p:tgtEl>
                                        <p:attrNameLst>
                                          <p:attrName>style.rotation</p:attrName>
                                        </p:attrNameLst>
                                      </p:cBhvr>
                                      <p:tavLst>
                                        <p:tav tm="0">
                                          <p:val>
                                            <p:fltVal val="360"/>
                                          </p:val>
                                        </p:tav>
                                        <p:tav tm="100000">
                                          <p:val>
                                            <p:fltVal val="0"/>
                                          </p:val>
                                        </p:tav>
                                      </p:tavLst>
                                    </p:anim>
                                    <p:animEffect filter="fade" transition="in">
                                      <p:cBhvr>
                                        <p:cTn dur="500" id="35"/>
                                        <p:tgtEl>
                                          <p:spTgt spid="16"/>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31"/>
                                        </p:tgtEl>
                                        <p:attrNameLst>
                                          <p:attrName>style.visibility</p:attrName>
                                        </p:attrNameLst>
                                      </p:cBhvr>
                                      <p:to>
                                        <p:strVal val="visible"/>
                                      </p:to>
                                    </p:set>
                                    <p:animEffect filter="wipe(left)" transition="in">
                                      <p:cBhvr>
                                        <p:cTn dur="500" id="38"/>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P grpId="0" spid="31"/>
      <p:bldP grpId="0" spid="11"/>
      <p:bldP grpId="0" spid="12"/>
      <p:bldP grpId="0" spid="13"/>
      <p:bldP grpId="0" spid="1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TextBox 13">
            <a:extLst>
              <a:ext uri="{FF2B5EF4-FFF2-40B4-BE49-F238E27FC236}">
                <a16:creationId xmlns:a16="http://schemas.microsoft.com/office/drawing/2014/main" id="{EB50C175-0F56-466B-9FBA-2006B697AD4D}"/>
              </a:ext>
            </a:extLst>
          </p:cNvPr>
          <p:cNvSpPr txBox="1">
            <a:spLocks noChangeArrowheads="1"/>
          </p:cNvSpPr>
          <p:nvPr/>
        </p:nvSpPr>
        <p:spPr bwMode="auto">
          <a:xfrm>
            <a:off x="1705675" y="388904"/>
            <a:ext cx="3133025" cy="57906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3000">
                <a:solidFill>
                  <a:srgbClr val="EE0000"/>
                </a:solidFill>
                <a:latin charset="-122" panose="020b0503020204020204" pitchFamily="34" typeface="微软雅黑"/>
                <a:cs typeface="+mn-ea"/>
                <a:sym charset="-122" panose="020b0503020204020204" pitchFamily="34" typeface="微软雅黑"/>
              </a:rPr>
              <a:t>学习中央通知</a:t>
            </a:r>
          </a:p>
        </p:txBody>
      </p:sp>
      <p:grpSp>
        <p:nvGrpSpPr>
          <p:cNvPr id="4" name="组合 3">
            <a:extLst>
              <a:ext uri="{FF2B5EF4-FFF2-40B4-BE49-F238E27FC236}">
                <a16:creationId xmlns:a16="http://schemas.microsoft.com/office/drawing/2014/main" id="{5AFDEA30-D010-4610-B5A7-73D704DE51E7}"/>
              </a:ext>
            </a:extLst>
          </p:cNvPr>
          <p:cNvGrpSpPr/>
          <p:nvPr/>
        </p:nvGrpSpPr>
        <p:grpSpPr>
          <a:xfrm>
            <a:off x="1705675" y="3296675"/>
            <a:ext cx="1420519" cy="1445761"/>
            <a:chOff x="1766673" y="3084730"/>
            <a:chExt cx="1420519" cy="1445761"/>
          </a:xfrm>
        </p:grpSpPr>
        <p:sp>
          <p:nvSpPr>
            <p:cNvPr id="3" name="椭圆 2">
              <a:extLst>
                <a:ext uri="{FF2B5EF4-FFF2-40B4-BE49-F238E27FC236}">
                  <a16:creationId xmlns:a16="http://schemas.microsoft.com/office/drawing/2014/main" id="{D6F22B65-C0A2-4D0C-A027-4347B57F2220}"/>
                </a:ext>
              </a:extLst>
            </p:cNvPr>
            <p:cNvSpPr/>
            <p:nvPr/>
          </p:nvSpPr>
          <p:spPr>
            <a:xfrm>
              <a:off x="1766673" y="3084730"/>
              <a:ext cx="1420519" cy="1420519"/>
            </a:xfrm>
            <a:prstGeom prst="ellipse">
              <a:avLst/>
            </a:prstGeom>
            <a:solidFill>
              <a:srgbClr val="FDF732"/>
            </a:solid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MH_Title_1">
              <a:extLst>
                <a:ext uri="{FF2B5EF4-FFF2-40B4-BE49-F238E27FC236}">
                  <a16:creationId xmlns:a16="http://schemas.microsoft.com/office/drawing/2014/main" id="{6D1E8249-05E3-4D61-B50F-49054F3CEDA2}"/>
                </a:ext>
              </a:extLst>
            </p:cNvPr>
            <p:cNvSpPr/>
            <p:nvPr>
              <p:custDataLst>
                <p:tags r:id="rId3"/>
              </p:custDataLst>
            </p:nvPr>
          </p:nvSpPr>
          <p:spPr>
            <a:xfrm>
              <a:off x="1766673" y="3109973"/>
              <a:ext cx="1420519" cy="14205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lnSpc>
                  <a:spcPct val="120000"/>
                </a:lnSpc>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通知</a:t>
              </a:r>
            </a:p>
            <a:p>
              <a:pPr algn="ctr" eaLnBrk="1" hangingPunct="1">
                <a:lnSpc>
                  <a:spcPct val="120000"/>
                </a:lnSpc>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指出</a:t>
              </a:r>
            </a:p>
          </p:txBody>
        </p:sp>
      </p:grpSp>
      <p:sp>
        <p:nvSpPr>
          <p:cNvPr id="16" name="MH_Other_1">
            <a:extLst>
              <a:ext uri="{FF2B5EF4-FFF2-40B4-BE49-F238E27FC236}">
                <a16:creationId xmlns:a16="http://schemas.microsoft.com/office/drawing/2014/main" id="{5AC03CD7-BCE4-4788-9A98-B74FC5B2D006}"/>
              </a:ext>
            </a:extLst>
          </p:cNvPr>
          <p:cNvSpPr/>
          <p:nvPr>
            <p:custDataLst>
              <p:tags r:id="rId4"/>
            </p:custDataLst>
          </p:nvPr>
        </p:nvSpPr>
        <p:spPr>
          <a:xfrm>
            <a:off x="3449428" y="2634870"/>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17" name="矩形 16">
            <a:extLst>
              <a:ext uri="{FF2B5EF4-FFF2-40B4-BE49-F238E27FC236}">
                <a16:creationId xmlns:a16="http://schemas.microsoft.com/office/drawing/2014/main" id="{B7BCC622-CA4C-44B7-9698-DA8792DA2F65}"/>
              </a:ext>
            </a:extLst>
          </p:cNvPr>
          <p:cNvSpPr>
            <a:spLocks noChangeArrowheads="1"/>
          </p:cNvSpPr>
          <p:nvPr/>
        </p:nvSpPr>
        <p:spPr bwMode="auto">
          <a:xfrm>
            <a:off x="4225312" y="2699580"/>
            <a:ext cx="6391121" cy="411480"/>
          </a:xfrm>
          <a:prstGeom prst="rect">
            <a:avLst/>
          </a:prstGeom>
          <a:noFill/>
          <a:ln>
            <a:noFill/>
          </a:ln>
        </p:spPr>
        <p:txBody>
          <a:bodyPr>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ct val="150000"/>
              </a:lnSpc>
              <a:defRPr/>
            </a:pPr>
            <a:r>
              <a:rPr altLang="en-US" lang="zh-CN" spc="150" sz="1400">
                <a:latin charset="-122" panose="020b0503020204020204" pitchFamily="34" typeface="微软雅黑"/>
                <a:cs typeface="+mn-ea"/>
                <a:sym charset="-122" panose="020b0503020204020204" pitchFamily="34" typeface="微软雅黑"/>
              </a:rPr>
              <a:t>党员教育管理是党的建设基础性经常性工作。</a:t>
            </a:r>
          </a:p>
        </p:txBody>
      </p:sp>
      <p:sp>
        <p:nvSpPr>
          <p:cNvPr id="18" name="MH_Other_1">
            <a:extLst>
              <a:ext uri="{FF2B5EF4-FFF2-40B4-BE49-F238E27FC236}">
                <a16:creationId xmlns:a16="http://schemas.microsoft.com/office/drawing/2014/main" id="{17B32EC1-DC9A-45AA-A798-0D6227602DBB}"/>
              </a:ext>
            </a:extLst>
          </p:cNvPr>
          <p:cNvSpPr/>
          <p:nvPr>
            <p:custDataLst>
              <p:tags r:id="rId5"/>
            </p:custDataLst>
          </p:nvPr>
        </p:nvSpPr>
        <p:spPr>
          <a:xfrm>
            <a:off x="3447843" y="3726402"/>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22" name="MH_Other_1">
            <a:extLst>
              <a:ext uri="{FF2B5EF4-FFF2-40B4-BE49-F238E27FC236}">
                <a16:creationId xmlns:a16="http://schemas.microsoft.com/office/drawing/2014/main" id="{2097817B-77BE-42E7-BD60-B56208F93E1C}"/>
              </a:ext>
            </a:extLst>
          </p:cNvPr>
          <p:cNvSpPr/>
          <p:nvPr>
            <p:custDataLst>
              <p:tags r:id="rId6"/>
            </p:custDataLst>
          </p:nvPr>
        </p:nvSpPr>
        <p:spPr>
          <a:xfrm>
            <a:off x="3464880" y="4867730"/>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3</a:t>
            </a:r>
          </a:p>
        </p:txBody>
      </p:sp>
      <p:sp>
        <p:nvSpPr>
          <p:cNvPr id="24" name="TextBox 23">
            <a:extLst>
              <a:ext uri="{FF2B5EF4-FFF2-40B4-BE49-F238E27FC236}">
                <a16:creationId xmlns:a16="http://schemas.microsoft.com/office/drawing/2014/main" id="{34F6A83F-AF04-4B7F-847E-4D4E2D7F1F46}"/>
              </a:ext>
            </a:extLst>
          </p:cNvPr>
          <p:cNvSpPr txBox="1">
            <a:spLocks noChangeArrowheads="1"/>
          </p:cNvSpPr>
          <p:nvPr/>
        </p:nvSpPr>
        <p:spPr bwMode="auto">
          <a:xfrm>
            <a:off x="4225311" y="3601825"/>
            <a:ext cx="6692589" cy="731520"/>
          </a:xfrm>
          <a:prstGeom prst="rect">
            <a:avLst/>
          </a:prstGeom>
          <a:noFill/>
          <a:ln>
            <a:noFill/>
          </a:ln>
        </p:spPr>
        <p:txBody>
          <a:bodyPr>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nSpc>
                <a:spcPct val="150000"/>
              </a:lnSpc>
              <a:buFont charset="0" panose="020b0604020202020204" pitchFamily="34" typeface="Arial"/>
              <a:buNone/>
              <a:defRPr/>
            </a:pPr>
            <a:r>
              <a:rPr altLang="en-US" lang="zh-CN" spc="150" sz="1400">
                <a:latin charset="-122" panose="020b0503020204020204" pitchFamily="34" typeface="微软雅黑"/>
                <a:cs typeface="+mn-ea"/>
                <a:sym charset="-122" panose="020b0503020204020204" pitchFamily="34" typeface="微软雅黑"/>
              </a:rPr>
              <a:t>党的十八大以来，以习近平同志为核心的党中央高度重视加强党员教育管理工作，推动形成全党从严从实抓党员教育管理的良好态势。</a:t>
            </a:r>
          </a:p>
        </p:txBody>
      </p:sp>
      <p:sp>
        <p:nvSpPr>
          <p:cNvPr id="25" name="TextBox 25">
            <a:extLst>
              <a:ext uri="{FF2B5EF4-FFF2-40B4-BE49-F238E27FC236}">
                <a16:creationId xmlns:a16="http://schemas.microsoft.com/office/drawing/2014/main" id="{3F01B889-5B1E-4021-B67A-F89F4E0D507F}"/>
              </a:ext>
            </a:extLst>
          </p:cNvPr>
          <p:cNvSpPr txBox="1">
            <a:spLocks noChangeArrowheads="1"/>
          </p:cNvSpPr>
          <p:nvPr/>
        </p:nvSpPr>
        <p:spPr bwMode="auto">
          <a:xfrm>
            <a:off x="4225311" y="4643859"/>
            <a:ext cx="6692589" cy="105156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nSpc>
                <a:spcPct val="150000"/>
              </a:lnSpc>
              <a:buFont charset="0" panose="020b0604020202020204" pitchFamily="34" typeface="Arial"/>
              <a:buNone/>
              <a:defRPr/>
            </a:pPr>
            <a:r>
              <a:rPr altLang="zh-CN" lang="en-US" spc="150" sz="1400">
                <a:latin charset="-122" panose="020b0503020204020204" pitchFamily="34" typeface="微软雅黑"/>
                <a:cs typeface="+mn-ea"/>
                <a:sym charset="-122" panose="020b0503020204020204" pitchFamily="34" typeface="微软雅黑"/>
              </a:rPr>
              <a:t>《条例》以习近平新时代中国特色社会主义思想为指导，以党章为根本遵循，总结吸收实践创新成果，对党员教育管理的内容、方式、程序等作出规范，是新时代党员教育管理工作的基本遵循。</a:t>
            </a:r>
          </a:p>
        </p:txBody>
      </p:sp>
      <p:grpSp>
        <p:nvGrpSpPr>
          <p:cNvPr id="2" name="组合 1">
            <a:extLst>
              <a:ext uri="{FF2B5EF4-FFF2-40B4-BE49-F238E27FC236}">
                <a16:creationId xmlns:a16="http://schemas.microsoft.com/office/drawing/2014/main" id="{94BA200E-BB7A-45FF-9BEF-EF64DD7696B9}"/>
              </a:ext>
            </a:extLst>
          </p:cNvPr>
          <p:cNvGrpSpPr/>
          <p:nvPr/>
        </p:nvGrpSpPr>
        <p:grpSpPr>
          <a:xfrm>
            <a:off x="1705675" y="1253344"/>
            <a:ext cx="9458915" cy="983738"/>
            <a:chOff x="1705675" y="1253344"/>
            <a:chExt cx="9458915" cy="983738"/>
          </a:xfrm>
        </p:grpSpPr>
        <p:sp>
          <p:nvSpPr>
            <p:cNvPr id="27" name="矩形: 圆角 6">
              <a:extLst>
                <a:ext uri="{FF2B5EF4-FFF2-40B4-BE49-F238E27FC236}">
                  <a16:creationId xmlns:a16="http://schemas.microsoft.com/office/drawing/2014/main" id="{5573ACB7-4D5E-4B8F-AC0F-51D293B38429}"/>
                </a:ext>
              </a:extLst>
            </p:cNvPr>
            <p:cNvSpPr/>
            <p:nvPr/>
          </p:nvSpPr>
          <p:spPr bwMode="auto">
            <a:xfrm>
              <a:off x="1705675" y="1253344"/>
              <a:ext cx="9458915" cy="983738"/>
            </a:xfrm>
            <a:prstGeom prst="roundRect">
              <a:avLst>
                <a:gd fmla="val 11270" name="adj"/>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sz="1799">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31" name="TextBox 147">
              <a:extLst>
                <a:ext uri="{FF2B5EF4-FFF2-40B4-BE49-F238E27FC236}">
                  <a16:creationId xmlns:a16="http://schemas.microsoft.com/office/drawing/2014/main" id="{6F5E52AB-1CFF-48A3-8BE6-02C3FC002B7E}"/>
                </a:ext>
              </a:extLst>
            </p:cNvPr>
            <p:cNvSpPr txBox="1">
              <a:spLocks noChangeArrowheads="1"/>
            </p:cNvSpPr>
            <p:nvPr/>
          </p:nvSpPr>
          <p:spPr bwMode="auto">
            <a:xfrm>
              <a:off x="2044806" y="1344345"/>
              <a:ext cx="8780652" cy="728844"/>
            </a:xfrm>
            <a:prstGeom prst="rect">
              <a:avLst/>
            </a:prstGeom>
            <a:noFill/>
            <a:ln>
              <a:noFill/>
            </a:ln>
          </p:spPr>
          <p:txBody>
            <a:bodyPr bIns="69067" lIns="138136" rIns="138136" tIns="69067"/>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ctr" eaLnBrk="1" hangingPunct="1">
                <a:lnSpc>
                  <a:spcPts val="2800"/>
                </a:lnSpc>
                <a:defRPr/>
              </a:pPr>
              <a:r>
                <a:rPr altLang="en-US" b="1" lang="zh-CN" sz="2000">
                  <a:solidFill>
                    <a:schemeClr val="bg1"/>
                  </a:solidFill>
                  <a:latin charset="-122" panose="020b0503020204020204" pitchFamily="34" typeface="微软雅黑"/>
                  <a:cs typeface="+mn-ea"/>
                  <a:sym charset="-122" panose="020b0503020204020204" pitchFamily="34" typeface="微软雅黑"/>
                </a:rPr>
                <a:t>近日，中共中央印发了《中国共产党党员教育管理工作条例》（以下简称《条例》），并发出通知，要求各地区各部门认真遵照执行。</a:t>
              </a:r>
            </a:p>
          </p:txBody>
        </p:sp>
      </p:grpSp>
    </p:spTree>
    <p:custDataLst>
      <p:tags r:id="rId7"/>
    </p:custDataLst>
  </p:cSld>
  <p:clrMapOvr>
    <a:masterClrMapping/>
  </p:clrMapOvr>
  <mc:AlternateContent>
    <mc:Choice Requires="p15">
      <p:transition advClick="0" advTm="2000" p14:dur="1250" spd="slow">
        <p15:prstTrans prst="peelOff"/>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par>
                                <p:cTn decel="100000" fill="hold" grpId="0" id="15" nodeType="withEffect" presetClass="entr" presetID="49" presetSubtype="0">
                                  <p:stCondLst>
                                    <p:cond delay="50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 calcmode="lin" valueType="num">
                                      <p:cBhvr>
                                        <p:cTn dur="500" fill="hold" id="19"/>
                                        <p:tgtEl>
                                          <p:spTgt spid="16"/>
                                        </p:tgtEl>
                                        <p:attrNameLst>
                                          <p:attrName>style.rotation</p:attrName>
                                        </p:attrNameLst>
                                      </p:cBhvr>
                                      <p:tavLst>
                                        <p:tav tm="0">
                                          <p:val>
                                            <p:fltVal val="360"/>
                                          </p:val>
                                        </p:tav>
                                        <p:tav tm="100000">
                                          <p:val>
                                            <p:fltVal val="0"/>
                                          </p:val>
                                        </p:tav>
                                      </p:tavLst>
                                    </p:anim>
                                    <p:animEffect filter="fade" transition="in">
                                      <p:cBhvr>
                                        <p:cTn dur="500" id="20"/>
                                        <p:tgtEl>
                                          <p:spTgt spid="16"/>
                                        </p:tgtEl>
                                      </p:cBhvr>
                                    </p:animEffect>
                                  </p:childTnLst>
                                </p:cTn>
                              </p:par>
                              <p:par>
                                <p:cTn fill="hold" grpId="0" id="21" nodeType="withEffect" presetClass="entr" presetID="22" presetSubtype="8">
                                  <p:stCondLst>
                                    <p:cond delay="500"/>
                                  </p:stCondLst>
                                  <p:childTnLst>
                                    <p:set>
                                      <p:cBhvr>
                                        <p:cTn dur="1" fill="hold" id="22">
                                          <p:stCondLst>
                                            <p:cond delay="0"/>
                                          </p:stCondLst>
                                        </p:cTn>
                                        <p:tgtEl>
                                          <p:spTgt spid="17"/>
                                        </p:tgtEl>
                                        <p:attrNameLst>
                                          <p:attrName>style.visibility</p:attrName>
                                        </p:attrNameLst>
                                      </p:cBhvr>
                                      <p:to>
                                        <p:strVal val="visible"/>
                                      </p:to>
                                    </p:set>
                                    <p:animEffect filter="wipe(left)" transition="in">
                                      <p:cBhvr>
                                        <p:cTn dur="500" id="23"/>
                                        <p:tgtEl>
                                          <p:spTgt spid="17"/>
                                        </p:tgtEl>
                                      </p:cBhvr>
                                    </p:animEffect>
                                  </p:childTnLst>
                                </p:cTn>
                              </p:par>
                            </p:childTnLst>
                          </p:cTn>
                        </p:par>
                        <p:par>
                          <p:cTn fill="hold" id="24" nodeType="afterGroup">
                            <p:stCondLst>
                              <p:cond delay="1500"/>
                            </p:stCondLst>
                            <p:childTnLst>
                              <p:par>
                                <p:cTn decel="100000" fill="hold" grpId="0" id="25" nodeType="afterEffect" presetClass="entr" presetID="49" presetSubtype="0">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p:cTn dur="500" fill="hold" id="27"/>
                                        <p:tgtEl>
                                          <p:spTgt spid="18"/>
                                        </p:tgtEl>
                                        <p:attrNameLst>
                                          <p:attrName>ppt_w</p:attrName>
                                        </p:attrNameLst>
                                      </p:cBhvr>
                                      <p:tavLst>
                                        <p:tav tm="0">
                                          <p:val>
                                            <p:fltVal val="0"/>
                                          </p:val>
                                        </p:tav>
                                        <p:tav tm="100000">
                                          <p:val>
                                            <p:strVal val="#ppt_w"/>
                                          </p:val>
                                        </p:tav>
                                      </p:tavLst>
                                    </p:anim>
                                    <p:anim calcmode="lin" valueType="num">
                                      <p:cBhvr>
                                        <p:cTn dur="500" fill="hold" id="28"/>
                                        <p:tgtEl>
                                          <p:spTgt spid="18"/>
                                        </p:tgtEl>
                                        <p:attrNameLst>
                                          <p:attrName>ppt_h</p:attrName>
                                        </p:attrNameLst>
                                      </p:cBhvr>
                                      <p:tavLst>
                                        <p:tav tm="0">
                                          <p:val>
                                            <p:fltVal val="0"/>
                                          </p:val>
                                        </p:tav>
                                        <p:tav tm="100000">
                                          <p:val>
                                            <p:strVal val="#ppt_h"/>
                                          </p:val>
                                        </p:tav>
                                      </p:tavLst>
                                    </p:anim>
                                    <p:anim calcmode="lin" valueType="num">
                                      <p:cBhvr>
                                        <p:cTn dur="500" fill="hold" id="29"/>
                                        <p:tgtEl>
                                          <p:spTgt spid="18"/>
                                        </p:tgtEl>
                                        <p:attrNameLst>
                                          <p:attrName>style.rotation</p:attrName>
                                        </p:attrNameLst>
                                      </p:cBhvr>
                                      <p:tavLst>
                                        <p:tav tm="0">
                                          <p:val>
                                            <p:fltVal val="360"/>
                                          </p:val>
                                        </p:tav>
                                        <p:tav tm="100000">
                                          <p:val>
                                            <p:fltVal val="0"/>
                                          </p:val>
                                        </p:tav>
                                      </p:tavLst>
                                    </p:anim>
                                    <p:animEffect filter="fade" transition="in">
                                      <p:cBhvr>
                                        <p:cTn dur="500" id="30"/>
                                        <p:tgtEl>
                                          <p:spTgt spid="18"/>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24"/>
                                        </p:tgtEl>
                                        <p:attrNameLst>
                                          <p:attrName>style.visibility</p:attrName>
                                        </p:attrNameLst>
                                      </p:cBhvr>
                                      <p:to>
                                        <p:strVal val="visible"/>
                                      </p:to>
                                    </p:set>
                                    <p:animEffect filter="wipe(left)" transition="in">
                                      <p:cBhvr>
                                        <p:cTn dur="500" id="33"/>
                                        <p:tgtEl>
                                          <p:spTgt spid="24"/>
                                        </p:tgtEl>
                                      </p:cBhvr>
                                    </p:animEffect>
                                  </p:childTnLst>
                                </p:cTn>
                              </p:par>
                            </p:childTnLst>
                          </p:cTn>
                        </p:par>
                        <p:par>
                          <p:cTn fill="hold" id="34" nodeType="afterGroup">
                            <p:stCondLst>
                              <p:cond delay="2000"/>
                            </p:stCondLst>
                            <p:childTnLst>
                              <p:par>
                                <p:cTn decel="100000" fill="hold" grpId="0" id="35" nodeType="afterEffect" presetClass="entr" presetID="49" presetSubtype="0">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p:cTn dur="500" fill="hold" id="37"/>
                                        <p:tgtEl>
                                          <p:spTgt spid="22"/>
                                        </p:tgtEl>
                                        <p:attrNameLst>
                                          <p:attrName>ppt_w</p:attrName>
                                        </p:attrNameLst>
                                      </p:cBhvr>
                                      <p:tavLst>
                                        <p:tav tm="0">
                                          <p:val>
                                            <p:fltVal val="0"/>
                                          </p:val>
                                        </p:tav>
                                        <p:tav tm="100000">
                                          <p:val>
                                            <p:strVal val="#ppt_w"/>
                                          </p:val>
                                        </p:tav>
                                      </p:tavLst>
                                    </p:anim>
                                    <p:anim calcmode="lin" valueType="num">
                                      <p:cBhvr>
                                        <p:cTn dur="500" fill="hold" id="38"/>
                                        <p:tgtEl>
                                          <p:spTgt spid="22"/>
                                        </p:tgtEl>
                                        <p:attrNameLst>
                                          <p:attrName>ppt_h</p:attrName>
                                        </p:attrNameLst>
                                      </p:cBhvr>
                                      <p:tavLst>
                                        <p:tav tm="0">
                                          <p:val>
                                            <p:fltVal val="0"/>
                                          </p:val>
                                        </p:tav>
                                        <p:tav tm="100000">
                                          <p:val>
                                            <p:strVal val="#ppt_h"/>
                                          </p:val>
                                        </p:tav>
                                      </p:tavLst>
                                    </p:anim>
                                    <p:anim calcmode="lin" valueType="num">
                                      <p:cBhvr>
                                        <p:cTn dur="500" fill="hold" id="39"/>
                                        <p:tgtEl>
                                          <p:spTgt spid="22"/>
                                        </p:tgtEl>
                                        <p:attrNameLst>
                                          <p:attrName>style.rotation</p:attrName>
                                        </p:attrNameLst>
                                      </p:cBhvr>
                                      <p:tavLst>
                                        <p:tav tm="0">
                                          <p:val>
                                            <p:fltVal val="360"/>
                                          </p:val>
                                        </p:tav>
                                        <p:tav tm="100000">
                                          <p:val>
                                            <p:fltVal val="0"/>
                                          </p:val>
                                        </p:tav>
                                      </p:tavLst>
                                    </p:anim>
                                    <p:animEffect filter="fade" transition="in">
                                      <p:cBhvr>
                                        <p:cTn dur="500" id="40"/>
                                        <p:tgtEl>
                                          <p:spTgt spid="22"/>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25"/>
                                        </p:tgtEl>
                                        <p:attrNameLst>
                                          <p:attrName>style.visibility</p:attrName>
                                        </p:attrNameLst>
                                      </p:cBhvr>
                                      <p:to>
                                        <p:strVal val="visible"/>
                                      </p:to>
                                    </p:set>
                                    <p:animEffect filter="wipe(left)" transition="in">
                                      <p:cBhvr>
                                        <p:cTn dur="500" id="43"/>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22"/>
      <p:bldP grpId="0" spid="24"/>
      <p:bldP grpId="0" spid="25"/>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47">
            <a:extLst>
              <a:ext uri="{FF2B5EF4-FFF2-40B4-BE49-F238E27FC236}">
                <a16:creationId xmlns:a16="http://schemas.microsoft.com/office/drawing/2014/main" id="{E368C74D-B830-4BCC-9AE0-CBFDA5970416}"/>
              </a:ext>
            </a:extLst>
          </p:cNvPr>
          <p:cNvSpPr txBox="1">
            <a:spLocks noChangeArrowheads="1"/>
          </p:cNvSpPr>
          <p:nvPr/>
        </p:nvSpPr>
        <p:spPr bwMode="auto">
          <a:xfrm>
            <a:off x="4072175" y="1447147"/>
            <a:ext cx="7403419" cy="714003"/>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中央宣传部主要负责党员政治理论教育、形势政策教育，指导协调编写党员教育教材，组织党员先进典型的学习宣传。</a:t>
            </a:r>
          </a:p>
        </p:txBody>
      </p:sp>
      <p:sp>
        <p:nvSpPr>
          <p:cNvPr id="23" name="TextBox 147">
            <a:extLst>
              <a:ext uri="{FF2B5EF4-FFF2-40B4-BE49-F238E27FC236}">
                <a16:creationId xmlns:a16="http://schemas.microsoft.com/office/drawing/2014/main" id="{C4D596EF-6058-407A-8AD4-721B07BD9D8C}"/>
              </a:ext>
            </a:extLst>
          </p:cNvPr>
          <p:cNvSpPr txBox="1">
            <a:spLocks noChangeArrowheads="1"/>
          </p:cNvSpPr>
          <p:nvPr/>
        </p:nvSpPr>
        <p:spPr bwMode="auto">
          <a:xfrm>
            <a:off x="4042029" y="2310910"/>
            <a:ext cx="7322499" cy="714003"/>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中央党校（国家行政学院）主要负责党员领导干部培训，指导地方党校（行政学院）将党员教育培训列入教学计划，保证课时和教学质量。</a:t>
            </a:r>
          </a:p>
        </p:txBody>
      </p:sp>
      <p:sp>
        <p:nvSpPr>
          <p:cNvPr id="31" name="TextBox 147">
            <a:extLst>
              <a:ext uri="{FF2B5EF4-FFF2-40B4-BE49-F238E27FC236}">
                <a16:creationId xmlns:a16="http://schemas.microsoft.com/office/drawing/2014/main" id="{BCC2A65E-6080-4D2C-9356-B7A588623984}"/>
              </a:ext>
            </a:extLst>
          </p:cNvPr>
          <p:cNvSpPr txBox="1">
            <a:spLocks noChangeArrowheads="1"/>
          </p:cNvSpPr>
          <p:nvPr/>
        </p:nvSpPr>
        <p:spPr bwMode="auto">
          <a:xfrm>
            <a:off x="4042029" y="3089663"/>
            <a:ext cx="7463713" cy="2864531"/>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nSpc>
                <a:spcPts val="3000"/>
              </a:lnSpc>
              <a:defRPr/>
            </a:pPr>
            <a:r>
              <a:rPr altLang="en-US" lang="zh-CN" sz="1600">
                <a:latin charset="-122" panose="020b0503020204020204" pitchFamily="34" typeface="微软雅黑"/>
                <a:cs typeface="+mn-ea"/>
                <a:sym charset="-122" panose="020b0503020204020204" pitchFamily="34" typeface="微软雅黑"/>
              </a:rPr>
              <a:t>       中央和国家机关工委主要负责指导中央和国家机关各级党组织做好党员教育管理工作。</a:t>
            </a:r>
          </a:p>
          <a:p>
            <a:pPr>
              <a:lnSpc>
                <a:spcPts val="3000"/>
              </a:lnSpc>
              <a:defRPr/>
            </a:pPr>
            <a:r>
              <a:rPr altLang="en-US" lang="zh-CN" sz="1600">
                <a:latin charset="-122" panose="020b0503020204020204" pitchFamily="34" typeface="微软雅黑"/>
                <a:cs typeface="+mn-ea"/>
                <a:sym charset="-122" panose="020b0503020204020204" pitchFamily="34" typeface="微软雅黑"/>
              </a:rPr>
              <a:t>　　教育部党组主要负责宏观指导高等学校党员教育管理工作。</a:t>
            </a:r>
          </a:p>
          <a:p>
            <a:pPr>
              <a:lnSpc>
                <a:spcPts val="3000"/>
              </a:lnSpc>
              <a:defRPr/>
            </a:pPr>
            <a:r>
              <a:rPr altLang="en-US" lang="zh-CN" sz="1600">
                <a:latin charset="-122" panose="020b0503020204020204" pitchFamily="34" typeface="微软雅黑"/>
                <a:cs typeface="+mn-ea"/>
                <a:sym charset="-122" panose="020b0503020204020204" pitchFamily="34" typeface="微软雅黑"/>
              </a:rPr>
              <a:t>　　国务院国资委党委主要负责所监管企业党员教育管理工作。</a:t>
            </a:r>
          </a:p>
          <a:p>
            <a:pPr>
              <a:lnSpc>
                <a:spcPts val="3000"/>
              </a:lnSpc>
              <a:defRPr/>
            </a:pPr>
            <a:r>
              <a:rPr altLang="en-US" lang="zh-CN" sz="1600">
                <a:latin charset="-122" panose="020b0503020204020204" pitchFamily="34" typeface="微软雅黑"/>
                <a:cs typeface="+mn-ea"/>
                <a:sym charset="-122" panose="020b0503020204020204" pitchFamily="34" typeface="微软雅黑"/>
              </a:rPr>
              <a:t>　　地方各级党委组织部和纪检监察机关、党委宣传部、党校（行政学院）、机关工委、教育工委、国资委党委等，分别按照职能职责，承担党员教育管理工作任务。</a:t>
            </a:r>
          </a:p>
        </p:txBody>
      </p:sp>
      <p:sp>
        <p:nvSpPr>
          <p:cNvPr id="10" name="TextBox 13">
            <a:extLst>
              <a:ext uri="{FF2B5EF4-FFF2-40B4-BE49-F238E27FC236}">
                <a16:creationId xmlns:a16="http://schemas.microsoft.com/office/drawing/2014/main" id="{B041D752-052F-4F37-8A99-531A33D5633D}"/>
              </a:ext>
            </a:extLst>
          </p:cNvPr>
          <p:cNvSpPr txBox="1">
            <a:spLocks noChangeArrowheads="1"/>
          </p:cNvSpPr>
          <p:nvPr/>
        </p:nvSpPr>
        <p:spPr bwMode="auto">
          <a:xfrm>
            <a:off x="1628037" y="385406"/>
            <a:ext cx="38964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组织领导和工作保障</a:t>
            </a:r>
          </a:p>
        </p:txBody>
      </p:sp>
      <p:sp>
        <p:nvSpPr>
          <p:cNvPr id="11" name="矩形 10">
            <a:extLst>
              <a:ext uri="{FF2B5EF4-FFF2-40B4-BE49-F238E27FC236}">
                <a16:creationId xmlns:a16="http://schemas.microsoft.com/office/drawing/2014/main" id="{D50ED159-7E77-48CB-BB1E-C651F86E650F}"/>
              </a:ext>
            </a:extLst>
          </p:cNvPr>
          <p:cNvSpPr/>
          <p:nvPr/>
        </p:nvSpPr>
        <p:spPr>
          <a:xfrm>
            <a:off x="423835" y="2693663"/>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第三十九条</a:t>
            </a:r>
          </a:p>
        </p:txBody>
      </p:sp>
      <p:sp>
        <p:nvSpPr>
          <p:cNvPr id="13" name="MH_Other_1">
            <a:extLst>
              <a:ext uri="{FF2B5EF4-FFF2-40B4-BE49-F238E27FC236}">
                <a16:creationId xmlns:a16="http://schemas.microsoft.com/office/drawing/2014/main" id="{8AA60E7A-A254-4611-A65E-515405D51558}"/>
              </a:ext>
            </a:extLst>
          </p:cNvPr>
          <p:cNvSpPr/>
          <p:nvPr>
            <p:custDataLst>
              <p:tags r:id="rId3"/>
            </p:custDataLst>
          </p:nvPr>
        </p:nvSpPr>
        <p:spPr>
          <a:xfrm>
            <a:off x="3404945" y="1390354"/>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4</a:t>
            </a:r>
          </a:p>
        </p:txBody>
      </p:sp>
      <p:sp>
        <p:nvSpPr>
          <p:cNvPr id="15" name="MH_Other_1">
            <a:extLst>
              <a:ext uri="{FF2B5EF4-FFF2-40B4-BE49-F238E27FC236}">
                <a16:creationId xmlns:a16="http://schemas.microsoft.com/office/drawing/2014/main" id="{569492B8-28F7-4BC0-98B3-A6E4B5B75ED5}"/>
              </a:ext>
            </a:extLst>
          </p:cNvPr>
          <p:cNvSpPr/>
          <p:nvPr>
            <p:custDataLst>
              <p:tags r:id="rId4"/>
            </p:custDataLst>
          </p:nvPr>
        </p:nvSpPr>
        <p:spPr>
          <a:xfrm>
            <a:off x="3403747" y="2310910"/>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5</a:t>
            </a:r>
          </a:p>
        </p:txBody>
      </p:sp>
      <p:sp>
        <p:nvSpPr>
          <p:cNvPr id="16" name="MH_Other_1">
            <a:extLst>
              <a:ext uri="{FF2B5EF4-FFF2-40B4-BE49-F238E27FC236}">
                <a16:creationId xmlns:a16="http://schemas.microsoft.com/office/drawing/2014/main" id="{7BD16502-425F-492F-A20F-95819737243A}"/>
              </a:ext>
            </a:extLst>
          </p:cNvPr>
          <p:cNvSpPr/>
          <p:nvPr>
            <p:custDataLst>
              <p:tags r:id="rId5"/>
            </p:custDataLst>
          </p:nvPr>
        </p:nvSpPr>
        <p:spPr>
          <a:xfrm>
            <a:off x="3404945" y="4154608"/>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6</a:t>
            </a:r>
          </a:p>
        </p:txBody>
      </p:sp>
    </p:spTree>
    <p:custDataLst>
      <p:tags r:id="rId6"/>
    </p:custDataLst>
  </p:cSld>
  <p:clrMapOvr>
    <a:masterClrMapping/>
  </p:clrMapOvr>
  <mc:AlternateContent>
    <mc:Choice Requires="p14">
      <p:transition advClick="0" advTm="2000" p14:dur="900" spd="slow">
        <p14:warp dir="i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49" presetSubtype="0">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500" fill="hold" id="12"/>
                                        <p:tgtEl>
                                          <p:spTgt spid="13"/>
                                        </p:tgtEl>
                                        <p:attrNameLst>
                                          <p:attrName>ppt_w</p:attrName>
                                        </p:attrNameLst>
                                      </p:cBhvr>
                                      <p:tavLst>
                                        <p:tav tm="0">
                                          <p:val>
                                            <p:fltVal val="0"/>
                                          </p:val>
                                        </p:tav>
                                        <p:tav tm="100000">
                                          <p:val>
                                            <p:strVal val="#ppt_w"/>
                                          </p:val>
                                        </p:tav>
                                      </p:tavLst>
                                    </p:anim>
                                    <p:anim calcmode="lin" valueType="num">
                                      <p:cBhvr>
                                        <p:cTn dur="500" fill="hold" id="13"/>
                                        <p:tgtEl>
                                          <p:spTgt spid="13"/>
                                        </p:tgtEl>
                                        <p:attrNameLst>
                                          <p:attrName>ppt_h</p:attrName>
                                        </p:attrNameLst>
                                      </p:cBhvr>
                                      <p:tavLst>
                                        <p:tav tm="0">
                                          <p:val>
                                            <p:fltVal val="0"/>
                                          </p:val>
                                        </p:tav>
                                        <p:tav tm="100000">
                                          <p:val>
                                            <p:strVal val="#ppt_h"/>
                                          </p:val>
                                        </p:tav>
                                      </p:tavLst>
                                    </p:anim>
                                    <p:anim calcmode="lin" valueType="num">
                                      <p:cBhvr>
                                        <p:cTn dur="500" fill="hold" id="14"/>
                                        <p:tgtEl>
                                          <p:spTgt spid="13"/>
                                        </p:tgtEl>
                                        <p:attrNameLst>
                                          <p:attrName>style.rotation</p:attrName>
                                        </p:attrNameLst>
                                      </p:cBhvr>
                                      <p:tavLst>
                                        <p:tav tm="0">
                                          <p:val>
                                            <p:fltVal val="360"/>
                                          </p:val>
                                        </p:tav>
                                        <p:tav tm="100000">
                                          <p:val>
                                            <p:fltVal val="0"/>
                                          </p:val>
                                        </p:tav>
                                      </p:tavLst>
                                    </p:anim>
                                    <p:animEffect filter="fade" transition="in">
                                      <p:cBhvr>
                                        <p:cTn dur="500" id="15"/>
                                        <p:tgtEl>
                                          <p:spTgt spid="13"/>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19"/>
                                        </p:tgtEl>
                                        <p:attrNameLst>
                                          <p:attrName>style.visibility</p:attrName>
                                        </p:attrNameLst>
                                      </p:cBhvr>
                                      <p:to>
                                        <p:strVal val="visible"/>
                                      </p:to>
                                    </p:set>
                                    <p:animEffect filter="wipe(left)" transition="in">
                                      <p:cBhvr>
                                        <p:cTn dur="500" id="18"/>
                                        <p:tgtEl>
                                          <p:spTgt spid="19"/>
                                        </p:tgtEl>
                                      </p:cBhvr>
                                    </p:animEffect>
                                  </p:childTnLst>
                                </p:cTn>
                              </p:par>
                            </p:childTnLst>
                          </p:cTn>
                        </p:par>
                        <p:par>
                          <p:cTn fill="hold" id="19" nodeType="afterGroup">
                            <p:stCondLst>
                              <p:cond delay="1000"/>
                            </p:stCondLst>
                            <p:childTnLst>
                              <p:par>
                                <p:cTn decel="100000" fill="hold" grpId="0" id="20" nodeType="afterEffect" presetClass="entr" presetID="49" presetSubtype="0">
                                  <p:stCondLst>
                                    <p:cond delay="0"/>
                                  </p:stCondLst>
                                  <p:childTnLst>
                                    <p:set>
                                      <p:cBhvr>
                                        <p:cTn dur="1" fill="hold" id="21">
                                          <p:stCondLst>
                                            <p:cond delay="0"/>
                                          </p:stCondLst>
                                        </p:cTn>
                                        <p:tgtEl>
                                          <p:spTgt spid="15"/>
                                        </p:tgtEl>
                                        <p:attrNameLst>
                                          <p:attrName>style.visibility</p:attrName>
                                        </p:attrNameLst>
                                      </p:cBhvr>
                                      <p:to>
                                        <p:strVal val="visible"/>
                                      </p:to>
                                    </p:set>
                                    <p:anim calcmode="lin" valueType="num">
                                      <p:cBhvr>
                                        <p:cTn dur="500" fill="hold" id="22"/>
                                        <p:tgtEl>
                                          <p:spTgt spid="15"/>
                                        </p:tgtEl>
                                        <p:attrNameLst>
                                          <p:attrName>ppt_w</p:attrName>
                                        </p:attrNameLst>
                                      </p:cBhvr>
                                      <p:tavLst>
                                        <p:tav tm="0">
                                          <p:val>
                                            <p:fltVal val="0"/>
                                          </p:val>
                                        </p:tav>
                                        <p:tav tm="100000">
                                          <p:val>
                                            <p:strVal val="#ppt_w"/>
                                          </p:val>
                                        </p:tav>
                                      </p:tavLst>
                                    </p:anim>
                                    <p:anim calcmode="lin" valueType="num">
                                      <p:cBhvr>
                                        <p:cTn dur="500" fill="hold" id="23"/>
                                        <p:tgtEl>
                                          <p:spTgt spid="15"/>
                                        </p:tgtEl>
                                        <p:attrNameLst>
                                          <p:attrName>ppt_h</p:attrName>
                                        </p:attrNameLst>
                                      </p:cBhvr>
                                      <p:tavLst>
                                        <p:tav tm="0">
                                          <p:val>
                                            <p:fltVal val="0"/>
                                          </p:val>
                                        </p:tav>
                                        <p:tav tm="100000">
                                          <p:val>
                                            <p:strVal val="#ppt_h"/>
                                          </p:val>
                                        </p:tav>
                                      </p:tavLst>
                                    </p:anim>
                                    <p:anim calcmode="lin" valueType="num">
                                      <p:cBhvr>
                                        <p:cTn dur="500" fill="hold" id="24"/>
                                        <p:tgtEl>
                                          <p:spTgt spid="15"/>
                                        </p:tgtEl>
                                        <p:attrNameLst>
                                          <p:attrName>style.rotation</p:attrName>
                                        </p:attrNameLst>
                                      </p:cBhvr>
                                      <p:tavLst>
                                        <p:tav tm="0">
                                          <p:val>
                                            <p:fltVal val="360"/>
                                          </p:val>
                                        </p:tav>
                                        <p:tav tm="100000">
                                          <p:val>
                                            <p:fltVal val="0"/>
                                          </p:val>
                                        </p:tav>
                                      </p:tavLst>
                                    </p:anim>
                                    <p:animEffect filter="fade" transition="in">
                                      <p:cBhvr>
                                        <p:cTn dur="500" id="25"/>
                                        <p:tgtEl>
                                          <p:spTgt spid="15"/>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23"/>
                                        </p:tgtEl>
                                        <p:attrNameLst>
                                          <p:attrName>style.visibility</p:attrName>
                                        </p:attrNameLst>
                                      </p:cBhvr>
                                      <p:to>
                                        <p:strVal val="visible"/>
                                      </p:to>
                                    </p:set>
                                    <p:animEffect filter="wipe(left)" transition="in">
                                      <p:cBhvr>
                                        <p:cTn dur="500" id="28"/>
                                        <p:tgtEl>
                                          <p:spTgt spid="23"/>
                                        </p:tgtEl>
                                      </p:cBhvr>
                                    </p:animEffect>
                                  </p:childTnLst>
                                </p:cTn>
                              </p:par>
                            </p:childTnLst>
                          </p:cTn>
                        </p:par>
                        <p:par>
                          <p:cTn fill="hold" id="29" nodeType="afterGroup">
                            <p:stCondLst>
                              <p:cond delay="1500"/>
                            </p:stCondLst>
                            <p:childTnLst>
                              <p:par>
                                <p:cTn decel="100000" fill="hold" grpId="0" id="30" nodeType="afterEffect" presetClass="entr" presetID="49" presetSubtype="0">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p:cTn dur="500" fill="hold" id="32"/>
                                        <p:tgtEl>
                                          <p:spTgt spid="16"/>
                                        </p:tgtEl>
                                        <p:attrNameLst>
                                          <p:attrName>ppt_w</p:attrName>
                                        </p:attrNameLst>
                                      </p:cBhvr>
                                      <p:tavLst>
                                        <p:tav tm="0">
                                          <p:val>
                                            <p:fltVal val="0"/>
                                          </p:val>
                                        </p:tav>
                                        <p:tav tm="100000">
                                          <p:val>
                                            <p:strVal val="#ppt_w"/>
                                          </p:val>
                                        </p:tav>
                                      </p:tavLst>
                                    </p:anim>
                                    <p:anim calcmode="lin" valueType="num">
                                      <p:cBhvr>
                                        <p:cTn dur="500" fill="hold" id="33"/>
                                        <p:tgtEl>
                                          <p:spTgt spid="16"/>
                                        </p:tgtEl>
                                        <p:attrNameLst>
                                          <p:attrName>ppt_h</p:attrName>
                                        </p:attrNameLst>
                                      </p:cBhvr>
                                      <p:tavLst>
                                        <p:tav tm="0">
                                          <p:val>
                                            <p:fltVal val="0"/>
                                          </p:val>
                                        </p:tav>
                                        <p:tav tm="100000">
                                          <p:val>
                                            <p:strVal val="#ppt_h"/>
                                          </p:val>
                                        </p:tav>
                                      </p:tavLst>
                                    </p:anim>
                                    <p:anim calcmode="lin" valueType="num">
                                      <p:cBhvr>
                                        <p:cTn dur="500" fill="hold" id="34"/>
                                        <p:tgtEl>
                                          <p:spTgt spid="16"/>
                                        </p:tgtEl>
                                        <p:attrNameLst>
                                          <p:attrName>style.rotation</p:attrName>
                                        </p:attrNameLst>
                                      </p:cBhvr>
                                      <p:tavLst>
                                        <p:tav tm="0">
                                          <p:val>
                                            <p:fltVal val="360"/>
                                          </p:val>
                                        </p:tav>
                                        <p:tav tm="100000">
                                          <p:val>
                                            <p:fltVal val="0"/>
                                          </p:val>
                                        </p:tav>
                                      </p:tavLst>
                                    </p:anim>
                                    <p:animEffect filter="fade" transition="in">
                                      <p:cBhvr>
                                        <p:cTn dur="500" id="35"/>
                                        <p:tgtEl>
                                          <p:spTgt spid="16"/>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31"/>
                                        </p:tgtEl>
                                        <p:attrNameLst>
                                          <p:attrName>style.visibility</p:attrName>
                                        </p:attrNameLst>
                                      </p:cBhvr>
                                      <p:to>
                                        <p:strVal val="visible"/>
                                      </p:to>
                                    </p:set>
                                    <p:animEffect filter="wipe(left)" transition="in">
                                      <p:cBhvr>
                                        <p:cTn dur="500" id="38"/>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P grpId="0" spid="31"/>
      <p:bldP grpId="0" spid="11"/>
      <p:bldP grpId="0" spid="13"/>
      <p:bldP grpId="0" spid="15"/>
      <p:bldP grpId="0" spid="16"/>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47">
            <a:extLst>
              <a:ext uri="{FF2B5EF4-FFF2-40B4-BE49-F238E27FC236}">
                <a16:creationId xmlns:a16="http://schemas.microsoft.com/office/drawing/2014/main" id="{1B7ADB10-E5DB-4C22-9B43-F4B7DBAF2051}"/>
              </a:ext>
            </a:extLst>
          </p:cNvPr>
          <p:cNvSpPr txBox="1">
            <a:spLocks noChangeArrowheads="1"/>
          </p:cNvSpPr>
          <p:nvPr/>
        </p:nvSpPr>
        <p:spPr bwMode="auto">
          <a:xfrm>
            <a:off x="4019045" y="1486118"/>
            <a:ext cx="7403419" cy="1799288"/>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b="1" lang="zh-CN" sz="1799">
                <a:latin charset="-122" panose="020b0503020204020204" pitchFamily="34" typeface="微软雅黑"/>
                <a:cs typeface="+mn-ea"/>
                <a:sym charset="-122" panose="020b0503020204020204" pitchFamily="34" typeface="微软雅黑"/>
              </a:rPr>
              <a:t>      地方各级党委和部门单位党组（党委）领导本地区本部门本单位党员教育管理工作，贯彻执行党中央关于党员教育管理工作的方针政策和部署要求，定期研究党员教育管理工作，分析党员队伍状况，有针对性地提出工作措施。</a:t>
            </a:r>
          </a:p>
        </p:txBody>
      </p:sp>
      <p:sp>
        <p:nvSpPr>
          <p:cNvPr id="23" name="TextBox 147">
            <a:extLst>
              <a:ext uri="{FF2B5EF4-FFF2-40B4-BE49-F238E27FC236}">
                <a16:creationId xmlns:a16="http://schemas.microsoft.com/office/drawing/2014/main" id="{4D191F08-B173-4D51-973A-206EE6776134}"/>
              </a:ext>
            </a:extLst>
          </p:cNvPr>
          <p:cNvSpPr txBox="1">
            <a:spLocks noChangeArrowheads="1"/>
          </p:cNvSpPr>
          <p:nvPr/>
        </p:nvSpPr>
        <p:spPr bwMode="auto">
          <a:xfrm>
            <a:off x="4080925" y="3572595"/>
            <a:ext cx="7322499" cy="1367713"/>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b="1" lang="zh-CN" sz="1799">
                <a:latin charset="-122" panose="020b0503020204020204" pitchFamily="34" typeface="微软雅黑"/>
                <a:cs typeface="+mn-ea"/>
                <a:sym charset="-122" panose="020b0503020204020204" pitchFamily="34" typeface="微软雅黑"/>
              </a:rPr>
              <a:t>      基层党委履行抓党员教育管理的基本职责，推动落实上级党组织工作安排，组织做好党员集中培训、组织关系管理、表彰激励、关怀帮扶、组织处置、纪律处分等工作，指导所辖党支部做好党员日常教育管理工作。党支部按照党章和党内有关规定，履行相关工作职责。党小组应当落实党支部关于党员教育管理工作的要求和任务。</a:t>
            </a:r>
          </a:p>
        </p:txBody>
      </p:sp>
      <p:sp>
        <p:nvSpPr>
          <p:cNvPr id="8" name="TextBox 13">
            <a:extLst>
              <a:ext uri="{FF2B5EF4-FFF2-40B4-BE49-F238E27FC236}">
                <a16:creationId xmlns:a16="http://schemas.microsoft.com/office/drawing/2014/main" id="{6C6846B3-DF2B-47A1-A70E-2515351C83E0}"/>
              </a:ext>
            </a:extLst>
          </p:cNvPr>
          <p:cNvSpPr txBox="1">
            <a:spLocks noChangeArrowheads="1"/>
          </p:cNvSpPr>
          <p:nvPr/>
        </p:nvSpPr>
        <p:spPr bwMode="auto">
          <a:xfrm>
            <a:off x="1628037" y="385406"/>
            <a:ext cx="38964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组织领导和工作保障</a:t>
            </a:r>
          </a:p>
        </p:txBody>
      </p:sp>
      <p:sp>
        <p:nvSpPr>
          <p:cNvPr id="9" name="矩形 8">
            <a:extLst>
              <a:ext uri="{FF2B5EF4-FFF2-40B4-BE49-F238E27FC236}">
                <a16:creationId xmlns:a16="http://schemas.microsoft.com/office/drawing/2014/main" id="{4E738301-AA14-4CC2-B2FA-1C3634D1F454}"/>
              </a:ext>
            </a:extLst>
          </p:cNvPr>
          <p:cNvSpPr/>
          <p:nvPr/>
        </p:nvSpPr>
        <p:spPr>
          <a:xfrm>
            <a:off x="423835" y="2693663"/>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第四十条</a:t>
            </a:r>
          </a:p>
        </p:txBody>
      </p:sp>
      <p:sp>
        <p:nvSpPr>
          <p:cNvPr id="11" name="MH_Other_1">
            <a:extLst>
              <a:ext uri="{FF2B5EF4-FFF2-40B4-BE49-F238E27FC236}">
                <a16:creationId xmlns:a16="http://schemas.microsoft.com/office/drawing/2014/main" id="{6E10CA86-2840-4B73-B557-07B8FBF65B39}"/>
              </a:ext>
            </a:extLst>
          </p:cNvPr>
          <p:cNvSpPr/>
          <p:nvPr>
            <p:custDataLst>
              <p:tags r:id="rId3"/>
            </p:custDataLst>
          </p:nvPr>
        </p:nvSpPr>
        <p:spPr>
          <a:xfrm>
            <a:off x="3443045" y="1862509"/>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12" name="MH_Other_1">
            <a:extLst>
              <a:ext uri="{FF2B5EF4-FFF2-40B4-BE49-F238E27FC236}">
                <a16:creationId xmlns:a16="http://schemas.microsoft.com/office/drawing/2014/main" id="{1985432B-4135-404D-90C6-A6585B7CECFC}"/>
              </a:ext>
            </a:extLst>
          </p:cNvPr>
          <p:cNvSpPr/>
          <p:nvPr>
            <p:custDataLst>
              <p:tags r:id="rId4"/>
            </p:custDataLst>
          </p:nvPr>
        </p:nvSpPr>
        <p:spPr>
          <a:xfrm>
            <a:off x="3443045" y="3968451"/>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Tree>
    <p:custDataLst>
      <p:tags r:id="rId5"/>
    </p:custDataLst>
  </p:cSld>
  <p:clrMapOvr>
    <a:masterClrMapping/>
  </p:clrMapOvr>
  <mc:AlternateContent>
    <mc:Choice Requires="p14">
      <p:transition advClick="0" advTm="2000" p14:dur="900" spd="slow">
        <p14:warp dir="i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49"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 calcmode="lin" valueType="num">
                                      <p:cBhvr>
                                        <p:cTn dur="500" fill="hold" id="14"/>
                                        <p:tgtEl>
                                          <p:spTgt spid="11"/>
                                        </p:tgtEl>
                                        <p:attrNameLst>
                                          <p:attrName>style.rotation</p:attrName>
                                        </p:attrNameLst>
                                      </p:cBhvr>
                                      <p:tavLst>
                                        <p:tav tm="0">
                                          <p:val>
                                            <p:fltVal val="360"/>
                                          </p:val>
                                        </p:tav>
                                        <p:tav tm="100000">
                                          <p:val>
                                            <p:fltVal val="0"/>
                                          </p:val>
                                        </p:tav>
                                      </p:tavLst>
                                    </p:anim>
                                    <p:animEffect filter="fade" transition="in">
                                      <p:cBhvr>
                                        <p:cTn dur="500" id="15"/>
                                        <p:tgtEl>
                                          <p:spTgt spid="11"/>
                                        </p:tgtEl>
                                      </p:cBhvr>
                                    </p:animEffect>
                                  </p:childTnLst>
                                </p:cTn>
                              </p:par>
                              <p:par>
                                <p:cTn fill="hold" grpId="0" id="16" nodeType="withEffect" presetClass="entr" presetID="22" presetSubtype="1">
                                  <p:stCondLst>
                                    <p:cond delay="0"/>
                                  </p:stCondLst>
                                  <p:childTnLst>
                                    <p:set>
                                      <p:cBhvr>
                                        <p:cTn dur="1" fill="hold" id="17">
                                          <p:stCondLst>
                                            <p:cond delay="0"/>
                                          </p:stCondLst>
                                        </p:cTn>
                                        <p:tgtEl>
                                          <p:spTgt spid="19"/>
                                        </p:tgtEl>
                                        <p:attrNameLst>
                                          <p:attrName>style.visibility</p:attrName>
                                        </p:attrNameLst>
                                      </p:cBhvr>
                                      <p:to>
                                        <p:strVal val="visible"/>
                                      </p:to>
                                    </p:set>
                                    <p:animEffect filter="wipe(up)" transition="in">
                                      <p:cBhvr>
                                        <p:cTn dur="500" id="18"/>
                                        <p:tgtEl>
                                          <p:spTgt spid="19"/>
                                        </p:tgtEl>
                                      </p:cBhvr>
                                    </p:animEffect>
                                  </p:childTnLst>
                                </p:cTn>
                              </p:par>
                            </p:childTnLst>
                          </p:cTn>
                        </p:par>
                        <p:par>
                          <p:cTn fill="hold" id="19" nodeType="afterGroup">
                            <p:stCondLst>
                              <p:cond delay="1000"/>
                            </p:stCondLst>
                            <p:childTnLst>
                              <p:par>
                                <p:cTn decel="100000" fill="hold" grpId="0" id="20" nodeType="afterEffect" presetClass="entr" presetID="49" presetSubtype="0">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p:cTn dur="500" fill="hold" id="22"/>
                                        <p:tgtEl>
                                          <p:spTgt spid="12"/>
                                        </p:tgtEl>
                                        <p:attrNameLst>
                                          <p:attrName>ppt_w</p:attrName>
                                        </p:attrNameLst>
                                      </p:cBhvr>
                                      <p:tavLst>
                                        <p:tav tm="0">
                                          <p:val>
                                            <p:fltVal val="0"/>
                                          </p:val>
                                        </p:tav>
                                        <p:tav tm="100000">
                                          <p:val>
                                            <p:strVal val="#ppt_w"/>
                                          </p:val>
                                        </p:tav>
                                      </p:tavLst>
                                    </p:anim>
                                    <p:anim calcmode="lin" valueType="num">
                                      <p:cBhvr>
                                        <p:cTn dur="500" fill="hold" id="23"/>
                                        <p:tgtEl>
                                          <p:spTgt spid="12"/>
                                        </p:tgtEl>
                                        <p:attrNameLst>
                                          <p:attrName>ppt_h</p:attrName>
                                        </p:attrNameLst>
                                      </p:cBhvr>
                                      <p:tavLst>
                                        <p:tav tm="0">
                                          <p:val>
                                            <p:fltVal val="0"/>
                                          </p:val>
                                        </p:tav>
                                        <p:tav tm="100000">
                                          <p:val>
                                            <p:strVal val="#ppt_h"/>
                                          </p:val>
                                        </p:tav>
                                      </p:tavLst>
                                    </p:anim>
                                    <p:anim calcmode="lin" valueType="num">
                                      <p:cBhvr>
                                        <p:cTn dur="500" fill="hold" id="24"/>
                                        <p:tgtEl>
                                          <p:spTgt spid="12"/>
                                        </p:tgtEl>
                                        <p:attrNameLst>
                                          <p:attrName>style.rotation</p:attrName>
                                        </p:attrNameLst>
                                      </p:cBhvr>
                                      <p:tavLst>
                                        <p:tav tm="0">
                                          <p:val>
                                            <p:fltVal val="360"/>
                                          </p:val>
                                        </p:tav>
                                        <p:tav tm="100000">
                                          <p:val>
                                            <p:fltVal val="0"/>
                                          </p:val>
                                        </p:tav>
                                      </p:tavLst>
                                    </p:anim>
                                    <p:animEffect filter="fade" transition="in">
                                      <p:cBhvr>
                                        <p:cTn dur="500" id="25"/>
                                        <p:tgtEl>
                                          <p:spTgt spid="12"/>
                                        </p:tgtEl>
                                      </p:cBhvr>
                                    </p:animEffect>
                                  </p:childTnLst>
                                </p:cTn>
                              </p:par>
                              <p:par>
                                <p:cTn fill="hold" grpId="0" id="26" nodeType="withEffect" presetClass="entr" presetID="22" presetSubtype="1">
                                  <p:stCondLst>
                                    <p:cond delay="0"/>
                                  </p:stCondLst>
                                  <p:childTnLst>
                                    <p:set>
                                      <p:cBhvr>
                                        <p:cTn dur="1" fill="hold" id="27">
                                          <p:stCondLst>
                                            <p:cond delay="0"/>
                                          </p:stCondLst>
                                        </p:cTn>
                                        <p:tgtEl>
                                          <p:spTgt spid="23"/>
                                        </p:tgtEl>
                                        <p:attrNameLst>
                                          <p:attrName>style.visibility</p:attrName>
                                        </p:attrNameLst>
                                      </p:cBhvr>
                                      <p:to>
                                        <p:strVal val="visible"/>
                                      </p:to>
                                    </p:set>
                                    <p:animEffect filter="wipe(up)" transition="in">
                                      <p:cBhvr>
                                        <p:cTn dur="500" id="2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P grpId="0" spid="9"/>
      <p:bldP grpId="0" spid="11"/>
      <p:bldP grpId="0" spid="12"/>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TextBox 147">
            <a:extLst>
              <a:ext uri="{FF2B5EF4-FFF2-40B4-BE49-F238E27FC236}">
                <a16:creationId xmlns:a16="http://schemas.microsoft.com/office/drawing/2014/main" id="{5019E461-A674-418B-B8CF-F5C2A8A2D1BA}"/>
              </a:ext>
            </a:extLst>
          </p:cNvPr>
          <p:cNvSpPr txBox="1">
            <a:spLocks noChangeArrowheads="1"/>
          </p:cNvSpPr>
          <p:nvPr/>
        </p:nvSpPr>
        <p:spPr bwMode="auto">
          <a:xfrm>
            <a:off x="4026658" y="1198137"/>
            <a:ext cx="7403419" cy="1073017"/>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nSpc>
                <a:spcPts val="2400"/>
              </a:lnSpc>
              <a:defRPr/>
            </a:pPr>
            <a:r>
              <a:rPr altLang="en-US" lang="zh-CN" spc="130" sz="1600">
                <a:latin charset="-122" panose="020b0503020204020204" pitchFamily="34" typeface="微软雅黑"/>
                <a:cs typeface="+mn-ea"/>
                <a:sym charset="-122" panose="020b0503020204020204" pitchFamily="34" typeface="微软雅黑"/>
              </a:rPr>
              <a:t>      乡镇、街道、国有企业、高等学校等基层党委，按照规定配备一定数量的专兼职组织员，由县级以上党委组织部门进行业务指导和管理，承担指导督促发展党员和党员教育管理等工作。</a:t>
            </a:r>
          </a:p>
        </p:txBody>
      </p:sp>
      <p:sp>
        <p:nvSpPr>
          <p:cNvPr id="23" name="TextBox 147">
            <a:extLst>
              <a:ext uri="{FF2B5EF4-FFF2-40B4-BE49-F238E27FC236}">
                <a16:creationId xmlns:a16="http://schemas.microsoft.com/office/drawing/2014/main" id="{1C6E9903-2422-49A9-BC38-CA17DE07DB66}"/>
              </a:ext>
            </a:extLst>
          </p:cNvPr>
          <p:cNvSpPr txBox="1">
            <a:spLocks noChangeArrowheads="1"/>
          </p:cNvSpPr>
          <p:nvPr/>
        </p:nvSpPr>
        <p:spPr bwMode="auto">
          <a:xfrm>
            <a:off x="4088538" y="2398407"/>
            <a:ext cx="7322499" cy="863150"/>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实行党员教育讲师聘任制，县级以上党委从优秀党校教师、基层党组织书记、先进模范人物、党务工作者、专家学者、实用技术人才、离退休干部等人员中选聘党员教育讲师。</a:t>
            </a:r>
          </a:p>
        </p:txBody>
      </p:sp>
      <p:sp>
        <p:nvSpPr>
          <p:cNvPr id="10" name="TextBox 147">
            <a:extLst>
              <a:ext uri="{FF2B5EF4-FFF2-40B4-BE49-F238E27FC236}">
                <a16:creationId xmlns:a16="http://schemas.microsoft.com/office/drawing/2014/main" id="{53D16296-236C-4166-BBC2-8D8C5917C147}"/>
              </a:ext>
            </a:extLst>
          </p:cNvPr>
          <p:cNvSpPr txBox="1">
            <a:spLocks noChangeArrowheads="1"/>
          </p:cNvSpPr>
          <p:nvPr/>
        </p:nvSpPr>
        <p:spPr bwMode="auto">
          <a:xfrm>
            <a:off x="4026658" y="3501194"/>
            <a:ext cx="7403419" cy="1223326"/>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加强县级党校（行政学校）和基层党校建设。县级党校（行政学校）应当将党员集中培训作为重要任务。有计划地组织安排党员教育讲师到基层授课。注重发挥党群服务中心、党员干部教育培训基地、新时代文明实践中心的作用。</a:t>
            </a:r>
          </a:p>
        </p:txBody>
      </p:sp>
      <p:sp>
        <p:nvSpPr>
          <p:cNvPr id="16" name="TextBox 147">
            <a:extLst>
              <a:ext uri="{FF2B5EF4-FFF2-40B4-BE49-F238E27FC236}">
                <a16:creationId xmlns:a16="http://schemas.microsoft.com/office/drawing/2014/main" id="{4DB264FC-F6C8-40A2-AC1A-0C9C20B34C11}"/>
              </a:ext>
            </a:extLst>
          </p:cNvPr>
          <p:cNvSpPr txBox="1">
            <a:spLocks noChangeArrowheads="1"/>
          </p:cNvSpPr>
          <p:nvPr/>
        </p:nvSpPr>
        <p:spPr bwMode="auto">
          <a:xfrm>
            <a:off x="4067117" y="4868907"/>
            <a:ext cx="7322499" cy="935343"/>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z="1600">
                <a:latin charset="-122" panose="020b0503020204020204" pitchFamily="34" typeface="微软雅黑"/>
                <a:cs typeface="+mn-ea"/>
                <a:sym charset="-122" panose="020b0503020204020204" pitchFamily="34" typeface="微软雅黑"/>
              </a:rPr>
              <a:t>       加强全国党员教育培训教材建设规划，组织编写全国党员教育基本教材。各地区各部门各单位可以结合实际，开发各具特色、务实管用的党员教育教材。</a:t>
            </a:r>
          </a:p>
        </p:txBody>
      </p:sp>
      <p:sp>
        <p:nvSpPr>
          <p:cNvPr id="13" name="TextBox 13">
            <a:extLst>
              <a:ext uri="{FF2B5EF4-FFF2-40B4-BE49-F238E27FC236}">
                <a16:creationId xmlns:a16="http://schemas.microsoft.com/office/drawing/2014/main" id="{D7BDBAC8-2F3A-48ED-AAB6-EEC055A11C93}"/>
              </a:ext>
            </a:extLst>
          </p:cNvPr>
          <p:cNvSpPr txBox="1">
            <a:spLocks noChangeArrowheads="1"/>
          </p:cNvSpPr>
          <p:nvPr/>
        </p:nvSpPr>
        <p:spPr bwMode="auto">
          <a:xfrm>
            <a:off x="1628037" y="385406"/>
            <a:ext cx="38964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组织领导和工作保障</a:t>
            </a:r>
          </a:p>
        </p:txBody>
      </p:sp>
      <p:sp>
        <p:nvSpPr>
          <p:cNvPr id="15" name="矩形 14">
            <a:extLst>
              <a:ext uri="{FF2B5EF4-FFF2-40B4-BE49-F238E27FC236}">
                <a16:creationId xmlns:a16="http://schemas.microsoft.com/office/drawing/2014/main" id="{70D5E8EC-972A-484A-B9D7-5860B38CADA8}"/>
              </a:ext>
            </a:extLst>
          </p:cNvPr>
          <p:cNvSpPr/>
          <p:nvPr/>
        </p:nvSpPr>
        <p:spPr>
          <a:xfrm>
            <a:off x="423835" y="2693663"/>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第四十一条</a:t>
            </a:r>
          </a:p>
        </p:txBody>
      </p:sp>
      <p:sp>
        <p:nvSpPr>
          <p:cNvPr id="18" name="MH_Other_1">
            <a:extLst>
              <a:ext uri="{FF2B5EF4-FFF2-40B4-BE49-F238E27FC236}">
                <a16:creationId xmlns:a16="http://schemas.microsoft.com/office/drawing/2014/main" id="{492ECEE7-ED58-490B-B34A-A5AE5C869B05}"/>
              </a:ext>
            </a:extLst>
          </p:cNvPr>
          <p:cNvSpPr/>
          <p:nvPr>
            <p:custDataLst>
              <p:tags r:id="rId3"/>
            </p:custDataLst>
          </p:nvPr>
        </p:nvSpPr>
        <p:spPr>
          <a:xfrm>
            <a:off x="3332092" y="1695154"/>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20" name="MH_Other_1">
            <a:extLst>
              <a:ext uri="{FF2B5EF4-FFF2-40B4-BE49-F238E27FC236}">
                <a16:creationId xmlns:a16="http://schemas.microsoft.com/office/drawing/2014/main" id="{12DA31A6-FF5D-4A0B-BD9B-0253A68309BD}"/>
              </a:ext>
            </a:extLst>
          </p:cNvPr>
          <p:cNvSpPr/>
          <p:nvPr>
            <p:custDataLst>
              <p:tags r:id="rId4"/>
            </p:custDataLst>
          </p:nvPr>
        </p:nvSpPr>
        <p:spPr>
          <a:xfrm>
            <a:off x="3332092" y="2641862"/>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
        <p:nvSpPr>
          <p:cNvPr id="24" name="MH_Other_1">
            <a:extLst>
              <a:ext uri="{FF2B5EF4-FFF2-40B4-BE49-F238E27FC236}">
                <a16:creationId xmlns:a16="http://schemas.microsoft.com/office/drawing/2014/main" id="{81898FA8-08D8-4231-B944-5562D9A54279}"/>
              </a:ext>
            </a:extLst>
          </p:cNvPr>
          <p:cNvSpPr/>
          <p:nvPr>
            <p:custDataLst>
              <p:tags r:id="rId5"/>
            </p:custDataLst>
          </p:nvPr>
        </p:nvSpPr>
        <p:spPr>
          <a:xfrm>
            <a:off x="3288268" y="3811698"/>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3</a:t>
            </a:r>
          </a:p>
        </p:txBody>
      </p:sp>
      <p:sp>
        <p:nvSpPr>
          <p:cNvPr id="25" name="MH_Other_1">
            <a:extLst>
              <a:ext uri="{FF2B5EF4-FFF2-40B4-BE49-F238E27FC236}">
                <a16:creationId xmlns:a16="http://schemas.microsoft.com/office/drawing/2014/main" id="{05BFEFF0-604E-4F19-8C35-DF301353FBD9}"/>
              </a:ext>
            </a:extLst>
          </p:cNvPr>
          <p:cNvSpPr/>
          <p:nvPr>
            <p:custDataLst>
              <p:tags r:id="rId6"/>
            </p:custDataLst>
          </p:nvPr>
        </p:nvSpPr>
        <p:spPr>
          <a:xfrm>
            <a:off x="3288268" y="4893454"/>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4</a:t>
            </a:r>
          </a:p>
        </p:txBody>
      </p:sp>
    </p:spTree>
    <p:custDataLst>
      <p:tags r:id="rId7"/>
    </p:custDataLst>
  </p:cSld>
  <p:clrMapOvr>
    <a:masterClrMapping/>
  </p:clrMapOvr>
  <mc:AlternateContent>
    <mc:Choice Requires="p14">
      <p:transition advClick="0" advTm="2000" p14:dur="900" spd="slow">
        <p14:warp dir="i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0-#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49"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 calcmode="lin" valueType="num">
                                      <p:cBhvr>
                                        <p:cTn dur="500" fill="hold" id="14"/>
                                        <p:tgtEl>
                                          <p:spTgt spid="18"/>
                                        </p:tgtEl>
                                        <p:attrNameLst>
                                          <p:attrName>style.rotation</p:attrName>
                                        </p:attrNameLst>
                                      </p:cBhvr>
                                      <p:tavLst>
                                        <p:tav tm="0">
                                          <p:val>
                                            <p:fltVal val="360"/>
                                          </p:val>
                                        </p:tav>
                                        <p:tav tm="100000">
                                          <p:val>
                                            <p:fltVal val="0"/>
                                          </p:val>
                                        </p:tav>
                                      </p:tavLst>
                                    </p:anim>
                                    <p:animEffect filter="fade" transition="in">
                                      <p:cBhvr>
                                        <p:cTn dur="500" id="15"/>
                                        <p:tgtEl>
                                          <p:spTgt spid="18"/>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19"/>
                                        </p:tgtEl>
                                        <p:attrNameLst>
                                          <p:attrName>style.visibility</p:attrName>
                                        </p:attrNameLst>
                                      </p:cBhvr>
                                      <p:to>
                                        <p:strVal val="visible"/>
                                      </p:to>
                                    </p:set>
                                    <p:animEffect filter="wipe(left)" transition="in">
                                      <p:cBhvr>
                                        <p:cTn dur="500" id="18"/>
                                        <p:tgtEl>
                                          <p:spTgt spid="19"/>
                                        </p:tgtEl>
                                      </p:cBhvr>
                                    </p:animEffect>
                                  </p:childTnLst>
                                </p:cTn>
                              </p:par>
                            </p:childTnLst>
                          </p:cTn>
                        </p:par>
                        <p:par>
                          <p:cTn fill="hold" id="19" nodeType="afterGroup">
                            <p:stCondLst>
                              <p:cond delay="1000"/>
                            </p:stCondLst>
                            <p:childTnLst>
                              <p:par>
                                <p:cTn decel="100000" fill="hold" grpId="0" id="20" nodeType="afterEffect" presetClass="entr" presetID="49" presetSubtype="0">
                                  <p:stCondLst>
                                    <p:cond delay="0"/>
                                  </p:stCondLst>
                                  <p:childTnLst>
                                    <p:set>
                                      <p:cBhvr>
                                        <p:cTn dur="1" fill="hold" id="21">
                                          <p:stCondLst>
                                            <p:cond delay="0"/>
                                          </p:stCondLst>
                                        </p:cTn>
                                        <p:tgtEl>
                                          <p:spTgt spid="20"/>
                                        </p:tgtEl>
                                        <p:attrNameLst>
                                          <p:attrName>style.visibility</p:attrName>
                                        </p:attrNameLst>
                                      </p:cBhvr>
                                      <p:to>
                                        <p:strVal val="visible"/>
                                      </p:to>
                                    </p:set>
                                    <p:anim calcmode="lin" valueType="num">
                                      <p:cBhvr>
                                        <p:cTn dur="500" fill="hold" id="22"/>
                                        <p:tgtEl>
                                          <p:spTgt spid="20"/>
                                        </p:tgtEl>
                                        <p:attrNameLst>
                                          <p:attrName>ppt_w</p:attrName>
                                        </p:attrNameLst>
                                      </p:cBhvr>
                                      <p:tavLst>
                                        <p:tav tm="0">
                                          <p:val>
                                            <p:fltVal val="0"/>
                                          </p:val>
                                        </p:tav>
                                        <p:tav tm="100000">
                                          <p:val>
                                            <p:strVal val="#ppt_w"/>
                                          </p:val>
                                        </p:tav>
                                      </p:tavLst>
                                    </p:anim>
                                    <p:anim calcmode="lin" valueType="num">
                                      <p:cBhvr>
                                        <p:cTn dur="500" fill="hold" id="23"/>
                                        <p:tgtEl>
                                          <p:spTgt spid="20"/>
                                        </p:tgtEl>
                                        <p:attrNameLst>
                                          <p:attrName>ppt_h</p:attrName>
                                        </p:attrNameLst>
                                      </p:cBhvr>
                                      <p:tavLst>
                                        <p:tav tm="0">
                                          <p:val>
                                            <p:fltVal val="0"/>
                                          </p:val>
                                        </p:tav>
                                        <p:tav tm="100000">
                                          <p:val>
                                            <p:strVal val="#ppt_h"/>
                                          </p:val>
                                        </p:tav>
                                      </p:tavLst>
                                    </p:anim>
                                    <p:anim calcmode="lin" valueType="num">
                                      <p:cBhvr>
                                        <p:cTn dur="500" fill="hold" id="24"/>
                                        <p:tgtEl>
                                          <p:spTgt spid="20"/>
                                        </p:tgtEl>
                                        <p:attrNameLst>
                                          <p:attrName>style.rotation</p:attrName>
                                        </p:attrNameLst>
                                      </p:cBhvr>
                                      <p:tavLst>
                                        <p:tav tm="0">
                                          <p:val>
                                            <p:fltVal val="360"/>
                                          </p:val>
                                        </p:tav>
                                        <p:tav tm="100000">
                                          <p:val>
                                            <p:fltVal val="0"/>
                                          </p:val>
                                        </p:tav>
                                      </p:tavLst>
                                    </p:anim>
                                    <p:animEffect filter="fade" transition="in">
                                      <p:cBhvr>
                                        <p:cTn dur="500" id="25"/>
                                        <p:tgtEl>
                                          <p:spTgt spid="20"/>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23"/>
                                        </p:tgtEl>
                                        <p:attrNameLst>
                                          <p:attrName>style.visibility</p:attrName>
                                        </p:attrNameLst>
                                      </p:cBhvr>
                                      <p:to>
                                        <p:strVal val="visible"/>
                                      </p:to>
                                    </p:set>
                                    <p:animEffect filter="wipe(left)" transition="in">
                                      <p:cBhvr>
                                        <p:cTn dur="500" id="28"/>
                                        <p:tgtEl>
                                          <p:spTgt spid="23"/>
                                        </p:tgtEl>
                                      </p:cBhvr>
                                    </p:animEffect>
                                  </p:childTnLst>
                                </p:cTn>
                              </p:par>
                            </p:childTnLst>
                          </p:cTn>
                        </p:par>
                        <p:par>
                          <p:cTn fill="hold" id="29" nodeType="afterGroup">
                            <p:stCondLst>
                              <p:cond delay="1500"/>
                            </p:stCondLst>
                            <p:childTnLst>
                              <p:par>
                                <p:cTn decel="100000" fill="hold" grpId="0" id="30" nodeType="afterEffect" presetClass="entr" presetID="49" presetSubtype="0">
                                  <p:stCondLst>
                                    <p:cond delay="0"/>
                                  </p:stCondLst>
                                  <p:childTnLst>
                                    <p:set>
                                      <p:cBhvr>
                                        <p:cTn dur="1" fill="hold" id="31">
                                          <p:stCondLst>
                                            <p:cond delay="0"/>
                                          </p:stCondLst>
                                        </p:cTn>
                                        <p:tgtEl>
                                          <p:spTgt spid="24"/>
                                        </p:tgtEl>
                                        <p:attrNameLst>
                                          <p:attrName>style.visibility</p:attrName>
                                        </p:attrNameLst>
                                      </p:cBhvr>
                                      <p:to>
                                        <p:strVal val="visible"/>
                                      </p:to>
                                    </p:set>
                                    <p:anim calcmode="lin" valueType="num">
                                      <p:cBhvr>
                                        <p:cTn dur="500" fill="hold" id="32"/>
                                        <p:tgtEl>
                                          <p:spTgt spid="24"/>
                                        </p:tgtEl>
                                        <p:attrNameLst>
                                          <p:attrName>ppt_w</p:attrName>
                                        </p:attrNameLst>
                                      </p:cBhvr>
                                      <p:tavLst>
                                        <p:tav tm="0">
                                          <p:val>
                                            <p:fltVal val="0"/>
                                          </p:val>
                                        </p:tav>
                                        <p:tav tm="100000">
                                          <p:val>
                                            <p:strVal val="#ppt_w"/>
                                          </p:val>
                                        </p:tav>
                                      </p:tavLst>
                                    </p:anim>
                                    <p:anim calcmode="lin" valueType="num">
                                      <p:cBhvr>
                                        <p:cTn dur="500" fill="hold" id="33"/>
                                        <p:tgtEl>
                                          <p:spTgt spid="24"/>
                                        </p:tgtEl>
                                        <p:attrNameLst>
                                          <p:attrName>ppt_h</p:attrName>
                                        </p:attrNameLst>
                                      </p:cBhvr>
                                      <p:tavLst>
                                        <p:tav tm="0">
                                          <p:val>
                                            <p:fltVal val="0"/>
                                          </p:val>
                                        </p:tav>
                                        <p:tav tm="100000">
                                          <p:val>
                                            <p:strVal val="#ppt_h"/>
                                          </p:val>
                                        </p:tav>
                                      </p:tavLst>
                                    </p:anim>
                                    <p:anim calcmode="lin" valueType="num">
                                      <p:cBhvr>
                                        <p:cTn dur="500" fill="hold" id="34"/>
                                        <p:tgtEl>
                                          <p:spTgt spid="24"/>
                                        </p:tgtEl>
                                        <p:attrNameLst>
                                          <p:attrName>style.rotation</p:attrName>
                                        </p:attrNameLst>
                                      </p:cBhvr>
                                      <p:tavLst>
                                        <p:tav tm="0">
                                          <p:val>
                                            <p:fltVal val="360"/>
                                          </p:val>
                                        </p:tav>
                                        <p:tav tm="100000">
                                          <p:val>
                                            <p:fltVal val="0"/>
                                          </p:val>
                                        </p:tav>
                                      </p:tavLst>
                                    </p:anim>
                                    <p:animEffect filter="fade" transition="in">
                                      <p:cBhvr>
                                        <p:cTn dur="500" id="35"/>
                                        <p:tgtEl>
                                          <p:spTgt spid="24"/>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10"/>
                                        </p:tgtEl>
                                        <p:attrNameLst>
                                          <p:attrName>style.visibility</p:attrName>
                                        </p:attrNameLst>
                                      </p:cBhvr>
                                      <p:to>
                                        <p:strVal val="visible"/>
                                      </p:to>
                                    </p:set>
                                    <p:animEffect filter="wipe(left)" transition="in">
                                      <p:cBhvr>
                                        <p:cTn dur="500" id="38"/>
                                        <p:tgtEl>
                                          <p:spTgt spid="10"/>
                                        </p:tgtEl>
                                      </p:cBhvr>
                                    </p:animEffect>
                                  </p:childTnLst>
                                </p:cTn>
                              </p:par>
                            </p:childTnLst>
                          </p:cTn>
                        </p:par>
                        <p:par>
                          <p:cTn fill="hold" id="39" nodeType="afterGroup">
                            <p:stCondLst>
                              <p:cond delay="2000"/>
                            </p:stCondLst>
                            <p:childTnLst>
                              <p:par>
                                <p:cTn decel="100000" fill="hold" grpId="0" id="40" nodeType="afterEffect" presetClass="entr" presetID="49" presetSubtype="0">
                                  <p:stCondLst>
                                    <p:cond delay="0"/>
                                  </p:stCondLst>
                                  <p:childTnLst>
                                    <p:set>
                                      <p:cBhvr>
                                        <p:cTn dur="1" fill="hold" id="41">
                                          <p:stCondLst>
                                            <p:cond delay="0"/>
                                          </p:stCondLst>
                                        </p:cTn>
                                        <p:tgtEl>
                                          <p:spTgt spid="25"/>
                                        </p:tgtEl>
                                        <p:attrNameLst>
                                          <p:attrName>style.visibility</p:attrName>
                                        </p:attrNameLst>
                                      </p:cBhvr>
                                      <p:to>
                                        <p:strVal val="visible"/>
                                      </p:to>
                                    </p:set>
                                    <p:anim calcmode="lin" valueType="num">
                                      <p:cBhvr>
                                        <p:cTn dur="500" fill="hold" id="42"/>
                                        <p:tgtEl>
                                          <p:spTgt spid="25"/>
                                        </p:tgtEl>
                                        <p:attrNameLst>
                                          <p:attrName>ppt_w</p:attrName>
                                        </p:attrNameLst>
                                      </p:cBhvr>
                                      <p:tavLst>
                                        <p:tav tm="0">
                                          <p:val>
                                            <p:fltVal val="0"/>
                                          </p:val>
                                        </p:tav>
                                        <p:tav tm="100000">
                                          <p:val>
                                            <p:strVal val="#ppt_w"/>
                                          </p:val>
                                        </p:tav>
                                      </p:tavLst>
                                    </p:anim>
                                    <p:anim calcmode="lin" valueType="num">
                                      <p:cBhvr>
                                        <p:cTn dur="500" fill="hold" id="43"/>
                                        <p:tgtEl>
                                          <p:spTgt spid="25"/>
                                        </p:tgtEl>
                                        <p:attrNameLst>
                                          <p:attrName>ppt_h</p:attrName>
                                        </p:attrNameLst>
                                      </p:cBhvr>
                                      <p:tavLst>
                                        <p:tav tm="0">
                                          <p:val>
                                            <p:fltVal val="0"/>
                                          </p:val>
                                        </p:tav>
                                        <p:tav tm="100000">
                                          <p:val>
                                            <p:strVal val="#ppt_h"/>
                                          </p:val>
                                        </p:tav>
                                      </p:tavLst>
                                    </p:anim>
                                    <p:anim calcmode="lin" valueType="num">
                                      <p:cBhvr>
                                        <p:cTn dur="500" fill="hold" id="44"/>
                                        <p:tgtEl>
                                          <p:spTgt spid="25"/>
                                        </p:tgtEl>
                                        <p:attrNameLst>
                                          <p:attrName>style.rotation</p:attrName>
                                        </p:attrNameLst>
                                      </p:cBhvr>
                                      <p:tavLst>
                                        <p:tav tm="0">
                                          <p:val>
                                            <p:fltVal val="360"/>
                                          </p:val>
                                        </p:tav>
                                        <p:tav tm="100000">
                                          <p:val>
                                            <p:fltVal val="0"/>
                                          </p:val>
                                        </p:tav>
                                      </p:tavLst>
                                    </p:anim>
                                    <p:animEffect filter="fade" transition="in">
                                      <p:cBhvr>
                                        <p:cTn dur="500" id="45"/>
                                        <p:tgtEl>
                                          <p:spTgt spid="25"/>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16"/>
                                        </p:tgtEl>
                                        <p:attrNameLst>
                                          <p:attrName>style.visibility</p:attrName>
                                        </p:attrNameLst>
                                      </p:cBhvr>
                                      <p:to>
                                        <p:strVal val="visible"/>
                                      </p:to>
                                    </p:set>
                                    <p:animEffect filter="wipe(left)" transition="in">
                                      <p:cBhvr>
                                        <p:cTn dur="500" id="4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3"/>
      <p:bldP grpId="0" spid="10"/>
      <p:bldP grpId="0" spid="16"/>
      <p:bldP grpId="0" spid="15"/>
      <p:bldP grpId="0" spid="18"/>
      <p:bldP grpId="0" spid="20"/>
      <p:bldP grpId="0" spid="24"/>
      <p:bldP grpId="0" spid="25"/>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TextBox 147">
            <a:extLst>
              <a:ext uri="{FF2B5EF4-FFF2-40B4-BE49-F238E27FC236}">
                <a16:creationId xmlns:a16="http://schemas.microsoft.com/office/drawing/2014/main" id="{77137C1F-E1E8-445A-AAD2-410CE82219C6}"/>
              </a:ext>
            </a:extLst>
          </p:cNvPr>
          <p:cNvSpPr txBox="1">
            <a:spLocks noChangeArrowheads="1"/>
          </p:cNvSpPr>
          <p:nvPr/>
        </p:nvSpPr>
        <p:spPr bwMode="auto">
          <a:xfrm>
            <a:off x="3938219" y="2406600"/>
            <a:ext cx="6558332" cy="1366126"/>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800"/>
              </a:lnSpc>
              <a:defRPr/>
            </a:pPr>
            <a:r>
              <a:rPr altLang="en-US" lang="zh-CN" sz="1600">
                <a:latin charset="-122" panose="020b0503020204020204" pitchFamily="34" typeface="微软雅黑"/>
                <a:cs typeface="+mn-ea"/>
                <a:sym charset="-122" panose="020b0503020204020204" pitchFamily="34" typeface="微软雅黑"/>
              </a:rPr>
              <a:t>       党员教育管理工作经费应当列入地方各级财政预算，结合实际按照党员数量划拨，重点保障农村、社区、非公有制经济组织和社会组织、公共就业和人才服务机构等基层党组织开展党员教育管理，形成稳定的经费保障机制。各级党委留存的党费主要用于教育培训党员、支持基层党组织开展组织生活。加强对革命老区、民族地区、边疆地区、贫困地区党员教育管理工作经费支持。</a:t>
            </a:r>
          </a:p>
        </p:txBody>
      </p:sp>
      <p:sp>
        <p:nvSpPr>
          <p:cNvPr id="10" name="TextBox 13">
            <a:extLst>
              <a:ext uri="{FF2B5EF4-FFF2-40B4-BE49-F238E27FC236}">
                <a16:creationId xmlns:a16="http://schemas.microsoft.com/office/drawing/2014/main" id="{C6EDE257-908D-4216-B2C0-F705F1A3BEFD}"/>
              </a:ext>
            </a:extLst>
          </p:cNvPr>
          <p:cNvSpPr txBox="1">
            <a:spLocks noChangeArrowheads="1"/>
          </p:cNvSpPr>
          <p:nvPr/>
        </p:nvSpPr>
        <p:spPr bwMode="auto">
          <a:xfrm>
            <a:off x="1628037" y="385406"/>
            <a:ext cx="38964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组织领导和工作保障</a:t>
            </a:r>
          </a:p>
        </p:txBody>
      </p:sp>
      <p:sp>
        <p:nvSpPr>
          <p:cNvPr id="11" name="矩形 10">
            <a:extLst>
              <a:ext uri="{FF2B5EF4-FFF2-40B4-BE49-F238E27FC236}">
                <a16:creationId xmlns:a16="http://schemas.microsoft.com/office/drawing/2014/main" id="{FA8D1743-BD86-4E4D-876B-4CEFE9BE091C}"/>
              </a:ext>
            </a:extLst>
          </p:cNvPr>
          <p:cNvSpPr/>
          <p:nvPr/>
        </p:nvSpPr>
        <p:spPr>
          <a:xfrm>
            <a:off x="840843" y="2693663"/>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第四十二条</a:t>
            </a:r>
          </a:p>
        </p:txBody>
      </p:sp>
    </p:spTree>
    <p:custDataLst>
      <p:tags r:id="rId3"/>
    </p:custDataLst>
  </p:cSld>
  <p:clrMapOvr>
    <a:masterClrMapping/>
  </p:clrMapOvr>
  <mc:AlternateContent>
    <mc:Choice Requires="p14">
      <p:transition advClick="0" advTm="2000" p14:dur="900" spd="slow">
        <p14:warp dir="i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24"/>
                                        </p:tgtEl>
                                        <p:attrNameLst>
                                          <p:attrName>style.visibility</p:attrName>
                                        </p:attrNameLst>
                                      </p:cBhvr>
                                      <p:to>
                                        <p:strVal val="visible"/>
                                      </p:to>
                                    </p:set>
                                    <p:animEffect filter="wipe(left)" transition="in">
                                      <p:cBhvr>
                                        <p:cTn dur="750" id="12"/>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1"/>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TextBox 147">
            <a:extLst>
              <a:ext uri="{FF2B5EF4-FFF2-40B4-BE49-F238E27FC236}">
                <a16:creationId xmlns:a16="http://schemas.microsoft.com/office/drawing/2014/main" id="{99805113-6A2E-444A-B6FB-01819B10A159}"/>
              </a:ext>
            </a:extLst>
          </p:cNvPr>
          <p:cNvSpPr txBox="1">
            <a:spLocks noChangeArrowheads="1"/>
          </p:cNvSpPr>
          <p:nvPr/>
        </p:nvSpPr>
        <p:spPr bwMode="auto">
          <a:xfrm>
            <a:off x="4652416" y="1797624"/>
            <a:ext cx="6606134" cy="1291552"/>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600"/>
              </a:lnSpc>
              <a:defRPr/>
            </a:pPr>
            <a:r>
              <a:rPr altLang="en-US" b="1" lang="zh-CN" sz="1799">
                <a:latin charset="-122" panose="020b0503020204020204" pitchFamily="34" typeface="微软雅黑"/>
                <a:cs typeface="+mn-ea"/>
                <a:sym charset="-122" panose="020b0503020204020204" pitchFamily="34" typeface="微软雅黑"/>
              </a:rPr>
              <a:t>       各级党委各党组应当加强对党员教育管理工作的检查考核。基层党委每年把党员教育管理工作情况作为向上级党组织报告工作的重要内容。在基层党建工作述职评议考核中，对党组织负责人抓党员教育管理工作情况作出评价。上级党组织在开展年度考核和任期考核中，应当考核检查下级党组织党员教育管理工作情况。</a:t>
            </a:r>
          </a:p>
        </p:txBody>
      </p:sp>
      <p:sp>
        <p:nvSpPr>
          <p:cNvPr id="34" name="TextBox 147">
            <a:extLst>
              <a:ext uri="{FF2B5EF4-FFF2-40B4-BE49-F238E27FC236}">
                <a16:creationId xmlns:a16="http://schemas.microsoft.com/office/drawing/2014/main" id="{C6328516-4582-42B9-8551-EFA585A330AD}"/>
              </a:ext>
            </a:extLst>
          </p:cNvPr>
          <p:cNvSpPr txBox="1">
            <a:spLocks noChangeArrowheads="1"/>
          </p:cNvSpPr>
          <p:nvPr/>
        </p:nvSpPr>
        <p:spPr bwMode="auto">
          <a:xfrm>
            <a:off x="4883374" y="4231392"/>
            <a:ext cx="6163265" cy="573156"/>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lang="zh-CN" spc="130" sz="1600">
                <a:latin charset="-122" panose="020b0503020204020204" pitchFamily="34" typeface="微软雅黑"/>
                <a:cs typeface="+mn-ea"/>
                <a:sym charset="-122" panose="020b0503020204020204" pitchFamily="34" typeface="微软雅黑"/>
              </a:rPr>
              <a:t>      对在党员教育管理工作中失职失责的，按照有关规定予以问责追责。</a:t>
            </a:r>
          </a:p>
        </p:txBody>
      </p:sp>
      <p:sp>
        <p:nvSpPr>
          <p:cNvPr id="10" name="TextBox 13">
            <a:extLst>
              <a:ext uri="{FF2B5EF4-FFF2-40B4-BE49-F238E27FC236}">
                <a16:creationId xmlns:a16="http://schemas.microsoft.com/office/drawing/2014/main" id="{C6EDE257-908D-4216-B2C0-F705F1A3BEFD}"/>
              </a:ext>
            </a:extLst>
          </p:cNvPr>
          <p:cNvSpPr txBox="1">
            <a:spLocks noChangeArrowheads="1"/>
          </p:cNvSpPr>
          <p:nvPr/>
        </p:nvSpPr>
        <p:spPr bwMode="auto">
          <a:xfrm>
            <a:off x="1628037" y="385406"/>
            <a:ext cx="38964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组织领导和工作保障</a:t>
            </a:r>
          </a:p>
        </p:txBody>
      </p:sp>
      <p:sp>
        <p:nvSpPr>
          <p:cNvPr id="11" name="矩形 10">
            <a:extLst>
              <a:ext uri="{FF2B5EF4-FFF2-40B4-BE49-F238E27FC236}">
                <a16:creationId xmlns:a16="http://schemas.microsoft.com/office/drawing/2014/main" id="{5EBE7C16-87EA-407C-845E-BCF8695BC098}"/>
              </a:ext>
            </a:extLst>
          </p:cNvPr>
          <p:cNvSpPr/>
          <p:nvPr/>
        </p:nvSpPr>
        <p:spPr>
          <a:xfrm>
            <a:off x="840843" y="2944936"/>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第四十三条</a:t>
            </a:r>
          </a:p>
        </p:txBody>
      </p:sp>
      <p:sp>
        <p:nvSpPr>
          <p:cNvPr id="14" name="MH_Other_1">
            <a:extLst>
              <a:ext uri="{FF2B5EF4-FFF2-40B4-BE49-F238E27FC236}">
                <a16:creationId xmlns:a16="http://schemas.microsoft.com/office/drawing/2014/main" id="{91E34EE0-34AA-42CB-A4FD-E71C41D9D250}"/>
              </a:ext>
            </a:extLst>
          </p:cNvPr>
          <p:cNvSpPr/>
          <p:nvPr>
            <p:custDataLst>
              <p:tags r:id="rId3"/>
            </p:custDataLst>
          </p:nvPr>
        </p:nvSpPr>
        <p:spPr>
          <a:xfrm>
            <a:off x="4041377" y="2193863"/>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1</a:t>
            </a:r>
          </a:p>
        </p:txBody>
      </p:sp>
      <p:sp>
        <p:nvSpPr>
          <p:cNvPr id="15" name="MH_Other_1">
            <a:extLst>
              <a:ext uri="{FF2B5EF4-FFF2-40B4-BE49-F238E27FC236}">
                <a16:creationId xmlns:a16="http://schemas.microsoft.com/office/drawing/2014/main" id="{EAEBF19D-2C02-4BFC-A30F-DFBA579AA976}"/>
              </a:ext>
            </a:extLst>
          </p:cNvPr>
          <p:cNvSpPr/>
          <p:nvPr>
            <p:custDataLst>
              <p:tags r:id="rId4"/>
            </p:custDataLst>
          </p:nvPr>
        </p:nvSpPr>
        <p:spPr>
          <a:xfrm>
            <a:off x="4076415" y="4132449"/>
            <a:ext cx="576000" cy="576000"/>
          </a:xfrm>
          <a:prstGeom prst="ellipse">
            <a:avLst/>
          </a:prstGeom>
          <a:solidFill>
            <a:srgbClr val="FF0000"/>
          </a:solidFill>
          <a:ln w="25400">
            <a:noFill/>
          </a:ln>
          <a:effectLst>
            <a:outerShdw algn="tl" blurRad="50800" dir="2700000" dist="12700"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eaLnBrk="1" hangingPunct="1">
              <a:defRPr/>
            </a:pPr>
            <a:r>
              <a:rPr altLang="zh-CN" lang="en-US" sz="2399">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2</a:t>
            </a:r>
          </a:p>
        </p:txBody>
      </p:sp>
    </p:spTree>
    <p:custDataLst>
      <p:tags r:id="rId5"/>
    </p:custDataLst>
    <p:extLst>
      <p:ext uri="{BB962C8B-B14F-4D97-AF65-F5344CB8AC3E}">
        <p14:creationId val="55334188"/>
      </p:ext>
    </p:extLst>
  </p:cSld>
  <p:clrMapOvr>
    <a:masterClrMapping/>
  </p:clrMapOvr>
  <mc:AlternateContent>
    <mc:Choice Requires="p14">
      <p:transition advClick="0" advTm="2000" p14:dur="900" spd="slow">
        <p14:warp dir="in"/>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decel="100000" fill="hold" grpId="0" id="10" nodeType="afterEffect" presetClass="entr" presetID="49" presetSubtype="0">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p:cTn dur="500" fill="hold" id="12"/>
                                        <p:tgtEl>
                                          <p:spTgt spid="14"/>
                                        </p:tgtEl>
                                        <p:attrNameLst>
                                          <p:attrName>ppt_w</p:attrName>
                                        </p:attrNameLst>
                                      </p:cBhvr>
                                      <p:tavLst>
                                        <p:tav tm="0">
                                          <p:val>
                                            <p:fltVal val="0"/>
                                          </p:val>
                                        </p:tav>
                                        <p:tav tm="100000">
                                          <p:val>
                                            <p:strVal val="#ppt_w"/>
                                          </p:val>
                                        </p:tav>
                                      </p:tavLst>
                                    </p:anim>
                                    <p:anim calcmode="lin" valueType="num">
                                      <p:cBhvr>
                                        <p:cTn dur="500" fill="hold" id="13"/>
                                        <p:tgtEl>
                                          <p:spTgt spid="14"/>
                                        </p:tgtEl>
                                        <p:attrNameLst>
                                          <p:attrName>ppt_h</p:attrName>
                                        </p:attrNameLst>
                                      </p:cBhvr>
                                      <p:tavLst>
                                        <p:tav tm="0">
                                          <p:val>
                                            <p:fltVal val="0"/>
                                          </p:val>
                                        </p:tav>
                                        <p:tav tm="100000">
                                          <p:val>
                                            <p:strVal val="#ppt_h"/>
                                          </p:val>
                                        </p:tav>
                                      </p:tavLst>
                                    </p:anim>
                                    <p:anim calcmode="lin" valueType="num">
                                      <p:cBhvr>
                                        <p:cTn dur="500" fill="hold" id="14"/>
                                        <p:tgtEl>
                                          <p:spTgt spid="14"/>
                                        </p:tgtEl>
                                        <p:attrNameLst>
                                          <p:attrName>style.rotation</p:attrName>
                                        </p:attrNameLst>
                                      </p:cBhvr>
                                      <p:tavLst>
                                        <p:tav tm="0">
                                          <p:val>
                                            <p:fltVal val="360"/>
                                          </p:val>
                                        </p:tav>
                                        <p:tav tm="100000">
                                          <p:val>
                                            <p:fltVal val="0"/>
                                          </p:val>
                                        </p:tav>
                                      </p:tavLst>
                                    </p:anim>
                                    <p:animEffect filter="fade" transition="in">
                                      <p:cBhvr>
                                        <p:cTn dur="500" id="15"/>
                                        <p:tgtEl>
                                          <p:spTgt spid="14"/>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30"/>
                                        </p:tgtEl>
                                        <p:attrNameLst>
                                          <p:attrName>style.visibility</p:attrName>
                                        </p:attrNameLst>
                                      </p:cBhvr>
                                      <p:to>
                                        <p:strVal val="visible"/>
                                      </p:to>
                                    </p:set>
                                    <p:animEffect filter="wipe(left)" transition="in">
                                      <p:cBhvr>
                                        <p:cTn dur="500" id="18"/>
                                        <p:tgtEl>
                                          <p:spTgt spid="30"/>
                                        </p:tgtEl>
                                      </p:cBhvr>
                                    </p:animEffect>
                                  </p:childTnLst>
                                </p:cTn>
                              </p:par>
                            </p:childTnLst>
                          </p:cTn>
                        </p:par>
                        <p:par>
                          <p:cTn fill="hold" id="19" nodeType="afterGroup">
                            <p:stCondLst>
                              <p:cond delay="1000"/>
                            </p:stCondLst>
                            <p:childTnLst>
                              <p:par>
                                <p:cTn decel="100000" fill="hold" grpId="0" id="20" nodeType="afterEffect" presetClass="entr" presetID="49" presetSubtype="0">
                                  <p:stCondLst>
                                    <p:cond delay="0"/>
                                  </p:stCondLst>
                                  <p:childTnLst>
                                    <p:set>
                                      <p:cBhvr>
                                        <p:cTn dur="1" fill="hold" id="21">
                                          <p:stCondLst>
                                            <p:cond delay="0"/>
                                          </p:stCondLst>
                                        </p:cTn>
                                        <p:tgtEl>
                                          <p:spTgt spid="15"/>
                                        </p:tgtEl>
                                        <p:attrNameLst>
                                          <p:attrName>style.visibility</p:attrName>
                                        </p:attrNameLst>
                                      </p:cBhvr>
                                      <p:to>
                                        <p:strVal val="visible"/>
                                      </p:to>
                                    </p:set>
                                    <p:anim calcmode="lin" valueType="num">
                                      <p:cBhvr>
                                        <p:cTn dur="500" fill="hold" id="22"/>
                                        <p:tgtEl>
                                          <p:spTgt spid="15"/>
                                        </p:tgtEl>
                                        <p:attrNameLst>
                                          <p:attrName>ppt_w</p:attrName>
                                        </p:attrNameLst>
                                      </p:cBhvr>
                                      <p:tavLst>
                                        <p:tav tm="0">
                                          <p:val>
                                            <p:fltVal val="0"/>
                                          </p:val>
                                        </p:tav>
                                        <p:tav tm="100000">
                                          <p:val>
                                            <p:strVal val="#ppt_w"/>
                                          </p:val>
                                        </p:tav>
                                      </p:tavLst>
                                    </p:anim>
                                    <p:anim calcmode="lin" valueType="num">
                                      <p:cBhvr>
                                        <p:cTn dur="500" fill="hold" id="23"/>
                                        <p:tgtEl>
                                          <p:spTgt spid="15"/>
                                        </p:tgtEl>
                                        <p:attrNameLst>
                                          <p:attrName>ppt_h</p:attrName>
                                        </p:attrNameLst>
                                      </p:cBhvr>
                                      <p:tavLst>
                                        <p:tav tm="0">
                                          <p:val>
                                            <p:fltVal val="0"/>
                                          </p:val>
                                        </p:tav>
                                        <p:tav tm="100000">
                                          <p:val>
                                            <p:strVal val="#ppt_h"/>
                                          </p:val>
                                        </p:tav>
                                      </p:tavLst>
                                    </p:anim>
                                    <p:anim calcmode="lin" valueType="num">
                                      <p:cBhvr>
                                        <p:cTn dur="500" fill="hold" id="24"/>
                                        <p:tgtEl>
                                          <p:spTgt spid="15"/>
                                        </p:tgtEl>
                                        <p:attrNameLst>
                                          <p:attrName>style.rotation</p:attrName>
                                        </p:attrNameLst>
                                      </p:cBhvr>
                                      <p:tavLst>
                                        <p:tav tm="0">
                                          <p:val>
                                            <p:fltVal val="360"/>
                                          </p:val>
                                        </p:tav>
                                        <p:tav tm="100000">
                                          <p:val>
                                            <p:fltVal val="0"/>
                                          </p:val>
                                        </p:tav>
                                      </p:tavLst>
                                    </p:anim>
                                    <p:animEffect filter="fade" transition="in">
                                      <p:cBhvr>
                                        <p:cTn dur="500" id="25"/>
                                        <p:tgtEl>
                                          <p:spTgt spid="15"/>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34"/>
                                        </p:tgtEl>
                                        <p:attrNameLst>
                                          <p:attrName>style.visibility</p:attrName>
                                        </p:attrNameLst>
                                      </p:cBhvr>
                                      <p:to>
                                        <p:strVal val="visible"/>
                                      </p:to>
                                    </p:set>
                                    <p:animEffect filter="wipe(left)" transition="in">
                                      <p:cBhvr>
                                        <p:cTn dur="500" id="28"/>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4"/>
      <p:bldP grpId="0" spid="11"/>
      <p:bldP grpId="0" spid="14"/>
      <p:bldP grpId="0" spid="15"/>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087161BC-1774-4FED-BE2F-36A974CEA8C0}"/>
              </a:ext>
            </a:extLst>
          </p:cNvPr>
          <p:cNvPicPr>
            <a:picLocks noChangeAspect="1"/>
          </p:cNvPicPr>
          <p:nvPr/>
        </p:nvPicPr>
        <p:blipFill>
          <a:blip r:embed="rId3">
            <a:extLst>
              <a:ext uri="{28A0092B-C50C-407E-A947-70E740481C1C}">
                <a14:useLocalDpi val="0"/>
              </a:ext>
            </a:extLst>
          </a:blip>
          <a:stretch>
            <a:fillRect/>
          </a:stretch>
        </p:blipFill>
        <p:spPr>
          <a:xfrm>
            <a:off x="7914" y="0"/>
            <a:ext cx="12192000" cy="6858000"/>
          </a:xfrm>
          <a:prstGeom prst="rect">
            <a:avLst/>
          </a:prstGeom>
        </p:spPr>
      </p:pic>
      <p:pic>
        <p:nvPicPr>
          <p:cNvPr id="5" name="图片 4">
            <a:extLst>
              <a:ext uri="{FF2B5EF4-FFF2-40B4-BE49-F238E27FC236}">
                <a16:creationId xmlns:a16="http://schemas.microsoft.com/office/drawing/2014/main" id="{377F32C2-73AF-4F72-A65B-0FB65716963F}"/>
              </a:ext>
            </a:extLst>
          </p:cNvPr>
          <p:cNvPicPr>
            <a:picLocks noChangeAspect="1"/>
          </p:cNvPicPr>
          <p:nvPr/>
        </p:nvPicPr>
        <p:blipFill>
          <a:blip r:embed="rId4">
            <a:extLst>
              <a:ext uri="{28A0092B-C50C-407E-A947-70E740481C1C}">
                <a14:useLocalDpi val="0"/>
              </a:ext>
            </a:extLst>
          </a:blip>
          <a:stretch>
            <a:fillRect/>
          </a:stretch>
        </p:blipFill>
        <p:spPr>
          <a:xfrm flipH="1">
            <a:off x="0" y="3715843"/>
            <a:ext cx="2222137" cy="2987336"/>
          </a:xfrm>
          <a:prstGeom prst="rect">
            <a:avLst/>
          </a:prstGeom>
        </p:spPr>
      </p:pic>
      <p:pic>
        <p:nvPicPr>
          <p:cNvPr id="6" name="图片 5">
            <a:extLst>
              <a:ext uri="{FF2B5EF4-FFF2-40B4-BE49-F238E27FC236}">
                <a16:creationId xmlns:a16="http://schemas.microsoft.com/office/drawing/2014/main" id="{E6FFA008-C077-4930-A584-91734D7F3630}"/>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b="10994" t="61991"/>
          <a:stretch>
            <a:fillRect/>
          </a:stretch>
        </p:blipFill>
        <p:spPr>
          <a:xfrm>
            <a:off x="0" y="5148771"/>
            <a:ext cx="12200308" cy="1702247"/>
          </a:xfrm>
          <a:prstGeom prst="rect">
            <a:avLst/>
          </a:prstGeom>
        </p:spPr>
      </p:pic>
      <p:pic>
        <p:nvPicPr>
          <p:cNvPr id="7" name="图片 6">
            <a:extLst>
              <a:ext uri="{FF2B5EF4-FFF2-40B4-BE49-F238E27FC236}">
                <a16:creationId xmlns:a16="http://schemas.microsoft.com/office/drawing/2014/main" id="{55EAB009-E206-49EC-8421-9F890789E23B}"/>
              </a:ext>
            </a:extLst>
          </p:cNvPr>
          <p:cNvPicPr>
            <a:picLocks noChangeAspect="1"/>
          </p:cNvPicPr>
          <p:nvPr/>
        </p:nvPicPr>
        <p:blipFill>
          <a:blip r:embed="rId6">
            <a:extLst>
              <a:ext uri="{28A0092B-C50C-407E-A947-70E740481C1C}">
                <a14:useLocalDpi val="0"/>
              </a:ext>
            </a:extLst>
          </a:blip>
          <a:srcRect b="3505" r="88112" t="77889"/>
          <a:stretch>
            <a:fillRect/>
          </a:stretch>
        </p:blipFill>
        <p:spPr>
          <a:xfrm>
            <a:off x="5168115" y="5350547"/>
            <a:ext cx="1926400" cy="1507453"/>
          </a:xfrm>
          <a:prstGeom prst="rect">
            <a:avLst/>
          </a:prstGeom>
        </p:spPr>
      </p:pic>
      <p:pic>
        <p:nvPicPr>
          <p:cNvPr id="8" name="图片 7">
            <a:extLst>
              <a:ext uri="{FF2B5EF4-FFF2-40B4-BE49-F238E27FC236}">
                <a16:creationId xmlns:a16="http://schemas.microsoft.com/office/drawing/2014/main" id="{3F200452-6AAE-4F87-9A36-E581BBE3485F}"/>
              </a:ext>
            </a:extLst>
          </p:cNvPr>
          <p:cNvPicPr>
            <a:picLocks noChangeAspect="1"/>
          </p:cNvPicPr>
          <p:nvPr/>
        </p:nvPicPr>
        <p:blipFill>
          <a:blip r:embed="rId7">
            <a:extLst>
              <a:ext uri="{28A0092B-C50C-407E-A947-70E740481C1C}">
                <a14:useLocalDpi val="0"/>
              </a:ext>
            </a:extLst>
          </a:blip>
          <a:stretch>
            <a:fillRect/>
          </a:stretch>
        </p:blipFill>
        <p:spPr>
          <a:xfrm flipH="1">
            <a:off x="303959" y="376402"/>
            <a:ext cx="1326656" cy="870978"/>
          </a:xfrm>
          <a:prstGeom prst="rect">
            <a:avLst/>
          </a:prstGeom>
        </p:spPr>
      </p:pic>
      <p:grpSp>
        <p:nvGrpSpPr>
          <p:cNvPr id="23" name="组合 22">
            <a:extLst>
              <a:ext uri="{FF2B5EF4-FFF2-40B4-BE49-F238E27FC236}">
                <a16:creationId xmlns:a16="http://schemas.microsoft.com/office/drawing/2014/main" id="{2AE76876-B860-4E1F-9312-BAD143C1EF62}"/>
              </a:ext>
            </a:extLst>
          </p:cNvPr>
          <p:cNvGrpSpPr/>
          <p:nvPr/>
        </p:nvGrpSpPr>
        <p:grpSpPr>
          <a:xfrm>
            <a:off x="2309283" y="1089554"/>
            <a:ext cx="7241144" cy="4073350"/>
            <a:chOff x="2309283" y="1089554"/>
            <a:chExt cx="7241144" cy="4073350"/>
          </a:xfrm>
        </p:grpSpPr>
        <p:grpSp>
          <p:nvGrpSpPr>
            <p:cNvPr id="14" name="组合 13">
              <a:extLst>
                <a:ext uri="{FF2B5EF4-FFF2-40B4-BE49-F238E27FC236}">
                  <a16:creationId xmlns:a16="http://schemas.microsoft.com/office/drawing/2014/main" id="{2A7AD84F-091C-451B-B3DC-EEA06B4E1BBB}"/>
                </a:ext>
              </a:extLst>
            </p:cNvPr>
            <p:cNvGrpSpPr/>
            <p:nvPr/>
          </p:nvGrpSpPr>
          <p:grpSpPr>
            <a:xfrm>
              <a:off x="3218737" y="1543693"/>
              <a:ext cx="6331690" cy="3298837"/>
              <a:chOff x="3518990" y="1237452"/>
              <a:chExt cx="6331690" cy="3298837"/>
            </a:xfrm>
          </p:grpSpPr>
          <p:sp>
            <p:nvSpPr>
              <p:cNvPr id="16" name="矩形 15">
                <a:extLst>
                  <a:ext uri="{FF2B5EF4-FFF2-40B4-BE49-F238E27FC236}">
                    <a16:creationId xmlns:a16="http://schemas.microsoft.com/office/drawing/2014/main" id="{4E345EA7-75CF-4EA1-A90A-AF1862F653BF}"/>
                  </a:ext>
                </a:extLst>
              </p:cNvPr>
              <p:cNvSpPr/>
              <p:nvPr/>
            </p:nvSpPr>
            <p:spPr>
              <a:xfrm>
                <a:off x="3518990" y="1237452"/>
                <a:ext cx="6331690" cy="3298837"/>
              </a:xfrm>
              <a:prstGeom prst="roundRect">
                <a:avLst>
                  <a:gd fmla="val 8005" name="adj"/>
                </a:avLst>
              </a:prstGeom>
              <a:solidFill>
                <a:schemeClr val="bg1"/>
              </a:solidFill>
              <a:ln w="76200">
                <a:solidFill>
                  <a:srgbClr val="FD0003"/>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v</a:t>
                </a:r>
              </a:p>
            </p:txBody>
          </p:sp>
          <p:sp>
            <p:nvSpPr>
              <p:cNvPr id="13" name="矩形 12">
                <a:extLst>
                  <a:ext uri="{FF2B5EF4-FFF2-40B4-BE49-F238E27FC236}">
                    <a16:creationId xmlns:a16="http://schemas.microsoft.com/office/drawing/2014/main" id="{8F9E70CD-A5C8-4A14-AF81-22C9B3EB8549}"/>
                  </a:ext>
                </a:extLst>
              </p:cNvPr>
              <p:cNvSpPr/>
              <p:nvPr/>
            </p:nvSpPr>
            <p:spPr>
              <a:xfrm>
                <a:off x="3678835" y="1342512"/>
                <a:ext cx="6012000" cy="3060000"/>
              </a:xfrm>
              <a:prstGeom prst="roundRect">
                <a:avLst>
                  <a:gd fmla="val 4839" name="adj"/>
                </a:avLst>
              </a:prstGeom>
              <a:solidFill>
                <a:srgbClr val="FFF3F3"/>
              </a:solidFill>
              <a:ln>
                <a:solidFill>
                  <a:srgbClr val="EE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a:extLst>
                <a:ext uri="{FF2B5EF4-FFF2-40B4-BE49-F238E27FC236}">
                  <a16:creationId xmlns:a16="http://schemas.microsoft.com/office/drawing/2014/main" id="{2270EC23-3AF7-47D1-99E1-A9F9F4DD6C85}"/>
                </a:ext>
              </a:extLst>
            </p:cNvPr>
            <p:cNvGrpSpPr/>
            <p:nvPr/>
          </p:nvGrpSpPr>
          <p:grpSpPr>
            <a:xfrm>
              <a:off x="4841438" y="1089554"/>
              <a:ext cx="2976095" cy="936000"/>
              <a:chOff x="4841438" y="1089554"/>
              <a:chExt cx="2976095" cy="936000"/>
            </a:xfrm>
          </p:grpSpPr>
          <p:pic>
            <p:nvPicPr>
              <p:cNvPr id="17" name="图片 16">
                <a:extLst>
                  <a:ext uri="{FF2B5EF4-FFF2-40B4-BE49-F238E27FC236}">
                    <a16:creationId xmlns:a16="http://schemas.microsoft.com/office/drawing/2014/main" id="{0455761B-26F3-41AD-B2E7-CBDAE09DFF7B}"/>
                  </a:ext>
                </a:extLst>
              </p:cNvPr>
              <p:cNvPicPr>
                <a:picLocks noChangeAspect="1"/>
              </p:cNvPicPr>
              <p:nvPr/>
            </p:nvPicPr>
            <p:blipFill>
              <a:blip r:embed="rId8">
                <a:extLst>
                  <a:ext uri="{28A0092B-C50C-407E-A947-70E740481C1C}">
                    <a14:useLocalDpi val="0"/>
                  </a:ext>
                </a:extLst>
              </a:blip>
              <a:stretch>
                <a:fillRect/>
              </a:stretch>
            </p:blipFill>
            <p:spPr>
              <a:xfrm>
                <a:off x="4841438" y="1089554"/>
                <a:ext cx="936000" cy="936000"/>
              </a:xfrm>
              <a:prstGeom prst="roundRect">
                <a:avLst/>
              </a:prstGeom>
            </p:spPr>
          </p:pic>
          <p:pic>
            <p:nvPicPr>
              <p:cNvPr id="20" name="图片 19">
                <a:extLst>
                  <a:ext uri="{FF2B5EF4-FFF2-40B4-BE49-F238E27FC236}">
                    <a16:creationId xmlns:a16="http://schemas.microsoft.com/office/drawing/2014/main" id="{7A6C0AA0-36EB-4CB2-B415-8088C56887E6}"/>
                  </a:ext>
                </a:extLst>
              </p:cNvPr>
              <p:cNvPicPr>
                <a:picLocks noChangeAspect="1"/>
              </p:cNvPicPr>
              <p:nvPr/>
            </p:nvPicPr>
            <p:blipFill>
              <a:blip r:embed="rId8">
                <a:extLst>
                  <a:ext uri="{28A0092B-C50C-407E-A947-70E740481C1C}">
                    <a14:useLocalDpi val="0"/>
                  </a:ext>
                </a:extLst>
              </a:blip>
              <a:stretch>
                <a:fillRect/>
              </a:stretch>
            </p:blipFill>
            <p:spPr>
              <a:xfrm>
                <a:off x="5861486" y="1089554"/>
                <a:ext cx="936000" cy="936000"/>
              </a:xfrm>
              <a:prstGeom prst="roundRect">
                <a:avLst/>
              </a:prstGeom>
            </p:spPr>
          </p:pic>
          <p:pic>
            <p:nvPicPr>
              <p:cNvPr id="21" name="图片 20">
                <a:extLst>
                  <a:ext uri="{FF2B5EF4-FFF2-40B4-BE49-F238E27FC236}">
                    <a16:creationId xmlns:a16="http://schemas.microsoft.com/office/drawing/2014/main" id="{A1F4516C-26C8-48D3-9D93-A40FC930FE78}"/>
                  </a:ext>
                </a:extLst>
              </p:cNvPr>
              <p:cNvPicPr>
                <a:picLocks noChangeAspect="1"/>
              </p:cNvPicPr>
              <p:nvPr/>
            </p:nvPicPr>
            <p:blipFill>
              <a:blip r:embed="rId8">
                <a:extLst>
                  <a:ext uri="{28A0092B-C50C-407E-A947-70E740481C1C}">
                    <a14:useLocalDpi val="0"/>
                  </a:ext>
                </a:extLst>
              </a:blip>
              <a:stretch>
                <a:fillRect/>
              </a:stretch>
            </p:blipFill>
            <p:spPr>
              <a:xfrm>
                <a:off x="6881533" y="1089554"/>
                <a:ext cx="936000" cy="936000"/>
              </a:xfrm>
              <a:prstGeom prst="roundRect">
                <a:avLst/>
              </a:prstGeom>
            </p:spPr>
          </p:pic>
        </p:grpSp>
        <p:pic>
          <p:nvPicPr>
            <p:cNvPr id="22" name="图片 21">
              <a:extLst>
                <a:ext uri="{FF2B5EF4-FFF2-40B4-BE49-F238E27FC236}">
                  <a16:creationId xmlns:a16="http://schemas.microsoft.com/office/drawing/2014/main" id="{9E9792B1-5212-4544-86A4-2A560995ED31}"/>
                </a:ext>
              </a:extLst>
            </p:cNvPr>
            <p:cNvPicPr>
              <a:picLocks noChangeAspect="1"/>
            </p:cNvPicPr>
            <p:nvPr/>
          </p:nvPicPr>
          <p:blipFill>
            <a:blip r:embed="rId9">
              <a:extLst>
                <a:ext uri="{28A0092B-C50C-407E-A947-70E740481C1C}">
                  <a14:useLocalDpi val="0"/>
                </a:ext>
              </a:extLst>
            </a:blip>
            <a:stretch>
              <a:fillRect/>
            </a:stretch>
          </p:blipFill>
          <p:spPr>
            <a:xfrm>
              <a:off x="2309283" y="3207470"/>
              <a:ext cx="1955434" cy="1955434"/>
            </a:xfrm>
            <a:prstGeom prst="roundRect">
              <a:avLst/>
            </a:prstGeom>
          </p:spPr>
        </p:pic>
      </p:grpSp>
      <p:sp>
        <p:nvSpPr>
          <p:cNvPr id="32" name="矩形 134">
            <a:extLst>
              <a:ext uri="{FF2B5EF4-FFF2-40B4-BE49-F238E27FC236}">
                <a16:creationId xmlns:a16="http://schemas.microsoft.com/office/drawing/2014/main" id="{583383C4-4BBF-4844-B3AB-FF7E02FD80F9}"/>
              </a:ext>
            </a:extLst>
          </p:cNvPr>
          <p:cNvSpPr>
            <a:spLocks noChangeArrowheads="1"/>
          </p:cNvSpPr>
          <p:nvPr/>
        </p:nvSpPr>
        <p:spPr bwMode="auto">
          <a:xfrm>
            <a:off x="4868591" y="2305944"/>
            <a:ext cx="3085659" cy="929640"/>
          </a:xfrm>
          <a:prstGeom prst="rect">
            <a:avLst/>
          </a:prstGeom>
          <a:noFill/>
          <a:ln>
            <a:noFill/>
          </a:ln>
        </p:spPr>
        <p:txBody>
          <a:bodyPr wrap="square">
            <a:spAutoFit/>
            <a:scene3d>
              <a:camera prst="orthographicFront"/>
              <a:lightRig dir="tl" rig="flat">
                <a:rot lat="0" lon="0" rev="6600000"/>
              </a:lightRig>
            </a:scene3d>
            <a:sp3d contourW="8890" extrusionH="25400">
              <a:bevelT h="31750" w="38100"/>
              <a:contourClr>
                <a:schemeClr val="accent2">
                  <a:shade val="75000"/>
                </a:schemeClr>
              </a:contourClr>
            </a:sp3d>
          </a:bodyPr>
          <a:lstStyle/>
          <a:p>
            <a:pPr algn="ctr">
              <a:defRPr/>
            </a:pPr>
            <a:r>
              <a:rPr altLang="en-US" b="1" lang="zh-CN" sz="55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第十章</a:t>
            </a:r>
          </a:p>
        </p:txBody>
      </p:sp>
      <p:sp>
        <p:nvSpPr>
          <p:cNvPr id="34" name="TextBox 23">
            <a:extLst>
              <a:ext uri="{FF2B5EF4-FFF2-40B4-BE49-F238E27FC236}">
                <a16:creationId xmlns:a16="http://schemas.microsoft.com/office/drawing/2014/main" id="{B3CD5360-D68B-4AAD-8118-A61034EFDBB0}"/>
              </a:ext>
            </a:extLst>
          </p:cNvPr>
          <p:cNvSpPr txBox="1">
            <a:spLocks noChangeArrowheads="1"/>
          </p:cNvSpPr>
          <p:nvPr/>
        </p:nvSpPr>
        <p:spPr bwMode="auto">
          <a:xfrm>
            <a:off x="5236210" y="3387823"/>
            <a:ext cx="2449603" cy="92964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a:defRPr/>
            </a:pPr>
            <a:r>
              <a:rPr altLang="en-US" b="1" lang="zh-CN" sz="5500">
                <a:solidFill>
                  <a:srgbClr val="FF0000"/>
                </a:solidFill>
                <a:latin charset="-122" panose="020b0503020204020204" pitchFamily="34" typeface="微软雅黑"/>
                <a:cs typeface="+mn-ea"/>
                <a:sym charset="-122" panose="020b0503020204020204" pitchFamily="34" typeface="微软雅黑"/>
              </a:rPr>
              <a:t>附则</a:t>
            </a:r>
          </a:p>
        </p:txBody>
      </p:sp>
      <p:pic>
        <p:nvPicPr>
          <p:cNvPr id="9" name="图片 8">
            <a:extLst>
              <a:ext uri="{FF2B5EF4-FFF2-40B4-BE49-F238E27FC236}">
                <a16:creationId xmlns:a16="http://schemas.microsoft.com/office/drawing/2014/main" id="{383E6F04-99C0-4B95-B97B-00870EAAD204}"/>
              </a:ext>
            </a:extLst>
          </p:cNvPr>
          <p:cNvPicPr>
            <a:picLocks noChangeAspect="1"/>
          </p:cNvPicPr>
          <p:nvPr/>
        </p:nvPicPr>
        <p:blipFill>
          <a:blip r:embed="rId10">
            <a:extLst>
              <a:ext uri="{28A0092B-C50C-407E-A947-70E740481C1C}">
                <a14:useLocalDpi val="0"/>
              </a:ext>
            </a:extLst>
          </a:blip>
          <a:srcRect b="12452" l="53027" t="34011"/>
          <a:stretch>
            <a:fillRect/>
          </a:stretch>
        </p:blipFill>
        <p:spPr>
          <a:xfrm>
            <a:off x="6464968" y="3604096"/>
            <a:ext cx="5727032" cy="3263158"/>
          </a:xfrm>
          <a:prstGeom prst="rect">
            <a:avLst/>
          </a:prstGeom>
        </p:spPr>
      </p:pic>
      <p:pic>
        <p:nvPicPr>
          <p:cNvPr id="10" name="图片 9">
            <a:extLst>
              <a:ext uri="{FF2B5EF4-FFF2-40B4-BE49-F238E27FC236}">
                <a16:creationId xmlns:a16="http://schemas.microsoft.com/office/drawing/2014/main" id="{55DDAD24-C605-48CD-96F9-FD63A8A96807}"/>
              </a:ext>
            </a:extLst>
          </p:cNvPr>
          <p:cNvPicPr>
            <a:picLocks noChangeAspect="1"/>
          </p:cNvPicPr>
          <p:nvPr/>
        </p:nvPicPr>
        <p:blipFill>
          <a:blip r:embed="rId11">
            <a:extLst>
              <a:ext uri="{28A0092B-C50C-407E-A947-70E740481C1C}">
                <a14:useLocalDpi val="0"/>
              </a:ext>
            </a:extLst>
          </a:blip>
          <a:stretch>
            <a:fillRect/>
          </a:stretch>
        </p:blipFill>
        <p:spPr>
          <a:xfrm>
            <a:off x="7891272" y="0"/>
            <a:ext cx="4300728" cy="1237452"/>
          </a:xfrm>
          <a:prstGeom prst="rect">
            <a:avLst/>
          </a:prstGeom>
        </p:spPr>
      </p:pic>
    </p:spTree>
    <p:custDataLst>
      <p:tags r:id="rId12"/>
    </p:custDataLst>
    <p:extLst>
      <p:ext uri="{BB962C8B-B14F-4D97-AF65-F5344CB8AC3E}">
        <p14:creationId val="1990374760"/>
      </p:ext>
    </p:extLst>
  </p:cSld>
  <p:clrMapOvr>
    <a:masterClrMapping/>
  </p:clrMapOvr>
  <mc:AlternateContent>
    <mc:Choice Requires="p15">
      <p:transition advClick="0" advTm="2000" p14:dur="1250" spd="slow">
        <p15:prstTrans prst="pageCurlSing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id="7"/>
                                        <p:tgtEl>
                                          <p:spTgt spid="5"/>
                                        </p:tgtEl>
                                        <p:attrNameLst>
                                          <p:attrName>ppt_x</p:attrName>
                                        </p:attrNameLst>
                                      </p:cBhvr>
                                      <p:tavLst>
                                        <p:tav tm="0">
                                          <p:val>
                                            <p:strVal val="#ppt_x-#ppt_w*1.125000"/>
                                          </p:val>
                                        </p:tav>
                                        <p:tav tm="100000">
                                          <p:val>
                                            <p:strVal val="#ppt_x"/>
                                          </p:val>
                                        </p:tav>
                                      </p:tavLst>
                                    </p:anim>
                                    <p:animEffect filter="wipe(right)" transition="in">
                                      <p:cBhvr>
                                        <p:cTn dur="750" id="8"/>
                                        <p:tgtEl>
                                          <p:spTgt spid="5"/>
                                        </p:tgtEl>
                                      </p:cBhvr>
                                    </p:animEffect>
                                  </p:childTnLst>
                                </p:cTn>
                              </p:par>
                              <p:par>
                                <p:cTn fill="hold" id="9" nodeType="with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750" id="11"/>
                                        <p:tgtEl>
                                          <p:spTgt spid="9"/>
                                        </p:tgtEl>
                                      </p:cBhvr>
                                    </p:animEffect>
                                    <p:anim calcmode="lin" valueType="num">
                                      <p:cBhvr>
                                        <p:cTn dur="750" fill="hold" id="12"/>
                                        <p:tgtEl>
                                          <p:spTgt spid="9"/>
                                        </p:tgtEl>
                                        <p:attrNameLst>
                                          <p:attrName>ppt_x</p:attrName>
                                        </p:attrNameLst>
                                      </p:cBhvr>
                                      <p:tavLst>
                                        <p:tav tm="0">
                                          <p:val>
                                            <p:strVal val="#ppt_x"/>
                                          </p:val>
                                        </p:tav>
                                        <p:tav tm="100000">
                                          <p:val>
                                            <p:strVal val="#ppt_x"/>
                                          </p:val>
                                        </p:tav>
                                      </p:tavLst>
                                    </p:anim>
                                    <p:anim calcmode="lin" valueType="num">
                                      <p:cBhvr>
                                        <p:cTn dur="750" fill="hold" id="13"/>
                                        <p:tgtEl>
                                          <p:spTgt spid="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id="15" nodeType="afterEffect" presetClass="entr" presetID="2" presetSubtype="1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750" fill="hold" id="17"/>
                                        <p:tgtEl>
                                          <p:spTgt spid="8"/>
                                        </p:tgtEl>
                                        <p:attrNameLst>
                                          <p:attrName>ppt_x</p:attrName>
                                        </p:attrNameLst>
                                      </p:cBhvr>
                                      <p:tavLst>
                                        <p:tav tm="0">
                                          <p:val>
                                            <p:strVal val="0-#ppt_w/2"/>
                                          </p:val>
                                        </p:tav>
                                        <p:tav tm="100000">
                                          <p:val>
                                            <p:strVal val="#ppt_x"/>
                                          </p:val>
                                        </p:tav>
                                      </p:tavLst>
                                    </p:anim>
                                    <p:anim calcmode="lin" valueType="num">
                                      <p:cBhvr additive="base">
                                        <p:cTn dur="750" fill="hold" id="18"/>
                                        <p:tgtEl>
                                          <p:spTgt spid="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2">
                                  <p:stCondLst>
                                    <p:cond delay="0"/>
                                  </p:stCondLst>
                                  <p:childTnLst>
                                    <p:set>
                                      <p:cBhvr>
                                        <p:cTn dur="1" fill="hold" id="21">
                                          <p:stCondLst>
                                            <p:cond delay="0"/>
                                          </p:stCondLst>
                                        </p:cTn>
                                        <p:tgtEl>
                                          <p:spTgt spid="10"/>
                                        </p:tgtEl>
                                        <p:attrNameLst>
                                          <p:attrName>style.visibility</p:attrName>
                                        </p:attrNameLst>
                                      </p:cBhvr>
                                      <p:to>
                                        <p:strVal val="visible"/>
                                      </p:to>
                                    </p:set>
                                    <p:animEffect filter="wipe(right)" transition="in">
                                      <p:cBhvr>
                                        <p:cTn dur="500" id="22"/>
                                        <p:tgtEl>
                                          <p:spTgt spid="10"/>
                                        </p:tgtEl>
                                      </p:cBhvr>
                                    </p:animEffect>
                                  </p:childTnLst>
                                </p:cTn>
                              </p:par>
                            </p:childTnLst>
                          </p:cTn>
                        </p:par>
                        <p:par>
                          <p:cTn fill="hold" id="23" nodeType="afterGroup">
                            <p:stCondLst>
                              <p:cond delay="2000"/>
                            </p:stCondLst>
                            <p:childTnLst>
                              <p:par>
                                <p:cTn fill="hold" id="24" nodeType="afterEffect" presetClass="entr" presetID="42" presetSubtype="0">
                                  <p:stCondLst>
                                    <p:cond delay="0"/>
                                  </p:stCondLst>
                                  <p:childTnLst>
                                    <p:set>
                                      <p:cBhvr>
                                        <p:cTn dur="1" fill="hold" id="25">
                                          <p:stCondLst>
                                            <p:cond delay="0"/>
                                          </p:stCondLst>
                                        </p:cTn>
                                        <p:tgtEl>
                                          <p:spTgt spid="23"/>
                                        </p:tgtEl>
                                        <p:attrNameLst>
                                          <p:attrName>style.visibility</p:attrName>
                                        </p:attrNameLst>
                                      </p:cBhvr>
                                      <p:to>
                                        <p:strVal val="visible"/>
                                      </p:to>
                                    </p:set>
                                    <p:animEffect filter="fade" transition="in">
                                      <p:cBhvr>
                                        <p:cTn dur="750" id="26"/>
                                        <p:tgtEl>
                                          <p:spTgt spid="23"/>
                                        </p:tgtEl>
                                      </p:cBhvr>
                                    </p:animEffect>
                                    <p:anim calcmode="lin" valueType="num">
                                      <p:cBhvr>
                                        <p:cTn dur="750" fill="hold" id="27"/>
                                        <p:tgtEl>
                                          <p:spTgt spid="23"/>
                                        </p:tgtEl>
                                        <p:attrNameLst>
                                          <p:attrName>ppt_x</p:attrName>
                                        </p:attrNameLst>
                                      </p:cBhvr>
                                      <p:tavLst>
                                        <p:tav tm="0">
                                          <p:val>
                                            <p:strVal val="#ppt_x"/>
                                          </p:val>
                                        </p:tav>
                                        <p:tav tm="100000">
                                          <p:val>
                                            <p:strVal val="#ppt_x"/>
                                          </p:val>
                                        </p:tav>
                                      </p:tavLst>
                                    </p:anim>
                                    <p:anim calcmode="lin" valueType="num">
                                      <p:cBhvr>
                                        <p:cTn dur="750" fill="hold" id="28"/>
                                        <p:tgtEl>
                                          <p:spTgt spid="23"/>
                                        </p:tgtEl>
                                        <p:attrNameLst>
                                          <p:attrName>ppt_y</p:attrName>
                                        </p:attrNameLst>
                                      </p:cBhvr>
                                      <p:tavLst>
                                        <p:tav tm="0">
                                          <p:val>
                                            <p:strVal val="#ppt_y+.1"/>
                                          </p:val>
                                        </p:tav>
                                        <p:tav tm="100000">
                                          <p:val>
                                            <p:strVal val="#ppt_y"/>
                                          </p:val>
                                        </p:tav>
                                      </p:tavLst>
                                    </p:anim>
                                  </p:childTnLst>
                                </p:cTn>
                              </p:par>
                              <p:par>
                                <p:cTn fill="hold" id="29" nodeType="withEffect" presetClass="entr" presetID="17" presetSubtype="10">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p:cTn dur="750" fill="hold" id="31"/>
                                        <p:tgtEl>
                                          <p:spTgt spid="23"/>
                                        </p:tgtEl>
                                        <p:attrNameLst>
                                          <p:attrName>ppt_w</p:attrName>
                                        </p:attrNameLst>
                                      </p:cBhvr>
                                      <p:tavLst>
                                        <p:tav tm="0">
                                          <p:val>
                                            <p:fltVal val="0"/>
                                          </p:val>
                                        </p:tav>
                                        <p:tav tm="100000">
                                          <p:val>
                                            <p:strVal val="#ppt_w"/>
                                          </p:val>
                                        </p:tav>
                                      </p:tavLst>
                                    </p:anim>
                                    <p:anim calcmode="lin" valueType="num">
                                      <p:cBhvr>
                                        <p:cTn dur="750" fill="hold" id="32"/>
                                        <p:tgtEl>
                                          <p:spTgt spid="23"/>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2750"/>
                            </p:stCondLst>
                            <p:childTnLst>
                              <p:par>
                                <p:cTn fill="hold" grpId="0" id="34" nodeType="afterEffect" presetClass="entr" presetID="23" presetSubtype="32">
                                  <p:stCondLst>
                                    <p:cond delay="0"/>
                                  </p:stCondLst>
                                  <p:iterate type="lt">
                                    <p:tmPct val="10000"/>
                                  </p:iterate>
                                  <p:childTnLst>
                                    <p:set>
                                      <p:cBhvr>
                                        <p:cTn dur="1" fill="hold" id="35">
                                          <p:stCondLst>
                                            <p:cond delay="0"/>
                                          </p:stCondLst>
                                        </p:cTn>
                                        <p:tgtEl>
                                          <p:spTgt spid="32"/>
                                        </p:tgtEl>
                                        <p:attrNameLst>
                                          <p:attrName>style.visibility</p:attrName>
                                        </p:attrNameLst>
                                      </p:cBhvr>
                                      <p:to>
                                        <p:strVal val="visible"/>
                                      </p:to>
                                    </p:set>
                                    <p:anim calcmode="lin" valueType="num">
                                      <p:cBhvr>
                                        <p:cTn dur="750" fill="hold" id="36"/>
                                        <p:tgtEl>
                                          <p:spTgt spid="32"/>
                                        </p:tgtEl>
                                        <p:attrNameLst>
                                          <p:attrName>ppt_w</p:attrName>
                                        </p:attrNameLst>
                                      </p:cBhvr>
                                      <p:tavLst>
                                        <p:tav tm="0">
                                          <p:val>
                                            <p:strVal val="4*#ppt_w"/>
                                          </p:val>
                                        </p:tav>
                                        <p:tav tm="100000">
                                          <p:val>
                                            <p:strVal val="#ppt_w"/>
                                          </p:val>
                                        </p:tav>
                                      </p:tavLst>
                                    </p:anim>
                                    <p:anim calcmode="lin" valueType="num">
                                      <p:cBhvr>
                                        <p:cTn dur="750" fill="hold" id="37"/>
                                        <p:tgtEl>
                                          <p:spTgt spid="32"/>
                                        </p:tgtEl>
                                        <p:attrNameLst>
                                          <p:attrName>ppt_h</p:attrName>
                                        </p:attrNameLst>
                                      </p:cBhvr>
                                      <p:tavLst>
                                        <p:tav tm="0">
                                          <p:val>
                                            <p:strVal val="4*#ppt_h"/>
                                          </p:val>
                                        </p:tav>
                                        <p:tav tm="100000">
                                          <p:val>
                                            <p:strVal val="#ppt_h"/>
                                          </p:val>
                                        </p:tav>
                                      </p:tavLst>
                                    </p:anim>
                                  </p:childTnLst>
                                </p:cTn>
                              </p:par>
                            </p:childTnLst>
                          </p:cTn>
                        </p:par>
                        <p:par>
                          <p:cTn fill="hold" id="38" nodeType="afterGroup">
                            <p:stCondLst>
                              <p:cond delay="3500"/>
                            </p:stCondLst>
                            <p:childTnLst>
                              <p:par>
                                <p:cTn fill="hold" grpId="0" id="39" nodeType="afterEffect" presetClass="entr" presetID="23" presetSubtype="36">
                                  <p:stCondLst>
                                    <p:cond delay="0"/>
                                  </p:stCondLst>
                                  <p:iterate type="lt">
                                    <p:tmPct val="10000"/>
                                  </p:iterate>
                                  <p:childTnLst>
                                    <p:set>
                                      <p:cBhvr>
                                        <p:cTn dur="1" fill="hold" id="40">
                                          <p:stCondLst>
                                            <p:cond delay="0"/>
                                          </p:stCondLst>
                                        </p:cTn>
                                        <p:tgtEl>
                                          <p:spTgt spid="34"/>
                                        </p:tgtEl>
                                        <p:attrNameLst>
                                          <p:attrName>style.visibility</p:attrName>
                                        </p:attrNameLst>
                                      </p:cBhvr>
                                      <p:to>
                                        <p:strVal val="visible"/>
                                      </p:to>
                                    </p:set>
                                    <p:anim calcmode="lin" valueType="num">
                                      <p:cBhvr>
                                        <p:cTn dur="750" fill="hold" id="41"/>
                                        <p:tgtEl>
                                          <p:spTgt spid="34"/>
                                        </p:tgtEl>
                                        <p:attrNameLst>
                                          <p:attrName>ppt_w</p:attrName>
                                        </p:attrNameLst>
                                      </p:cBhvr>
                                      <p:tavLst>
                                        <p:tav tm="0">
                                          <p:val>
                                            <p:strVal val="(6*min(max(#ppt_w*#ppt_h,.3),1)-7.4)/-.7*#ppt_w"/>
                                          </p:val>
                                        </p:tav>
                                        <p:tav tm="100000">
                                          <p:val>
                                            <p:strVal val="#ppt_w"/>
                                          </p:val>
                                        </p:tav>
                                      </p:tavLst>
                                    </p:anim>
                                    <p:anim calcmode="lin" valueType="num">
                                      <p:cBhvr>
                                        <p:cTn dur="750" fill="hold" id="42"/>
                                        <p:tgtEl>
                                          <p:spTgt spid="34"/>
                                        </p:tgtEl>
                                        <p:attrNameLst>
                                          <p:attrName>ppt_h</p:attrName>
                                        </p:attrNameLst>
                                      </p:cBhvr>
                                      <p:tavLst>
                                        <p:tav tm="0">
                                          <p:val>
                                            <p:strVal val="(6*min(max(#ppt_w*#ppt_h,.3),1)-7.4)/-.7*#ppt_h"/>
                                          </p:val>
                                        </p:tav>
                                        <p:tav tm="100000">
                                          <p:val>
                                            <p:strVal val="#ppt_h"/>
                                          </p:val>
                                        </p:tav>
                                      </p:tavLst>
                                    </p:anim>
                                    <p:anim calcmode="lin" valueType="num">
                                      <p:cBhvr>
                                        <p:cTn dur="750" fill="hold" id="43"/>
                                        <p:tgtEl>
                                          <p:spTgt spid="34"/>
                                        </p:tgtEl>
                                        <p:attrNameLst>
                                          <p:attrName>ppt_x</p:attrName>
                                        </p:attrNameLst>
                                      </p:cBhvr>
                                      <p:tavLst>
                                        <p:tav tm="0">
                                          <p:val>
                                            <p:fltVal val="0.5"/>
                                          </p:val>
                                        </p:tav>
                                        <p:tav tm="100000">
                                          <p:val>
                                            <p:strVal val="#ppt_x"/>
                                          </p:val>
                                        </p:tav>
                                      </p:tavLst>
                                    </p:anim>
                                    <p:anim calcmode="lin" valueType="num">
                                      <p:cBhvr>
                                        <p:cTn dur="750" fill="hold" id="44"/>
                                        <p:tgtEl>
                                          <p:spTgt spid="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TextBox 13">
            <a:extLst>
              <a:ext uri="{FF2B5EF4-FFF2-40B4-BE49-F238E27FC236}">
                <a16:creationId xmlns:a16="http://schemas.microsoft.com/office/drawing/2014/main" id="{31AA2F44-7966-40C4-8EC6-FC0B12CEB6AC}"/>
              </a:ext>
            </a:extLst>
          </p:cNvPr>
          <p:cNvSpPr txBox="1">
            <a:spLocks noChangeArrowheads="1"/>
          </p:cNvSpPr>
          <p:nvPr/>
        </p:nvSpPr>
        <p:spPr bwMode="auto">
          <a:xfrm>
            <a:off x="1628037" y="385406"/>
            <a:ext cx="3896463"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D0003"/>
                </a:solidFill>
                <a:latin charset="-122" panose="020b0503020204020204" pitchFamily="34" typeface="微软雅黑"/>
                <a:cs typeface="+mn-ea"/>
                <a:sym charset="-122" panose="020b0503020204020204" pitchFamily="34" typeface="微软雅黑"/>
              </a:rPr>
              <a:t>组织领导和工作保障</a:t>
            </a:r>
          </a:p>
        </p:txBody>
      </p:sp>
      <p:sp>
        <p:nvSpPr>
          <p:cNvPr id="18" name="矩形 17">
            <a:extLst>
              <a:ext uri="{FF2B5EF4-FFF2-40B4-BE49-F238E27FC236}">
                <a16:creationId xmlns:a16="http://schemas.microsoft.com/office/drawing/2014/main" id="{4B4CCAAA-D25F-43BF-A628-9F0F810C3092}"/>
              </a:ext>
            </a:extLst>
          </p:cNvPr>
          <p:cNvSpPr/>
          <p:nvPr/>
        </p:nvSpPr>
        <p:spPr>
          <a:xfrm>
            <a:off x="1872999" y="1594826"/>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第四十四条</a:t>
            </a:r>
          </a:p>
        </p:txBody>
      </p:sp>
      <p:sp>
        <p:nvSpPr>
          <p:cNvPr id="24" name="TextBox 147">
            <a:extLst>
              <a:ext uri="{FF2B5EF4-FFF2-40B4-BE49-F238E27FC236}">
                <a16:creationId xmlns:a16="http://schemas.microsoft.com/office/drawing/2014/main" id="{06B662D8-5C1E-45C2-A690-E5C9A723CC31}"/>
              </a:ext>
            </a:extLst>
          </p:cNvPr>
          <p:cNvSpPr txBox="1">
            <a:spLocks noChangeArrowheads="1"/>
          </p:cNvSpPr>
          <p:nvPr/>
        </p:nvSpPr>
        <p:spPr bwMode="auto">
          <a:xfrm>
            <a:off x="5136479" y="1577415"/>
            <a:ext cx="6045872" cy="756051"/>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3000"/>
              </a:lnSpc>
              <a:defRPr/>
            </a:pPr>
            <a:r>
              <a:rPr altLang="en-US" lang="zh-CN" spc="130" sz="1799">
                <a:latin charset="-122" panose="020b0503020204020204" pitchFamily="34" typeface="微软雅黑"/>
                <a:cs typeface="+mn-ea"/>
                <a:sym charset="-122" panose="020b0503020204020204" pitchFamily="34" typeface="微软雅黑"/>
              </a:rPr>
              <a:t>中国人民解放军和中国人民武装警察部队党员教育管理工作规定，由中央军事委员会根据本条例制定。 </a:t>
            </a:r>
          </a:p>
        </p:txBody>
      </p:sp>
      <p:sp>
        <p:nvSpPr>
          <p:cNvPr id="14" name="矩形 13">
            <a:extLst>
              <a:ext uri="{FF2B5EF4-FFF2-40B4-BE49-F238E27FC236}">
                <a16:creationId xmlns:a16="http://schemas.microsoft.com/office/drawing/2014/main" id="{167EBB3B-DA46-4BBA-86A5-3CE5E6A193E3}"/>
              </a:ext>
            </a:extLst>
          </p:cNvPr>
          <p:cNvSpPr/>
          <p:nvPr/>
        </p:nvSpPr>
        <p:spPr>
          <a:xfrm>
            <a:off x="1872998" y="2927235"/>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第四十五条</a:t>
            </a:r>
          </a:p>
        </p:txBody>
      </p:sp>
      <p:sp>
        <p:nvSpPr>
          <p:cNvPr id="16" name="TextBox 147">
            <a:extLst>
              <a:ext uri="{FF2B5EF4-FFF2-40B4-BE49-F238E27FC236}">
                <a16:creationId xmlns:a16="http://schemas.microsoft.com/office/drawing/2014/main" id="{22BB6534-39B3-4780-BBBA-CE072351DF1D}"/>
              </a:ext>
            </a:extLst>
          </p:cNvPr>
          <p:cNvSpPr txBox="1">
            <a:spLocks noChangeArrowheads="1"/>
          </p:cNvSpPr>
          <p:nvPr/>
        </p:nvSpPr>
        <p:spPr bwMode="auto">
          <a:xfrm>
            <a:off x="5136479" y="3135739"/>
            <a:ext cx="4410754" cy="683856"/>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lang="zh-CN" spc="130" sz="1799">
                <a:latin charset="-122" panose="020b0503020204020204" pitchFamily="34" typeface="微软雅黑"/>
                <a:cs typeface="+mn-ea"/>
                <a:sym charset="-122" panose="020b0503020204020204" pitchFamily="34" typeface="微软雅黑"/>
              </a:rPr>
              <a:t>本条例由中央组织部负责解释。</a:t>
            </a:r>
          </a:p>
        </p:txBody>
      </p:sp>
      <p:sp>
        <p:nvSpPr>
          <p:cNvPr id="20" name="矩形 19">
            <a:extLst>
              <a:ext uri="{FF2B5EF4-FFF2-40B4-BE49-F238E27FC236}">
                <a16:creationId xmlns:a16="http://schemas.microsoft.com/office/drawing/2014/main" id="{BE7A02DF-95C9-4721-806B-E9435F74C928}"/>
              </a:ext>
            </a:extLst>
          </p:cNvPr>
          <p:cNvSpPr/>
          <p:nvPr/>
        </p:nvSpPr>
        <p:spPr>
          <a:xfrm>
            <a:off x="1872998" y="4259644"/>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第四十六条</a:t>
            </a:r>
          </a:p>
        </p:txBody>
      </p:sp>
      <p:sp>
        <p:nvSpPr>
          <p:cNvPr id="21" name="TextBox 147">
            <a:extLst>
              <a:ext uri="{FF2B5EF4-FFF2-40B4-BE49-F238E27FC236}">
                <a16:creationId xmlns:a16="http://schemas.microsoft.com/office/drawing/2014/main" id="{BD3331ED-3BA7-4E63-89B0-BDA998128464}"/>
              </a:ext>
            </a:extLst>
          </p:cNvPr>
          <p:cNvSpPr txBox="1">
            <a:spLocks noChangeArrowheads="1"/>
          </p:cNvSpPr>
          <p:nvPr/>
        </p:nvSpPr>
        <p:spPr bwMode="auto">
          <a:xfrm>
            <a:off x="5136479" y="4514415"/>
            <a:ext cx="5569621" cy="537229"/>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lang="zh-CN" spc="130" sz="1799">
                <a:latin charset="-122" panose="020b0503020204020204" pitchFamily="34" typeface="微软雅黑"/>
                <a:cs typeface="+mn-ea"/>
                <a:sym charset="-122" panose="020b0503020204020204" pitchFamily="34" typeface="微软雅黑"/>
              </a:rPr>
              <a:t>本条例自2019年5月6日起施行。</a:t>
            </a:r>
          </a:p>
        </p:txBody>
      </p:sp>
    </p:spTree>
    <p:custDataLst>
      <p:tags r:id="rId3"/>
    </p:custDataLst>
  </p:cSld>
  <p:clrMapOvr>
    <a:masterClrMapping/>
  </p:clrMapOvr>
  <mc:AlternateContent>
    <mc:Choice Requires="p15">
      <p:transition advClick="0" advTm="2000" p14:dur="1250" spd="slow">
        <p15:prstTrans prst="pageCurlSing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0-#ppt_w/2"/>
                                          </p:val>
                                        </p:tav>
                                        <p:tav tm="100000">
                                          <p:val>
                                            <p:strVal val="#ppt_x"/>
                                          </p:val>
                                        </p:tav>
                                      </p:tavLst>
                                    </p:anim>
                                    <p:anim calcmode="lin" valueType="num">
                                      <p:cBhvr additive="base">
                                        <p:cTn dur="500" fill="hold" id="8"/>
                                        <p:tgtEl>
                                          <p:spTgt spid="18"/>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2">
                                  <p:stCondLst>
                                    <p:cond delay="0"/>
                                  </p:stCondLst>
                                  <p:childTnLst>
                                    <p:set>
                                      <p:cBhvr>
                                        <p:cTn dur="1" fill="hold" id="10">
                                          <p:stCondLst>
                                            <p:cond delay="0"/>
                                          </p:stCondLst>
                                        </p:cTn>
                                        <p:tgtEl>
                                          <p:spTgt spid="24"/>
                                        </p:tgtEl>
                                        <p:attrNameLst>
                                          <p:attrName>style.visibility</p:attrName>
                                        </p:attrNameLst>
                                      </p:cBhvr>
                                      <p:to>
                                        <p:strVal val="visible"/>
                                      </p:to>
                                    </p:set>
                                    <p:animEffect filter="wipe(right)" transition="in">
                                      <p:cBhvr>
                                        <p:cTn dur="500" id="11"/>
                                        <p:tgtEl>
                                          <p:spTgt spid="24"/>
                                        </p:tgtEl>
                                      </p:cBhvr>
                                    </p:animEffect>
                                  </p:childTnLst>
                                </p:cTn>
                              </p:par>
                            </p:childTnLst>
                          </p:cTn>
                        </p:par>
                        <p:par>
                          <p:cTn fill="hold" id="12" nodeType="afterGroup">
                            <p:stCondLst>
                              <p:cond delay="500"/>
                            </p:stCondLst>
                            <p:childTnLst>
                              <p:par>
                                <p:cTn fill="hold" grpId="0" id="13" nodeType="afterEffect" presetClass="entr" presetID="2" presetSubtype="8">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0-#ppt_w/2"/>
                                          </p:val>
                                        </p:tav>
                                        <p:tav tm="100000">
                                          <p:val>
                                            <p:strVal val="#ppt_x"/>
                                          </p:val>
                                        </p:tav>
                                      </p:tavLst>
                                    </p:anim>
                                    <p:anim calcmode="lin" valueType="num">
                                      <p:cBhvr additive="base">
                                        <p:cTn dur="500" fill="hold" id="16"/>
                                        <p:tgtEl>
                                          <p:spTgt spid="14"/>
                                        </p:tgtEl>
                                        <p:attrNameLst>
                                          <p:attrName>ppt_y</p:attrName>
                                        </p:attrNameLst>
                                      </p:cBhvr>
                                      <p:tavLst>
                                        <p:tav tm="0">
                                          <p:val>
                                            <p:strVal val="#ppt_y"/>
                                          </p:val>
                                        </p:tav>
                                        <p:tav tm="100000">
                                          <p:val>
                                            <p:strVal val="#ppt_y"/>
                                          </p:val>
                                        </p:tav>
                                      </p:tavLst>
                                    </p:anim>
                                  </p:childTnLst>
                                </p:cTn>
                              </p:par>
                              <p:par>
                                <p:cTn fill="hold" grpId="0" id="17" nodeType="withEffect" presetClass="entr" presetID="22" presetSubtype="2">
                                  <p:stCondLst>
                                    <p:cond delay="0"/>
                                  </p:stCondLst>
                                  <p:childTnLst>
                                    <p:set>
                                      <p:cBhvr>
                                        <p:cTn dur="1" fill="hold" id="18">
                                          <p:stCondLst>
                                            <p:cond delay="0"/>
                                          </p:stCondLst>
                                        </p:cTn>
                                        <p:tgtEl>
                                          <p:spTgt spid="16"/>
                                        </p:tgtEl>
                                        <p:attrNameLst>
                                          <p:attrName>style.visibility</p:attrName>
                                        </p:attrNameLst>
                                      </p:cBhvr>
                                      <p:to>
                                        <p:strVal val="visible"/>
                                      </p:to>
                                    </p:set>
                                    <p:animEffect filter="wipe(right)" transition="in">
                                      <p:cBhvr>
                                        <p:cTn dur="500" id="19"/>
                                        <p:tgtEl>
                                          <p:spTgt spid="16"/>
                                        </p:tgtEl>
                                      </p:cBhvr>
                                    </p:animEffect>
                                  </p:childTnLst>
                                </p:cTn>
                              </p:par>
                            </p:childTnLst>
                          </p:cTn>
                        </p:par>
                        <p:par>
                          <p:cTn fill="hold" id="20" nodeType="afterGroup">
                            <p:stCondLst>
                              <p:cond delay="1000"/>
                            </p:stCondLst>
                            <p:childTnLst>
                              <p:par>
                                <p:cTn fill="hold" grpId="0" id="21" nodeType="afterEffect" presetClass="entr" presetID="2" presetSubtype="8">
                                  <p:stCondLst>
                                    <p:cond delay="0"/>
                                  </p:stCondLst>
                                  <p:childTnLst>
                                    <p:set>
                                      <p:cBhvr>
                                        <p:cTn dur="1" fill="hold" id="22">
                                          <p:stCondLst>
                                            <p:cond delay="0"/>
                                          </p:stCondLst>
                                        </p:cTn>
                                        <p:tgtEl>
                                          <p:spTgt spid="20"/>
                                        </p:tgtEl>
                                        <p:attrNameLst>
                                          <p:attrName>style.visibility</p:attrName>
                                        </p:attrNameLst>
                                      </p:cBhvr>
                                      <p:to>
                                        <p:strVal val="visible"/>
                                      </p:to>
                                    </p:set>
                                    <p:anim calcmode="lin" valueType="num">
                                      <p:cBhvr additive="base">
                                        <p:cTn dur="500" fill="hold" id="23"/>
                                        <p:tgtEl>
                                          <p:spTgt spid="20"/>
                                        </p:tgtEl>
                                        <p:attrNameLst>
                                          <p:attrName>ppt_x</p:attrName>
                                        </p:attrNameLst>
                                      </p:cBhvr>
                                      <p:tavLst>
                                        <p:tav tm="0">
                                          <p:val>
                                            <p:strVal val="0-#ppt_w/2"/>
                                          </p:val>
                                        </p:tav>
                                        <p:tav tm="100000">
                                          <p:val>
                                            <p:strVal val="#ppt_x"/>
                                          </p:val>
                                        </p:tav>
                                      </p:tavLst>
                                    </p:anim>
                                    <p:anim calcmode="lin" valueType="num">
                                      <p:cBhvr additive="base">
                                        <p:cTn dur="500" fill="hold" id="24"/>
                                        <p:tgtEl>
                                          <p:spTgt spid="20"/>
                                        </p:tgtEl>
                                        <p:attrNameLst>
                                          <p:attrName>ppt_y</p:attrName>
                                        </p:attrNameLst>
                                      </p:cBhvr>
                                      <p:tavLst>
                                        <p:tav tm="0">
                                          <p:val>
                                            <p:strVal val="#ppt_y"/>
                                          </p:val>
                                        </p:tav>
                                        <p:tav tm="100000">
                                          <p:val>
                                            <p:strVal val="#ppt_y"/>
                                          </p:val>
                                        </p:tav>
                                      </p:tavLst>
                                    </p:anim>
                                  </p:childTnLst>
                                </p:cTn>
                              </p:par>
                              <p:par>
                                <p:cTn fill="hold" grpId="0" id="25" nodeType="withEffect" presetClass="entr" presetID="22" presetSubtype="2">
                                  <p:stCondLst>
                                    <p:cond delay="0"/>
                                  </p:stCondLst>
                                  <p:childTnLst>
                                    <p:set>
                                      <p:cBhvr>
                                        <p:cTn dur="1" fill="hold" id="26">
                                          <p:stCondLst>
                                            <p:cond delay="0"/>
                                          </p:stCondLst>
                                        </p:cTn>
                                        <p:tgtEl>
                                          <p:spTgt spid="21"/>
                                        </p:tgtEl>
                                        <p:attrNameLst>
                                          <p:attrName>style.visibility</p:attrName>
                                        </p:attrNameLst>
                                      </p:cBhvr>
                                      <p:to>
                                        <p:strVal val="visible"/>
                                      </p:to>
                                    </p:set>
                                    <p:animEffect filter="wipe(right)" transition="in">
                                      <p:cBhvr>
                                        <p:cTn dur="500" id="2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4"/>
      <p:bldP grpId="0" spid="14"/>
      <p:bldP grpId="0" spid="16"/>
      <p:bldP grpId="0" spid="20"/>
      <p:bldP grpId="0" spid="21"/>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4745DFF-4F20-442E-B3C9-CBD5A5651899}"/>
              </a:ext>
            </a:extLst>
          </p:cNvPr>
          <p:cNvPicPr>
            <a:picLocks noChangeAspect="1"/>
          </p:cNvPicPr>
          <p:nvPr/>
        </p:nvPicPr>
        <p:blipFill>
          <a:blip r:embed="rId2">
            <a:extLst>
              <a:ext uri="{28A0092B-C50C-407E-A947-70E740481C1C}">
                <a14:useLocalDpi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1B909FA4-B8DB-4BA6-B663-1F0A549AC581}"/>
              </a:ext>
            </a:extLst>
          </p:cNvPr>
          <p:cNvPicPr>
            <a:picLocks noChangeAspect="1"/>
          </p:cNvPicPr>
          <p:nvPr/>
        </p:nvPicPr>
        <p:blipFill>
          <a:blip r:embed="rId3">
            <a:extLst>
              <a:ext uri="{28A0092B-C50C-407E-A947-70E740481C1C}">
                <a14:useLocalDpi val="0"/>
              </a:ext>
            </a:extLst>
          </a:blip>
          <a:srcRect l="1367" r="59387" t="31547"/>
          <a:stretch>
            <a:fillRect/>
          </a:stretch>
        </p:blipFill>
        <p:spPr>
          <a:xfrm>
            <a:off x="18656" y="2416633"/>
            <a:ext cx="5094175" cy="4441367"/>
          </a:xfrm>
          <a:prstGeom prst="rect">
            <a:avLst/>
          </a:prstGeom>
        </p:spPr>
      </p:pic>
      <p:pic>
        <p:nvPicPr>
          <p:cNvPr id="18" name="图片 17">
            <a:extLst>
              <a:ext uri="{FF2B5EF4-FFF2-40B4-BE49-F238E27FC236}">
                <a16:creationId xmlns:a16="http://schemas.microsoft.com/office/drawing/2014/main" id="{BB87357D-FDCF-424E-BA7D-CEBC41227C51}"/>
              </a:ext>
            </a:extLst>
          </p:cNvPr>
          <p:cNvPicPr>
            <a:picLocks noChangeAspect="1"/>
          </p:cNvPicPr>
          <p:nvPr/>
        </p:nvPicPr>
        <p:blipFill>
          <a:blip r:embed="rId4">
            <a:extLst>
              <a:ext uri="{28A0092B-C50C-407E-A947-70E740481C1C}">
                <a14:useLocalDpi val="0"/>
              </a:ext>
            </a:extLst>
          </a:blip>
          <a:srcRect b="12452" l="53027" t="34011"/>
          <a:stretch>
            <a:fillRect/>
          </a:stretch>
        </p:blipFill>
        <p:spPr>
          <a:xfrm>
            <a:off x="5335243" y="3577932"/>
            <a:ext cx="5727032" cy="3263158"/>
          </a:xfrm>
          <a:prstGeom prst="rect">
            <a:avLst/>
          </a:prstGeom>
        </p:spPr>
      </p:pic>
      <p:pic>
        <p:nvPicPr>
          <p:cNvPr id="11" name="图片 10">
            <a:extLst>
              <a:ext uri="{FF2B5EF4-FFF2-40B4-BE49-F238E27FC236}">
                <a16:creationId xmlns:a16="http://schemas.microsoft.com/office/drawing/2014/main" id="{00D1AA9D-C490-412C-A4CE-2965DDEA08C7}"/>
              </a:ext>
            </a:extLst>
          </p:cNvPr>
          <p:cNvPicPr>
            <a:picLocks noChangeAspect="1"/>
          </p:cNvPicPr>
          <p:nvPr/>
        </p:nvPicPr>
        <p:blipFill>
          <a:blip r:embed="rId5">
            <a:extLst>
              <a:ext uri="{28A0092B-C50C-407E-A947-70E740481C1C}">
                <a14:useLocalDpi val="0"/>
              </a:ext>
            </a:extLst>
          </a:blip>
          <a:stretch>
            <a:fillRect/>
          </a:stretch>
        </p:blipFill>
        <p:spPr>
          <a:xfrm>
            <a:off x="9970257" y="3227248"/>
            <a:ext cx="2222137" cy="2987336"/>
          </a:xfrm>
          <a:prstGeom prst="rect">
            <a:avLst/>
          </a:prstGeom>
        </p:spPr>
      </p:pic>
      <p:pic>
        <p:nvPicPr>
          <p:cNvPr id="22" name="图片 21">
            <a:extLst>
              <a:ext uri="{FF2B5EF4-FFF2-40B4-BE49-F238E27FC236}">
                <a16:creationId xmlns:a16="http://schemas.microsoft.com/office/drawing/2014/main" id="{73757968-622A-4A56-B692-138A01C95E9D}"/>
              </a:ext>
            </a:extLst>
          </p:cNvPr>
          <p:cNvPicPr>
            <a:picLocks noChangeAspect="1"/>
          </p:cNvPicPr>
          <p:nvPr/>
        </p:nvPicPr>
        <p:blipFill>
          <a:blip r:embed="rId6">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b="10994" t="61991"/>
          <a:stretch>
            <a:fillRect/>
          </a:stretch>
        </p:blipFill>
        <p:spPr>
          <a:xfrm>
            <a:off x="-7914" y="5148771"/>
            <a:ext cx="12200308" cy="1702247"/>
          </a:xfrm>
          <a:prstGeom prst="rect">
            <a:avLst/>
          </a:prstGeom>
        </p:spPr>
      </p:pic>
      <p:pic>
        <p:nvPicPr>
          <p:cNvPr id="9" name="图片 8">
            <a:extLst>
              <a:ext uri="{FF2B5EF4-FFF2-40B4-BE49-F238E27FC236}">
                <a16:creationId xmlns:a16="http://schemas.microsoft.com/office/drawing/2014/main" id="{5CF831BE-3E9F-405F-B311-9A94B1B285A7}"/>
              </a:ext>
            </a:extLst>
          </p:cNvPr>
          <p:cNvPicPr>
            <a:picLocks noChangeAspect="1"/>
          </p:cNvPicPr>
          <p:nvPr/>
        </p:nvPicPr>
        <p:blipFill>
          <a:blip r:embed="rId7">
            <a:extLst>
              <a:ext uri="{28A0092B-C50C-407E-A947-70E740481C1C}">
                <a14:useLocalDpi val="0"/>
              </a:ext>
            </a:extLst>
          </a:blip>
          <a:stretch>
            <a:fillRect/>
          </a:stretch>
        </p:blipFill>
        <p:spPr>
          <a:xfrm>
            <a:off x="7891272" y="0"/>
            <a:ext cx="4300728" cy="1237452"/>
          </a:xfrm>
          <a:prstGeom prst="rect">
            <a:avLst/>
          </a:prstGeom>
        </p:spPr>
      </p:pic>
      <p:pic>
        <p:nvPicPr>
          <p:cNvPr id="12" name="图片 11">
            <a:extLst>
              <a:ext uri="{FF2B5EF4-FFF2-40B4-BE49-F238E27FC236}">
                <a16:creationId xmlns:a16="http://schemas.microsoft.com/office/drawing/2014/main" id="{AD2F452C-75EE-48DF-84CD-CB3916658EF3}"/>
              </a:ext>
            </a:extLst>
          </p:cNvPr>
          <p:cNvPicPr>
            <a:picLocks noChangeAspect="1"/>
          </p:cNvPicPr>
          <p:nvPr/>
        </p:nvPicPr>
        <p:blipFill>
          <a:blip r:embed="rId8">
            <a:extLst>
              <a:ext uri="{28A0092B-C50C-407E-A947-70E740481C1C}">
                <a14:useLocalDpi val="0"/>
              </a:ext>
            </a:extLst>
          </a:blip>
          <a:stretch>
            <a:fillRect/>
          </a:stretch>
        </p:blipFill>
        <p:spPr>
          <a:xfrm flipH="1">
            <a:off x="4829376" y="3726502"/>
            <a:ext cx="2854308" cy="897068"/>
          </a:xfrm>
          <a:prstGeom prst="rect">
            <a:avLst/>
          </a:prstGeom>
        </p:spPr>
      </p:pic>
      <p:pic>
        <p:nvPicPr>
          <p:cNvPr id="15" name="图片 14">
            <a:extLst>
              <a:ext uri="{FF2B5EF4-FFF2-40B4-BE49-F238E27FC236}">
                <a16:creationId xmlns:a16="http://schemas.microsoft.com/office/drawing/2014/main" id="{B093A24B-F42A-4CF8-A4DC-5ED4841511F6}"/>
              </a:ext>
            </a:extLst>
          </p:cNvPr>
          <p:cNvPicPr>
            <a:picLocks noChangeAspect="1"/>
          </p:cNvPicPr>
          <p:nvPr/>
        </p:nvPicPr>
        <p:blipFill>
          <a:blip r:embed="rId9">
            <a:extLst>
              <a:ext uri="{28A0092B-C50C-407E-A947-70E740481C1C}">
                <a14:useLocalDpi val="0"/>
              </a:ext>
            </a:extLst>
          </a:blip>
          <a:srcRect b="3505" r="88112" t="77889"/>
          <a:stretch>
            <a:fillRect/>
          </a:stretch>
        </p:blipFill>
        <p:spPr>
          <a:xfrm>
            <a:off x="5160201" y="5350547"/>
            <a:ext cx="1926400" cy="1507453"/>
          </a:xfrm>
          <a:prstGeom prst="rect">
            <a:avLst/>
          </a:prstGeom>
        </p:spPr>
      </p:pic>
      <p:sp>
        <p:nvSpPr>
          <p:cNvPr id="19" name="PA-文本框 4">
            <a:extLst>
              <a:ext uri="{FF2B5EF4-FFF2-40B4-BE49-F238E27FC236}">
                <a16:creationId xmlns:a16="http://schemas.microsoft.com/office/drawing/2014/main" id="{8F140621-9701-4684-B9AF-B6016A5FA061}"/>
              </a:ext>
            </a:extLst>
          </p:cNvPr>
          <p:cNvSpPr txBox="1"/>
          <p:nvPr>
            <p:custDataLst>
              <p:tags r:id="rId10"/>
            </p:custDataLst>
          </p:nvPr>
        </p:nvSpPr>
        <p:spPr>
          <a:xfrm>
            <a:off x="1883915" y="1627507"/>
            <a:ext cx="8607149" cy="1203960"/>
          </a:xfrm>
          <a:prstGeom prst="rect">
            <a:avLst/>
          </a:prstGeom>
          <a:noFill/>
        </p:spPr>
        <p:txBody>
          <a:bodyPr rtlCol="0" wrap="square">
            <a:spAutoFit/>
          </a:bodyPr>
          <a:lstStyle/>
          <a:p>
            <a:pPr algn="dist"/>
            <a:r>
              <a:rPr altLang="en-US" b="1" lang="zh-CN" sz="7300">
                <a:ln w="31750">
                  <a:noFill/>
                </a:ln>
                <a:solidFill>
                  <a:srgbClr val="E50709"/>
                </a:solidFill>
                <a:latin charset="-122" panose="020b0800000000000000" pitchFamily="34" typeface="思源黑体 CN Bold"/>
                <a:ea charset="-122" panose="020b0800000000000000" pitchFamily="34" typeface="思源黑体 CN Bold"/>
              </a:rPr>
              <a:t>感谢您的观看与聆听</a:t>
            </a:r>
          </a:p>
        </p:txBody>
      </p:sp>
      <p:pic>
        <p:nvPicPr>
          <p:cNvPr id="24" name="图片 23">
            <a:extLst>
              <a:ext uri="{FF2B5EF4-FFF2-40B4-BE49-F238E27FC236}">
                <a16:creationId xmlns:a16="http://schemas.microsoft.com/office/drawing/2014/main" id="{2B23C9CC-521A-4D34-9922-14B56F307221}"/>
              </a:ext>
            </a:extLst>
          </p:cNvPr>
          <p:cNvPicPr>
            <a:picLocks noChangeAspect="1"/>
          </p:cNvPicPr>
          <p:nvPr/>
        </p:nvPicPr>
        <p:blipFill>
          <a:blip r:embed="rId11">
            <a:extLst>
              <a:ext uri="{28A0092B-C50C-407E-A947-70E740481C1C}">
                <a14:useLocalDpi val="0"/>
              </a:ext>
            </a:extLst>
          </a:blip>
          <a:stretch>
            <a:fillRect/>
          </a:stretch>
        </p:blipFill>
        <p:spPr>
          <a:xfrm flipH="1">
            <a:off x="296045" y="376402"/>
            <a:ext cx="1326656" cy="870978"/>
          </a:xfrm>
          <a:prstGeom prst="rect">
            <a:avLst/>
          </a:prstGeom>
        </p:spPr>
      </p:pic>
      <p:grpSp>
        <p:nvGrpSpPr>
          <p:cNvPr id="14" name="组合 13">
            <a:extLst>
              <a:ext uri="{FF2B5EF4-FFF2-40B4-BE49-F238E27FC236}">
                <a16:creationId xmlns:a16="http://schemas.microsoft.com/office/drawing/2014/main" id="{DD4E1BA6-13FF-495F-8EC3-D33D083AD4AB}"/>
              </a:ext>
            </a:extLst>
          </p:cNvPr>
          <p:cNvGrpSpPr/>
          <p:nvPr/>
        </p:nvGrpSpPr>
        <p:grpSpPr>
          <a:xfrm>
            <a:off x="2706490" y="3032813"/>
            <a:ext cx="7100079" cy="459865"/>
            <a:chOff x="2594502" y="3558076"/>
            <a:chExt cx="7100079" cy="459865"/>
          </a:xfrm>
        </p:grpSpPr>
        <p:sp>
          <p:nvSpPr>
            <p:cNvPr id="23" name="TextBox 23">
              <a:extLst>
                <a:ext uri="{FF2B5EF4-FFF2-40B4-BE49-F238E27FC236}">
                  <a16:creationId xmlns:a16="http://schemas.microsoft.com/office/drawing/2014/main" id="{77A7541B-0EEE-46D7-A99B-8CC753FC01A3}"/>
                </a:ext>
              </a:extLst>
            </p:cNvPr>
            <p:cNvSpPr txBox="1">
              <a:spLocks noChangeArrowheads="1"/>
            </p:cNvSpPr>
            <p:nvPr/>
          </p:nvSpPr>
          <p:spPr bwMode="auto">
            <a:xfrm>
              <a:off x="2655609" y="3587054"/>
              <a:ext cx="7038972" cy="41148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lang="zh-CN" sz="2100">
                  <a:solidFill>
                    <a:srgbClr val="FF0000"/>
                  </a:solidFill>
                  <a:latin charset="-122" panose="02010601030101010101" pitchFamily="2" typeface="字体视界-NEW魏碑体"/>
                  <a:ea charset="-122" panose="02010601030101010101" pitchFamily="2" typeface="字体视界-NEW魏碑体"/>
                  <a:cs typeface="+mn-ea"/>
                  <a:sym typeface="+mn-lt"/>
                </a:rPr>
                <a:t>学习中共中央印发《中国共产党党员教育管理工作条例》</a:t>
              </a:r>
            </a:p>
          </p:txBody>
        </p:sp>
        <p:sp>
          <p:nvSpPr>
            <p:cNvPr id="7" name="矩形: 圆角 6">
              <a:extLst>
                <a:ext uri="{FF2B5EF4-FFF2-40B4-BE49-F238E27FC236}">
                  <a16:creationId xmlns:a16="http://schemas.microsoft.com/office/drawing/2014/main" id="{A352B0CF-E56B-4B19-8F0F-0CD6C0148BA3}"/>
                </a:ext>
              </a:extLst>
            </p:cNvPr>
            <p:cNvSpPr/>
            <p:nvPr/>
          </p:nvSpPr>
          <p:spPr>
            <a:xfrm>
              <a:off x="2594502" y="3558076"/>
              <a:ext cx="7050843" cy="420959"/>
            </a:xfrm>
            <a:prstGeom prst="roundRect">
              <a:avLst>
                <a:gd fmla="val 50000" name="adj"/>
              </a:avLst>
            </a:prstGeom>
            <a:noFill/>
            <a:ln>
              <a:solidFill>
                <a:srgbClr val="E5070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 name="TextBox 23">
            <a:extLst>
              <a:ext uri="{FF2B5EF4-FFF2-40B4-BE49-F238E27FC236}">
                <a16:creationId xmlns:a16="http://schemas.microsoft.com/office/drawing/2014/main" id="{D15E629C-2BFB-46F6-81A0-2059E5741501}"/>
              </a:ext>
            </a:extLst>
          </p:cNvPr>
          <p:cNvSpPr txBox="1">
            <a:spLocks noChangeArrowheads="1"/>
          </p:cNvSpPr>
          <p:nvPr/>
        </p:nvSpPr>
        <p:spPr bwMode="auto">
          <a:xfrm>
            <a:off x="7496761" y="3935294"/>
            <a:ext cx="2026296" cy="36576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lang="zh-CN">
                <a:solidFill>
                  <a:srgbClr val="FF0000"/>
                </a:solidFill>
                <a:latin charset="-122" panose="02010601030101010101" pitchFamily="2" typeface="字体视界-NEW魏碑体"/>
                <a:ea charset="-122" panose="02010601030101010101" pitchFamily="2" typeface="字体视界-NEW魏碑体"/>
                <a:cs typeface="+mn-ea"/>
                <a:sym typeface="+mn-lt"/>
              </a:rPr>
              <a:t>汇报日期：202X</a:t>
            </a:r>
          </a:p>
        </p:txBody>
      </p:sp>
      <p:sp>
        <p:nvSpPr>
          <p:cNvPr id="42" name="TextBox 23">
            <a:extLst>
              <a:ext uri="{FF2B5EF4-FFF2-40B4-BE49-F238E27FC236}">
                <a16:creationId xmlns:a16="http://schemas.microsoft.com/office/drawing/2014/main" id="{89E1D344-41A4-4CD1-A152-3FCF62115C68}"/>
              </a:ext>
            </a:extLst>
          </p:cNvPr>
          <p:cNvSpPr txBox="1">
            <a:spLocks noChangeArrowheads="1"/>
          </p:cNvSpPr>
          <p:nvPr/>
        </p:nvSpPr>
        <p:spPr bwMode="auto">
          <a:xfrm>
            <a:off x="2990004" y="3935294"/>
            <a:ext cx="2026296" cy="365760"/>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lang="zh-CN">
                <a:solidFill>
                  <a:srgbClr val="FF0000"/>
                </a:solidFill>
                <a:latin charset="-122" panose="02010601030101010101" pitchFamily="2" typeface="字体视界-NEW魏碑体"/>
                <a:ea charset="-122" panose="02010601030101010101" pitchFamily="2" typeface="字体视界-NEW魏碑体"/>
                <a:cs typeface="+mn-ea"/>
                <a:sym typeface="+mn-lt"/>
              </a:rPr>
              <a:t>汇报人：优页PPT</a:t>
            </a:r>
          </a:p>
        </p:txBody>
      </p:sp>
    </p:spTree>
    <p:extLst>
      <p:ext uri="{BB962C8B-B14F-4D97-AF65-F5344CB8AC3E}">
        <p14:creationId val="822686898"/>
      </p:ext>
    </p:extLst>
  </p:cSld>
  <p:clrMapOvr>
    <a:masterClrMapping/>
  </p:clrMapOvr>
  <mc:AlternateContent>
    <mc:Choice Requires="p14">
      <p:transition advClick="0" advTm="8000" p14:dur="2000" spd="slow">
        <p:zoom dir="in"/>
      </p:transition>
    </mc:Choice>
    <mc:Fallback>
      <p:transition advClick="0" advTm="8000" spd="slow">
        <p:zoom dir="in"/>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2"/>
                                        </p:tgtEl>
                                        <p:attrNameLst>
                                          <p:attrName>style.visibility</p:attrName>
                                        </p:attrNameLst>
                                      </p:cBhvr>
                                      <p:to>
                                        <p:strVal val="visible"/>
                                      </p:to>
                                    </p:set>
                                    <p:animEffect filter="barn(inVertical)" transition="in">
                                      <p:cBhvr>
                                        <p:cTn dur="750" id="7"/>
                                        <p:tgtEl>
                                          <p:spTgt spid="22"/>
                                        </p:tgtEl>
                                      </p:cBhvr>
                                    </p:animEffect>
                                  </p:childTnLst>
                                </p:cTn>
                              </p:par>
                              <p:par>
                                <p:cTn fill="hold" id="8" nodeType="withEffect" presetClass="entr" presetID="12" presetSubtype="2">
                                  <p:stCondLst>
                                    <p:cond delay="500"/>
                                  </p:stCondLst>
                                  <p:childTnLst>
                                    <p:set>
                                      <p:cBhvr>
                                        <p:cTn dur="1" fill="hold" id="9">
                                          <p:stCondLst>
                                            <p:cond delay="0"/>
                                          </p:stCondLst>
                                        </p:cTn>
                                        <p:tgtEl>
                                          <p:spTgt spid="11"/>
                                        </p:tgtEl>
                                        <p:attrNameLst>
                                          <p:attrName>style.visibility</p:attrName>
                                        </p:attrNameLst>
                                      </p:cBhvr>
                                      <p:to>
                                        <p:strVal val="visible"/>
                                      </p:to>
                                    </p:set>
                                    <p:anim calcmode="lin" valueType="num">
                                      <p:cBhvr additive="base">
                                        <p:cTn dur="750" id="10"/>
                                        <p:tgtEl>
                                          <p:spTgt spid="11"/>
                                        </p:tgtEl>
                                        <p:attrNameLst>
                                          <p:attrName>ppt_x</p:attrName>
                                        </p:attrNameLst>
                                      </p:cBhvr>
                                      <p:tavLst>
                                        <p:tav tm="0">
                                          <p:val>
                                            <p:strVal val="#ppt_x+#ppt_w*1.125000"/>
                                          </p:val>
                                        </p:tav>
                                        <p:tav tm="100000">
                                          <p:val>
                                            <p:strVal val="#ppt_x"/>
                                          </p:val>
                                        </p:tav>
                                      </p:tavLst>
                                    </p:anim>
                                    <p:animEffect filter="wipe(left)" transition="in">
                                      <p:cBhvr>
                                        <p:cTn dur="750" id="11"/>
                                        <p:tgtEl>
                                          <p:spTgt spid="11"/>
                                        </p:tgtEl>
                                      </p:cBhvr>
                                    </p:animEffect>
                                  </p:childTnLst>
                                </p:cTn>
                              </p:par>
                              <p:par>
                                <p:cTn fill="hold" id="12" nodeType="withEffect" presetClass="entr" presetID="42" presetSubtype="0">
                                  <p:stCondLst>
                                    <p:cond delay="1000"/>
                                  </p:stCondLst>
                                  <p:childTnLst>
                                    <p:set>
                                      <p:cBhvr>
                                        <p:cTn dur="1" fill="hold" id="13">
                                          <p:stCondLst>
                                            <p:cond delay="0"/>
                                          </p:stCondLst>
                                        </p:cTn>
                                        <p:tgtEl>
                                          <p:spTgt spid="17"/>
                                        </p:tgtEl>
                                        <p:attrNameLst>
                                          <p:attrName>style.visibility</p:attrName>
                                        </p:attrNameLst>
                                      </p:cBhvr>
                                      <p:to>
                                        <p:strVal val="visible"/>
                                      </p:to>
                                    </p:set>
                                    <p:animEffect filter="fade" transition="in">
                                      <p:cBhvr>
                                        <p:cTn dur="750" id="14"/>
                                        <p:tgtEl>
                                          <p:spTgt spid="17"/>
                                        </p:tgtEl>
                                      </p:cBhvr>
                                    </p:animEffect>
                                    <p:anim calcmode="lin" valueType="num">
                                      <p:cBhvr>
                                        <p:cTn dur="750" fill="hold" id="15"/>
                                        <p:tgtEl>
                                          <p:spTgt spid="17"/>
                                        </p:tgtEl>
                                        <p:attrNameLst>
                                          <p:attrName>ppt_x</p:attrName>
                                        </p:attrNameLst>
                                      </p:cBhvr>
                                      <p:tavLst>
                                        <p:tav tm="0">
                                          <p:val>
                                            <p:strVal val="#ppt_x"/>
                                          </p:val>
                                        </p:tav>
                                        <p:tav tm="100000">
                                          <p:val>
                                            <p:strVal val="#ppt_x"/>
                                          </p:val>
                                        </p:tav>
                                      </p:tavLst>
                                    </p:anim>
                                    <p:anim calcmode="lin" valueType="num">
                                      <p:cBhvr>
                                        <p:cTn dur="750" fill="hold" id="16"/>
                                        <p:tgtEl>
                                          <p:spTgt spid="17"/>
                                        </p:tgtEl>
                                        <p:attrNameLst>
                                          <p:attrName>ppt_y</p:attrName>
                                        </p:attrNameLst>
                                      </p:cBhvr>
                                      <p:tavLst>
                                        <p:tav tm="0">
                                          <p:val>
                                            <p:strVal val="#ppt_y+.1"/>
                                          </p:val>
                                        </p:tav>
                                        <p:tav tm="100000">
                                          <p:val>
                                            <p:strVal val="#ppt_y"/>
                                          </p:val>
                                        </p:tav>
                                      </p:tavLst>
                                    </p:anim>
                                  </p:childTnLst>
                                </p:cTn>
                              </p:par>
                              <p:par>
                                <p:cTn fill="hold" id="17" nodeType="withEffect" presetClass="entr" presetID="42" presetSubtype="0">
                                  <p:stCondLst>
                                    <p:cond delay="1000"/>
                                  </p:stCondLst>
                                  <p:childTnLst>
                                    <p:set>
                                      <p:cBhvr>
                                        <p:cTn dur="1" fill="hold" id="18">
                                          <p:stCondLst>
                                            <p:cond delay="0"/>
                                          </p:stCondLst>
                                        </p:cTn>
                                        <p:tgtEl>
                                          <p:spTgt spid="18"/>
                                        </p:tgtEl>
                                        <p:attrNameLst>
                                          <p:attrName>style.visibility</p:attrName>
                                        </p:attrNameLst>
                                      </p:cBhvr>
                                      <p:to>
                                        <p:strVal val="visible"/>
                                      </p:to>
                                    </p:set>
                                    <p:animEffect filter="fade" transition="in">
                                      <p:cBhvr>
                                        <p:cTn dur="750" id="19"/>
                                        <p:tgtEl>
                                          <p:spTgt spid="18"/>
                                        </p:tgtEl>
                                      </p:cBhvr>
                                    </p:animEffect>
                                    <p:anim calcmode="lin" valueType="num">
                                      <p:cBhvr>
                                        <p:cTn dur="750" fill="hold" id="20"/>
                                        <p:tgtEl>
                                          <p:spTgt spid="18"/>
                                        </p:tgtEl>
                                        <p:attrNameLst>
                                          <p:attrName>ppt_x</p:attrName>
                                        </p:attrNameLst>
                                      </p:cBhvr>
                                      <p:tavLst>
                                        <p:tav tm="0">
                                          <p:val>
                                            <p:strVal val="#ppt_x"/>
                                          </p:val>
                                        </p:tav>
                                        <p:tav tm="100000">
                                          <p:val>
                                            <p:strVal val="#ppt_x"/>
                                          </p:val>
                                        </p:tav>
                                      </p:tavLst>
                                    </p:anim>
                                    <p:anim calcmode="lin" valueType="num">
                                      <p:cBhvr>
                                        <p:cTn dur="750" fill="hold" id="21"/>
                                        <p:tgtEl>
                                          <p:spTgt spid="18"/>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750"/>
                            </p:stCondLst>
                            <p:childTnLst>
                              <p:par>
                                <p:cTn fill="hold" id="23" nodeType="afterEffect" presetClass="entr" presetID="22" presetSubtype="2">
                                  <p:stCondLst>
                                    <p:cond delay="0"/>
                                  </p:stCondLst>
                                  <p:childTnLst>
                                    <p:set>
                                      <p:cBhvr>
                                        <p:cTn dur="1" fill="hold" id="24">
                                          <p:stCondLst>
                                            <p:cond delay="0"/>
                                          </p:stCondLst>
                                        </p:cTn>
                                        <p:tgtEl>
                                          <p:spTgt spid="9"/>
                                        </p:tgtEl>
                                        <p:attrNameLst>
                                          <p:attrName>style.visibility</p:attrName>
                                        </p:attrNameLst>
                                      </p:cBhvr>
                                      <p:to>
                                        <p:strVal val="visible"/>
                                      </p:to>
                                    </p:set>
                                    <p:animEffect filter="wipe(right)" transition="in">
                                      <p:cBhvr>
                                        <p:cTn dur="500" id="25"/>
                                        <p:tgtEl>
                                          <p:spTgt spid="9"/>
                                        </p:tgtEl>
                                      </p:cBhvr>
                                    </p:animEffect>
                                  </p:childTnLst>
                                </p:cTn>
                              </p:par>
                            </p:childTnLst>
                          </p:cTn>
                        </p:par>
                        <p:par>
                          <p:cTn fill="hold" id="26" nodeType="afterGroup">
                            <p:stCondLst>
                              <p:cond delay="2250"/>
                            </p:stCondLst>
                            <p:childTnLst>
                              <p:par>
                                <p:cTn fill="hold" id="27" nodeType="afterEffect" presetClass="entr" presetID="2" presetSubtype="12">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additive="base">
                                        <p:cTn dur="750" fill="hold" id="29"/>
                                        <p:tgtEl>
                                          <p:spTgt spid="24"/>
                                        </p:tgtEl>
                                        <p:attrNameLst>
                                          <p:attrName>ppt_x</p:attrName>
                                        </p:attrNameLst>
                                      </p:cBhvr>
                                      <p:tavLst>
                                        <p:tav tm="0">
                                          <p:val>
                                            <p:strVal val="0-#ppt_w/2"/>
                                          </p:val>
                                        </p:tav>
                                        <p:tav tm="100000">
                                          <p:val>
                                            <p:strVal val="#ppt_x"/>
                                          </p:val>
                                        </p:tav>
                                      </p:tavLst>
                                    </p:anim>
                                    <p:anim calcmode="lin" valueType="num">
                                      <p:cBhvr additive="base">
                                        <p:cTn dur="750" fill="hold" id="30"/>
                                        <p:tgtEl>
                                          <p:spTgt spid="24"/>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3000"/>
                            </p:stCondLst>
                            <p:childTnLst>
                              <p:par>
                                <p:cTn decel="100000" fill="hold" grpId="0" id="32" nodeType="afterEffect" presetClass="entr" presetID="50" presetSubtype="0">
                                  <p:stCondLst>
                                    <p:cond delay="0"/>
                                  </p:stCondLst>
                                  <p:iterate type="lt">
                                    <p:tmPct val="10000"/>
                                  </p:iterate>
                                  <p:childTnLst>
                                    <p:set>
                                      <p:cBhvr>
                                        <p:cTn dur="1" fill="hold" id="33">
                                          <p:stCondLst>
                                            <p:cond delay="0"/>
                                          </p:stCondLst>
                                        </p:cTn>
                                        <p:tgtEl>
                                          <p:spTgt spid="19"/>
                                        </p:tgtEl>
                                        <p:attrNameLst>
                                          <p:attrName>style.visibility</p:attrName>
                                        </p:attrNameLst>
                                      </p:cBhvr>
                                      <p:to>
                                        <p:strVal val="visible"/>
                                      </p:to>
                                    </p:set>
                                    <p:anim calcmode="lin" valueType="num">
                                      <p:cBhvr>
                                        <p:cTn dur="750" fill="hold" id="34"/>
                                        <p:tgtEl>
                                          <p:spTgt spid="19"/>
                                        </p:tgtEl>
                                        <p:attrNameLst>
                                          <p:attrName>ppt_w</p:attrName>
                                        </p:attrNameLst>
                                      </p:cBhvr>
                                      <p:tavLst>
                                        <p:tav tm="0">
                                          <p:val>
                                            <p:strVal val="#ppt_w+.3"/>
                                          </p:val>
                                        </p:tav>
                                        <p:tav tm="100000">
                                          <p:val>
                                            <p:strVal val="#ppt_w"/>
                                          </p:val>
                                        </p:tav>
                                      </p:tavLst>
                                    </p:anim>
                                    <p:anim calcmode="lin" valueType="num">
                                      <p:cBhvr>
                                        <p:cTn dur="750" fill="hold" id="35"/>
                                        <p:tgtEl>
                                          <p:spTgt spid="19"/>
                                        </p:tgtEl>
                                        <p:attrNameLst>
                                          <p:attrName>ppt_h</p:attrName>
                                        </p:attrNameLst>
                                      </p:cBhvr>
                                      <p:tavLst>
                                        <p:tav tm="0">
                                          <p:val>
                                            <p:strVal val="#ppt_h"/>
                                          </p:val>
                                        </p:tav>
                                        <p:tav tm="100000">
                                          <p:val>
                                            <p:strVal val="#ppt_h"/>
                                          </p:val>
                                        </p:tav>
                                      </p:tavLst>
                                    </p:anim>
                                    <p:animEffect filter="fade" transition="in">
                                      <p:cBhvr>
                                        <p:cTn dur="750" id="36"/>
                                        <p:tgtEl>
                                          <p:spTgt spid="19"/>
                                        </p:tgtEl>
                                      </p:cBhvr>
                                    </p:animEffect>
                                  </p:childTnLst>
                                </p:cTn>
                              </p:par>
                            </p:childTnLst>
                          </p:cTn>
                        </p:par>
                        <p:par>
                          <p:cTn fill="hold" id="37" nodeType="afterGroup">
                            <p:stCondLst>
                              <p:cond delay="3750"/>
                            </p:stCondLst>
                            <p:childTnLst>
                              <p:par>
                                <p:cTn fill="hold" id="38" nodeType="afterEffect" presetClass="entr" presetID="16" presetSubtype="21">
                                  <p:stCondLst>
                                    <p:cond delay="0"/>
                                  </p:stCondLst>
                                  <p:childTnLst>
                                    <p:set>
                                      <p:cBhvr>
                                        <p:cTn dur="1" fill="hold" id="39">
                                          <p:stCondLst>
                                            <p:cond delay="0"/>
                                          </p:stCondLst>
                                        </p:cTn>
                                        <p:tgtEl>
                                          <p:spTgt spid="14"/>
                                        </p:tgtEl>
                                        <p:attrNameLst>
                                          <p:attrName>style.visibility</p:attrName>
                                        </p:attrNameLst>
                                      </p:cBhvr>
                                      <p:to>
                                        <p:strVal val="visible"/>
                                      </p:to>
                                    </p:set>
                                    <p:animEffect filter="barn(inVertical)" transition="in">
                                      <p:cBhvr>
                                        <p:cTn dur="750" id="40"/>
                                        <p:tgtEl>
                                          <p:spTgt spid="14"/>
                                        </p:tgtEl>
                                      </p:cBhvr>
                                    </p:animEffect>
                                  </p:childTnLst>
                                </p:cTn>
                              </p:par>
                              <p:par>
                                <p:cTn fill="hold" grpId="0" id="41" nodeType="withEffect" presetClass="entr" presetID="10" presetSubtype="0">
                                  <p:stCondLst>
                                    <p:cond delay="750"/>
                                  </p:stCondLst>
                                  <p:childTnLst>
                                    <p:set>
                                      <p:cBhvr>
                                        <p:cTn dur="1" fill="hold" id="42">
                                          <p:stCondLst>
                                            <p:cond delay="0"/>
                                          </p:stCondLst>
                                        </p:cTn>
                                        <p:tgtEl>
                                          <p:spTgt spid="42"/>
                                        </p:tgtEl>
                                        <p:attrNameLst>
                                          <p:attrName>style.visibility</p:attrName>
                                        </p:attrNameLst>
                                      </p:cBhvr>
                                      <p:to>
                                        <p:strVal val="visible"/>
                                      </p:to>
                                    </p:set>
                                    <p:animEffect filter="fade" transition="in">
                                      <p:cBhvr>
                                        <p:cTn dur="500" id="43"/>
                                        <p:tgtEl>
                                          <p:spTgt spid="42"/>
                                        </p:tgtEl>
                                      </p:cBhvr>
                                    </p:animEffect>
                                  </p:childTnLst>
                                </p:cTn>
                              </p:par>
                              <p:par>
                                <p:cTn fill="hold" grpId="0" id="44" nodeType="withEffect" presetClass="entr" presetID="10" presetSubtype="0">
                                  <p:stCondLst>
                                    <p:cond delay="750"/>
                                  </p:stCondLst>
                                  <p:childTnLst>
                                    <p:set>
                                      <p:cBhvr>
                                        <p:cTn dur="1" fill="hold" id="45">
                                          <p:stCondLst>
                                            <p:cond delay="0"/>
                                          </p:stCondLst>
                                        </p:cTn>
                                        <p:tgtEl>
                                          <p:spTgt spid="36"/>
                                        </p:tgtEl>
                                        <p:attrNameLst>
                                          <p:attrName>style.visibility</p:attrName>
                                        </p:attrNameLst>
                                      </p:cBhvr>
                                      <p:to>
                                        <p:strVal val="visible"/>
                                      </p:to>
                                    </p:set>
                                    <p:animEffect filter="fade" transition="in">
                                      <p:cBhvr>
                                        <p:cTn dur="500" id="46"/>
                                        <p:tgtEl>
                                          <p:spTgt spid="36"/>
                                        </p:tgtEl>
                                      </p:cBhvr>
                                    </p:animEffect>
                                  </p:childTnLst>
                                </p:cTn>
                              </p:par>
                            </p:childTnLst>
                          </p:cTn>
                        </p:par>
                        <p:par>
                          <p:cTn fill="hold" id="47" nodeType="afterGroup">
                            <p:stCondLst>
                              <p:cond delay="5000"/>
                            </p:stCondLst>
                            <p:childTnLst>
                              <p:par>
                                <p:cTn fill="hold" id="48" nodeType="afterEffect" presetClass="entr" presetID="16" presetSubtype="37">
                                  <p:stCondLst>
                                    <p:cond delay="0"/>
                                  </p:stCondLst>
                                  <p:childTnLst>
                                    <p:set>
                                      <p:cBhvr>
                                        <p:cTn dur="1" fill="hold" id="49">
                                          <p:stCondLst>
                                            <p:cond delay="0"/>
                                          </p:stCondLst>
                                        </p:cTn>
                                        <p:tgtEl>
                                          <p:spTgt spid="12"/>
                                        </p:tgtEl>
                                        <p:attrNameLst>
                                          <p:attrName>style.visibility</p:attrName>
                                        </p:attrNameLst>
                                      </p:cBhvr>
                                      <p:to>
                                        <p:strVal val="visible"/>
                                      </p:to>
                                    </p:set>
                                    <p:animEffect filter="barn(outVertical)" transition="in">
                                      <p:cBhvr>
                                        <p:cTn dur="500" id="50"/>
                                        <p:tgtEl>
                                          <p:spTgt spid="12"/>
                                        </p:tgtEl>
                                      </p:cBhvr>
                                    </p:animEffect>
                                  </p:childTnLst>
                                </p:cTn>
                              </p:par>
                            </p:childTnLst>
                          </p:cTn>
                        </p:par>
                        <p:par>
                          <p:cTn fill="hold" id="51" nodeType="afterGroup">
                            <p:stCondLst>
                              <p:cond delay="5500"/>
                            </p:stCondLst>
                            <p:childTnLst>
                              <p:par>
                                <p:cTn fill="hold" id="52" nodeType="afterEffect" presetClass="entr" presetID="53" presetSubtype="0">
                                  <p:stCondLst>
                                    <p:cond delay="0"/>
                                  </p:stCondLst>
                                  <p:childTnLst>
                                    <p:set>
                                      <p:cBhvr>
                                        <p:cTn dur="1" fill="hold" id="53">
                                          <p:stCondLst>
                                            <p:cond delay="0"/>
                                          </p:stCondLst>
                                        </p:cTn>
                                        <p:tgtEl>
                                          <p:spTgt spid="15"/>
                                        </p:tgtEl>
                                        <p:attrNameLst>
                                          <p:attrName>style.visibility</p:attrName>
                                        </p:attrNameLst>
                                      </p:cBhvr>
                                      <p:to>
                                        <p:strVal val="visible"/>
                                      </p:to>
                                    </p:set>
                                    <p:anim calcmode="lin" valueType="num">
                                      <p:cBhvr>
                                        <p:cTn dur="750" fill="hold" id="54"/>
                                        <p:tgtEl>
                                          <p:spTgt spid="15"/>
                                        </p:tgtEl>
                                        <p:attrNameLst>
                                          <p:attrName>ppt_w</p:attrName>
                                        </p:attrNameLst>
                                      </p:cBhvr>
                                      <p:tavLst>
                                        <p:tav tm="0">
                                          <p:val>
                                            <p:fltVal val="0"/>
                                          </p:val>
                                        </p:tav>
                                        <p:tav tm="100000">
                                          <p:val>
                                            <p:strVal val="#ppt_w"/>
                                          </p:val>
                                        </p:tav>
                                      </p:tavLst>
                                    </p:anim>
                                    <p:anim calcmode="lin" valueType="num">
                                      <p:cBhvr>
                                        <p:cTn dur="750" fill="hold" id="55"/>
                                        <p:tgtEl>
                                          <p:spTgt spid="15"/>
                                        </p:tgtEl>
                                        <p:attrNameLst>
                                          <p:attrName>ppt_h</p:attrName>
                                        </p:attrNameLst>
                                      </p:cBhvr>
                                      <p:tavLst>
                                        <p:tav tm="0">
                                          <p:val>
                                            <p:fltVal val="0"/>
                                          </p:val>
                                        </p:tav>
                                        <p:tav tm="100000">
                                          <p:val>
                                            <p:strVal val="#ppt_h"/>
                                          </p:val>
                                        </p:tav>
                                      </p:tavLst>
                                    </p:anim>
                                    <p:animEffect filter="fade" transition="in">
                                      <p:cBhvr>
                                        <p:cTn dur="750" id="56"/>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36"/>
      <p:bldP grpId="0" spid="4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38D61E26-51F6-45F8-A6C0-6A16138CA88F}"/>
              </a:ext>
            </a:extLst>
          </p:cNvPr>
          <p:cNvGrpSpPr/>
          <p:nvPr/>
        </p:nvGrpSpPr>
        <p:grpSpPr>
          <a:xfrm>
            <a:off x="4400550" y="1781175"/>
            <a:ext cx="5772150" cy="3345710"/>
            <a:chOff x="4400550" y="1781175"/>
            <a:chExt cx="5772150" cy="3345710"/>
          </a:xfrm>
        </p:grpSpPr>
        <p:sp>
          <p:nvSpPr>
            <p:cNvPr id="2" name="矩形: 圆角 1">
              <a:extLst>
                <a:ext uri="{FF2B5EF4-FFF2-40B4-BE49-F238E27FC236}">
                  <a16:creationId xmlns:a16="http://schemas.microsoft.com/office/drawing/2014/main" id="{9D6702C6-7ACE-485E-B77E-42155946C58F}"/>
                </a:ext>
              </a:extLst>
            </p:cNvPr>
            <p:cNvSpPr/>
            <p:nvPr/>
          </p:nvSpPr>
          <p:spPr>
            <a:xfrm>
              <a:off x="4400550" y="1781175"/>
              <a:ext cx="5772150" cy="3295650"/>
            </a:xfrm>
            <a:prstGeom prst="roundRect">
              <a:avLst>
                <a:gd fmla="val 5919" name="adj"/>
              </a:avLst>
            </a:prstGeom>
            <a:solidFill>
              <a:srgbClr val="FFF3F3"/>
            </a:solidFill>
            <a:ln>
              <a:solidFill>
                <a:srgbClr val="EE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87">
              <a:extLst>
                <a:ext uri="{FF2B5EF4-FFF2-40B4-BE49-F238E27FC236}">
                  <a16:creationId xmlns:a16="http://schemas.microsoft.com/office/drawing/2014/main" id="{DA571D55-A396-46D8-BD75-EDA77A02F55B}"/>
                </a:ext>
              </a:extLst>
            </p:cNvPr>
            <p:cNvSpPr>
              <a:spLocks noChangeArrowheads="1"/>
            </p:cNvSpPr>
            <p:nvPr/>
          </p:nvSpPr>
          <p:spPr bwMode="auto">
            <a:xfrm>
              <a:off x="4648200" y="1946147"/>
              <a:ext cx="4705349" cy="3210492"/>
            </a:xfrm>
            <a:prstGeom prst="rect">
              <a:avLst/>
            </a:prstGeom>
            <a:noFill/>
            <a:ln>
              <a:noFill/>
            </a:ln>
          </p:spPr>
          <p:txBody>
            <a:bodyPr bIns="81246" lIns="162491" rIns="162491" tIns="81246"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4000"/>
                </a:lnSpc>
                <a:defRPr/>
              </a:pPr>
              <a:r>
                <a:rPr altLang="zh-CN" lang="en-US" spc="160" sz="2200">
                  <a:solidFill>
                    <a:srgbClr val="FF0000"/>
                  </a:solidFill>
                  <a:latin charset="-122" panose="020b0503020204020204" pitchFamily="34" typeface="微软雅黑"/>
                  <a:cs typeface="+mn-ea"/>
                  <a:sym charset="-122" panose="020b0503020204020204" pitchFamily="34" typeface="微软雅黑"/>
                </a:rPr>
                <a:t>   《条例》的制定和实施，对于提高党员队伍建设质量，激发党组织的生机活力，推动全面从严治党向纵深发展，夯实党长期执政基础，实现党伟大执政使命，具有十分重要的意义。</a:t>
              </a:r>
            </a:p>
          </p:txBody>
        </p:sp>
      </p:grpSp>
      <p:sp>
        <p:nvSpPr>
          <p:cNvPr id="10" name="TextBox 13">
            <a:extLst>
              <a:ext uri="{FF2B5EF4-FFF2-40B4-BE49-F238E27FC236}">
                <a16:creationId xmlns:a16="http://schemas.microsoft.com/office/drawing/2014/main" id="{B5BBB2F3-8CB6-4BEE-AD96-45C6FBCDE3F3}"/>
              </a:ext>
            </a:extLst>
          </p:cNvPr>
          <p:cNvSpPr txBox="1">
            <a:spLocks noChangeArrowheads="1"/>
          </p:cNvSpPr>
          <p:nvPr/>
        </p:nvSpPr>
        <p:spPr bwMode="auto">
          <a:xfrm>
            <a:off x="1570936" y="372403"/>
            <a:ext cx="3077264" cy="518102"/>
          </a:xfrm>
          <a:prstGeom prst="rect">
            <a:avLst/>
          </a:prstGeom>
          <a:noFill/>
          <a:ln>
            <a:noFill/>
          </a:ln>
        </p:spPr>
        <p:txBody>
          <a:bodyPr bIns="60931" lIns="121863" rIns="121863" tIns="60931" wrap="square">
            <a:spAutoFit/>
          </a:bodyPr>
          <a:lstStyle>
            <a:defPPr>
              <a:defRPr lang="zh-CN"/>
            </a:defPPr>
            <a:lvl1pPr algn="dist">
              <a:defRPr b="1" sz="3000">
                <a:solidFill>
                  <a:srgbClr val="EE0000"/>
                </a:solidFill>
                <a:latin charset="-122" panose="020b0503020204020204" pitchFamily="34" typeface="微软雅黑"/>
                <a:ea charset="-122" panose="020b0503020204020204" pitchFamily="34" typeface="微软雅黑"/>
                <a:cs typeface="+mn-ea"/>
              </a:defRPr>
            </a:lvl1pPr>
            <a:lvl2pPr indent="-285750" marL="742950">
              <a:defRPr>
                <a:latin charset="0" panose="020b0604020202020204" pitchFamily="34" typeface="Arial"/>
                <a:ea charset="-122" panose="020b0503020204020204" pitchFamily="34" typeface="微软雅黑"/>
              </a:defRPr>
            </a:lvl2pPr>
            <a:lvl3pPr indent="-228600" marL="1143000">
              <a:defRPr>
                <a:latin charset="0" panose="020b0604020202020204" pitchFamily="34" typeface="Arial"/>
                <a:ea charset="-122" panose="020b0503020204020204" pitchFamily="34" typeface="微软雅黑"/>
              </a:defRPr>
            </a:lvl3pPr>
            <a:lvl4pPr indent="-228600" marL="1600200">
              <a:defRPr>
                <a:latin charset="0" panose="020b0604020202020204" pitchFamily="34" typeface="Arial"/>
                <a:ea charset="-122" panose="020b0503020204020204" pitchFamily="34" typeface="微软雅黑"/>
              </a:defRPr>
            </a:lvl4pPr>
            <a:lvl5pPr indent="-228600" marL="2057400">
              <a:defRPr>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latin charset="0" panose="020b0604020202020204" pitchFamily="34" typeface="Arial"/>
                <a:ea charset="-122" panose="020b0503020204020204" pitchFamily="34" typeface="微软雅黑"/>
              </a:defRPr>
            </a:lvl9pPr>
          </a:lstStyle>
          <a:p>
            <a:r>
              <a:rPr altLang="en-US" lang="zh-CN" sz="2600">
                <a:sym charset="-122" panose="020b0503020204020204" pitchFamily="34" typeface="微软雅黑"/>
              </a:rPr>
              <a:t>学习中央通知</a:t>
            </a:r>
          </a:p>
        </p:txBody>
      </p:sp>
      <p:grpSp>
        <p:nvGrpSpPr>
          <p:cNvPr id="5" name="组合 4">
            <a:extLst>
              <a:ext uri="{FF2B5EF4-FFF2-40B4-BE49-F238E27FC236}">
                <a16:creationId xmlns:a16="http://schemas.microsoft.com/office/drawing/2014/main" id="{C1901F18-E0F0-4517-A880-E1629766F30E}"/>
              </a:ext>
            </a:extLst>
          </p:cNvPr>
          <p:cNvGrpSpPr/>
          <p:nvPr/>
        </p:nvGrpSpPr>
        <p:grpSpPr>
          <a:xfrm>
            <a:off x="1819975" y="2374354"/>
            <a:ext cx="1420519" cy="1445761"/>
            <a:chOff x="1766673" y="3084730"/>
            <a:chExt cx="1420519" cy="1445761"/>
          </a:xfrm>
        </p:grpSpPr>
        <p:sp>
          <p:nvSpPr>
            <p:cNvPr id="6" name="椭圆 5">
              <a:extLst>
                <a:ext uri="{FF2B5EF4-FFF2-40B4-BE49-F238E27FC236}">
                  <a16:creationId xmlns:a16="http://schemas.microsoft.com/office/drawing/2014/main" id="{F643399C-EF4F-4E98-B8AA-428ED42169DB}"/>
                </a:ext>
              </a:extLst>
            </p:cNvPr>
            <p:cNvSpPr/>
            <p:nvPr/>
          </p:nvSpPr>
          <p:spPr>
            <a:xfrm>
              <a:off x="1766673" y="3084730"/>
              <a:ext cx="1420519" cy="1420519"/>
            </a:xfrm>
            <a:prstGeom prst="ellipse">
              <a:avLst/>
            </a:prstGeom>
            <a:solidFill>
              <a:srgbClr val="FDF732"/>
            </a:solid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MH_Title_1">
              <a:extLst>
                <a:ext uri="{FF2B5EF4-FFF2-40B4-BE49-F238E27FC236}">
                  <a16:creationId xmlns:a16="http://schemas.microsoft.com/office/drawing/2014/main" id="{35B6EB9F-2484-4FAF-8086-081D79216250}"/>
                </a:ext>
              </a:extLst>
            </p:cNvPr>
            <p:cNvSpPr/>
            <p:nvPr>
              <p:custDataLst>
                <p:tags r:id="rId3"/>
              </p:custDataLst>
            </p:nvPr>
          </p:nvSpPr>
          <p:spPr>
            <a:xfrm>
              <a:off x="1766673" y="3109973"/>
              <a:ext cx="1420519" cy="14205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lnSpc>
                  <a:spcPct val="120000"/>
                </a:lnSpc>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通知</a:t>
              </a:r>
            </a:p>
            <a:p>
              <a:pPr algn="ctr" eaLnBrk="1" hangingPunct="1">
                <a:lnSpc>
                  <a:spcPct val="120000"/>
                </a:lnSpc>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强调</a:t>
              </a:r>
            </a:p>
          </p:txBody>
        </p:sp>
      </p:grpSp>
      <p:pic>
        <p:nvPicPr>
          <p:cNvPr id="11" name="图片 10">
            <a:extLst>
              <a:ext uri="{FF2B5EF4-FFF2-40B4-BE49-F238E27FC236}">
                <a16:creationId xmlns:a16="http://schemas.microsoft.com/office/drawing/2014/main" id="{7FBBD32E-AE01-4A48-A2CF-DB856F41A4FA}"/>
              </a:ext>
            </a:extLst>
          </p:cNvPr>
          <p:cNvPicPr>
            <a:picLocks noChangeAspect="1"/>
          </p:cNvPicPr>
          <p:nvPr/>
        </p:nvPicPr>
        <p:blipFill>
          <a:blip r:embed="rId4">
            <a:extLst>
              <a:ext uri="{28A0092B-C50C-407E-A947-70E740481C1C}">
                <a14:useLocalDpi val="0"/>
              </a:ext>
            </a:extLst>
          </a:blip>
          <a:stretch>
            <a:fillRect/>
          </a:stretch>
        </p:blipFill>
        <p:spPr>
          <a:xfrm>
            <a:off x="8839200" y="3120157"/>
            <a:ext cx="2171700" cy="2171700"/>
          </a:xfrm>
          <a:prstGeom prst="rect">
            <a:avLst/>
          </a:prstGeom>
        </p:spPr>
      </p:pic>
    </p:spTree>
    <p:custDataLst>
      <p:tags r:id="rId5"/>
    </p:custDataLst>
  </p:cSld>
  <p:clrMapOvr>
    <a:masterClrMapping/>
  </p:clrMapOvr>
  <mc:AlternateContent>
    <mc:Choice Requires="p15">
      <p:transition advClick="0" advTm="2000" p14:dur="1250" spd="slow">
        <p15:prstTrans prst="peelOff"/>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16" presetSubtype="21">
                                  <p:stCondLst>
                                    <p:cond delay="0"/>
                                  </p:stCondLst>
                                  <p:childTnLst>
                                    <p:set>
                                      <p:cBhvr>
                                        <p:cTn dur="1" fill="hold" id="12">
                                          <p:stCondLst>
                                            <p:cond delay="0"/>
                                          </p:stCondLst>
                                        </p:cTn>
                                        <p:tgtEl>
                                          <p:spTgt spid="3"/>
                                        </p:tgtEl>
                                        <p:attrNameLst>
                                          <p:attrName>style.visibility</p:attrName>
                                        </p:attrNameLst>
                                      </p:cBhvr>
                                      <p:to>
                                        <p:strVal val="visible"/>
                                      </p:to>
                                    </p:set>
                                    <p:animEffect filter="barn(inVertical)" transition="in">
                                      <p:cBhvr>
                                        <p:cTn dur="750" id="13"/>
                                        <p:tgtEl>
                                          <p:spTgt spid="3"/>
                                        </p:tgtEl>
                                      </p:cBhvr>
                                    </p:animEffect>
                                  </p:childTnLst>
                                </p:cTn>
                              </p:par>
                            </p:childTnLst>
                          </p:cTn>
                        </p:par>
                        <p:par>
                          <p:cTn fill="hold" id="14" nodeType="afterGroup">
                            <p:stCondLst>
                              <p:cond delay="1250"/>
                            </p:stCondLst>
                            <p:childTnLst>
                              <p:par>
                                <p:cTn fill="hold" id="15" nodeType="afterEffect" presetClass="entr" presetID="22" presetSubtype="4">
                                  <p:stCondLst>
                                    <p:cond delay="0"/>
                                  </p:stCondLst>
                                  <p:childTnLst>
                                    <p:set>
                                      <p:cBhvr>
                                        <p:cTn dur="1" fill="hold" id="16">
                                          <p:stCondLst>
                                            <p:cond delay="0"/>
                                          </p:stCondLst>
                                        </p:cTn>
                                        <p:tgtEl>
                                          <p:spTgt spid="11"/>
                                        </p:tgtEl>
                                        <p:attrNameLst>
                                          <p:attrName>style.visibility</p:attrName>
                                        </p:attrNameLst>
                                      </p:cBhvr>
                                      <p:to>
                                        <p:strVal val="visible"/>
                                      </p:to>
                                    </p:set>
                                    <p:animEffect filter="wipe(down)" transition="in">
                                      <p:cBhvr>
                                        <p:cTn dur="500" id="1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8B8FC1C7-CBEC-41F1-BF88-C972EAECE805}"/>
              </a:ext>
            </a:extLst>
          </p:cNvPr>
          <p:cNvGrpSpPr/>
          <p:nvPr/>
        </p:nvGrpSpPr>
        <p:grpSpPr>
          <a:xfrm>
            <a:off x="4863572" y="1313236"/>
            <a:ext cx="758540" cy="690204"/>
            <a:chOff x="3930122" y="1313236"/>
            <a:chExt cx="758540" cy="690204"/>
          </a:xfrm>
        </p:grpSpPr>
        <p:sp>
          <p:nvSpPr>
            <p:cNvPr id="17" name="箭头: 五边形 7">
              <a:extLst>
                <a:ext uri="{FF2B5EF4-FFF2-40B4-BE49-F238E27FC236}">
                  <a16:creationId xmlns:a16="http://schemas.microsoft.com/office/drawing/2014/main" id="{514AF7CA-1FC7-4777-B5CE-056CF19D37AB}"/>
                </a:ext>
              </a:extLst>
            </p:cNvPr>
            <p:cNvSpPr/>
            <p:nvPr/>
          </p:nvSpPr>
          <p:spPr bwMode="auto">
            <a:xfrm>
              <a:off x="3930122" y="1313236"/>
              <a:ext cx="756000" cy="690204"/>
            </a:xfrm>
            <a:prstGeom prst="rect">
              <a:avLst/>
            </a:prstGeom>
            <a:solidFill>
              <a:srgbClr val="FF0000"/>
            </a:solidFill>
            <a:ln cap="flat" w="19050">
              <a:solidFill>
                <a:schemeClr val="bg2"/>
              </a:solidFill>
              <a:prstDash val="solid"/>
              <a:miter lim="800000"/>
            </a:ln>
            <a:effectLst>
              <a:outerShdw algn="ctr" blurRad="63500" rotWithShape="0" sx="102000" sy="102000">
                <a:prstClr val="black">
                  <a:alpha val="40000"/>
                </a:prstClr>
              </a:outerShdw>
            </a:effectLst>
          </p:spPr>
          <p:txBody>
            <a:bodyPr bIns="45678" lIns="91356" rIns="91356" tIns="45678"/>
            <a:lstStyle/>
            <a:p>
              <a:pPr defTabSz="913577">
                <a:defRPr/>
              </a:pPr>
              <a:endParaRPr altLang="en-US" lang="zh-CN" sz="1798">
                <a:solidFill>
                  <a:srgbClr val="BC0000"/>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8" name="TextBox 56">
              <a:extLst>
                <a:ext uri="{FF2B5EF4-FFF2-40B4-BE49-F238E27FC236}">
                  <a16:creationId xmlns:a16="http://schemas.microsoft.com/office/drawing/2014/main" id="{EAE7B0E9-5B55-44E1-B8AB-79A3BFFA7CEC}"/>
                </a:ext>
              </a:extLst>
            </p:cNvPr>
            <p:cNvSpPr txBox="1">
              <a:spLocks noChangeArrowheads="1"/>
            </p:cNvSpPr>
            <p:nvPr/>
          </p:nvSpPr>
          <p:spPr bwMode="auto">
            <a:xfrm>
              <a:off x="3988617" y="1417497"/>
              <a:ext cx="700045" cy="533400"/>
            </a:xfrm>
            <a:prstGeom prst="rect">
              <a:avLst/>
            </a:prstGeom>
            <a:noFill/>
            <a:ln>
              <a:noFill/>
            </a:ln>
          </p:spPr>
          <p:txBody>
            <a:bodyPr bIns="0" lIns="0" rIns="0" tIns="0" wrap="square">
              <a:spAutoFit/>
            </a:bodyPr>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ctr" eaLnBrk="1" hangingPunct="1">
                <a:defRPr/>
              </a:pPr>
              <a:r>
                <a:rPr altLang="zh-CN" b="1" lang="en-US" sz="3500">
                  <a:solidFill>
                    <a:schemeClr val="bg1"/>
                  </a:solidFill>
                  <a:latin charset="-122" panose="020b0503020204020204" pitchFamily="34" typeface="微软雅黑"/>
                  <a:cs typeface="+mn-ea"/>
                  <a:sym charset="-122" panose="020b0503020204020204" pitchFamily="34" typeface="微软雅黑"/>
                </a:rPr>
                <a:t>1</a:t>
              </a:r>
            </a:p>
          </p:txBody>
        </p:sp>
      </p:grpSp>
      <p:sp>
        <p:nvSpPr>
          <p:cNvPr id="22" name="TextBox 4">
            <a:extLst>
              <a:ext uri="{FF2B5EF4-FFF2-40B4-BE49-F238E27FC236}">
                <a16:creationId xmlns:a16="http://schemas.microsoft.com/office/drawing/2014/main" id="{EC26DBD0-FEDF-4EFA-863E-4E4C0558F7F1}"/>
              </a:ext>
            </a:extLst>
          </p:cNvPr>
          <p:cNvSpPr txBox="1">
            <a:spLocks noChangeArrowheads="1"/>
          </p:cNvSpPr>
          <p:nvPr/>
        </p:nvSpPr>
        <p:spPr bwMode="auto">
          <a:xfrm>
            <a:off x="4027077" y="2241975"/>
            <a:ext cx="2428990" cy="2010766"/>
          </a:xfrm>
          <a:prstGeom prst="rect">
            <a:avLst/>
          </a:prstGeom>
          <a:solidFill>
            <a:srgbClr val="F5F2EE"/>
          </a:solidFill>
          <a:ln>
            <a:noFill/>
          </a:ln>
        </p:spPr>
        <p:txBody>
          <a:bodyPr bIns="0" lIns="0" rIns="0" tIns="0" wrap="square">
            <a:spAutoFit/>
          </a:bodyPr>
          <a:lstStyle>
            <a:lvl1pPr defTabSz="685800">
              <a:defRPr>
                <a:solidFill>
                  <a:schemeClr val="tx1"/>
                </a:solidFill>
                <a:latin charset="0" panose="020b0604020202020204" pitchFamily="34" typeface="Arial"/>
                <a:ea charset="-122" panose="020b0503020204020204" pitchFamily="34" typeface="微软雅黑"/>
              </a:defRPr>
            </a:lvl1pPr>
            <a:lvl2pPr defTabSz="685800" indent="-285750" marL="742950">
              <a:defRPr>
                <a:solidFill>
                  <a:schemeClr val="tx1"/>
                </a:solidFill>
                <a:latin charset="0" panose="020b0604020202020204" pitchFamily="34" typeface="Arial"/>
                <a:ea charset="-122" panose="020b0503020204020204" pitchFamily="34" typeface="微软雅黑"/>
              </a:defRPr>
            </a:lvl2pPr>
            <a:lvl3pPr defTabSz="685800" indent="-228600" marL="1143000">
              <a:defRPr>
                <a:solidFill>
                  <a:schemeClr val="tx1"/>
                </a:solidFill>
                <a:latin charset="0" panose="020b0604020202020204" pitchFamily="34" typeface="Arial"/>
                <a:ea charset="-122" panose="020b0503020204020204" pitchFamily="34" typeface="微软雅黑"/>
              </a:defRPr>
            </a:lvl3pPr>
            <a:lvl4pPr defTabSz="685800" indent="-228600" marL="1600200">
              <a:defRPr>
                <a:solidFill>
                  <a:schemeClr val="tx1"/>
                </a:solidFill>
                <a:latin charset="0" panose="020b0604020202020204" pitchFamily="34" typeface="Arial"/>
                <a:ea charset="-122" panose="020b0503020204020204" pitchFamily="34" typeface="微软雅黑"/>
              </a:defRPr>
            </a:lvl4pPr>
            <a:lvl5pPr defTabSz="685800" indent="-228600" marL="2057400">
              <a:defRPr>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defRPr/>
            </a:pPr>
            <a:r>
              <a:rPr altLang="en-US" lang="zh-CN" sz="2199">
                <a:latin charset="-122" panose="020b0503020204020204" pitchFamily="34" typeface="微软雅黑"/>
                <a:cs typeface="+mn-ea"/>
                <a:sym charset="-122" panose="020b0503020204020204" pitchFamily="34" typeface="微软雅黑"/>
              </a:rPr>
              <a:t>     每个党员，不论职务高低，都必须按照党章要求和《条例》规定，接受党组织的教育管理。</a:t>
            </a:r>
          </a:p>
        </p:txBody>
      </p:sp>
      <p:sp>
        <p:nvSpPr>
          <p:cNvPr id="26" name="TextBox 4">
            <a:extLst>
              <a:ext uri="{FF2B5EF4-FFF2-40B4-BE49-F238E27FC236}">
                <a16:creationId xmlns:a16="http://schemas.microsoft.com/office/drawing/2014/main" id="{743BF3CF-F821-42E6-885C-8DA8E8AC4290}"/>
              </a:ext>
            </a:extLst>
          </p:cNvPr>
          <p:cNvSpPr txBox="1">
            <a:spLocks noChangeArrowheads="1"/>
          </p:cNvSpPr>
          <p:nvPr/>
        </p:nvSpPr>
        <p:spPr bwMode="auto">
          <a:xfrm>
            <a:off x="8001923" y="2241975"/>
            <a:ext cx="2594598" cy="2345893"/>
          </a:xfrm>
          <a:prstGeom prst="rect">
            <a:avLst/>
          </a:prstGeom>
          <a:solidFill>
            <a:srgbClr val="F5F2EE"/>
          </a:solidFill>
          <a:ln>
            <a:noFill/>
          </a:ln>
        </p:spPr>
        <p:txBody>
          <a:bodyPr bIns="0" lIns="0" rIns="0" tIns="0" wrap="square">
            <a:spAutoFit/>
          </a:bodyPr>
          <a:lstStyle>
            <a:lvl1pPr defTabSz="685800">
              <a:defRPr>
                <a:solidFill>
                  <a:schemeClr val="tx1"/>
                </a:solidFill>
                <a:latin charset="0" panose="020b0604020202020204" pitchFamily="34" typeface="Arial"/>
                <a:ea charset="-122" panose="020b0503020204020204" pitchFamily="34" typeface="微软雅黑"/>
              </a:defRPr>
            </a:lvl1pPr>
            <a:lvl2pPr defTabSz="685800" indent="-285750" marL="742950">
              <a:defRPr>
                <a:solidFill>
                  <a:schemeClr val="tx1"/>
                </a:solidFill>
                <a:latin charset="0" panose="020b0604020202020204" pitchFamily="34" typeface="Arial"/>
                <a:ea charset="-122" panose="020b0503020204020204" pitchFamily="34" typeface="微软雅黑"/>
              </a:defRPr>
            </a:lvl2pPr>
            <a:lvl3pPr defTabSz="685800" indent="-228600" marL="1143000">
              <a:defRPr>
                <a:solidFill>
                  <a:schemeClr val="tx1"/>
                </a:solidFill>
                <a:latin charset="0" panose="020b0604020202020204" pitchFamily="34" typeface="Arial"/>
                <a:ea charset="-122" panose="020b0503020204020204" pitchFamily="34" typeface="微软雅黑"/>
              </a:defRPr>
            </a:lvl3pPr>
            <a:lvl4pPr defTabSz="685800" indent="-228600" marL="1600200">
              <a:defRPr>
                <a:solidFill>
                  <a:schemeClr val="tx1"/>
                </a:solidFill>
                <a:latin charset="0" panose="020b0604020202020204" pitchFamily="34" typeface="Arial"/>
                <a:ea charset="-122" panose="020b0503020204020204" pitchFamily="34" typeface="微软雅黑"/>
              </a:defRPr>
            </a:lvl4pPr>
            <a:lvl5pPr defTabSz="685800" indent="-228600" marL="2057400">
              <a:defRPr>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defRPr/>
            </a:pPr>
            <a:r>
              <a:rPr altLang="en-US" lang="zh-CN" sz="2199">
                <a:latin charset="-122" panose="020b0503020204020204" pitchFamily="34" typeface="微软雅黑"/>
                <a:cs typeface="+mn-ea"/>
                <a:sym charset="-122" panose="020b0503020204020204" pitchFamily="34" typeface="微软雅黑"/>
              </a:rPr>
              <a:t>     各级党委各党组要把抓好党员教育管理作为重大政治责任，采取有力措施，严格贯彻执行《条例》，增强针对性和有效性，防止形式主义。</a:t>
            </a:r>
          </a:p>
        </p:txBody>
      </p:sp>
      <p:sp>
        <p:nvSpPr>
          <p:cNvPr id="31" name="TextBox 4">
            <a:extLst>
              <a:ext uri="{FF2B5EF4-FFF2-40B4-BE49-F238E27FC236}">
                <a16:creationId xmlns:a16="http://schemas.microsoft.com/office/drawing/2014/main" id="{B1EE34FD-BCE2-44C5-B4C1-F6D736885DE1}"/>
              </a:ext>
            </a:extLst>
          </p:cNvPr>
          <p:cNvSpPr txBox="1">
            <a:spLocks noChangeArrowheads="1"/>
          </p:cNvSpPr>
          <p:nvPr/>
        </p:nvSpPr>
        <p:spPr bwMode="auto">
          <a:xfrm>
            <a:off x="3982057" y="4298570"/>
            <a:ext cx="2474010" cy="2437181"/>
          </a:xfrm>
          <a:prstGeom prst="rect">
            <a:avLst/>
          </a:prstGeom>
          <a:solidFill>
            <a:srgbClr val="F5F2EE"/>
          </a:solidFill>
          <a:ln>
            <a:noFill/>
          </a:ln>
        </p:spPr>
        <p:txBody>
          <a:bodyPr bIns="0" lIns="0" rIns="0" tIns="0" wrap="square">
            <a:spAutoFit/>
          </a:bodyPr>
          <a:lstStyle>
            <a:lvl1pPr defTabSz="685800">
              <a:defRPr>
                <a:solidFill>
                  <a:schemeClr val="tx1"/>
                </a:solidFill>
                <a:latin charset="0" panose="020b0604020202020204" pitchFamily="34" typeface="Arial"/>
                <a:ea charset="-122" panose="020b0503020204020204" pitchFamily="34" typeface="微软雅黑"/>
              </a:defRPr>
            </a:lvl1pPr>
            <a:lvl2pPr defTabSz="685800" indent="-285750" marL="742950">
              <a:defRPr>
                <a:solidFill>
                  <a:schemeClr val="tx1"/>
                </a:solidFill>
                <a:latin charset="0" panose="020b0604020202020204" pitchFamily="34" typeface="Arial"/>
                <a:ea charset="-122" panose="020b0503020204020204" pitchFamily="34" typeface="微软雅黑"/>
              </a:defRPr>
            </a:lvl2pPr>
            <a:lvl3pPr defTabSz="685800" indent="-228600" marL="1143000">
              <a:defRPr>
                <a:solidFill>
                  <a:schemeClr val="tx1"/>
                </a:solidFill>
                <a:latin charset="0" panose="020b0604020202020204" pitchFamily="34" typeface="Arial"/>
                <a:ea charset="-122" panose="020b0503020204020204" pitchFamily="34" typeface="微软雅黑"/>
              </a:defRPr>
            </a:lvl3pPr>
            <a:lvl4pPr defTabSz="685800" indent="-228600" marL="1600200">
              <a:defRPr>
                <a:solidFill>
                  <a:schemeClr val="tx1"/>
                </a:solidFill>
                <a:latin charset="0" panose="020b0604020202020204" pitchFamily="34" typeface="Arial"/>
                <a:ea charset="-122" panose="020b0503020204020204" pitchFamily="34" typeface="微软雅黑"/>
              </a:defRPr>
            </a:lvl4pPr>
            <a:lvl5pPr defTabSz="685800" indent="-228600" marL="2057400">
              <a:defRPr>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defRPr/>
            </a:pPr>
            <a:r>
              <a:rPr altLang="en-US" lang="zh-CN" sz="1999">
                <a:latin charset="-122" panose="020b0503020204020204" pitchFamily="34" typeface="微软雅黑"/>
                <a:cs typeface="+mn-ea"/>
                <a:sym charset="-122" panose="020b0503020204020204" pitchFamily="34" typeface="微软雅黑"/>
              </a:rPr>
              <a:t>    要抓好《条例》的宣传解读和学习培训，使各级党组织、广大党员特别是党员领导干部深入领会《条例》精神，全面掌握《条例》内容，严格执行《条例》规定。</a:t>
            </a:r>
          </a:p>
        </p:txBody>
      </p:sp>
      <p:sp>
        <p:nvSpPr>
          <p:cNvPr id="34" name="TextBox 4">
            <a:extLst>
              <a:ext uri="{FF2B5EF4-FFF2-40B4-BE49-F238E27FC236}">
                <a16:creationId xmlns:a16="http://schemas.microsoft.com/office/drawing/2014/main" id="{CE78D4EB-336E-4231-A73D-A7C898FB3A7C}"/>
              </a:ext>
            </a:extLst>
          </p:cNvPr>
          <p:cNvSpPr txBox="1">
            <a:spLocks noChangeArrowheads="1"/>
          </p:cNvSpPr>
          <p:nvPr/>
        </p:nvSpPr>
        <p:spPr bwMode="auto">
          <a:xfrm>
            <a:off x="8001922" y="4298570"/>
            <a:ext cx="2594599" cy="2132533"/>
          </a:xfrm>
          <a:prstGeom prst="rect">
            <a:avLst/>
          </a:prstGeom>
          <a:solidFill>
            <a:srgbClr val="F5F2EE"/>
          </a:solidFill>
          <a:ln>
            <a:noFill/>
          </a:ln>
        </p:spPr>
        <p:txBody>
          <a:bodyPr bIns="0" lIns="0" rIns="0" tIns="0" wrap="square">
            <a:spAutoFit/>
          </a:bodyPr>
          <a:lstStyle>
            <a:lvl1pPr defTabSz="685800">
              <a:defRPr>
                <a:solidFill>
                  <a:schemeClr val="tx1"/>
                </a:solidFill>
                <a:latin charset="0" panose="020b0604020202020204" pitchFamily="34" typeface="Arial"/>
                <a:ea charset="-122" panose="020b0503020204020204" pitchFamily="34" typeface="微软雅黑"/>
              </a:defRPr>
            </a:lvl1pPr>
            <a:lvl2pPr defTabSz="685800" indent="-285750" marL="742950">
              <a:defRPr>
                <a:solidFill>
                  <a:schemeClr val="tx1"/>
                </a:solidFill>
                <a:latin charset="0" panose="020b0604020202020204" pitchFamily="34" typeface="Arial"/>
                <a:ea charset="-122" panose="020b0503020204020204" pitchFamily="34" typeface="微软雅黑"/>
              </a:defRPr>
            </a:lvl2pPr>
            <a:lvl3pPr defTabSz="685800" indent="-228600" marL="1143000">
              <a:defRPr>
                <a:solidFill>
                  <a:schemeClr val="tx1"/>
                </a:solidFill>
                <a:latin charset="0" panose="020b0604020202020204" pitchFamily="34" typeface="Arial"/>
                <a:ea charset="-122" panose="020b0503020204020204" pitchFamily="34" typeface="微软雅黑"/>
              </a:defRPr>
            </a:lvl3pPr>
            <a:lvl4pPr defTabSz="685800" indent="-228600" marL="1600200">
              <a:defRPr>
                <a:solidFill>
                  <a:schemeClr val="tx1"/>
                </a:solidFill>
                <a:latin charset="0" panose="020b0604020202020204" pitchFamily="34" typeface="Arial"/>
                <a:ea charset="-122" panose="020b0503020204020204" pitchFamily="34" typeface="微软雅黑"/>
              </a:defRPr>
            </a:lvl4pPr>
            <a:lvl5pPr defTabSz="685800" indent="-228600" marL="2057400">
              <a:defRPr>
                <a:solidFill>
                  <a:schemeClr val="tx1"/>
                </a:solidFill>
                <a:latin charset="0" panose="020b0604020202020204" pitchFamily="34" typeface="Arial"/>
                <a:ea charset="-122" panose="020b0503020204020204" pitchFamily="34" typeface="微软雅黑"/>
              </a:defRPr>
            </a:lvl5pPr>
            <a:lvl6pPr defTabSz="685800"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685800"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685800"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685800"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defRPr/>
            </a:pPr>
            <a:r>
              <a:rPr altLang="en-US" lang="zh-CN" sz="1999">
                <a:latin charset="-122" panose="020b0503020204020204" pitchFamily="34" typeface="微软雅黑"/>
                <a:cs typeface="+mn-ea"/>
                <a:sym charset="-122" panose="020b0503020204020204" pitchFamily="34" typeface="微软雅黑"/>
              </a:rPr>
              <a:t>    中央组织部要会同有关部门加强督促指导，确保《条例》得到有效贯彻落实。各地区各部门在执行《条例》中的重要情况和建议，要及时报告党中央。</a:t>
            </a:r>
          </a:p>
        </p:txBody>
      </p:sp>
      <p:sp>
        <p:nvSpPr>
          <p:cNvPr id="23" name="TextBox 13">
            <a:extLst>
              <a:ext uri="{FF2B5EF4-FFF2-40B4-BE49-F238E27FC236}">
                <a16:creationId xmlns:a16="http://schemas.microsoft.com/office/drawing/2014/main" id="{E2CC7282-C08C-4255-9B1B-283C06AAE94C}"/>
              </a:ext>
            </a:extLst>
          </p:cNvPr>
          <p:cNvSpPr txBox="1">
            <a:spLocks noChangeArrowheads="1"/>
          </p:cNvSpPr>
          <p:nvPr/>
        </p:nvSpPr>
        <p:spPr bwMode="auto">
          <a:xfrm>
            <a:off x="1642778" y="415043"/>
            <a:ext cx="2924864" cy="518102"/>
          </a:xfrm>
          <a:prstGeom prst="rect">
            <a:avLst/>
          </a:prstGeom>
          <a:noFill/>
          <a:ln>
            <a:noFill/>
          </a:ln>
        </p:spPr>
        <p:txBody>
          <a:bodyPr bIns="60931" lIns="121863" rIns="121863" tIns="60931" wrap="square">
            <a:spAutoFit/>
          </a:bodyPr>
          <a:lstStyle>
            <a:defPPr>
              <a:defRPr lang="zh-CN"/>
            </a:defPPr>
            <a:lvl1pPr algn="dist">
              <a:defRPr b="1" sz="3000">
                <a:solidFill>
                  <a:srgbClr val="EE0000"/>
                </a:solidFill>
                <a:latin charset="-122" panose="020b0503020204020204" pitchFamily="34" typeface="微软雅黑"/>
                <a:ea charset="-122" panose="020b0503020204020204" pitchFamily="34" typeface="微软雅黑"/>
                <a:cs typeface="+mn-ea"/>
              </a:defRPr>
            </a:lvl1pPr>
            <a:lvl2pPr indent="-285750" marL="742950">
              <a:defRPr>
                <a:latin charset="0" panose="020b0604020202020204" pitchFamily="34" typeface="Arial"/>
                <a:ea charset="-122" panose="020b0503020204020204" pitchFamily="34" typeface="微软雅黑"/>
              </a:defRPr>
            </a:lvl2pPr>
            <a:lvl3pPr indent="-228600" marL="1143000">
              <a:defRPr>
                <a:latin charset="0" panose="020b0604020202020204" pitchFamily="34" typeface="Arial"/>
                <a:ea charset="-122" panose="020b0503020204020204" pitchFamily="34" typeface="微软雅黑"/>
              </a:defRPr>
            </a:lvl3pPr>
            <a:lvl4pPr indent="-228600" marL="1600200">
              <a:defRPr>
                <a:latin charset="0" panose="020b0604020202020204" pitchFamily="34" typeface="Arial"/>
                <a:ea charset="-122" panose="020b0503020204020204" pitchFamily="34" typeface="微软雅黑"/>
              </a:defRPr>
            </a:lvl4pPr>
            <a:lvl5pPr indent="-228600" marL="2057400">
              <a:defRPr>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latin charset="0" panose="020b0604020202020204" pitchFamily="34" typeface="Arial"/>
                <a:ea charset="-122" panose="020b0503020204020204" pitchFamily="34" typeface="微软雅黑"/>
              </a:defRPr>
            </a:lvl9pPr>
          </a:lstStyle>
          <a:p>
            <a:r>
              <a:rPr altLang="en-US" lang="zh-CN" sz="2600">
                <a:sym charset="-122" panose="020b0503020204020204" pitchFamily="34" typeface="微软雅黑"/>
              </a:rPr>
              <a:t>学习中央通知</a:t>
            </a:r>
          </a:p>
        </p:txBody>
      </p:sp>
      <p:grpSp>
        <p:nvGrpSpPr>
          <p:cNvPr id="16" name="组合 15">
            <a:extLst>
              <a:ext uri="{FF2B5EF4-FFF2-40B4-BE49-F238E27FC236}">
                <a16:creationId xmlns:a16="http://schemas.microsoft.com/office/drawing/2014/main" id="{19FA8338-8E4E-451A-8271-F15A27670787}"/>
              </a:ext>
            </a:extLst>
          </p:cNvPr>
          <p:cNvGrpSpPr/>
          <p:nvPr/>
        </p:nvGrpSpPr>
        <p:grpSpPr>
          <a:xfrm>
            <a:off x="1739947" y="2462590"/>
            <a:ext cx="1420519" cy="1445761"/>
            <a:chOff x="1766673" y="3084730"/>
            <a:chExt cx="1420519" cy="1445761"/>
          </a:xfrm>
        </p:grpSpPr>
        <p:sp>
          <p:nvSpPr>
            <p:cNvPr id="19" name="椭圆 18">
              <a:extLst>
                <a:ext uri="{FF2B5EF4-FFF2-40B4-BE49-F238E27FC236}">
                  <a16:creationId xmlns:a16="http://schemas.microsoft.com/office/drawing/2014/main" id="{01EE7058-09D8-455E-9A42-B7C9BCF30C23}"/>
                </a:ext>
              </a:extLst>
            </p:cNvPr>
            <p:cNvSpPr/>
            <p:nvPr/>
          </p:nvSpPr>
          <p:spPr>
            <a:xfrm>
              <a:off x="1766673" y="3084730"/>
              <a:ext cx="1420519" cy="1420519"/>
            </a:xfrm>
            <a:prstGeom prst="ellipse">
              <a:avLst/>
            </a:prstGeom>
            <a:solidFill>
              <a:srgbClr val="FDF732"/>
            </a:solidFill>
            <a:ln>
              <a:solidFill>
                <a:srgbClr val="EE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MH_Title_1">
              <a:extLst>
                <a:ext uri="{FF2B5EF4-FFF2-40B4-BE49-F238E27FC236}">
                  <a16:creationId xmlns:a16="http://schemas.microsoft.com/office/drawing/2014/main" id="{4B40DCAE-9D01-4E12-91DA-54374E26F21C}"/>
                </a:ext>
              </a:extLst>
            </p:cNvPr>
            <p:cNvSpPr/>
            <p:nvPr>
              <p:custDataLst>
                <p:tags r:id="rId3"/>
              </p:custDataLst>
            </p:nvPr>
          </p:nvSpPr>
          <p:spPr>
            <a:xfrm>
              <a:off x="1766673" y="3109973"/>
              <a:ext cx="1420519" cy="14205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hangingPunct="1">
                <a:lnSpc>
                  <a:spcPct val="120000"/>
                </a:lnSpc>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通知</a:t>
              </a:r>
            </a:p>
            <a:p>
              <a:pPr algn="ctr" eaLnBrk="1" hangingPunct="1">
                <a:lnSpc>
                  <a:spcPct val="120000"/>
                </a:lnSpc>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要求</a:t>
              </a:r>
            </a:p>
          </p:txBody>
        </p:sp>
      </p:grpSp>
      <p:grpSp>
        <p:nvGrpSpPr>
          <p:cNvPr id="21" name="组合 20">
            <a:extLst>
              <a:ext uri="{FF2B5EF4-FFF2-40B4-BE49-F238E27FC236}">
                <a16:creationId xmlns:a16="http://schemas.microsoft.com/office/drawing/2014/main" id="{AD9A7F4C-DD62-4C6A-B1D7-0F8CD771B753}"/>
              </a:ext>
            </a:extLst>
          </p:cNvPr>
          <p:cNvGrpSpPr/>
          <p:nvPr/>
        </p:nvGrpSpPr>
        <p:grpSpPr>
          <a:xfrm>
            <a:off x="8921222" y="1279543"/>
            <a:ext cx="758540" cy="690204"/>
            <a:chOff x="3930122" y="1313236"/>
            <a:chExt cx="758540" cy="690204"/>
          </a:xfrm>
        </p:grpSpPr>
        <p:sp>
          <p:nvSpPr>
            <p:cNvPr id="29" name="箭头: 五边形 7">
              <a:extLst>
                <a:ext uri="{FF2B5EF4-FFF2-40B4-BE49-F238E27FC236}">
                  <a16:creationId xmlns:a16="http://schemas.microsoft.com/office/drawing/2014/main" id="{E7DCDF08-EA6F-46F2-B6E1-B6C802CE0529}"/>
                </a:ext>
              </a:extLst>
            </p:cNvPr>
            <p:cNvSpPr/>
            <p:nvPr/>
          </p:nvSpPr>
          <p:spPr bwMode="auto">
            <a:xfrm>
              <a:off x="3930122" y="1313236"/>
              <a:ext cx="756000" cy="690204"/>
            </a:xfrm>
            <a:prstGeom prst="rect">
              <a:avLst/>
            </a:prstGeom>
            <a:solidFill>
              <a:srgbClr val="FF0000"/>
            </a:solidFill>
            <a:ln cap="flat" w="19050">
              <a:solidFill>
                <a:schemeClr val="bg2"/>
              </a:solidFill>
              <a:prstDash val="solid"/>
              <a:miter lim="800000"/>
            </a:ln>
            <a:effectLst>
              <a:outerShdw algn="ctr" blurRad="63500" rotWithShape="0" sx="102000" sy="102000">
                <a:prstClr val="black">
                  <a:alpha val="40000"/>
                </a:prstClr>
              </a:outerShdw>
            </a:effectLst>
          </p:spPr>
          <p:txBody>
            <a:bodyPr bIns="45678" lIns="91356" rIns="91356" tIns="45678"/>
            <a:lstStyle/>
            <a:p>
              <a:pPr defTabSz="913577">
                <a:defRPr/>
              </a:pPr>
              <a:endParaRPr altLang="en-US" lang="zh-CN" sz="1798">
                <a:solidFill>
                  <a:srgbClr val="BC0000"/>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30" name="TextBox 56">
              <a:extLst>
                <a:ext uri="{FF2B5EF4-FFF2-40B4-BE49-F238E27FC236}">
                  <a16:creationId xmlns:a16="http://schemas.microsoft.com/office/drawing/2014/main" id="{2FC76EF6-64E7-4A1A-BE89-A48EF73CA33F}"/>
                </a:ext>
              </a:extLst>
            </p:cNvPr>
            <p:cNvSpPr txBox="1">
              <a:spLocks noChangeArrowheads="1"/>
            </p:cNvSpPr>
            <p:nvPr/>
          </p:nvSpPr>
          <p:spPr bwMode="auto">
            <a:xfrm>
              <a:off x="3988617" y="1417497"/>
              <a:ext cx="700045" cy="533400"/>
            </a:xfrm>
            <a:prstGeom prst="rect">
              <a:avLst/>
            </a:prstGeom>
            <a:noFill/>
            <a:ln>
              <a:noFill/>
            </a:ln>
          </p:spPr>
          <p:txBody>
            <a:bodyPr bIns="0" lIns="0" rIns="0" tIns="0" wrap="square">
              <a:spAutoFit/>
            </a:bodyPr>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ctr" eaLnBrk="1" hangingPunct="1">
                <a:defRPr/>
              </a:pPr>
              <a:r>
                <a:rPr altLang="zh-CN" b="1" lang="en-US" sz="3500">
                  <a:solidFill>
                    <a:schemeClr val="bg1"/>
                  </a:solidFill>
                  <a:latin charset="-122" panose="020b0503020204020204" pitchFamily="34" typeface="微软雅黑"/>
                  <a:cs typeface="+mn-ea"/>
                  <a:sym charset="-122" panose="020b0503020204020204" pitchFamily="34" typeface="微软雅黑"/>
                </a:rPr>
                <a:t>2</a:t>
              </a:r>
            </a:p>
          </p:txBody>
        </p:sp>
      </p:grpSp>
      <p:grpSp>
        <p:nvGrpSpPr>
          <p:cNvPr id="35" name="组合 34">
            <a:extLst>
              <a:ext uri="{FF2B5EF4-FFF2-40B4-BE49-F238E27FC236}">
                <a16:creationId xmlns:a16="http://schemas.microsoft.com/office/drawing/2014/main" id="{11DF526E-DD80-46E8-8720-79A38FE5DE45}"/>
              </a:ext>
            </a:extLst>
          </p:cNvPr>
          <p:cNvGrpSpPr/>
          <p:nvPr/>
        </p:nvGrpSpPr>
        <p:grpSpPr>
          <a:xfrm>
            <a:off x="4922067" y="3505533"/>
            <a:ext cx="758540" cy="690204"/>
            <a:chOff x="3930122" y="1313236"/>
            <a:chExt cx="758540" cy="690204"/>
          </a:xfrm>
        </p:grpSpPr>
        <p:sp>
          <p:nvSpPr>
            <p:cNvPr id="36" name="箭头: 五边形 7">
              <a:extLst>
                <a:ext uri="{FF2B5EF4-FFF2-40B4-BE49-F238E27FC236}">
                  <a16:creationId xmlns:a16="http://schemas.microsoft.com/office/drawing/2014/main" id="{F72CA54D-6FB3-4608-88CB-F1F4AD067B14}"/>
                </a:ext>
              </a:extLst>
            </p:cNvPr>
            <p:cNvSpPr/>
            <p:nvPr/>
          </p:nvSpPr>
          <p:spPr bwMode="auto">
            <a:xfrm>
              <a:off x="3930122" y="1313236"/>
              <a:ext cx="756000" cy="690204"/>
            </a:xfrm>
            <a:prstGeom prst="rect">
              <a:avLst/>
            </a:prstGeom>
            <a:solidFill>
              <a:srgbClr val="FF0000"/>
            </a:solidFill>
            <a:ln cap="flat" w="19050">
              <a:solidFill>
                <a:schemeClr val="bg2"/>
              </a:solidFill>
              <a:prstDash val="solid"/>
              <a:miter lim="800000"/>
            </a:ln>
            <a:effectLst>
              <a:outerShdw algn="ctr" blurRad="63500" rotWithShape="0" sx="102000" sy="102000">
                <a:prstClr val="black">
                  <a:alpha val="40000"/>
                </a:prstClr>
              </a:outerShdw>
            </a:effectLst>
          </p:spPr>
          <p:txBody>
            <a:bodyPr bIns="45678" lIns="91356" rIns="91356" tIns="45678"/>
            <a:lstStyle/>
            <a:p>
              <a:pPr defTabSz="913577">
                <a:defRPr/>
              </a:pPr>
              <a:endParaRPr altLang="en-US" lang="zh-CN" sz="1798">
                <a:solidFill>
                  <a:srgbClr val="BC0000"/>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37" name="TextBox 56">
              <a:extLst>
                <a:ext uri="{FF2B5EF4-FFF2-40B4-BE49-F238E27FC236}">
                  <a16:creationId xmlns:a16="http://schemas.microsoft.com/office/drawing/2014/main" id="{08F85E28-7F90-4A64-961F-2897E1BC82A9}"/>
                </a:ext>
              </a:extLst>
            </p:cNvPr>
            <p:cNvSpPr txBox="1">
              <a:spLocks noChangeArrowheads="1"/>
            </p:cNvSpPr>
            <p:nvPr/>
          </p:nvSpPr>
          <p:spPr bwMode="auto">
            <a:xfrm>
              <a:off x="3988617" y="1417497"/>
              <a:ext cx="700045" cy="533400"/>
            </a:xfrm>
            <a:prstGeom prst="rect">
              <a:avLst/>
            </a:prstGeom>
            <a:noFill/>
            <a:ln>
              <a:noFill/>
            </a:ln>
          </p:spPr>
          <p:txBody>
            <a:bodyPr bIns="0" lIns="0" rIns="0" tIns="0" wrap="square">
              <a:spAutoFit/>
            </a:bodyPr>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ctr" eaLnBrk="1" hangingPunct="1">
                <a:defRPr/>
              </a:pPr>
              <a:r>
                <a:rPr altLang="zh-CN" b="1" lang="en-US" sz="3500">
                  <a:solidFill>
                    <a:schemeClr val="bg1"/>
                  </a:solidFill>
                  <a:latin charset="-122" panose="020b0503020204020204" pitchFamily="34" typeface="微软雅黑"/>
                  <a:cs typeface="+mn-ea"/>
                  <a:sym charset="-122" panose="020b0503020204020204" pitchFamily="34" typeface="微软雅黑"/>
                </a:rPr>
                <a:t>3</a:t>
              </a:r>
            </a:p>
          </p:txBody>
        </p:sp>
      </p:grpSp>
      <p:grpSp>
        <p:nvGrpSpPr>
          <p:cNvPr id="38" name="组合 37">
            <a:extLst>
              <a:ext uri="{FF2B5EF4-FFF2-40B4-BE49-F238E27FC236}">
                <a16:creationId xmlns:a16="http://schemas.microsoft.com/office/drawing/2014/main" id="{B5E03C95-9816-476D-B842-E3258E755343}"/>
              </a:ext>
            </a:extLst>
          </p:cNvPr>
          <p:cNvGrpSpPr/>
          <p:nvPr/>
        </p:nvGrpSpPr>
        <p:grpSpPr>
          <a:xfrm>
            <a:off x="8921222" y="3505533"/>
            <a:ext cx="758540" cy="690204"/>
            <a:chOff x="3930122" y="1313236"/>
            <a:chExt cx="758540" cy="690204"/>
          </a:xfrm>
        </p:grpSpPr>
        <p:sp>
          <p:nvSpPr>
            <p:cNvPr id="39" name="箭头: 五边形 7">
              <a:extLst>
                <a:ext uri="{FF2B5EF4-FFF2-40B4-BE49-F238E27FC236}">
                  <a16:creationId xmlns:a16="http://schemas.microsoft.com/office/drawing/2014/main" id="{4140B49A-D0FD-4AA4-BA53-891FD448729A}"/>
                </a:ext>
              </a:extLst>
            </p:cNvPr>
            <p:cNvSpPr/>
            <p:nvPr/>
          </p:nvSpPr>
          <p:spPr bwMode="auto">
            <a:xfrm>
              <a:off x="3930122" y="1313236"/>
              <a:ext cx="756000" cy="690204"/>
            </a:xfrm>
            <a:prstGeom prst="rect">
              <a:avLst/>
            </a:prstGeom>
            <a:solidFill>
              <a:srgbClr val="FF0000"/>
            </a:solidFill>
            <a:ln cap="flat" w="19050">
              <a:solidFill>
                <a:schemeClr val="bg2"/>
              </a:solidFill>
              <a:prstDash val="solid"/>
              <a:miter lim="800000"/>
            </a:ln>
            <a:effectLst>
              <a:outerShdw algn="ctr" blurRad="63500" rotWithShape="0" sx="102000" sy="102000">
                <a:prstClr val="black">
                  <a:alpha val="40000"/>
                </a:prstClr>
              </a:outerShdw>
            </a:effectLst>
          </p:spPr>
          <p:txBody>
            <a:bodyPr bIns="45678" lIns="91356" rIns="91356" tIns="45678"/>
            <a:lstStyle/>
            <a:p>
              <a:pPr defTabSz="913577">
                <a:defRPr/>
              </a:pPr>
              <a:endParaRPr altLang="en-US" lang="zh-CN" sz="1798">
                <a:solidFill>
                  <a:srgbClr val="BC0000"/>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40" name="TextBox 56">
              <a:extLst>
                <a:ext uri="{FF2B5EF4-FFF2-40B4-BE49-F238E27FC236}">
                  <a16:creationId xmlns:a16="http://schemas.microsoft.com/office/drawing/2014/main" id="{1017DBE0-A4CE-451B-BE1D-EF5409AFDC20}"/>
                </a:ext>
              </a:extLst>
            </p:cNvPr>
            <p:cNvSpPr txBox="1">
              <a:spLocks noChangeArrowheads="1"/>
            </p:cNvSpPr>
            <p:nvPr/>
          </p:nvSpPr>
          <p:spPr bwMode="auto">
            <a:xfrm>
              <a:off x="3988617" y="1417497"/>
              <a:ext cx="700045" cy="533400"/>
            </a:xfrm>
            <a:prstGeom prst="rect">
              <a:avLst/>
            </a:prstGeom>
            <a:noFill/>
            <a:ln>
              <a:noFill/>
            </a:ln>
          </p:spPr>
          <p:txBody>
            <a:bodyPr bIns="0" lIns="0" rIns="0" tIns="0" wrap="square">
              <a:spAutoFit/>
            </a:bodyPr>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ctr" eaLnBrk="1" hangingPunct="1">
                <a:defRPr/>
              </a:pPr>
              <a:r>
                <a:rPr altLang="zh-CN" b="1" lang="en-US" sz="3500">
                  <a:solidFill>
                    <a:schemeClr val="bg1"/>
                  </a:solidFill>
                  <a:latin charset="-122" panose="020b0503020204020204" pitchFamily="34" typeface="微软雅黑"/>
                  <a:cs typeface="+mn-ea"/>
                  <a:sym charset="-122" panose="020b0503020204020204" pitchFamily="34" typeface="微软雅黑"/>
                </a:rPr>
                <a:t>4</a:t>
              </a:r>
            </a:p>
          </p:txBody>
        </p:sp>
      </p:grpSp>
    </p:spTree>
    <p:custDataLst>
      <p:tags r:id="rId4"/>
    </p:custDataLst>
  </p:cSld>
  <p:clrMapOvr>
    <a:masterClrMapping/>
  </p:clrMapOvr>
  <mc:AlternateContent>
    <mc:Choice Requires="p15">
      <p:transition advClick="0" advTm="2000" p14:dur="1250" spd="slow">
        <p15:prstTrans prst="peelOff"/>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id="11" nodeType="afterEffect" presetClass="entr" presetID="17" presetSubtype="10">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p:cTn dur="500" fill="hold" id="13"/>
                                        <p:tgtEl>
                                          <p:spTgt spid="2"/>
                                        </p:tgtEl>
                                        <p:attrNameLst>
                                          <p:attrName>ppt_w</p:attrName>
                                        </p:attrNameLst>
                                      </p:cBhvr>
                                      <p:tavLst>
                                        <p:tav tm="0">
                                          <p:val>
                                            <p:fltVal val="0"/>
                                          </p:val>
                                        </p:tav>
                                        <p:tav tm="100000">
                                          <p:val>
                                            <p:strVal val="#ppt_w"/>
                                          </p:val>
                                        </p:tav>
                                      </p:tavLst>
                                    </p:anim>
                                    <p:anim calcmode="lin" valueType="num">
                                      <p:cBhvr>
                                        <p:cTn dur="500" fill="hold" id="14"/>
                                        <p:tgtEl>
                                          <p:spTgt spid="2"/>
                                        </p:tgtEl>
                                        <p:attrNameLst>
                                          <p:attrName>ppt_h</p:attrName>
                                        </p:attrNameLst>
                                      </p:cBhvr>
                                      <p:tavLst>
                                        <p:tav tm="0">
                                          <p:val>
                                            <p:strVal val="#ppt_h"/>
                                          </p:val>
                                        </p:tav>
                                        <p:tav tm="100000">
                                          <p:val>
                                            <p:strVal val="#ppt_h"/>
                                          </p:val>
                                        </p:tav>
                                      </p:tavLst>
                                    </p:anim>
                                  </p:childTnLst>
                                </p:cTn>
                              </p:par>
                            </p:childTnLst>
                          </p:cTn>
                        </p:par>
                        <p:par>
                          <p:cTn fill="hold" id="15" nodeType="afterGroup">
                            <p:stCondLst>
                              <p:cond delay="1000"/>
                            </p:stCondLst>
                            <p:childTnLst>
                              <p:par>
                                <p:cTn fill="hold" grpId="0" id="16" nodeType="afterEffect" presetClass="entr" presetID="12" presetSubtype="4">
                                  <p:stCondLst>
                                    <p:cond delay="0"/>
                                  </p:stCondLst>
                                  <p:childTnLst>
                                    <p:set>
                                      <p:cBhvr>
                                        <p:cTn dur="1" fill="hold" id="17">
                                          <p:stCondLst>
                                            <p:cond delay="0"/>
                                          </p:stCondLst>
                                        </p:cTn>
                                        <p:tgtEl>
                                          <p:spTgt spid="22"/>
                                        </p:tgtEl>
                                        <p:attrNameLst>
                                          <p:attrName>style.visibility</p:attrName>
                                        </p:attrNameLst>
                                      </p:cBhvr>
                                      <p:to>
                                        <p:strVal val="visible"/>
                                      </p:to>
                                    </p:set>
                                    <p:anim calcmode="lin" valueType="num">
                                      <p:cBhvr additive="base">
                                        <p:cTn dur="500" id="18"/>
                                        <p:tgtEl>
                                          <p:spTgt spid="22"/>
                                        </p:tgtEl>
                                        <p:attrNameLst>
                                          <p:attrName>ppt_y</p:attrName>
                                        </p:attrNameLst>
                                      </p:cBhvr>
                                      <p:tavLst>
                                        <p:tav tm="0">
                                          <p:val>
                                            <p:strVal val="#ppt_y+#ppt_h*1.125000"/>
                                          </p:val>
                                        </p:tav>
                                        <p:tav tm="100000">
                                          <p:val>
                                            <p:strVal val="#ppt_y"/>
                                          </p:val>
                                        </p:tav>
                                      </p:tavLst>
                                    </p:anim>
                                    <p:animEffect filter="wipe(up)" transition="in">
                                      <p:cBhvr>
                                        <p:cTn dur="500" id="19"/>
                                        <p:tgtEl>
                                          <p:spTgt spid="22"/>
                                        </p:tgtEl>
                                      </p:cBhvr>
                                    </p:animEffect>
                                  </p:childTnLst>
                                </p:cTn>
                              </p:par>
                            </p:childTnLst>
                          </p:cTn>
                        </p:par>
                        <p:par>
                          <p:cTn fill="hold" id="20" nodeType="afterGroup">
                            <p:stCondLst>
                              <p:cond delay="1500"/>
                            </p:stCondLst>
                            <p:childTnLst>
                              <p:par>
                                <p:cTn fill="hold" id="21" nodeType="afterEffect" presetClass="entr" presetID="17" presetSubtype="10">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p:cTn dur="500" fill="hold" id="23"/>
                                        <p:tgtEl>
                                          <p:spTgt spid="21"/>
                                        </p:tgtEl>
                                        <p:attrNameLst>
                                          <p:attrName>ppt_w</p:attrName>
                                        </p:attrNameLst>
                                      </p:cBhvr>
                                      <p:tavLst>
                                        <p:tav tm="0">
                                          <p:val>
                                            <p:fltVal val="0"/>
                                          </p:val>
                                        </p:tav>
                                        <p:tav tm="100000">
                                          <p:val>
                                            <p:strVal val="#ppt_w"/>
                                          </p:val>
                                        </p:tav>
                                      </p:tavLst>
                                    </p:anim>
                                    <p:anim calcmode="lin" valueType="num">
                                      <p:cBhvr>
                                        <p:cTn dur="500" fill="hold" id="24"/>
                                        <p:tgtEl>
                                          <p:spTgt spid="21"/>
                                        </p:tgtEl>
                                        <p:attrNameLst>
                                          <p:attrName>ppt_h</p:attrName>
                                        </p:attrNameLst>
                                      </p:cBhvr>
                                      <p:tavLst>
                                        <p:tav tm="0">
                                          <p:val>
                                            <p:strVal val="#ppt_h"/>
                                          </p:val>
                                        </p:tav>
                                        <p:tav tm="100000">
                                          <p:val>
                                            <p:strVal val="#ppt_h"/>
                                          </p:val>
                                        </p:tav>
                                      </p:tavLst>
                                    </p:anim>
                                  </p:childTnLst>
                                </p:cTn>
                              </p:par>
                            </p:childTnLst>
                          </p:cTn>
                        </p:par>
                        <p:par>
                          <p:cTn fill="hold" id="25" nodeType="afterGroup">
                            <p:stCondLst>
                              <p:cond delay="2000"/>
                            </p:stCondLst>
                            <p:childTnLst>
                              <p:par>
                                <p:cTn fill="hold" grpId="0" id="26" nodeType="afterEffect" presetClass="entr" presetID="12" presetSubtype="4">
                                  <p:stCondLst>
                                    <p:cond delay="0"/>
                                  </p:stCondLst>
                                  <p:childTnLst>
                                    <p:set>
                                      <p:cBhvr>
                                        <p:cTn dur="1" fill="hold" id="27">
                                          <p:stCondLst>
                                            <p:cond delay="0"/>
                                          </p:stCondLst>
                                        </p:cTn>
                                        <p:tgtEl>
                                          <p:spTgt spid="26"/>
                                        </p:tgtEl>
                                        <p:attrNameLst>
                                          <p:attrName>style.visibility</p:attrName>
                                        </p:attrNameLst>
                                      </p:cBhvr>
                                      <p:to>
                                        <p:strVal val="visible"/>
                                      </p:to>
                                    </p:set>
                                    <p:anim calcmode="lin" valueType="num">
                                      <p:cBhvr additive="base">
                                        <p:cTn dur="500" id="28"/>
                                        <p:tgtEl>
                                          <p:spTgt spid="26"/>
                                        </p:tgtEl>
                                        <p:attrNameLst>
                                          <p:attrName>ppt_y</p:attrName>
                                        </p:attrNameLst>
                                      </p:cBhvr>
                                      <p:tavLst>
                                        <p:tav tm="0">
                                          <p:val>
                                            <p:strVal val="#ppt_y+#ppt_h*1.125000"/>
                                          </p:val>
                                        </p:tav>
                                        <p:tav tm="100000">
                                          <p:val>
                                            <p:strVal val="#ppt_y"/>
                                          </p:val>
                                        </p:tav>
                                      </p:tavLst>
                                    </p:anim>
                                    <p:animEffect filter="wipe(up)" transition="in">
                                      <p:cBhvr>
                                        <p:cTn dur="500" id="29"/>
                                        <p:tgtEl>
                                          <p:spTgt spid="26"/>
                                        </p:tgtEl>
                                      </p:cBhvr>
                                    </p:animEffect>
                                  </p:childTnLst>
                                </p:cTn>
                              </p:par>
                            </p:childTnLst>
                          </p:cTn>
                        </p:par>
                        <p:par>
                          <p:cTn fill="hold" id="30" nodeType="afterGroup">
                            <p:stCondLst>
                              <p:cond delay="2500"/>
                            </p:stCondLst>
                            <p:childTnLst>
                              <p:par>
                                <p:cTn fill="hold" id="31" nodeType="afterEffect" presetClass="entr" presetID="17" presetSubtype="10">
                                  <p:stCondLst>
                                    <p:cond delay="0"/>
                                  </p:stCondLst>
                                  <p:childTnLst>
                                    <p:set>
                                      <p:cBhvr>
                                        <p:cTn dur="1" fill="hold" id="32">
                                          <p:stCondLst>
                                            <p:cond delay="0"/>
                                          </p:stCondLst>
                                        </p:cTn>
                                        <p:tgtEl>
                                          <p:spTgt spid="35"/>
                                        </p:tgtEl>
                                        <p:attrNameLst>
                                          <p:attrName>style.visibility</p:attrName>
                                        </p:attrNameLst>
                                      </p:cBhvr>
                                      <p:to>
                                        <p:strVal val="visible"/>
                                      </p:to>
                                    </p:set>
                                    <p:anim calcmode="lin" valueType="num">
                                      <p:cBhvr>
                                        <p:cTn dur="500" fill="hold" id="33"/>
                                        <p:tgtEl>
                                          <p:spTgt spid="35"/>
                                        </p:tgtEl>
                                        <p:attrNameLst>
                                          <p:attrName>ppt_w</p:attrName>
                                        </p:attrNameLst>
                                      </p:cBhvr>
                                      <p:tavLst>
                                        <p:tav tm="0">
                                          <p:val>
                                            <p:fltVal val="0"/>
                                          </p:val>
                                        </p:tav>
                                        <p:tav tm="100000">
                                          <p:val>
                                            <p:strVal val="#ppt_w"/>
                                          </p:val>
                                        </p:tav>
                                      </p:tavLst>
                                    </p:anim>
                                    <p:anim calcmode="lin" valueType="num">
                                      <p:cBhvr>
                                        <p:cTn dur="500" fill="hold" id="34"/>
                                        <p:tgtEl>
                                          <p:spTgt spid="35"/>
                                        </p:tgtEl>
                                        <p:attrNameLst>
                                          <p:attrName>ppt_h</p:attrName>
                                        </p:attrNameLst>
                                      </p:cBhvr>
                                      <p:tavLst>
                                        <p:tav tm="0">
                                          <p:val>
                                            <p:strVal val="#ppt_h"/>
                                          </p:val>
                                        </p:tav>
                                        <p:tav tm="100000">
                                          <p:val>
                                            <p:strVal val="#ppt_h"/>
                                          </p:val>
                                        </p:tav>
                                      </p:tavLst>
                                    </p:anim>
                                  </p:childTnLst>
                                </p:cTn>
                              </p:par>
                            </p:childTnLst>
                          </p:cTn>
                        </p:par>
                        <p:par>
                          <p:cTn fill="hold" id="35" nodeType="afterGroup">
                            <p:stCondLst>
                              <p:cond delay="3000"/>
                            </p:stCondLst>
                            <p:childTnLst>
                              <p:par>
                                <p:cTn fill="hold" grpId="0" id="36" nodeType="afterEffect" presetClass="entr" presetID="12" presetSubtype="4">
                                  <p:stCondLst>
                                    <p:cond delay="0"/>
                                  </p:stCondLst>
                                  <p:childTnLst>
                                    <p:set>
                                      <p:cBhvr>
                                        <p:cTn dur="1" fill="hold" id="37">
                                          <p:stCondLst>
                                            <p:cond delay="0"/>
                                          </p:stCondLst>
                                        </p:cTn>
                                        <p:tgtEl>
                                          <p:spTgt spid="31"/>
                                        </p:tgtEl>
                                        <p:attrNameLst>
                                          <p:attrName>style.visibility</p:attrName>
                                        </p:attrNameLst>
                                      </p:cBhvr>
                                      <p:to>
                                        <p:strVal val="visible"/>
                                      </p:to>
                                    </p:set>
                                    <p:anim calcmode="lin" valueType="num">
                                      <p:cBhvr additive="base">
                                        <p:cTn dur="500" id="38"/>
                                        <p:tgtEl>
                                          <p:spTgt spid="31"/>
                                        </p:tgtEl>
                                        <p:attrNameLst>
                                          <p:attrName>ppt_y</p:attrName>
                                        </p:attrNameLst>
                                      </p:cBhvr>
                                      <p:tavLst>
                                        <p:tav tm="0">
                                          <p:val>
                                            <p:strVal val="#ppt_y+#ppt_h*1.125000"/>
                                          </p:val>
                                        </p:tav>
                                        <p:tav tm="100000">
                                          <p:val>
                                            <p:strVal val="#ppt_y"/>
                                          </p:val>
                                        </p:tav>
                                      </p:tavLst>
                                    </p:anim>
                                    <p:animEffect filter="wipe(up)" transition="in">
                                      <p:cBhvr>
                                        <p:cTn dur="500" id="39"/>
                                        <p:tgtEl>
                                          <p:spTgt spid="31"/>
                                        </p:tgtEl>
                                      </p:cBhvr>
                                    </p:animEffect>
                                  </p:childTnLst>
                                </p:cTn>
                              </p:par>
                            </p:childTnLst>
                          </p:cTn>
                        </p:par>
                        <p:par>
                          <p:cTn fill="hold" id="40" nodeType="afterGroup">
                            <p:stCondLst>
                              <p:cond delay="3500"/>
                            </p:stCondLst>
                            <p:childTnLst>
                              <p:par>
                                <p:cTn fill="hold" id="41" nodeType="afterEffect" presetClass="entr" presetID="17" presetSubtype="10">
                                  <p:stCondLst>
                                    <p:cond delay="0"/>
                                  </p:stCondLst>
                                  <p:childTnLst>
                                    <p:set>
                                      <p:cBhvr>
                                        <p:cTn dur="1" fill="hold" id="42">
                                          <p:stCondLst>
                                            <p:cond delay="0"/>
                                          </p:stCondLst>
                                        </p:cTn>
                                        <p:tgtEl>
                                          <p:spTgt spid="38"/>
                                        </p:tgtEl>
                                        <p:attrNameLst>
                                          <p:attrName>style.visibility</p:attrName>
                                        </p:attrNameLst>
                                      </p:cBhvr>
                                      <p:to>
                                        <p:strVal val="visible"/>
                                      </p:to>
                                    </p:set>
                                    <p:anim calcmode="lin" valueType="num">
                                      <p:cBhvr>
                                        <p:cTn dur="500" fill="hold" id="43"/>
                                        <p:tgtEl>
                                          <p:spTgt spid="38"/>
                                        </p:tgtEl>
                                        <p:attrNameLst>
                                          <p:attrName>ppt_w</p:attrName>
                                        </p:attrNameLst>
                                      </p:cBhvr>
                                      <p:tavLst>
                                        <p:tav tm="0">
                                          <p:val>
                                            <p:fltVal val="0"/>
                                          </p:val>
                                        </p:tav>
                                        <p:tav tm="100000">
                                          <p:val>
                                            <p:strVal val="#ppt_w"/>
                                          </p:val>
                                        </p:tav>
                                      </p:tavLst>
                                    </p:anim>
                                    <p:anim calcmode="lin" valueType="num">
                                      <p:cBhvr>
                                        <p:cTn dur="500" fill="hold" id="44"/>
                                        <p:tgtEl>
                                          <p:spTgt spid="38"/>
                                        </p:tgtEl>
                                        <p:attrNameLst>
                                          <p:attrName>ppt_h</p:attrName>
                                        </p:attrNameLst>
                                      </p:cBhvr>
                                      <p:tavLst>
                                        <p:tav tm="0">
                                          <p:val>
                                            <p:strVal val="#ppt_h"/>
                                          </p:val>
                                        </p:tav>
                                        <p:tav tm="100000">
                                          <p:val>
                                            <p:strVal val="#ppt_h"/>
                                          </p:val>
                                        </p:tav>
                                      </p:tavLst>
                                    </p:anim>
                                  </p:childTnLst>
                                </p:cTn>
                              </p:par>
                            </p:childTnLst>
                          </p:cTn>
                        </p:par>
                        <p:par>
                          <p:cTn fill="hold" id="45" nodeType="afterGroup">
                            <p:stCondLst>
                              <p:cond delay="4000"/>
                            </p:stCondLst>
                            <p:childTnLst>
                              <p:par>
                                <p:cTn fill="hold" grpId="0" id="46" nodeType="afterEffect" presetClass="entr" presetID="12" presetSubtype="4">
                                  <p:stCondLst>
                                    <p:cond delay="0"/>
                                  </p:stCondLst>
                                  <p:childTnLst>
                                    <p:set>
                                      <p:cBhvr>
                                        <p:cTn dur="1" fill="hold" id="47">
                                          <p:stCondLst>
                                            <p:cond delay="0"/>
                                          </p:stCondLst>
                                        </p:cTn>
                                        <p:tgtEl>
                                          <p:spTgt spid="34"/>
                                        </p:tgtEl>
                                        <p:attrNameLst>
                                          <p:attrName>style.visibility</p:attrName>
                                        </p:attrNameLst>
                                      </p:cBhvr>
                                      <p:to>
                                        <p:strVal val="visible"/>
                                      </p:to>
                                    </p:set>
                                    <p:anim calcmode="lin" valueType="num">
                                      <p:cBhvr additive="base">
                                        <p:cTn dur="500" id="48"/>
                                        <p:tgtEl>
                                          <p:spTgt spid="34"/>
                                        </p:tgtEl>
                                        <p:attrNameLst>
                                          <p:attrName>ppt_y</p:attrName>
                                        </p:attrNameLst>
                                      </p:cBhvr>
                                      <p:tavLst>
                                        <p:tav tm="0">
                                          <p:val>
                                            <p:strVal val="#ppt_y+#ppt_h*1.125000"/>
                                          </p:val>
                                        </p:tav>
                                        <p:tav tm="100000">
                                          <p:val>
                                            <p:strVal val="#ppt_y"/>
                                          </p:val>
                                        </p:tav>
                                      </p:tavLst>
                                    </p:anim>
                                    <p:animEffect filter="wipe(up)" transition="in">
                                      <p:cBhvr>
                                        <p:cTn dur="500" id="49"/>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6"/>
      <p:bldP grpId="0" spid="31"/>
      <p:bldP grpId="0" spid="3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087161BC-1774-4FED-BE2F-36A974CEA8C0}"/>
              </a:ext>
            </a:extLst>
          </p:cNvPr>
          <p:cNvPicPr>
            <a:picLocks noChangeAspect="1"/>
          </p:cNvPicPr>
          <p:nvPr/>
        </p:nvPicPr>
        <p:blipFill>
          <a:blip r:embed="rId3">
            <a:extLst>
              <a:ext uri="{28A0092B-C50C-407E-A947-70E740481C1C}">
                <a14:useLocalDpi val="0"/>
              </a:ext>
            </a:extLst>
          </a:blip>
          <a:stretch>
            <a:fillRect/>
          </a:stretch>
        </p:blipFill>
        <p:spPr>
          <a:xfrm>
            <a:off x="7914" y="0"/>
            <a:ext cx="12192000" cy="6858000"/>
          </a:xfrm>
          <a:prstGeom prst="rect">
            <a:avLst/>
          </a:prstGeom>
        </p:spPr>
      </p:pic>
      <p:pic>
        <p:nvPicPr>
          <p:cNvPr id="5" name="图片 4">
            <a:extLst>
              <a:ext uri="{FF2B5EF4-FFF2-40B4-BE49-F238E27FC236}">
                <a16:creationId xmlns:a16="http://schemas.microsoft.com/office/drawing/2014/main" id="{377F32C2-73AF-4F72-A65B-0FB65716963F}"/>
              </a:ext>
            </a:extLst>
          </p:cNvPr>
          <p:cNvPicPr>
            <a:picLocks noChangeAspect="1"/>
          </p:cNvPicPr>
          <p:nvPr/>
        </p:nvPicPr>
        <p:blipFill>
          <a:blip r:embed="rId4">
            <a:extLst>
              <a:ext uri="{28A0092B-C50C-407E-A947-70E740481C1C}">
                <a14:useLocalDpi val="0"/>
              </a:ext>
            </a:extLst>
          </a:blip>
          <a:stretch>
            <a:fillRect/>
          </a:stretch>
        </p:blipFill>
        <p:spPr>
          <a:xfrm flipH="1">
            <a:off x="0" y="3715843"/>
            <a:ext cx="2222137" cy="2987336"/>
          </a:xfrm>
          <a:prstGeom prst="rect">
            <a:avLst/>
          </a:prstGeom>
        </p:spPr>
      </p:pic>
      <p:pic>
        <p:nvPicPr>
          <p:cNvPr id="6" name="图片 5">
            <a:extLst>
              <a:ext uri="{FF2B5EF4-FFF2-40B4-BE49-F238E27FC236}">
                <a16:creationId xmlns:a16="http://schemas.microsoft.com/office/drawing/2014/main" id="{E6FFA008-C077-4930-A584-91734D7F3630}"/>
              </a:ext>
            </a:extLst>
          </p:cNvPr>
          <p:cNvPicPr>
            <a:picLocks noChangeAspect="1"/>
          </p:cNvPicPr>
          <p:nvPr/>
        </p:nvPicPr>
        <p:blipFill>
          <a:blip r:embed="rId5">
            <a:extLst>
              <a:ext uri="{BEBA8EAE-BF5A-486C-A8C5-ECC9F3942E4B}">
                <a14:imgProps>
                  <a14:imgLayer xmlns:d3p1="http://schemas.openxmlformats.org/officeDocument/2006/relationships" d3p1:embed="">
                    <a14:imgEffect>
                      <a14:brightnessContrast bright="5000" contrast="40000"/>
                    </a14:imgEffect>
                  </a14:imgLayer>
                </a14:imgProps>
              </a:ext>
              <a:ext uri="{28A0092B-C50C-407E-A947-70E740481C1C}">
                <a14:useLocalDpi val="0"/>
              </a:ext>
            </a:extLst>
          </a:blip>
          <a:srcRect b="10994" t="61991"/>
          <a:stretch>
            <a:fillRect/>
          </a:stretch>
        </p:blipFill>
        <p:spPr>
          <a:xfrm>
            <a:off x="0" y="5148771"/>
            <a:ext cx="12200308" cy="1702247"/>
          </a:xfrm>
          <a:prstGeom prst="rect">
            <a:avLst/>
          </a:prstGeom>
        </p:spPr>
      </p:pic>
      <p:pic>
        <p:nvPicPr>
          <p:cNvPr id="7" name="图片 6">
            <a:extLst>
              <a:ext uri="{FF2B5EF4-FFF2-40B4-BE49-F238E27FC236}">
                <a16:creationId xmlns:a16="http://schemas.microsoft.com/office/drawing/2014/main" id="{55EAB009-E206-49EC-8421-9F890789E23B}"/>
              </a:ext>
            </a:extLst>
          </p:cNvPr>
          <p:cNvPicPr>
            <a:picLocks noChangeAspect="1"/>
          </p:cNvPicPr>
          <p:nvPr/>
        </p:nvPicPr>
        <p:blipFill>
          <a:blip r:embed="rId6">
            <a:extLst>
              <a:ext uri="{28A0092B-C50C-407E-A947-70E740481C1C}">
                <a14:useLocalDpi val="0"/>
              </a:ext>
            </a:extLst>
          </a:blip>
          <a:srcRect b="3505" r="88112" t="77889"/>
          <a:stretch>
            <a:fillRect/>
          </a:stretch>
        </p:blipFill>
        <p:spPr>
          <a:xfrm>
            <a:off x="5168115" y="5350547"/>
            <a:ext cx="1926400" cy="1507453"/>
          </a:xfrm>
          <a:prstGeom prst="rect">
            <a:avLst/>
          </a:prstGeom>
        </p:spPr>
      </p:pic>
      <p:pic>
        <p:nvPicPr>
          <p:cNvPr id="8" name="图片 7">
            <a:extLst>
              <a:ext uri="{FF2B5EF4-FFF2-40B4-BE49-F238E27FC236}">
                <a16:creationId xmlns:a16="http://schemas.microsoft.com/office/drawing/2014/main" id="{3F200452-6AAE-4F87-9A36-E581BBE3485F}"/>
              </a:ext>
            </a:extLst>
          </p:cNvPr>
          <p:cNvPicPr>
            <a:picLocks noChangeAspect="1"/>
          </p:cNvPicPr>
          <p:nvPr/>
        </p:nvPicPr>
        <p:blipFill>
          <a:blip r:embed="rId7">
            <a:extLst>
              <a:ext uri="{28A0092B-C50C-407E-A947-70E740481C1C}">
                <a14:useLocalDpi val="0"/>
              </a:ext>
            </a:extLst>
          </a:blip>
          <a:stretch>
            <a:fillRect/>
          </a:stretch>
        </p:blipFill>
        <p:spPr>
          <a:xfrm flipH="1">
            <a:off x="303959" y="376402"/>
            <a:ext cx="1326656" cy="870978"/>
          </a:xfrm>
          <a:prstGeom prst="rect">
            <a:avLst/>
          </a:prstGeom>
        </p:spPr>
      </p:pic>
      <p:grpSp>
        <p:nvGrpSpPr>
          <p:cNvPr id="23" name="组合 22">
            <a:extLst>
              <a:ext uri="{FF2B5EF4-FFF2-40B4-BE49-F238E27FC236}">
                <a16:creationId xmlns:a16="http://schemas.microsoft.com/office/drawing/2014/main" id="{2AE76876-B860-4E1F-9312-BAD143C1EF62}"/>
              </a:ext>
            </a:extLst>
          </p:cNvPr>
          <p:cNvGrpSpPr/>
          <p:nvPr/>
        </p:nvGrpSpPr>
        <p:grpSpPr>
          <a:xfrm>
            <a:off x="2309283" y="1089554"/>
            <a:ext cx="7241144" cy="4073350"/>
            <a:chOff x="2309283" y="1089554"/>
            <a:chExt cx="7241144" cy="4073350"/>
          </a:xfrm>
        </p:grpSpPr>
        <p:grpSp>
          <p:nvGrpSpPr>
            <p:cNvPr id="14" name="组合 13">
              <a:extLst>
                <a:ext uri="{FF2B5EF4-FFF2-40B4-BE49-F238E27FC236}">
                  <a16:creationId xmlns:a16="http://schemas.microsoft.com/office/drawing/2014/main" id="{2A7AD84F-091C-451B-B3DC-EEA06B4E1BBB}"/>
                </a:ext>
              </a:extLst>
            </p:cNvPr>
            <p:cNvGrpSpPr/>
            <p:nvPr/>
          </p:nvGrpSpPr>
          <p:grpSpPr>
            <a:xfrm>
              <a:off x="3218737" y="1543693"/>
              <a:ext cx="6331690" cy="3298837"/>
              <a:chOff x="3518990" y="1237452"/>
              <a:chExt cx="6331690" cy="3298837"/>
            </a:xfrm>
          </p:grpSpPr>
          <p:sp>
            <p:nvSpPr>
              <p:cNvPr id="16" name="矩形 15">
                <a:extLst>
                  <a:ext uri="{FF2B5EF4-FFF2-40B4-BE49-F238E27FC236}">
                    <a16:creationId xmlns:a16="http://schemas.microsoft.com/office/drawing/2014/main" id="{4E345EA7-75CF-4EA1-A90A-AF1862F653BF}"/>
                  </a:ext>
                </a:extLst>
              </p:cNvPr>
              <p:cNvSpPr/>
              <p:nvPr/>
            </p:nvSpPr>
            <p:spPr>
              <a:xfrm>
                <a:off x="3518990" y="1237452"/>
                <a:ext cx="6331690" cy="3298837"/>
              </a:xfrm>
              <a:prstGeom prst="roundRect">
                <a:avLst>
                  <a:gd fmla="val 8005" name="adj"/>
                </a:avLst>
              </a:prstGeom>
              <a:solidFill>
                <a:schemeClr val="bg1"/>
              </a:solidFill>
              <a:ln w="76200">
                <a:solidFill>
                  <a:srgbClr val="FD0003"/>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v</a:t>
                </a:r>
              </a:p>
            </p:txBody>
          </p:sp>
          <p:sp>
            <p:nvSpPr>
              <p:cNvPr id="13" name="矩形 12">
                <a:extLst>
                  <a:ext uri="{FF2B5EF4-FFF2-40B4-BE49-F238E27FC236}">
                    <a16:creationId xmlns:a16="http://schemas.microsoft.com/office/drawing/2014/main" id="{8F9E70CD-A5C8-4A14-AF81-22C9B3EB8549}"/>
                  </a:ext>
                </a:extLst>
              </p:cNvPr>
              <p:cNvSpPr/>
              <p:nvPr/>
            </p:nvSpPr>
            <p:spPr>
              <a:xfrm>
                <a:off x="3678835" y="1342512"/>
                <a:ext cx="6012000" cy="3060000"/>
              </a:xfrm>
              <a:prstGeom prst="roundRect">
                <a:avLst>
                  <a:gd fmla="val 4839" name="adj"/>
                </a:avLst>
              </a:prstGeom>
              <a:solidFill>
                <a:srgbClr val="FFF3F3"/>
              </a:solidFill>
              <a:ln>
                <a:solidFill>
                  <a:srgbClr val="EE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a:extLst>
                <a:ext uri="{FF2B5EF4-FFF2-40B4-BE49-F238E27FC236}">
                  <a16:creationId xmlns:a16="http://schemas.microsoft.com/office/drawing/2014/main" id="{2270EC23-3AF7-47D1-99E1-A9F9F4DD6C85}"/>
                </a:ext>
              </a:extLst>
            </p:cNvPr>
            <p:cNvGrpSpPr/>
            <p:nvPr/>
          </p:nvGrpSpPr>
          <p:grpSpPr>
            <a:xfrm>
              <a:off x="4841438" y="1089554"/>
              <a:ext cx="2976095" cy="936000"/>
              <a:chOff x="4841438" y="1089554"/>
              <a:chExt cx="2976095" cy="936000"/>
            </a:xfrm>
          </p:grpSpPr>
          <p:pic>
            <p:nvPicPr>
              <p:cNvPr id="17" name="图片 16">
                <a:extLst>
                  <a:ext uri="{FF2B5EF4-FFF2-40B4-BE49-F238E27FC236}">
                    <a16:creationId xmlns:a16="http://schemas.microsoft.com/office/drawing/2014/main" id="{0455761B-26F3-41AD-B2E7-CBDAE09DFF7B}"/>
                  </a:ext>
                </a:extLst>
              </p:cNvPr>
              <p:cNvPicPr>
                <a:picLocks noChangeAspect="1"/>
              </p:cNvPicPr>
              <p:nvPr/>
            </p:nvPicPr>
            <p:blipFill>
              <a:blip r:embed="rId8">
                <a:extLst>
                  <a:ext uri="{28A0092B-C50C-407E-A947-70E740481C1C}">
                    <a14:useLocalDpi val="0"/>
                  </a:ext>
                </a:extLst>
              </a:blip>
              <a:stretch>
                <a:fillRect/>
              </a:stretch>
            </p:blipFill>
            <p:spPr>
              <a:xfrm>
                <a:off x="4841438" y="1089554"/>
                <a:ext cx="936000" cy="936000"/>
              </a:xfrm>
              <a:prstGeom prst="roundRect">
                <a:avLst/>
              </a:prstGeom>
            </p:spPr>
          </p:pic>
          <p:pic>
            <p:nvPicPr>
              <p:cNvPr id="20" name="图片 19">
                <a:extLst>
                  <a:ext uri="{FF2B5EF4-FFF2-40B4-BE49-F238E27FC236}">
                    <a16:creationId xmlns:a16="http://schemas.microsoft.com/office/drawing/2014/main" id="{7A6C0AA0-36EB-4CB2-B415-8088C56887E6}"/>
                  </a:ext>
                </a:extLst>
              </p:cNvPr>
              <p:cNvPicPr>
                <a:picLocks noChangeAspect="1"/>
              </p:cNvPicPr>
              <p:nvPr/>
            </p:nvPicPr>
            <p:blipFill>
              <a:blip r:embed="rId8">
                <a:extLst>
                  <a:ext uri="{28A0092B-C50C-407E-A947-70E740481C1C}">
                    <a14:useLocalDpi val="0"/>
                  </a:ext>
                </a:extLst>
              </a:blip>
              <a:stretch>
                <a:fillRect/>
              </a:stretch>
            </p:blipFill>
            <p:spPr>
              <a:xfrm>
                <a:off x="5861486" y="1089554"/>
                <a:ext cx="936000" cy="936000"/>
              </a:xfrm>
              <a:prstGeom prst="roundRect">
                <a:avLst/>
              </a:prstGeom>
            </p:spPr>
          </p:pic>
          <p:pic>
            <p:nvPicPr>
              <p:cNvPr id="21" name="图片 20">
                <a:extLst>
                  <a:ext uri="{FF2B5EF4-FFF2-40B4-BE49-F238E27FC236}">
                    <a16:creationId xmlns:a16="http://schemas.microsoft.com/office/drawing/2014/main" id="{A1F4516C-26C8-48D3-9D93-A40FC930FE78}"/>
                  </a:ext>
                </a:extLst>
              </p:cNvPr>
              <p:cNvPicPr>
                <a:picLocks noChangeAspect="1"/>
              </p:cNvPicPr>
              <p:nvPr/>
            </p:nvPicPr>
            <p:blipFill>
              <a:blip r:embed="rId8">
                <a:extLst>
                  <a:ext uri="{28A0092B-C50C-407E-A947-70E740481C1C}">
                    <a14:useLocalDpi val="0"/>
                  </a:ext>
                </a:extLst>
              </a:blip>
              <a:stretch>
                <a:fillRect/>
              </a:stretch>
            </p:blipFill>
            <p:spPr>
              <a:xfrm>
                <a:off x="6881533" y="1089554"/>
                <a:ext cx="936000" cy="936000"/>
              </a:xfrm>
              <a:prstGeom prst="roundRect">
                <a:avLst/>
              </a:prstGeom>
            </p:spPr>
          </p:pic>
        </p:grpSp>
        <p:pic>
          <p:nvPicPr>
            <p:cNvPr id="22" name="图片 21">
              <a:extLst>
                <a:ext uri="{FF2B5EF4-FFF2-40B4-BE49-F238E27FC236}">
                  <a16:creationId xmlns:a16="http://schemas.microsoft.com/office/drawing/2014/main" id="{9E9792B1-5212-4544-86A4-2A560995ED31}"/>
                </a:ext>
              </a:extLst>
            </p:cNvPr>
            <p:cNvPicPr>
              <a:picLocks noChangeAspect="1"/>
            </p:cNvPicPr>
            <p:nvPr/>
          </p:nvPicPr>
          <p:blipFill>
            <a:blip r:embed="rId9">
              <a:extLst>
                <a:ext uri="{28A0092B-C50C-407E-A947-70E740481C1C}">
                  <a14:useLocalDpi val="0"/>
                </a:ext>
              </a:extLst>
            </a:blip>
            <a:stretch>
              <a:fillRect/>
            </a:stretch>
          </p:blipFill>
          <p:spPr>
            <a:xfrm>
              <a:off x="2309283" y="3207470"/>
              <a:ext cx="1955434" cy="1955434"/>
            </a:xfrm>
            <a:prstGeom prst="roundRect">
              <a:avLst/>
            </a:prstGeom>
          </p:spPr>
        </p:pic>
      </p:grpSp>
      <p:sp>
        <p:nvSpPr>
          <p:cNvPr id="32" name="矩形 134">
            <a:extLst>
              <a:ext uri="{FF2B5EF4-FFF2-40B4-BE49-F238E27FC236}">
                <a16:creationId xmlns:a16="http://schemas.microsoft.com/office/drawing/2014/main" id="{583383C4-4BBF-4844-B3AB-FF7E02FD80F9}"/>
              </a:ext>
            </a:extLst>
          </p:cNvPr>
          <p:cNvSpPr>
            <a:spLocks noChangeArrowheads="1"/>
          </p:cNvSpPr>
          <p:nvPr/>
        </p:nvSpPr>
        <p:spPr bwMode="auto">
          <a:xfrm>
            <a:off x="4848392" y="2143237"/>
            <a:ext cx="3085659" cy="929640"/>
          </a:xfrm>
          <a:prstGeom prst="rect">
            <a:avLst/>
          </a:prstGeom>
          <a:noFill/>
          <a:ln>
            <a:noFill/>
          </a:ln>
        </p:spPr>
        <p:txBody>
          <a:bodyPr wrap="square">
            <a:spAutoFit/>
            <a:scene3d>
              <a:camera prst="orthographicFront"/>
              <a:lightRig dir="tl" rig="flat">
                <a:rot lat="0" lon="0" rev="6600000"/>
              </a:lightRig>
            </a:scene3d>
            <a:sp3d contourW="8890" extrusionH="25400">
              <a:bevelT h="31750" w="38100"/>
              <a:contourClr>
                <a:schemeClr val="accent2">
                  <a:shade val="75000"/>
                </a:schemeClr>
              </a:contourClr>
            </a:sp3d>
          </a:bodyPr>
          <a:lstStyle/>
          <a:p>
            <a:pPr algn="ctr">
              <a:defRPr/>
            </a:pPr>
            <a:r>
              <a:rPr altLang="en-US" b="1" lang="zh-CN" sz="55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第一章</a:t>
            </a:r>
          </a:p>
        </p:txBody>
      </p:sp>
      <p:sp>
        <p:nvSpPr>
          <p:cNvPr id="34" name="TextBox 23">
            <a:extLst>
              <a:ext uri="{FF2B5EF4-FFF2-40B4-BE49-F238E27FC236}">
                <a16:creationId xmlns:a16="http://schemas.microsoft.com/office/drawing/2014/main" id="{B3CD5360-D68B-4AAD-8118-A61034EFDBB0}"/>
              </a:ext>
            </a:extLst>
          </p:cNvPr>
          <p:cNvSpPr txBox="1">
            <a:spLocks noChangeArrowheads="1"/>
          </p:cNvSpPr>
          <p:nvPr/>
        </p:nvSpPr>
        <p:spPr bwMode="auto">
          <a:xfrm>
            <a:off x="4998134" y="3184774"/>
            <a:ext cx="2819399" cy="1096823"/>
          </a:xfrm>
          <a:prstGeom prst="rect">
            <a:avLst/>
          </a:prstGeom>
          <a:noFill/>
          <a:ln>
            <a:noFill/>
          </a:ln>
        </p:spPr>
        <p:txBody>
          <a:bodyPr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6597">
                <a:solidFill>
                  <a:srgbClr val="FB0000"/>
                </a:solidFill>
                <a:latin charset="-122" panose="020b0503020204020204" pitchFamily="34" typeface="微软雅黑"/>
                <a:cs typeface="+mn-ea"/>
                <a:sym charset="-122" panose="020b0503020204020204" pitchFamily="34" typeface="微软雅黑"/>
              </a:rPr>
              <a:t>总   则</a:t>
            </a:r>
          </a:p>
        </p:txBody>
      </p:sp>
      <p:pic>
        <p:nvPicPr>
          <p:cNvPr id="9" name="图片 8">
            <a:extLst>
              <a:ext uri="{FF2B5EF4-FFF2-40B4-BE49-F238E27FC236}">
                <a16:creationId xmlns:a16="http://schemas.microsoft.com/office/drawing/2014/main" id="{383E6F04-99C0-4B95-B97B-00870EAAD204}"/>
              </a:ext>
            </a:extLst>
          </p:cNvPr>
          <p:cNvPicPr>
            <a:picLocks noChangeAspect="1"/>
          </p:cNvPicPr>
          <p:nvPr/>
        </p:nvPicPr>
        <p:blipFill>
          <a:blip r:embed="rId10">
            <a:extLst>
              <a:ext uri="{28A0092B-C50C-407E-A947-70E740481C1C}">
                <a14:useLocalDpi val="0"/>
              </a:ext>
            </a:extLst>
          </a:blip>
          <a:srcRect b="12452" l="53027" t="34011"/>
          <a:stretch>
            <a:fillRect/>
          </a:stretch>
        </p:blipFill>
        <p:spPr>
          <a:xfrm>
            <a:off x="6464968" y="3604096"/>
            <a:ext cx="5727032" cy="3263158"/>
          </a:xfrm>
          <a:prstGeom prst="rect">
            <a:avLst/>
          </a:prstGeom>
        </p:spPr>
      </p:pic>
      <p:pic>
        <p:nvPicPr>
          <p:cNvPr id="10" name="图片 9">
            <a:extLst>
              <a:ext uri="{FF2B5EF4-FFF2-40B4-BE49-F238E27FC236}">
                <a16:creationId xmlns:a16="http://schemas.microsoft.com/office/drawing/2014/main" id="{55DDAD24-C605-48CD-96F9-FD63A8A96807}"/>
              </a:ext>
            </a:extLst>
          </p:cNvPr>
          <p:cNvPicPr>
            <a:picLocks noChangeAspect="1"/>
          </p:cNvPicPr>
          <p:nvPr/>
        </p:nvPicPr>
        <p:blipFill>
          <a:blip r:embed="rId11">
            <a:extLst>
              <a:ext uri="{28A0092B-C50C-407E-A947-70E740481C1C}">
                <a14:useLocalDpi val="0"/>
              </a:ext>
            </a:extLst>
          </a:blip>
          <a:stretch>
            <a:fillRect/>
          </a:stretch>
        </p:blipFill>
        <p:spPr>
          <a:xfrm>
            <a:off x="7891272" y="0"/>
            <a:ext cx="4300728" cy="1237452"/>
          </a:xfrm>
          <a:prstGeom prst="rect">
            <a:avLst/>
          </a:prstGeom>
        </p:spPr>
      </p:pic>
    </p:spTree>
    <p:custDataLst>
      <p:tags r:id="rId12"/>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750" id="7"/>
                                        <p:tgtEl>
                                          <p:spTgt spid="5"/>
                                        </p:tgtEl>
                                        <p:attrNameLst>
                                          <p:attrName>ppt_x</p:attrName>
                                        </p:attrNameLst>
                                      </p:cBhvr>
                                      <p:tavLst>
                                        <p:tav tm="0">
                                          <p:val>
                                            <p:strVal val="#ppt_x-#ppt_w*1.125000"/>
                                          </p:val>
                                        </p:tav>
                                        <p:tav tm="100000">
                                          <p:val>
                                            <p:strVal val="#ppt_x"/>
                                          </p:val>
                                        </p:tav>
                                      </p:tavLst>
                                    </p:anim>
                                    <p:animEffect filter="wipe(right)" transition="in">
                                      <p:cBhvr>
                                        <p:cTn dur="750" id="8"/>
                                        <p:tgtEl>
                                          <p:spTgt spid="5"/>
                                        </p:tgtEl>
                                      </p:cBhvr>
                                    </p:animEffect>
                                  </p:childTnLst>
                                </p:cTn>
                              </p:par>
                              <p:par>
                                <p:cTn fill="hold" id="9" nodeType="with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750" id="11"/>
                                        <p:tgtEl>
                                          <p:spTgt spid="9"/>
                                        </p:tgtEl>
                                      </p:cBhvr>
                                    </p:animEffect>
                                    <p:anim calcmode="lin" valueType="num">
                                      <p:cBhvr>
                                        <p:cTn dur="750" fill="hold" id="12"/>
                                        <p:tgtEl>
                                          <p:spTgt spid="9"/>
                                        </p:tgtEl>
                                        <p:attrNameLst>
                                          <p:attrName>ppt_x</p:attrName>
                                        </p:attrNameLst>
                                      </p:cBhvr>
                                      <p:tavLst>
                                        <p:tav tm="0">
                                          <p:val>
                                            <p:strVal val="#ppt_x"/>
                                          </p:val>
                                        </p:tav>
                                        <p:tav tm="100000">
                                          <p:val>
                                            <p:strVal val="#ppt_x"/>
                                          </p:val>
                                        </p:tav>
                                      </p:tavLst>
                                    </p:anim>
                                    <p:anim calcmode="lin" valueType="num">
                                      <p:cBhvr>
                                        <p:cTn dur="750" fill="hold" id="13"/>
                                        <p:tgtEl>
                                          <p:spTgt spid="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id="15" nodeType="afterEffect" presetClass="entr" presetID="2" presetSubtype="1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750" fill="hold" id="17"/>
                                        <p:tgtEl>
                                          <p:spTgt spid="8"/>
                                        </p:tgtEl>
                                        <p:attrNameLst>
                                          <p:attrName>ppt_x</p:attrName>
                                        </p:attrNameLst>
                                      </p:cBhvr>
                                      <p:tavLst>
                                        <p:tav tm="0">
                                          <p:val>
                                            <p:strVal val="0-#ppt_w/2"/>
                                          </p:val>
                                        </p:tav>
                                        <p:tav tm="100000">
                                          <p:val>
                                            <p:strVal val="#ppt_x"/>
                                          </p:val>
                                        </p:tav>
                                      </p:tavLst>
                                    </p:anim>
                                    <p:anim calcmode="lin" valueType="num">
                                      <p:cBhvr additive="base">
                                        <p:cTn dur="750" fill="hold" id="18"/>
                                        <p:tgtEl>
                                          <p:spTgt spid="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2">
                                  <p:stCondLst>
                                    <p:cond delay="0"/>
                                  </p:stCondLst>
                                  <p:childTnLst>
                                    <p:set>
                                      <p:cBhvr>
                                        <p:cTn dur="1" fill="hold" id="21">
                                          <p:stCondLst>
                                            <p:cond delay="0"/>
                                          </p:stCondLst>
                                        </p:cTn>
                                        <p:tgtEl>
                                          <p:spTgt spid="10"/>
                                        </p:tgtEl>
                                        <p:attrNameLst>
                                          <p:attrName>style.visibility</p:attrName>
                                        </p:attrNameLst>
                                      </p:cBhvr>
                                      <p:to>
                                        <p:strVal val="visible"/>
                                      </p:to>
                                    </p:set>
                                    <p:animEffect filter="wipe(right)" transition="in">
                                      <p:cBhvr>
                                        <p:cTn dur="500" id="22"/>
                                        <p:tgtEl>
                                          <p:spTgt spid="10"/>
                                        </p:tgtEl>
                                      </p:cBhvr>
                                    </p:animEffect>
                                  </p:childTnLst>
                                </p:cTn>
                              </p:par>
                            </p:childTnLst>
                          </p:cTn>
                        </p:par>
                        <p:par>
                          <p:cTn fill="hold" id="23" nodeType="afterGroup">
                            <p:stCondLst>
                              <p:cond delay="2000"/>
                            </p:stCondLst>
                            <p:childTnLst>
                              <p:par>
                                <p:cTn fill="hold" id="24" nodeType="afterEffect" presetClass="entr" presetID="42" presetSubtype="0">
                                  <p:stCondLst>
                                    <p:cond delay="0"/>
                                  </p:stCondLst>
                                  <p:childTnLst>
                                    <p:set>
                                      <p:cBhvr>
                                        <p:cTn dur="1" fill="hold" id="25">
                                          <p:stCondLst>
                                            <p:cond delay="0"/>
                                          </p:stCondLst>
                                        </p:cTn>
                                        <p:tgtEl>
                                          <p:spTgt spid="23"/>
                                        </p:tgtEl>
                                        <p:attrNameLst>
                                          <p:attrName>style.visibility</p:attrName>
                                        </p:attrNameLst>
                                      </p:cBhvr>
                                      <p:to>
                                        <p:strVal val="visible"/>
                                      </p:to>
                                    </p:set>
                                    <p:animEffect filter="fade" transition="in">
                                      <p:cBhvr>
                                        <p:cTn dur="750" id="26"/>
                                        <p:tgtEl>
                                          <p:spTgt spid="23"/>
                                        </p:tgtEl>
                                      </p:cBhvr>
                                    </p:animEffect>
                                    <p:anim calcmode="lin" valueType="num">
                                      <p:cBhvr>
                                        <p:cTn dur="750" fill="hold" id="27"/>
                                        <p:tgtEl>
                                          <p:spTgt spid="23"/>
                                        </p:tgtEl>
                                        <p:attrNameLst>
                                          <p:attrName>ppt_x</p:attrName>
                                        </p:attrNameLst>
                                      </p:cBhvr>
                                      <p:tavLst>
                                        <p:tav tm="0">
                                          <p:val>
                                            <p:strVal val="#ppt_x"/>
                                          </p:val>
                                        </p:tav>
                                        <p:tav tm="100000">
                                          <p:val>
                                            <p:strVal val="#ppt_x"/>
                                          </p:val>
                                        </p:tav>
                                      </p:tavLst>
                                    </p:anim>
                                    <p:anim calcmode="lin" valueType="num">
                                      <p:cBhvr>
                                        <p:cTn dur="750" fill="hold" id="28"/>
                                        <p:tgtEl>
                                          <p:spTgt spid="23"/>
                                        </p:tgtEl>
                                        <p:attrNameLst>
                                          <p:attrName>ppt_y</p:attrName>
                                        </p:attrNameLst>
                                      </p:cBhvr>
                                      <p:tavLst>
                                        <p:tav tm="0">
                                          <p:val>
                                            <p:strVal val="#ppt_y+.1"/>
                                          </p:val>
                                        </p:tav>
                                        <p:tav tm="100000">
                                          <p:val>
                                            <p:strVal val="#ppt_y"/>
                                          </p:val>
                                        </p:tav>
                                      </p:tavLst>
                                    </p:anim>
                                  </p:childTnLst>
                                </p:cTn>
                              </p:par>
                              <p:par>
                                <p:cTn fill="hold" id="29" nodeType="withEffect" presetClass="entr" presetID="17" presetSubtype="10">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p:cTn dur="750" fill="hold" id="31"/>
                                        <p:tgtEl>
                                          <p:spTgt spid="23"/>
                                        </p:tgtEl>
                                        <p:attrNameLst>
                                          <p:attrName>ppt_w</p:attrName>
                                        </p:attrNameLst>
                                      </p:cBhvr>
                                      <p:tavLst>
                                        <p:tav tm="0">
                                          <p:val>
                                            <p:fltVal val="0"/>
                                          </p:val>
                                        </p:tav>
                                        <p:tav tm="100000">
                                          <p:val>
                                            <p:strVal val="#ppt_w"/>
                                          </p:val>
                                        </p:tav>
                                      </p:tavLst>
                                    </p:anim>
                                    <p:anim calcmode="lin" valueType="num">
                                      <p:cBhvr>
                                        <p:cTn dur="750" fill="hold" id="32"/>
                                        <p:tgtEl>
                                          <p:spTgt spid="23"/>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2750"/>
                            </p:stCondLst>
                            <p:childTnLst>
                              <p:par>
                                <p:cTn fill="hold" grpId="0" id="34" nodeType="afterEffect" presetClass="entr" presetID="23" presetSubtype="32">
                                  <p:stCondLst>
                                    <p:cond delay="0"/>
                                  </p:stCondLst>
                                  <p:iterate type="lt">
                                    <p:tmPct val="10000"/>
                                  </p:iterate>
                                  <p:childTnLst>
                                    <p:set>
                                      <p:cBhvr>
                                        <p:cTn dur="1" fill="hold" id="35">
                                          <p:stCondLst>
                                            <p:cond delay="0"/>
                                          </p:stCondLst>
                                        </p:cTn>
                                        <p:tgtEl>
                                          <p:spTgt spid="32"/>
                                        </p:tgtEl>
                                        <p:attrNameLst>
                                          <p:attrName>style.visibility</p:attrName>
                                        </p:attrNameLst>
                                      </p:cBhvr>
                                      <p:to>
                                        <p:strVal val="visible"/>
                                      </p:to>
                                    </p:set>
                                    <p:anim calcmode="lin" valueType="num">
                                      <p:cBhvr>
                                        <p:cTn dur="750" fill="hold" id="36"/>
                                        <p:tgtEl>
                                          <p:spTgt spid="32"/>
                                        </p:tgtEl>
                                        <p:attrNameLst>
                                          <p:attrName>ppt_w</p:attrName>
                                        </p:attrNameLst>
                                      </p:cBhvr>
                                      <p:tavLst>
                                        <p:tav tm="0">
                                          <p:val>
                                            <p:strVal val="4*#ppt_w"/>
                                          </p:val>
                                        </p:tav>
                                        <p:tav tm="100000">
                                          <p:val>
                                            <p:strVal val="#ppt_w"/>
                                          </p:val>
                                        </p:tav>
                                      </p:tavLst>
                                    </p:anim>
                                    <p:anim calcmode="lin" valueType="num">
                                      <p:cBhvr>
                                        <p:cTn dur="750" fill="hold" id="37"/>
                                        <p:tgtEl>
                                          <p:spTgt spid="32"/>
                                        </p:tgtEl>
                                        <p:attrNameLst>
                                          <p:attrName>ppt_h</p:attrName>
                                        </p:attrNameLst>
                                      </p:cBhvr>
                                      <p:tavLst>
                                        <p:tav tm="0">
                                          <p:val>
                                            <p:strVal val="4*#ppt_h"/>
                                          </p:val>
                                        </p:tav>
                                        <p:tav tm="100000">
                                          <p:val>
                                            <p:strVal val="#ppt_h"/>
                                          </p:val>
                                        </p:tav>
                                      </p:tavLst>
                                    </p:anim>
                                  </p:childTnLst>
                                </p:cTn>
                              </p:par>
                            </p:childTnLst>
                          </p:cTn>
                        </p:par>
                        <p:par>
                          <p:cTn fill="hold" id="38" nodeType="afterGroup">
                            <p:stCondLst>
                              <p:cond delay="3500"/>
                            </p:stCondLst>
                            <p:childTnLst>
                              <p:par>
                                <p:cTn fill="hold" grpId="0" id="39" nodeType="afterEffect" presetClass="entr" presetID="23" presetSubtype="36">
                                  <p:stCondLst>
                                    <p:cond delay="0"/>
                                  </p:stCondLst>
                                  <p:iterate type="lt">
                                    <p:tmPct val="10000"/>
                                  </p:iterate>
                                  <p:childTnLst>
                                    <p:set>
                                      <p:cBhvr>
                                        <p:cTn dur="1" fill="hold" id="40">
                                          <p:stCondLst>
                                            <p:cond delay="0"/>
                                          </p:stCondLst>
                                        </p:cTn>
                                        <p:tgtEl>
                                          <p:spTgt spid="34"/>
                                        </p:tgtEl>
                                        <p:attrNameLst>
                                          <p:attrName>style.visibility</p:attrName>
                                        </p:attrNameLst>
                                      </p:cBhvr>
                                      <p:to>
                                        <p:strVal val="visible"/>
                                      </p:to>
                                    </p:set>
                                    <p:anim calcmode="lin" valueType="num">
                                      <p:cBhvr>
                                        <p:cTn dur="750" fill="hold" id="41"/>
                                        <p:tgtEl>
                                          <p:spTgt spid="34"/>
                                        </p:tgtEl>
                                        <p:attrNameLst>
                                          <p:attrName>ppt_w</p:attrName>
                                        </p:attrNameLst>
                                      </p:cBhvr>
                                      <p:tavLst>
                                        <p:tav tm="0">
                                          <p:val>
                                            <p:strVal val="(6*min(max(#ppt_w*#ppt_h,.3),1)-7.4)/-.7*#ppt_w"/>
                                          </p:val>
                                        </p:tav>
                                        <p:tav tm="100000">
                                          <p:val>
                                            <p:strVal val="#ppt_w"/>
                                          </p:val>
                                        </p:tav>
                                      </p:tavLst>
                                    </p:anim>
                                    <p:anim calcmode="lin" valueType="num">
                                      <p:cBhvr>
                                        <p:cTn dur="750" fill="hold" id="42"/>
                                        <p:tgtEl>
                                          <p:spTgt spid="34"/>
                                        </p:tgtEl>
                                        <p:attrNameLst>
                                          <p:attrName>ppt_h</p:attrName>
                                        </p:attrNameLst>
                                      </p:cBhvr>
                                      <p:tavLst>
                                        <p:tav tm="0">
                                          <p:val>
                                            <p:strVal val="(6*min(max(#ppt_w*#ppt_h,.3),1)-7.4)/-.7*#ppt_h"/>
                                          </p:val>
                                        </p:tav>
                                        <p:tav tm="100000">
                                          <p:val>
                                            <p:strVal val="#ppt_h"/>
                                          </p:val>
                                        </p:tav>
                                      </p:tavLst>
                                    </p:anim>
                                    <p:anim calcmode="lin" valueType="num">
                                      <p:cBhvr>
                                        <p:cTn dur="750" fill="hold" id="43"/>
                                        <p:tgtEl>
                                          <p:spTgt spid="34"/>
                                        </p:tgtEl>
                                        <p:attrNameLst>
                                          <p:attrName>ppt_x</p:attrName>
                                        </p:attrNameLst>
                                      </p:cBhvr>
                                      <p:tavLst>
                                        <p:tav tm="0">
                                          <p:val>
                                            <p:fltVal val="0.5"/>
                                          </p:val>
                                        </p:tav>
                                        <p:tav tm="100000">
                                          <p:val>
                                            <p:strVal val="#ppt_x"/>
                                          </p:val>
                                        </p:tav>
                                      </p:tavLst>
                                    </p:anim>
                                    <p:anim calcmode="lin" valueType="num">
                                      <p:cBhvr>
                                        <p:cTn dur="750" fill="hold" id="44"/>
                                        <p:tgtEl>
                                          <p:spTgt spid="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标题 9">
            <a:extLst>
              <a:ext uri="{FF2B5EF4-FFF2-40B4-BE49-F238E27FC236}">
                <a16:creationId xmlns:a16="http://schemas.microsoft.com/office/drawing/2014/main" id="{59CA03C7-D109-41F6-B849-0FF78FEA68B9}"/>
              </a:ext>
            </a:extLst>
          </p:cNvPr>
          <p:cNvSpPr/>
          <p:nvPr/>
        </p:nvSpPr>
        <p:spPr bwMode="auto">
          <a:xfrm>
            <a:off x="3724015" y="1420321"/>
            <a:ext cx="3993657" cy="575962"/>
          </a:xfrm>
          <a:prstGeom prst="rect">
            <a:avLst/>
          </a:prstGeom>
          <a:noFill/>
          <a:ln>
            <a:noFill/>
          </a:ln>
        </p:spPr>
        <p:txBody>
          <a:bodyPr anchor="ctr"/>
          <a:lstStyle/>
          <a:p>
            <a:pPr>
              <a:defRPr/>
            </a:pPr>
            <a:r>
              <a:rPr altLang="en-US" b="1" lang="zh-CN" sz="2600">
                <a:solidFill>
                  <a:srgbClr val="FD0003"/>
                </a:solidFill>
                <a:latin charset="-122" panose="020b0503020204020204" pitchFamily="34" typeface="微软雅黑"/>
                <a:ea charset="-122" panose="020b0503020204020204" pitchFamily="34" typeface="微软雅黑"/>
                <a:cs typeface="+mn-ea"/>
                <a:sym charset="-122" panose="020b0503020204020204" pitchFamily="34" typeface="微软雅黑"/>
              </a:rPr>
              <a:t>为何制订《条例》</a:t>
            </a:r>
          </a:p>
        </p:txBody>
      </p:sp>
      <p:sp>
        <p:nvSpPr>
          <p:cNvPr id="29" name="TextBox 147">
            <a:extLst>
              <a:ext uri="{FF2B5EF4-FFF2-40B4-BE49-F238E27FC236}">
                <a16:creationId xmlns:a16="http://schemas.microsoft.com/office/drawing/2014/main" id="{390A5926-7E1A-4626-B7B7-FEACF332CB98}"/>
              </a:ext>
            </a:extLst>
          </p:cNvPr>
          <p:cNvSpPr txBox="1">
            <a:spLocks noChangeArrowheads="1"/>
          </p:cNvSpPr>
          <p:nvPr/>
        </p:nvSpPr>
        <p:spPr bwMode="auto">
          <a:xfrm>
            <a:off x="3711320" y="1999292"/>
            <a:ext cx="7809607" cy="1366125"/>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pc="150" sz="1600">
                <a:latin charset="-122" panose="020b0503020204020204" pitchFamily="34" typeface="微软雅黑"/>
                <a:cs typeface="+mn-ea"/>
                <a:sym charset="-122" panose="020b0503020204020204" pitchFamily="34" typeface="微软雅黑"/>
              </a:rPr>
              <a:t>      为了深入学习贯彻习近平新时代中国特色社会主义思想，加强党员教育管理工作，提高党员队伍建设质量，保持党员队伍的先进性和纯洁性，根据《中国共产党章程》和有关党内法规，制定本条例。</a:t>
            </a:r>
          </a:p>
        </p:txBody>
      </p:sp>
      <p:sp>
        <p:nvSpPr>
          <p:cNvPr id="34" name="标题 9">
            <a:extLst>
              <a:ext uri="{FF2B5EF4-FFF2-40B4-BE49-F238E27FC236}">
                <a16:creationId xmlns:a16="http://schemas.microsoft.com/office/drawing/2014/main" id="{C0733B68-B5F8-4C96-9DEC-9A3A1CCB4304}"/>
              </a:ext>
            </a:extLst>
          </p:cNvPr>
          <p:cNvSpPr/>
          <p:nvPr/>
        </p:nvSpPr>
        <p:spPr bwMode="auto">
          <a:xfrm>
            <a:off x="3723221" y="3492584"/>
            <a:ext cx="3993658" cy="575963"/>
          </a:xfrm>
          <a:prstGeom prst="rect">
            <a:avLst/>
          </a:prstGeom>
          <a:noFill/>
          <a:ln>
            <a:noFill/>
          </a:ln>
        </p:spPr>
        <p:txBody>
          <a:bodyPr anchor="ctr"/>
          <a:lstStyle/>
          <a:p>
            <a:pPr>
              <a:defRPr/>
            </a:pPr>
            <a:r>
              <a:rPr altLang="en-US" b="1" lang="zh-CN" sz="2600">
                <a:solidFill>
                  <a:srgbClr val="FD0003"/>
                </a:solidFill>
                <a:latin charset="-122" panose="020b0503020204020204" pitchFamily="34" typeface="微软雅黑"/>
                <a:ea charset="-122" panose="020b0503020204020204" pitchFamily="34" typeface="微软雅黑"/>
                <a:cs typeface="+mn-ea"/>
                <a:sym charset="-122" panose="020b0503020204020204" pitchFamily="34" typeface="微软雅黑"/>
              </a:rPr>
              <a:t>党员教育管理的重要性</a:t>
            </a:r>
          </a:p>
        </p:txBody>
      </p:sp>
      <p:sp>
        <p:nvSpPr>
          <p:cNvPr id="35" name="TextBox 147">
            <a:extLst>
              <a:ext uri="{FF2B5EF4-FFF2-40B4-BE49-F238E27FC236}">
                <a16:creationId xmlns:a16="http://schemas.microsoft.com/office/drawing/2014/main" id="{EE4B3E9D-4904-4F33-88C1-15EB37EF3006}"/>
              </a:ext>
            </a:extLst>
          </p:cNvPr>
          <p:cNvSpPr txBox="1">
            <a:spLocks noChangeArrowheads="1"/>
          </p:cNvSpPr>
          <p:nvPr/>
        </p:nvSpPr>
        <p:spPr bwMode="auto">
          <a:xfrm>
            <a:off x="3723221" y="4029555"/>
            <a:ext cx="7988902" cy="1942088"/>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eaLnBrk="1" hangingPunct="1">
              <a:lnSpc>
                <a:spcPts val="2400"/>
              </a:lnSpc>
              <a:defRPr/>
            </a:pPr>
            <a:r>
              <a:rPr altLang="en-US" lang="zh-CN" spc="150" sz="1600">
                <a:solidFill>
                  <a:schemeClr val="tx1">
                    <a:lumMod val="95000"/>
                    <a:lumOff val="5000"/>
                  </a:schemeClr>
                </a:solidFill>
                <a:latin charset="-122" panose="020b0503020204020204" pitchFamily="34" typeface="微软雅黑"/>
                <a:cs typeface="+mn-ea"/>
                <a:sym charset="-122" panose="020b0503020204020204" pitchFamily="34" typeface="微软雅黑"/>
              </a:rPr>
              <a:t>      党员教育管理是党的建设基础性经常性工作。党组织应当加强党员教育管理，引导党员坚定共产主义远大理想和中国特色社会主义共同理想，增强“四个意识”、坚定“四个自信”、做到“两个维护”，增强党性，提高素质，认真履行义务，正确行使权利，充分发挥先锋模范作用。</a:t>
            </a:r>
          </a:p>
        </p:txBody>
      </p:sp>
      <p:sp>
        <p:nvSpPr>
          <p:cNvPr id="13" name="TextBox 13">
            <a:extLst>
              <a:ext uri="{FF2B5EF4-FFF2-40B4-BE49-F238E27FC236}">
                <a16:creationId xmlns:a16="http://schemas.microsoft.com/office/drawing/2014/main" id="{CA828A6A-F252-40EE-876C-9ACB941FC14D}"/>
              </a:ext>
            </a:extLst>
          </p:cNvPr>
          <p:cNvSpPr txBox="1">
            <a:spLocks noChangeArrowheads="1"/>
          </p:cNvSpPr>
          <p:nvPr/>
        </p:nvSpPr>
        <p:spPr bwMode="auto">
          <a:xfrm>
            <a:off x="1562260" y="363194"/>
            <a:ext cx="1277886"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F0000"/>
                </a:solidFill>
                <a:latin charset="-122" panose="020b0503020204020204" pitchFamily="34" typeface="微软雅黑"/>
                <a:cs typeface="+mn-ea"/>
                <a:sym charset="-122" panose="020b0503020204020204" pitchFamily="34" typeface="微软雅黑"/>
              </a:rPr>
              <a:t>总则</a:t>
            </a:r>
          </a:p>
        </p:txBody>
      </p:sp>
      <p:sp>
        <p:nvSpPr>
          <p:cNvPr id="12" name="矩形 11">
            <a:extLst>
              <a:ext uri="{FF2B5EF4-FFF2-40B4-BE49-F238E27FC236}">
                <a16:creationId xmlns:a16="http://schemas.microsoft.com/office/drawing/2014/main" id="{C544874A-C8D6-497B-886C-21ACF785430C}"/>
              </a:ext>
            </a:extLst>
          </p:cNvPr>
          <p:cNvSpPr/>
          <p:nvPr/>
        </p:nvSpPr>
        <p:spPr>
          <a:xfrm>
            <a:off x="829830" y="2024669"/>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第一条</a:t>
            </a:r>
          </a:p>
        </p:txBody>
      </p:sp>
      <p:sp>
        <p:nvSpPr>
          <p:cNvPr id="14" name="矩形 13">
            <a:extLst>
              <a:ext uri="{FF2B5EF4-FFF2-40B4-BE49-F238E27FC236}">
                <a16:creationId xmlns:a16="http://schemas.microsoft.com/office/drawing/2014/main" id="{0EBCCF14-70D1-4ACC-8677-3E03A674B1EC}"/>
              </a:ext>
            </a:extLst>
          </p:cNvPr>
          <p:cNvSpPr/>
          <p:nvPr/>
        </p:nvSpPr>
        <p:spPr>
          <a:xfrm>
            <a:off x="829830" y="4208599"/>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第二条</a:t>
            </a:r>
          </a:p>
        </p:txBody>
      </p:sp>
    </p:spTree>
    <p:custDataLst>
      <p:tags r:id="rId3"/>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750" fill="hold" id="7"/>
                                        <p:tgtEl>
                                          <p:spTgt spid="12"/>
                                        </p:tgtEl>
                                        <p:attrNameLst>
                                          <p:attrName>ppt_x</p:attrName>
                                        </p:attrNameLst>
                                      </p:cBhvr>
                                      <p:tavLst>
                                        <p:tav tm="0">
                                          <p:val>
                                            <p:strVal val="0-#ppt_w/2"/>
                                          </p:val>
                                        </p:tav>
                                        <p:tav tm="100000">
                                          <p:val>
                                            <p:strVal val="#ppt_x"/>
                                          </p:val>
                                        </p:tav>
                                      </p:tavLst>
                                    </p:anim>
                                    <p:anim calcmode="lin" valueType="num">
                                      <p:cBhvr additive="base">
                                        <p:cTn dur="75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2" presetSubtype="8">
                                  <p:stCondLst>
                                    <p:cond delay="0"/>
                                  </p:stCondLst>
                                  <p:childTnLst>
                                    <p:set>
                                      <p:cBhvr>
                                        <p:cTn dur="1" fill="hold" id="11">
                                          <p:stCondLst>
                                            <p:cond delay="0"/>
                                          </p:stCondLst>
                                        </p:cTn>
                                        <p:tgtEl>
                                          <p:spTgt spid="23"/>
                                        </p:tgtEl>
                                        <p:attrNameLst>
                                          <p:attrName>style.visibility</p:attrName>
                                        </p:attrNameLst>
                                      </p:cBhvr>
                                      <p:to>
                                        <p:strVal val="visible"/>
                                      </p:to>
                                    </p:set>
                                    <p:animEffect filter="wipe(left)" transition="in">
                                      <p:cBhvr>
                                        <p:cTn dur="750" id="12"/>
                                        <p:tgtEl>
                                          <p:spTgt spid="23"/>
                                        </p:tgtEl>
                                      </p:cBhvr>
                                    </p:animEffect>
                                  </p:childTnLst>
                                </p:cTn>
                              </p:par>
                              <p:par>
                                <p:cTn fill="hold" grpId="0" id="13" nodeType="withEffect" presetClass="entr" presetID="22" presetSubtype="8">
                                  <p:stCondLst>
                                    <p:cond delay="0"/>
                                  </p:stCondLst>
                                  <p:childTnLst>
                                    <p:set>
                                      <p:cBhvr>
                                        <p:cTn dur="1" fill="hold" id="14">
                                          <p:stCondLst>
                                            <p:cond delay="0"/>
                                          </p:stCondLst>
                                        </p:cTn>
                                        <p:tgtEl>
                                          <p:spTgt spid="29"/>
                                        </p:tgtEl>
                                        <p:attrNameLst>
                                          <p:attrName>style.visibility</p:attrName>
                                        </p:attrNameLst>
                                      </p:cBhvr>
                                      <p:to>
                                        <p:strVal val="visible"/>
                                      </p:to>
                                    </p:set>
                                    <p:animEffect filter="wipe(left)" transition="in">
                                      <p:cBhvr>
                                        <p:cTn dur="750" id="15"/>
                                        <p:tgtEl>
                                          <p:spTgt spid="29"/>
                                        </p:tgtEl>
                                      </p:cBhvr>
                                    </p:animEffect>
                                  </p:childTnLst>
                                </p:cTn>
                              </p:par>
                            </p:childTnLst>
                          </p:cTn>
                        </p:par>
                        <p:par>
                          <p:cTn fill="hold" id="16" nodeType="afterGroup">
                            <p:stCondLst>
                              <p:cond delay="1500"/>
                            </p:stCondLst>
                            <p:childTnLst>
                              <p:par>
                                <p:cTn fill="hold" grpId="0" id="17" nodeType="afterEffect" presetClass="entr" presetID="2" presetSubtype="8">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750" fill="hold" id="19"/>
                                        <p:tgtEl>
                                          <p:spTgt spid="14"/>
                                        </p:tgtEl>
                                        <p:attrNameLst>
                                          <p:attrName>ppt_x</p:attrName>
                                        </p:attrNameLst>
                                      </p:cBhvr>
                                      <p:tavLst>
                                        <p:tav tm="0">
                                          <p:val>
                                            <p:strVal val="0-#ppt_w/2"/>
                                          </p:val>
                                        </p:tav>
                                        <p:tav tm="100000">
                                          <p:val>
                                            <p:strVal val="#ppt_x"/>
                                          </p:val>
                                        </p:tav>
                                      </p:tavLst>
                                    </p:anim>
                                    <p:anim calcmode="lin" valueType="num">
                                      <p:cBhvr additive="base">
                                        <p:cTn dur="750" fill="hold" id="20"/>
                                        <p:tgtEl>
                                          <p:spTgt spid="14"/>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250"/>
                            </p:stCondLst>
                            <p:childTnLst>
                              <p:par>
                                <p:cTn fill="hold" grpId="0" id="22" nodeType="afterEffect" presetClass="entr" presetID="22" presetSubtype="8">
                                  <p:stCondLst>
                                    <p:cond delay="0"/>
                                  </p:stCondLst>
                                  <p:childTnLst>
                                    <p:set>
                                      <p:cBhvr>
                                        <p:cTn dur="1" fill="hold" id="23">
                                          <p:stCondLst>
                                            <p:cond delay="0"/>
                                          </p:stCondLst>
                                        </p:cTn>
                                        <p:tgtEl>
                                          <p:spTgt spid="34"/>
                                        </p:tgtEl>
                                        <p:attrNameLst>
                                          <p:attrName>style.visibility</p:attrName>
                                        </p:attrNameLst>
                                      </p:cBhvr>
                                      <p:to>
                                        <p:strVal val="visible"/>
                                      </p:to>
                                    </p:set>
                                    <p:animEffect filter="wipe(left)" transition="in">
                                      <p:cBhvr>
                                        <p:cTn dur="750" id="24"/>
                                        <p:tgtEl>
                                          <p:spTgt spid="34"/>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35"/>
                                        </p:tgtEl>
                                        <p:attrNameLst>
                                          <p:attrName>style.visibility</p:attrName>
                                        </p:attrNameLst>
                                      </p:cBhvr>
                                      <p:to>
                                        <p:strVal val="visible"/>
                                      </p:to>
                                    </p:set>
                                    <p:animEffect filter="wipe(left)" transition="in">
                                      <p:cBhvr>
                                        <p:cTn dur="750" id="27"/>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9"/>
      <p:bldP grpId="0" spid="34"/>
      <p:bldP grpId="0" spid="35"/>
      <p:bldP grpId="0" spid="12"/>
      <p:bldP grpId="0" spid="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标题 9">
            <a:extLst>
              <a:ext uri="{FF2B5EF4-FFF2-40B4-BE49-F238E27FC236}">
                <a16:creationId xmlns:a16="http://schemas.microsoft.com/office/drawing/2014/main" id="{C86B449F-3770-4FAA-ACDE-FAC73279524C}"/>
              </a:ext>
            </a:extLst>
          </p:cNvPr>
          <p:cNvSpPr/>
          <p:nvPr/>
        </p:nvSpPr>
        <p:spPr bwMode="auto">
          <a:xfrm>
            <a:off x="3524419" y="1957231"/>
            <a:ext cx="3993658" cy="575963"/>
          </a:xfrm>
          <a:prstGeom prst="rect">
            <a:avLst/>
          </a:prstGeom>
          <a:noFill/>
          <a:ln>
            <a:noFill/>
          </a:ln>
        </p:spPr>
        <p:txBody>
          <a:bodyPr anchor="ctr"/>
          <a:lstStyle/>
          <a:p>
            <a:pPr>
              <a:defRPr/>
            </a:pPr>
            <a:r>
              <a:rPr altLang="en-US" b="1" lang="zh-CN" sz="2600">
                <a:solidFill>
                  <a:srgbClr val="FD0003"/>
                </a:solidFill>
                <a:latin charset="-122" panose="020b0503020204020204" pitchFamily="34" typeface="微软雅黑"/>
                <a:ea charset="-122" panose="020b0503020204020204" pitchFamily="34" typeface="微软雅黑"/>
                <a:cs typeface="+mn-ea"/>
                <a:sym charset="-122" panose="020b0503020204020204" pitchFamily="34" typeface="微软雅黑"/>
              </a:rPr>
              <a:t>指导思想</a:t>
            </a:r>
          </a:p>
        </p:txBody>
      </p:sp>
      <p:sp>
        <p:nvSpPr>
          <p:cNvPr id="35" name="TextBox 147">
            <a:extLst>
              <a:ext uri="{FF2B5EF4-FFF2-40B4-BE49-F238E27FC236}">
                <a16:creationId xmlns:a16="http://schemas.microsoft.com/office/drawing/2014/main" id="{D54AE65C-09BB-4E93-A21E-E88870BFF9A2}"/>
              </a:ext>
            </a:extLst>
          </p:cNvPr>
          <p:cNvSpPr txBox="1">
            <a:spLocks noChangeArrowheads="1"/>
          </p:cNvSpPr>
          <p:nvPr/>
        </p:nvSpPr>
        <p:spPr bwMode="auto">
          <a:xfrm>
            <a:off x="3524419" y="2533194"/>
            <a:ext cx="7631275" cy="3260615"/>
          </a:xfrm>
          <a:prstGeom prst="rect">
            <a:avLst/>
          </a:prstGeom>
          <a:noFill/>
          <a:ln>
            <a:noFill/>
          </a:ln>
        </p:spPr>
        <p:txBody>
          <a:bodyPr bIns="51798" lIns="103597" rIns="103597" tIns="51798"/>
          <a:lstStyle>
            <a:lvl1pPr defTabSz="1217613">
              <a:defRPr>
                <a:solidFill>
                  <a:schemeClr val="tx1"/>
                </a:solidFill>
                <a:latin charset="0" panose="020b0604020202020204" pitchFamily="34" typeface="Arial"/>
                <a:ea charset="-122" panose="020b0503020204020204" pitchFamily="34" typeface="微软雅黑"/>
              </a:defRPr>
            </a:lvl1pPr>
            <a:lvl2pPr defTabSz="1217613" indent="-285750" marL="742950">
              <a:defRPr>
                <a:solidFill>
                  <a:schemeClr val="tx1"/>
                </a:solidFill>
                <a:latin charset="0" panose="020b0604020202020204" pitchFamily="34" typeface="Arial"/>
                <a:ea charset="-122" panose="020b0503020204020204" pitchFamily="34" typeface="微软雅黑"/>
              </a:defRPr>
            </a:lvl2pPr>
            <a:lvl3pPr defTabSz="1217613" indent="-228600" marL="1143000">
              <a:defRPr>
                <a:solidFill>
                  <a:schemeClr val="tx1"/>
                </a:solidFill>
                <a:latin charset="0" panose="020b0604020202020204" pitchFamily="34" typeface="Arial"/>
                <a:ea charset="-122" panose="020b0503020204020204" pitchFamily="34" typeface="微软雅黑"/>
              </a:defRPr>
            </a:lvl3pPr>
            <a:lvl4pPr defTabSz="1217613" indent="-228600" marL="1600200">
              <a:defRPr>
                <a:solidFill>
                  <a:schemeClr val="tx1"/>
                </a:solidFill>
                <a:latin charset="0" panose="020b0604020202020204" pitchFamily="34" typeface="Arial"/>
                <a:ea charset="-122" panose="020b0503020204020204" pitchFamily="34" typeface="微软雅黑"/>
              </a:defRPr>
            </a:lvl4pPr>
            <a:lvl5pPr defTabSz="1217613" indent="-228600" marL="2057400">
              <a:defRPr>
                <a:solidFill>
                  <a:schemeClr val="tx1"/>
                </a:solidFill>
                <a:latin charset="0" panose="020b0604020202020204" pitchFamily="34" typeface="Arial"/>
                <a:ea charset="-122" panose="020b0503020204020204" pitchFamily="34" typeface="微软雅黑"/>
              </a:defRPr>
            </a:lvl5pPr>
            <a:lvl6pPr defTabSz="1217613"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defTabSz="1217613"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defTabSz="1217613"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defTabSz="1217613"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just" eaLnBrk="1" hangingPunct="1">
              <a:lnSpc>
                <a:spcPts val="2600"/>
              </a:lnSpc>
              <a:defRPr/>
            </a:pPr>
            <a:r>
              <a:rPr altLang="en-US" lang="zh-CN" sz="1600">
                <a:solidFill>
                  <a:schemeClr val="tx1">
                    <a:lumMod val="95000"/>
                    <a:lumOff val="5000"/>
                  </a:schemeClr>
                </a:solidFill>
                <a:latin charset="-122" panose="020b0503020204020204" pitchFamily="34" typeface="微软雅黑"/>
                <a:cs typeface="+mn-ea"/>
                <a:sym charset="-122" panose="020b0503020204020204" pitchFamily="34" typeface="微软雅黑"/>
              </a:rPr>
              <a:t>        党员教育管理工作以马克思列宁主义、毛泽东思想、邓小平理论、“三个代表”重要思想、科学发展观、习近平新时代中国特色社会主义思想为指导，落实新时代党的建设总要求和新时代党的组织路线，坚持教育、管理、监督、服务相结合，推进“两学一做”学习教育常态化制度化，不断增强党员教育管理针对性和有效性，努力建设政治合格、执行纪律合格、品德合格、发挥作用合格的党员队伍。</a:t>
            </a:r>
          </a:p>
        </p:txBody>
      </p:sp>
      <p:sp>
        <p:nvSpPr>
          <p:cNvPr id="7" name="TextBox 13">
            <a:extLst>
              <a:ext uri="{FF2B5EF4-FFF2-40B4-BE49-F238E27FC236}">
                <a16:creationId xmlns:a16="http://schemas.microsoft.com/office/drawing/2014/main" id="{DBE20412-2E63-4B1F-BA54-8B4846F244D5}"/>
              </a:ext>
            </a:extLst>
          </p:cNvPr>
          <p:cNvSpPr txBox="1">
            <a:spLocks noChangeArrowheads="1"/>
          </p:cNvSpPr>
          <p:nvPr/>
        </p:nvSpPr>
        <p:spPr bwMode="auto">
          <a:xfrm>
            <a:off x="1562260" y="363194"/>
            <a:ext cx="1277886" cy="518102"/>
          </a:xfrm>
          <a:prstGeom prst="rect">
            <a:avLst/>
          </a:prstGeom>
          <a:noFill/>
          <a:ln>
            <a:noFill/>
          </a:ln>
        </p:spPr>
        <p:txBody>
          <a:bodyPr bIns="60931" lIns="121863" rIns="121863" tIns="60931" wrap="square">
            <a:spAutoFit/>
          </a:bodyPr>
          <a:lstStyle>
            <a:lvl1pPr>
              <a:defRPr>
                <a:solidFill>
                  <a:schemeClr val="tx1"/>
                </a:solidFill>
                <a:latin charset="0" panose="020b0604020202020204" pitchFamily="34" typeface="Arial"/>
                <a:ea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defRPr>
            </a:lvl9pPr>
          </a:lstStyle>
          <a:p>
            <a:pPr algn="dist" eaLnBrk="1" hangingPunct="1">
              <a:defRPr/>
            </a:pPr>
            <a:r>
              <a:rPr altLang="en-US" b="1" lang="zh-CN" sz="2600">
                <a:solidFill>
                  <a:srgbClr val="FF0000"/>
                </a:solidFill>
                <a:latin charset="-122" panose="020b0503020204020204" pitchFamily="34" typeface="微软雅黑"/>
                <a:cs typeface="+mn-ea"/>
                <a:sym charset="-122" panose="020b0503020204020204" pitchFamily="34" typeface="微软雅黑"/>
              </a:rPr>
              <a:t>总则</a:t>
            </a:r>
          </a:p>
        </p:txBody>
      </p:sp>
      <p:sp>
        <p:nvSpPr>
          <p:cNvPr id="9" name="矩形 8">
            <a:extLst>
              <a:ext uri="{FF2B5EF4-FFF2-40B4-BE49-F238E27FC236}">
                <a16:creationId xmlns:a16="http://schemas.microsoft.com/office/drawing/2014/main" id="{69FE353C-9A65-43A5-B36D-103CDAE5F5FC}"/>
              </a:ext>
            </a:extLst>
          </p:cNvPr>
          <p:cNvSpPr/>
          <p:nvPr/>
        </p:nvSpPr>
        <p:spPr>
          <a:xfrm>
            <a:off x="625150" y="3033000"/>
            <a:ext cx="2735425" cy="792000"/>
          </a:xfrm>
          <a:prstGeom prst="rect">
            <a:avLst/>
          </a:prstGeom>
          <a:solidFill>
            <a:srgbClr val="FFF3F3"/>
          </a:solidFill>
          <a:ln>
            <a:solidFill>
              <a:srgbClr val="FD00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altLang="en-US" b="1" lang="zh-CN" sz="3000">
                <a:solidFill>
                  <a:srgbClr val="FF0000"/>
                </a:solidFill>
                <a:latin charset="-122" panose="020b0503020204020204" pitchFamily="34" typeface="微软雅黑"/>
                <a:ea charset="-122" panose="020b0503020204020204" pitchFamily="34" typeface="微软雅黑"/>
                <a:cs typeface="+mn-ea"/>
                <a:sym charset="-122" panose="020b0503020204020204" pitchFamily="34" typeface="微软雅黑"/>
              </a:rPr>
              <a:t>第三条</a:t>
            </a:r>
          </a:p>
        </p:txBody>
      </p:sp>
    </p:spTree>
    <p:custDataLst>
      <p:tags r:id="rId3"/>
    </p:custDataLst>
  </p:cSld>
  <p:clrMapOvr>
    <a:masterClrMapping/>
  </p:clrMapOvr>
  <mc:AlternateContent>
    <mc:Choice Requires="p15">
      <p:transition advClick="0" advTm="2000" p14:dur="125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750" fill="hold" id="7"/>
                                        <p:tgtEl>
                                          <p:spTgt spid="9"/>
                                        </p:tgtEl>
                                        <p:attrNameLst>
                                          <p:attrName>ppt_x</p:attrName>
                                        </p:attrNameLst>
                                      </p:cBhvr>
                                      <p:tavLst>
                                        <p:tav tm="0">
                                          <p:val>
                                            <p:strVal val="0-#ppt_w/2"/>
                                          </p:val>
                                        </p:tav>
                                        <p:tav tm="100000">
                                          <p:val>
                                            <p:strVal val="#ppt_x"/>
                                          </p:val>
                                        </p:tav>
                                      </p:tavLst>
                                    </p:anim>
                                    <p:anim calcmode="lin" valueType="num">
                                      <p:cBhvr additive="base">
                                        <p:cTn dur="75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2" presetSubtype="8">
                                  <p:stCondLst>
                                    <p:cond delay="0"/>
                                  </p:stCondLst>
                                  <p:childTnLst>
                                    <p:set>
                                      <p:cBhvr>
                                        <p:cTn dur="1" fill="hold" id="11">
                                          <p:stCondLst>
                                            <p:cond delay="0"/>
                                          </p:stCondLst>
                                        </p:cTn>
                                        <p:tgtEl>
                                          <p:spTgt spid="34"/>
                                        </p:tgtEl>
                                        <p:attrNameLst>
                                          <p:attrName>style.visibility</p:attrName>
                                        </p:attrNameLst>
                                      </p:cBhvr>
                                      <p:to>
                                        <p:strVal val="visible"/>
                                      </p:to>
                                    </p:set>
                                    <p:animEffect filter="wipe(left)" transition="in">
                                      <p:cBhvr>
                                        <p:cTn dur="750" id="12"/>
                                        <p:tgtEl>
                                          <p:spTgt spid="34"/>
                                        </p:tgtEl>
                                      </p:cBhvr>
                                    </p:animEffect>
                                  </p:childTnLst>
                                </p:cTn>
                              </p:par>
                              <p:par>
                                <p:cTn fill="hold" grpId="0" id="13" nodeType="withEffect" presetClass="entr" presetID="22" presetSubtype="8">
                                  <p:stCondLst>
                                    <p:cond delay="0"/>
                                  </p:stCondLst>
                                  <p:childTnLst>
                                    <p:set>
                                      <p:cBhvr>
                                        <p:cTn dur="1" fill="hold" id="14">
                                          <p:stCondLst>
                                            <p:cond delay="0"/>
                                          </p:stCondLst>
                                        </p:cTn>
                                        <p:tgtEl>
                                          <p:spTgt spid="35"/>
                                        </p:tgtEl>
                                        <p:attrNameLst>
                                          <p:attrName>style.visibility</p:attrName>
                                        </p:attrNameLst>
                                      </p:cBhvr>
                                      <p:to>
                                        <p:strVal val="visible"/>
                                      </p:to>
                                    </p:set>
                                    <p:animEffect filter="wipe(left)" transition="in">
                                      <p:cBhvr>
                                        <p:cTn dur="750" id="15"/>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9"/>
    </p:bldLst>
  </p:timing>
</p:sld>
</file>

<file path=ppt/tags/tag1.xml><?xml version="1.0" encoding="utf-8"?>
<p:tagLst xmlns:p="http://schemas.openxmlformats.org/presentationml/2006/main">
  <p:tag name="PA" val="v5.2.4"/>
</p:tagLst>
</file>

<file path=ppt/tags/tag10.xml><?xml version="1.0" encoding="utf-8"?>
<p:tagLst xmlns:p="http://schemas.openxmlformats.org/presentationml/2006/main">
  <p:tag name="MH" val="20161208160551"/>
  <p:tag name="MH_LIBRARY" val="GRAPHIC"/>
  <p:tag name="MH_ORDER" val="1"/>
  <p:tag name="MH_TYPE" val="Other"/>
</p:tagLst>
</file>

<file path=ppt/tags/tag100.xml><?xml version="1.0" encoding="utf-8"?>
<p:tagLst xmlns:p="http://schemas.openxmlformats.org/presentationml/2006/main">
  <p:tag name="MH" val="20161208160551"/>
  <p:tag name="MH_LIBRARY" val="GRAPHIC"/>
  <p:tag name="MH_ORDER" val="1"/>
  <p:tag name="MH_TYPE" val="Other"/>
</p:tagLst>
</file>

<file path=ppt/tags/tag101.xml><?xml version="1.0" encoding="utf-8"?>
<p:tagLst xmlns:p="http://schemas.openxmlformats.org/presentationml/2006/main">
  <p:tag name="PARID" val=""/>
  <p:tag name="WSLEVEL" val="1"/>
  <p:tag name="WSTITLE" val="目录 "/>
</p:tagLst>
</file>

<file path=ppt/tags/tag102.xml><?xml version="1.0" encoding="utf-8"?>
<p:tagLst xmlns:p="http://schemas.openxmlformats.org/presentationml/2006/main">
  <p:tag name="MH" val="20161208160551"/>
  <p:tag name="MH_LIBRARY" val="GRAPHIC"/>
  <p:tag name="MH_ORDER" val="1"/>
  <p:tag name="MH_TYPE" val="Other"/>
</p:tagLst>
</file>

<file path=ppt/tags/tag103.xml><?xml version="1.0" encoding="utf-8"?>
<p:tagLst xmlns:p="http://schemas.openxmlformats.org/presentationml/2006/main">
  <p:tag name="MH" val="20161208160551"/>
  <p:tag name="MH_LIBRARY" val="GRAPHIC"/>
  <p:tag name="MH_ORDER" val="1"/>
  <p:tag name="MH_TYPE" val="Other"/>
</p:tagLst>
</file>

<file path=ppt/tags/tag104.xml><?xml version="1.0" encoding="utf-8"?>
<p:tagLst xmlns:p="http://schemas.openxmlformats.org/presentationml/2006/main">
  <p:tag name="PARID" val=""/>
  <p:tag name="WSLEVEL" val="1"/>
  <p:tag name="WSTITLE" val="目录 "/>
</p:tagLst>
</file>

<file path=ppt/tags/tag105.xml><?xml version="1.0" encoding="utf-8"?>
<p:tagLst xmlns:p="http://schemas.openxmlformats.org/presentationml/2006/main">
  <p:tag name="MH" val="20161208160551"/>
  <p:tag name="MH_LIBRARY" val="GRAPHIC"/>
  <p:tag name="MH_ORDER" val="1"/>
  <p:tag name="MH_TYPE" val="Other"/>
</p:tagLst>
</file>

<file path=ppt/tags/tag106.xml><?xml version="1.0" encoding="utf-8"?>
<p:tagLst xmlns:p="http://schemas.openxmlformats.org/presentationml/2006/main">
  <p:tag name="MH" val="20161208160551"/>
  <p:tag name="MH_LIBRARY" val="GRAPHIC"/>
  <p:tag name="MH_ORDER" val="1"/>
  <p:tag name="MH_TYPE" val="Other"/>
</p:tagLst>
</file>

<file path=ppt/tags/tag107.xml><?xml version="1.0" encoding="utf-8"?>
<p:tagLst xmlns:p="http://schemas.openxmlformats.org/presentationml/2006/main">
  <p:tag name="MH" val="20161208160551"/>
  <p:tag name="MH_LIBRARY" val="GRAPHIC"/>
  <p:tag name="MH_ORDER" val="1"/>
  <p:tag name="MH_TYPE" val="Other"/>
</p:tagLst>
</file>

<file path=ppt/tags/tag108.xml><?xml version="1.0" encoding="utf-8"?>
<p:tagLst xmlns:p="http://schemas.openxmlformats.org/presentationml/2006/main">
  <p:tag name="MH" val="20161208160551"/>
  <p:tag name="MH_LIBRARY" val="GRAPHIC"/>
  <p:tag name="MH_ORDER" val="1"/>
  <p:tag name="MH_TYPE" val="Other"/>
</p:tagLst>
</file>

<file path=ppt/tags/tag109.xml><?xml version="1.0" encoding="utf-8"?>
<p:tagLst xmlns:p="http://schemas.openxmlformats.org/presentationml/2006/main">
  <p:tag name="PARID" val=""/>
  <p:tag name="WSLEVEL" val="1"/>
  <p:tag name="WSTITLE" val="目录 "/>
</p:tagLst>
</file>

<file path=ppt/tags/tag11.xml><?xml version="1.0" encoding="utf-8"?>
<p:tagLst xmlns:p="http://schemas.openxmlformats.org/presentationml/2006/main">
  <p:tag name="PARID" val=""/>
  <p:tag name="WSLEVEL" val="1"/>
  <p:tag name="WSTITLE" val="目录 "/>
</p:tagLst>
</file>

<file path=ppt/tags/tag110.xml><?xml version="1.0" encoding="utf-8"?>
<p:tagLst xmlns:p="http://schemas.openxmlformats.org/presentationml/2006/main">
  <p:tag name="PARID" val=""/>
  <p:tag name="WSLEVEL" val="1"/>
  <p:tag name="WSTITLE" val="目录 "/>
</p:tagLst>
</file>

<file path=ppt/tags/tag111.xml><?xml version="1.0" encoding="utf-8"?>
<p:tagLst xmlns:p="http://schemas.openxmlformats.org/presentationml/2006/main">
  <p:tag name="MH" val="20161208160551"/>
  <p:tag name="MH_LIBRARY" val="GRAPHIC"/>
  <p:tag name="MH_ORDER" val="1"/>
  <p:tag name="MH_TYPE" val="Other"/>
</p:tagLst>
</file>

<file path=ppt/tags/tag112.xml><?xml version="1.0" encoding="utf-8"?>
<p:tagLst xmlns:p="http://schemas.openxmlformats.org/presentationml/2006/main">
  <p:tag name="MH" val="20161208160551"/>
  <p:tag name="MH_LIBRARY" val="GRAPHIC"/>
  <p:tag name="MH_ORDER" val="1"/>
  <p:tag name="MH_TYPE" val="Other"/>
</p:tagLst>
</file>

<file path=ppt/tags/tag113.xml><?xml version="1.0" encoding="utf-8"?>
<p:tagLst xmlns:p="http://schemas.openxmlformats.org/presentationml/2006/main">
  <p:tag name="PARID" val=""/>
  <p:tag name="WSLEVEL" val="1"/>
  <p:tag name="WSTITLE" val="目录 "/>
</p:tagLst>
</file>

<file path=ppt/tags/tag114.xml><?xml version="1.0" encoding="utf-8"?>
<p:tagLst xmlns:p="http://schemas.openxmlformats.org/presentationml/2006/main">
  <p:tag name="PARID" val=""/>
  <p:tag name="WSLEVEL" val="1"/>
  <p:tag name="WSTITLE" val="Slide 1"/>
</p:tagLst>
</file>

<file path=ppt/tags/tag115.xml><?xml version="1.0" encoding="utf-8"?>
<p:tagLst xmlns:p="http://schemas.openxmlformats.org/presentationml/2006/main">
  <p:tag name="PARID" val=""/>
  <p:tag name="WSLEVEL" val="1"/>
  <p:tag name="WSTITLE" val="目录 "/>
</p:tagLst>
</file>

<file path=ppt/tags/tag116.xml><?xml version="1.0" encoding="utf-8"?>
<p:tagLst xmlns:p="http://schemas.openxmlformats.org/presentationml/2006/main">
  <p:tag name="PA" val="v5.2.4"/>
</p:tagLst>
</file>

<file path=ppt/tags/tag11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12.xml><?xml version="1.0" encoding="utf-8"?>
<p:tagLst xmlns:p="http://schemas.openxmlformats.org/presentationml/2006/main">
  <p:tag name="MH" val="20161208160551"/>
  <p:tag name="MH_LIBRARY" val="GRAPHIC"/>
  <p:tag name="MH_ORDER" val="1"/>
  <p:tag name="MH_TYPE" val="Title"/>
</p:tagLst>
</file>

<file path=ppt/tags/tag13.xml><?xml version="1.0" encoding="utf-8"?>
<p:tagLst xmlns:p="http://schemas.openxmlformats.org/presentationml/2006/main">
  <p:tag name="PARID" val=""/>
  <p:tag name="WSLEVEL" val="1"/>
  <p:tag name="WSTITLE" val="目录 "/>
</p:tagLst>
</file>

<file path=ppt/tags/tag14.xml><?xml version="1.0" encoding="utf-8"?>
<p:tagLst xmlns:p="http://schemas.openxmlformats.org/presentationml/2006/main">
  <p:tag name="MH" val="20161208160551"/>
  <p:tag name="MH_LIBRARY" val="GRAPHIC"/>
  <p:tag name="MH_ORDER" val="1"/>
  <p:tag name="MH_TYPE" val="Title"/>
</p:tagLst>
</file>

<file path=ppt/tags/tag15.xml><?xml version="1.0" encoding="utf-8"?>
<p:tagLst xmlns:p="http://schemas.openxmlformats.org/presentationml/2006/main">
  <p:tag name="PARID" val=""/>
  <p:tag name="WSLEVEL" val="1"/>
  <p:tag name="WSTITLE" val="目录 "/>
</p:tagLst>
</file>

<file path=ppt/tags/tag16.xml><?xml version="1.0" encoding="utf-8"?>
<p:tagLst xmlns:p="http://schemas.openxmlformats.org/presentationml/2006/main">
  <p:tag name="PARID" val=""/>
  <p:tag name="WSLEVEL" val="1"/>
  <p:tag name="WSTITLE" val="Slide 1"/>
</p:tagLst>
</file>

<file path=ppt/tags/tag17.xml><?xml version="1.0" encoding="utf-8"?>
<p:tagLst xmlns:p="http://schemas.openxmlformats.org/presentationml/2006/main">
  <p:tag name="PARID" val=""/>
  <p:tag name="WSLEVEL" val="1"/>
  <p:tag name="WSTITLE" val="目录 "/>
</p:tagLst>
</file>

<file path=ppt/tags/tag18.xml><?xml version="1.0" encoding="utf-8"?>
<p:tagLst xmlns:p="http://schemas.openxmlformats.org/presentationml/2006/main">
  <p:tag name="PARID" val=""/>
  <p:tag name="WSLEVEL" val="1"/>
  <p:tag name="WSTITLE" val="目录 "/>
</p:tagLst>
</file>

<file path=ppt/tags/tag19.xml><?xml version="1.0" encoding="utf-8"?>
<p:tagLst xmlns:p="http://schemas.openxmlformats.org/presentationml/2006/main">
  <p:tag name="MH" val="20161208160551"/>
  <p:tag name="MH_LIBRARY" val="GRAPHIC"/>
  <p:tag name="MH_ORDER" val="1"/>
  <p:tag name="MH_TYPE" val="Other"/>
</p:tagLst>
</file>

<file path=ppt/tags/tag2.xml><?xml version="1.0" encoding="utf-8"?>
<p:tagLst xmlns:p="http://schemas.openxmlformats.org/presentationml/2006/main">
  <p:tag name="PA" val="v5.2.4"/>
</p:tagLst>
</file>

<file path=ppt/tags/tag20.xml><?xml version="1.0" encoding="utf-8"?>
<p:tagLst xmlns:p="http://schemas.openxmlformats.org/presentationml/2006/main">
  <p:tag name="MH" val="20161208160551"/>
  <p:tag name="MH_LIBRARY" val="GRAPHIC"/>
  <p:tag name="MH_ORDER" val="1"/>
  <p:tag name="MH_TYPE" val="Other"/>
</p:tagLst>
</file>

<file path=ppt/tags/tag21.xml><?xml version="1.0" encoding="utf-8"?>
<p:tagLst xmlns:p="http://schemas.openxmlformats.org/presentationml/2006/main">
  <p:tag name="MH" val="20161208160551"/>
  <p:tag name="MH_LIBRARY" val="GRAPHIC"/>
  <p:tag name="MH_ORDER" val="1"/>
  <p:tag name="MH_TYPE" val="Other"/>
</p:tagLst>
</file>

<file path=ppt/tags/tag22.xml><?xml version="1.0" encoding="utf-8"?>
<p:tagLst xmlns:p="http://schemas.openxmlformats.org/presentationml/2006/main">
  <p:tag name="MH" val="20161208160551"/>
  <p:tag name="MH_LIBRARY" val="GRAPHIC"/>
  <p:tag name="MH_ORDER" val="1"/>
  <p:tag name="MH_TYPE" val="Other"/>
</p:tagLst>
</file>

<file path=ppt/tags/tag23.xml><?xml version="1.0" encoding="utf-8"?>
<p:tagLst xmlns:p="http://schemas.openxmlformats.org/presentationml/2006/main">
  <p:tag name="MH" val="20161208160551"/>
  <p:tag name="MH_LIBRARY" val="GRAPHIC"/>
  <p:tag name="MH_ORDER" val="1"/>
  <p:tag name="MH_TYPE" val="Title"/>
</p:tagLst>
</file>

<file path=ppt/tags/tag24.xml><?xml version="1.0" encoding="utf-8"?>
<p:tagLst xmlns:p="http://schemas.openxmlformats.org/presentationml/2006/main">
  <p:tag name="PARID" val=""/>
  <p:tag name="WSLEVEL" val="1"/>
  <p:tag name="WSTITLE" val="目录 "/>
</p:tagLst>
</file>

<file path=ppt/tags/tag25.xml><?xml version="1.0" encoding="utf-8"?>
<p:tagLst xmlns:p="http://schemas.openxmlformats.org/presentationml/2006/main">
  <p:tag name="PARID" val=""/>
  <p:tag name="WSLEVEL" val="1"/>
  <p:tag name="WSTITLE" val="Slide 1"/>
</p:tagLst>
</file>

<file path=ppt/tags/tag26.xml><?xml version="1.0" encoding="utf-8"?>
<p:tagLst xmlns:p="http://schemas.openxmlformats.org/presentationml/2006/main">
  <p:tag name="MH" val="20161208160551"/>
  <p:tag name="MH_LIBRARY" val="GRAPHIC"/>
  <p:tag name="MH_ORDER" val="1"/>
  <p:tag name="MH_TYPE" val="Other"/>
</p:tagLst>
</file>

<file path=ppt/tags/tag27.xml><?xml version="1.0" encoding="utf-8"?>
<p:tagLst xmlns:p="http://schemas.openxmlformats.org/presentationml/2006/main">
  <p:tag name="MH" val="20161208160551"/>
  <p:tag name="MH_LIBRARY" val="GRAPHIC"/>
  <p:tag name="MH_ORDER" val="1"/>
  <p:tag name="MH_TYPE" val="Other"/>
</p:tagLst>
</file>

<file path=ppt/tags/tag28.xml><?xml version="1.0" encoding="utf-8"?>
<p:tagLst xmlns:p="http://schemas.openxmlformats.org/presentationml/2006/main">
  <p:tag name="PARID" val=""/>
  <p:tag name="WSLEVEL" val="1"/>
  <p:tag name="WSTITLE" val="目录 "/>
</p:tagLst>
</file>

<file path=ppt/tags/tag29.xml><?xml version="1.0" encoding="utf-8"?>
<p:tagLst xmlns:p="http://schemas.openxmlformats.org/presentationml/2006/main">
  <p:tag name="MH" val="20161208160551"/>
  <p:tag name="MH_LIBRARY" val="GRAPHIC"/>
  <p:tag name="MH_ORDER" val="1"/>
  <p:tag name="MH_TYPE" val="Other"/>
</p:tagLst>
</file>

<file path=ppt/tags/tag3.xml><?xml version="1.0" encoding="utf-8"?>
<p:tagLst xmlns:p="http://schemas.openxmlformats.org/presentationml/2006/main">
  <p:tag name="PA" val="v5.2.4"/>
</p:tagLst>
</file>

<file path=ppt/tags/tag30.xml><?xml version="1.0" encoding="utf-8"?>
<p:tagLst xmlns:p="http://schemas.openxmlformats.org/presentationml/2006/main">
  <p:tag name="MH" val="20161208160551"/>
  <p:tag name="MH_LIBRARY" val="GRAPHIC"/>
  <p:tag name="MH_ORDER" val="1"/>
  <p:tag name="MH_TYPE" val="Other"/>
</p:tagLst>
</file>

<file path=ppt/tags/tag31.xml><?xml version="1.0" encoding="utf-8"?>
<p:tagLst xmlns:p="http://schemas.openxmlformats.org/presentationml/2006/main">
  <p:tag name="PARID" val=""/>
  <p:tag name="WSLEVEL" val="1"/>
  <p:tag name="WSTITLE" val="目录 "/>
</p:tagLst>
</file>

<file path=ppt/tags/tag32.xml><?xml version="1.0" encoding="utf-8"?>
<p:tagLst xmlns:p="http://schemas.openxmlformats.org/presentationml/2006/main">
  <p:tag name="PARID" val=""/>
  <p:tag name="WSLEVEL" val="1"/>
  <p:tag name="WSTITLE" val="Slide 1"/>
</p:tagLst>
</file>

<file path=ppt/tags/tag33.xml><?xml version="1.0" encoding="utf-8"?>
<p:tagLst xmlns:p="http://schemas.openxmlformats.org/presentationml/2006/main">
  <p:tag name="PARID" val=""/>
  <p:tag name="WSLEVEL" val="1"/>
  <p:tag name="WSTITLE" val="目录 "/>
</p:tagLst>
</file>

<file path=ppt/tags/tag34.xml><?xml version="1.0" encoding="utf-8"?>
<p:tagLst xmlns:p="http://schemas.openxmlformats.org/presentationml/2006/main">
  <p:tag name="PARID" val=""/>
  <p:tag name="WSLEVEL" val="1"/>
  <p:tag name="WSTITLE" val="目录 "/>
</p:tagLst>
</file>

<file path=ppt/tags/tag35.xml><?xml version="1.0" encoding="utf-8"?>
<p:tagLst xmlns:p="http://schemas.openxmlformats.org/presentationml/2006/main">
  <p:tag name="PARID" val=""/>
  <p:tag name="WSLEVEL" val="1"/>
  <p:tag name="WSTITLE" val="目录 "/>
</p:tagLst>
</file>

<file path=ppt/tags/tag36.xml><?xml version="1.0" encoding="utf-8"?>
<p:tagLst xmlns:p="http://schemas.openxmlformats.org/presentationml/2006/main">
  <p:tag name="PARID" val=""/>
  <p:tag name="WSLEVEL" val="1"/>
  <p:tag name="WSTITLE" val="Slide 1"/>
</p:tagLst>
</file>

<file path=ppt/tags/tag37.xml><?xml version="1.0" encoding="utf-8"?>
<p:tagLst xmlns:p="http://schemas.openxmlformats.org/presentationml/2006/main">
  <p:tag name="MH" val="20161208160551"/>
  <p:tag name="MH_LIBRARY" val="GRAPHIC"/>
  <p:tag name="MH_ORDER" val="1"/>
  <p:tag name="MH_TYPE" val="Other"/>
</p:tagLst>
</file>

<file path=ppt/tags/tag38.xml><?xml version="1.0" encoding="utf-8"?>
<p:tagLst xmlns:p="http://schemas.openxmlformats.org/presentationml/2006/main">
  <p:tag name="MH" val="20161208160551"/>
  <p:tag name="MH_LIBRARY" val="GRAPHIC"/>
  <p:tag name="MH_ORDER" val="1"/>
  <p:tag name="MH_TYPE" val="Other"/>
</p:tagLst>
</file>

<file path=ppt/tags/tag39.xml><?xml version="1.0" encoding="utf-8"?>
<p:tagLst xmlns:p="http://schemas.openxmlformats.org/presentationml/2006/main">
  <p:tag name="MH" val="20161208160551"/>
  <p:tag name="MH_LIBRARY" val="GRAPHIC"/>
  <p:tag name="MH_ORDER" val="1"/>
  <p:tag name="MH_TYPE" val="Other"/>
</p:tagLst>
</file>

<file path=ppt/tags/tag4.xml><?xml version="1.0" encoding="utf-8"?>
<p:tagLst xmlns:p="http://schemas.openxmlformats.org/presentationml/2006/main">
  <p:tag name="PA" val="v5.2.4"/>
</p:tagLst>
</file>

<file path=ppt/tags/tag40.xml><?xml version="1.0" encoding="utf-8"?>
<p:tagLst xmlns:p="http://schemas.openxmlformats.org/presentationml/2006/main">
  <p:tag name="PARID" val=""/>
  <p:tag name="WSLEVEL" val="1"/>
  <p:tag name="WSTITLE" val="目录 "/>
</p:tagLst>
</file>

<file path=ppt/tags/tag41.xml><?xml version="1.0" encoding="utf-8"?>
<p:tagLst xmlns:p="http://schemas.openxmlformats.org/presentationml/2006/main">
  <p:tag name="MH" val="20161208160551"/>
  <p:tag name="MH_LIBRARY" val="GRAPHIC"/>
  <p:tag name="MH_ORDER" val="1"/>
  <p:tag name="MH_TYPE" val="Other"/>
</p:tagLst>
</file>

<file path=ppt/tags/tag42.xml><?xml version="1.0" encoding="utf-8"?>
<p:tagLst xmlns:p="http://schemas.openxmlformats.org/presentationml/2006/main">
  <p:tag name="MH" val="20161208160551"/>
  <p:tag name="MH_LIBRARY" val="GRAPHIC"/>
  <p:tag name="MH_ORDER" val="1"/>
  <p:tag name="MH_TYPE" val="Other"/>
</p:tagLst>
</file>

<file path=ppt/tags/tag43.xml><?xml version="1.0" encoding="utf-8"?>
<p:tagLst xmlns:p="http://schemas.openxmlformats.org/presentationml/2006/main">
  <p:tag name="PARID" val=""/>
  <p:tag name="WSLEVEL" val="1"/>
  <p:tag name="WSTITLE" val="目录 "/>
</p:tagLst>
</file>

<file path=ppt/tags/tag44.xml><?xml version="1.0" encoding="utf-8"?>
<p:tagLst xmlns:p="http://schemas.openxmlformats.org/presentationml/2006/main">
  <p:tag name="MH" val="20161208160551"/>
  <p:tag name="MH_LIBRARY" val="GRAPHIC"/>
  <p:tag name="MH_ORDER" val="1"/>
  <p:tag name="MH_TYPE" val="Other"/>
</p:tagLst>
</file>

<file path=ppt/tags/tag45.xml><?xml version="1.0" encoding="utf-8"?>
<p:tagLst xmlns:p="http://schemas.openxmlformats.org/presentationml/2006/main">
  <p:tag name="MH" val="20161208160551"/>
  <p:tag name="MH_LIBRARY" val="GRAPHIC"/>
  <p:tag name="MH_ORDER" val="1"/>
  <p:tag name="MH_TYPE" val="Other"/>
</p:tagLst>
</file>

<file path=ppt/tags/tag46.xml><?xml version="1.0" encoding="utf-8"?>
<p:tagLst xmlns:p="http://schemas.openxmlformats.org/presentationml/2006/main">
  <p:tag name="PARID" val=""/>
  <p:tag name="WSLEVEL" val="1"/>
  <p:tag name="WSTITLE" val="目录 "/>
</p:tagLst>
</file>

<file path=ppt/tags/tag47.xml><?xml version="1.0" encoding="utf-8"?>
<p:tagLst xmlns:p="http://schemas.openxmlformats.org/presentationml/2006/main">
  <p:tag name="MH" val="20161208160551"/>
  <p:tag name="MH_LIBRARY" val="GRAPHIC"/>
  <p:tag name="MH_ORDER" val="1"/>
  <p:tag name="MH_TYPE" val="Other"/>
</p:tagLst>
</file>

<file path=ppt/tags/tag48.xml><?xml version="1.0" encoding="utf-8"?>
<p:tagLst xmlns:p="http://schemas.openxmlformats.org/presentationml/2006/main">
  <p:tag name="MH" val="20161208160551"/>
  <p:tag name="MH_LIBRARY" val="GRAPHIC"/>
  <p:tag name="MH_ORDER" val="1"/>
  <p:tag name="MH_TYPE" val="Other"/>
</p:tagLst>
</file>

<file path=ppt/tags/tag49.xml><?xml version="1.0" encoding="utf-8"?>
<p:tagLst xmlns:p="http://schemas.openxmlformats.org/presentationml/2006/main">
  <p:tag name="MH" val="20161208160551"/>
  <p:tag name="MH_LIBRARY" val="GRAPHIC"/>
  <p:tag name="MH_ORDER" val="1"/>
  <p:tag name="MH_TYPE" val="Other"/>
</p:tagLst>
</file>

<file path=ppt/tags/tag5.xml><?xml version="1.0" encoding="utf-8"?>
<p:tagLst xmlns:p="http://schemas.openxmlformats.org/presentationml/2006/main">
  <p:tag name="PA" val="v5.2.4"/>
</p:tagLst>
</file>

<file path=ppt/tags/tag50.xml><?xml version="1.0" encoding="utf-8"?>
<p:tagLst xmlns:p="http://schemas.openxmlformats.org/presentationml/2006/main">
  <p:tag name="MH" val="20161208160551"/>
  <p:tag name="MH_LIBRARY" val="GRAPHIC"/>
  <p:tag name="MH_ORDER" val="1"/>
  <p:tag name="MH_TYPE" val="Other"/>
</p:tagLst>
</file>

<file path=ppt/tags/tag51.xml><?xml version="1.0" encoding="utf-8"?>
<p:tagLst xmlns:p="http://schemas.openxmlformats.org/presentationml/2006/main">
  <p:tag name="PARID" val=""/>
  <p:tag name="WSLEVEL" val="1"/>
  <p:tag name="WSTITLE" val="目录 "/>
</p:tagLst>
</file>

<file path=ppt/tags/tag52.xml><?xml version="1.0" encoding="utf-8"?>
<p:tagLst xmlns:p="http://schemas.openxmlformats.org/presentationml/2006/main">
  <p:tag name="PARID" val=""/>
  <p:tag name="WSLEVEL" val="1"/>
  <p:tag name="WSTITLE" val="Slide 1"/>
</p:tagLst>
</file>

<file path=ppt/tags/tag53.xml><?xml version="1.0" encoding="utf-8"?>
<p:tagLst xmlns:p="http://schemas.openxmlformats.org/presentationml/2006/main">
  <p:tag name="MH" val="20161208160551"/>
  <p:tag name="MH_LIBRARY" val="GRAPHIC"/>
  <p:tag name="MH_ORDER" val="1"/>
  <p:tag name="MH_TYPE" val="Other"/>
</p:tagLst>
</file>

<file path=ppt/tags/tag54.xml><?xml version="1.0" encoding="utf-8"?>
<p:tagLst xmlns:p="http://schemas.openxmlformats.org/presentationml/2006/main">
  <p:tag name="MH" val="20161208160551"/>
  <p:tag name="MH_LIBRARY" val="GRAPHIC"/>
  <p:tag name="MH_ORDER" val="1"/>
  <p:tag name="MH_TYPE" val="Other"/>
</p:tagLst>
</file>

<file path=ppt/tags/tag55.xml><?xml version="1.0" encoding="utf-8"?>
<p:tagLst xmlns:p="http://schemas.openxmlformats.org/presentationml/2006/main">
  <p:tag name="MH" val="20161208160551"/>
  <p:tag name="MH_LIBRARY" val="GRAPHIC"/>
  <p:tag name="MH_ORDER" val="1"/>
  <p:tag name="MH_TYPE" val="Other"/>
</p:tagLst>
</file>

<file path=ppt/tags/tag56.xml><?xml version="1.0" encoding="utf-8"?>
<p:tagLst xmlns:p="http://schemas.openxmlformats.org/presentationml/2006/main">
  <p:tag name="MH" val="20161208160551"/>
  <p:tag name="MH_LIBRARY" val="GRAPHIC"/>
  <p:tag name="MH_ORDER" val="1"/>
  <p:tag name="MH_TYPE" val="Other"/>
</p:tagLst>
</file>

<file path=ppt/tags/tag57.xml><?xml version="1.0" encoding="utf-8"?>
<p:tagLst xmlns:p="http://schemas.openxmlformats.org/presentationml/2006/main">
  <p:tag name="PARID" val=""/>
  <p:tag name="WSLEVEL" val="1"/>
  <p:tag name="WSTITLE" val="目录 "/>
</p:tagLst>
</file>

<file path=ppt/tags/tag58.xml><?xml version="1.0" encoding="utf-8"?>
<p:tagLst xmlns:p="http://schemas.openxmlformats.org/presentationml/2006/main">
  <p:tag name="MH" val="20161208160551"/>
  <p:tag name="MH_LIBRARY" val="GRAPHIC"/>
  <p:tag name="MH_ORDER" val="1"/>
  <p:tag name="MH_TYPE" val="Other"/>
</p:tagLst>
</file>

<file path=ppt/tags/tag59.xml><?xml version="1.0" encoding="utf-8"?>
<p:tagLst xmlns:p="http://schemas.openxmlformats.org/presentationml/2006/main">
  <p:tag name="MH" val="20161208160551"/>
  <p:tag name="MH_LIBRARY" val="GRAPHIC"/>
  <p:tag name="MH_ORDER" val="1"/>
  <p:tag name="MH_TYPE" val="Other"/>
</p:tagLst>
</file>

<file path=ppt/tags/tag6.xml><?xml version="1.0" encoding="utf-8"?>
<p:tagLst xmlns:p="http://schemas.openxmlformats.org/presentationml/2006/main">
  <p:tag name="PARID" val=""/>
  <p:tag name="WSLEVEL" val="1"/>
  <p:tag name="WSTITLE" val="目录 "/>
</p:tagLst>
</file>

<file path=ppt/tags/tag60.xml><?xml version="1.0" encoding="utf-8"?>
<p:tagLst xmlns:p="http://schemas.openxmlformats.org/presentationml/2006/main">
  <p:tag name="PARID" val=""/>
  <p:tag name="WSLEVEL" val="1"/>
  <p:tag name="WSTITLE" val="目录 "/>
</p:tagLst>
</file>

<file path=ppt/tags/tag61.xml><?xml version="1.0" encoding="utf-8"?>
<p:tagLst xmlns:p="http://schemas.openxmlformats.org/presentationml/2006/main">
  <p:tag name="MH" val="20161208160551"/>
  <p:tag name="MH_LIBRARY" val="GRAPHIC"/>
  <p:tag name="MH_ORDER" val="1"/>
  <p:tag name="MH_TYPE" val="Other"/>
</p:tagLst>
</file>

<file path=ppt/tags/tag62.xml><?xml version="1.0" encoding="utf-8"?>
<p:tagLst xmlns:p="http://schemas.openxmlformats.org/presentationml/2006/main">
  <p:tag name="MH" val="20161208160551"/>
  <p:tag name="MH_LIBRARY" val="GRAPHIC"/>
  <p:tag name="MH_ORDER" val="1"/>
  <p:tag name="MH_TYPE" val="Other"/>
</p:tagLst>
</file>

<file path=ppt/tags/tag63.xml><?xml version="1.0" encoding="utf-8"?>
<p:tagLst xmlns:p="http://schemas.openxmlformats.org/presentationml/2006/main">
  <p:tag name="PARID" val=""/>
  <p:tag name="WSLEVEL" val="1"/>
  <p:tag name="WSTITLE" val="目录 "/>
</p:tagLst>
</file>

<file path=ppt/tags/tag64.xml><?xml version="1.0" encoding="utf-8"?>
<p:tagLst xmlns:p="http://schemas.openxmlformats.org/presentationml/2006/main">
  <p:tag name="PARID" val=""/>
  <p:tag name="WSLEVEL" val="1"/>
  <p:tag name="WSTITLE" val="Slide 1"/>
</p:tagLst>
</file>

<file path=ppt/tags/tag65.xml><?xml version="1.0" encoding="utf-8"?>
<p:tagLst xmlns:p="http://schemas.openxmlformats.org/presentationml/2006/main">
  <p:tag name="PARID" val=""/>
  <p:tag name="WSLEVEL" val="1"/>
  <p:tag name="WSTITLE" val="目录 "/>
</p:tagLst>
</file>

<file path=ppt/tags/tag66.xml><?xml version="1.0" encoding="utf-8"?>
<p:tagLst xmlns:p="http://schemas.openxmlformats.org/presentationml/2006/main">
  <p:tag name="PARID" val=""/>
  <p:tag name="WSLEVEL" val="1"/>
  <p:tag name="WSTITLE" val="目录 "/>
</p:tagLst>
</file>

<file path=ppt/tags/tag67.xml><?xml version="1.0" encoding="utf-8"?>
<p:tagLst xmlns:p="http://schemas.openxmlformats.org/presentationml/2006/main">
  <p:tag name="MH" val="20161208160551"/>
  <p:tag name="MH_LIBRARY" val="GRAPHIC"/>
  <p:tag name="MH_ORDER" val="1"/>
  <p:tag name="MH_TYPE" val="Other"/>
</p:tagLst>
</file>

<file path=ppt/tags/tag68.xml><?xml version="1.0" encoding="utf-8"?>
<p:tagLst xmlns:p="http://schemas.openxmlformats.org/presentationml/2006/main">
  <p:tag name="MH" val="20161208160551"/>
  <p:tag name="MH_LIBRARY" val="GRAPHIC"/>
  <p:tag name="MH_ORDER" val="1"/>
  <p:tag name="MH_TYPE" val="Other"/>
</p:tagLst>
</file>

<file path=ppt/tags/tag69.xml><?xml version="1.0" encoding="utf-8"?>
<p:tagLst xmlns:p="http://schemas.openxmlformats.org/presentationml/2006/main">
  <p:tag name="MH" val="20161208160551"/>
  <p:tag name="MH_LIBRARY" val="GRAPHIC"/>
  <p:tag name="MH_ORDER" val="1"/>
  <p:tag name="MH_TYPE" val="Other"/>
</p:tagLst>
</file>

<file path=ppt/tags/tag7.xml><?xml version="1.0" encoding="utf-8"?>
<p:tagLst xmlns:p="http://schemas.openxmlformats.org/presentationml/2006/main">
  <p:tag name="MH" val="20161208160551"/>
  <p:tag name="MH_LIBRARY" val="GRAPHIC"/>
  <p:tag name="MH_ORDER" val="1"/>
  <p:tag name="MH_TYPE" val="Title"/>
</p:tagLst>
</file>

<file path=ppt/tags/tag70.xml><?xml version="1.0" encoding="utf-8"?>
<p:tagLst xmlns:p="http://schemas.openxmlformats.org/presentationml/2006/main">
  <p:tag name="MH" val="20161208160551"/>
  <p:tag name="MH_LIBRARY" val="GRAPHIC"/>
  <p:tag name="MH_ORDER" val="1"/>
  <p:tag name="MH_TYPE" val="Other"/>
</p:tagLst>
</file>

<file path=ppt/tags/tag71.xml><?xml version="1.0" encoding="utf-8"?>
<p:tagLst xmlns:p="http://schemas.openxmlformats.org/presentationml/2006/main">
  <p:tag name="MH" val="20161208160551"/>
  <p:tag name="MH_LIBRARY" val="GRAPHIC"/>
  <p:tag name="MH_ORDER" val="1"/>
  <p:tag name="MH_TYPE" val="Other"/>
</p:tagLst>
</file>

<file path=ppt/tags/tag72.xml><?xml version="1.0" encoding="utf-8"?>
<p:tagLst xmlns:p="http://schemas.openxmlformats.org/presentationml/2006/main">
  <p:tag name="MH" val="20161208160551"/>
  <p:tag name="MH_LIBRARY" val="GRAPHIC"/>
  <p:tag name="MH_ORDER" val="1"/>
  <p:tag name="MH_TYPE" val="Other"/>
</p:tagLst>
</file>

<file path=ppt/tags/tag73.xml><?xml version="1.0" encoding="utf-8"?>
<p:tagLst xmlns:p="http://schemas.openxmlformats.org/presentationml/2006/main">
  <p:tag name="PARID" val=""/>
  <p:tag name="WSLEVEL" val="1"/>
  <p:tag name="WSTITLE" val="目录 "/>
</p:tagLst>
</file>

<file path=ppt/tags/tag74.xml><?xml version="1.0" encoding="utf-8"?>
<p:tagLst xmlns:p="http://schemas.openxmlformats.org/presentationml/2006/main">
  <p:tag name="PARID" val=""/>
  <p:tag name="WSLEVEL" val="1"/>
  <p:tag name="WSTITLE" val="Slide 1"/>
</p:tagLst>
</file>

<file path=ppt/tags/tag75.xml><?xml version="1.0" encoding="utf-8"?>
<p:tagLst xmlns:p="http://schemas.openxmlformats.org/presentationml/2006/main">
  <p:tag name="MH" val="20161208160551"/>
  <p:tag name="MH_LIBRARY" val="GRAPHIC"/>
  <p:tag name="MH_ORDER" val="1"/>
  <p:tag name="MH_TYPE" val="Other"/>
</p:tagLst>
</file>

<file path=ppt/tags/tag76.xml><?xml version="1.0" encoding="utf-8"?>
<p:tagLst xmlns:p="http://schemas.openxmlformats.org/presentationml/2006/main">
  <p:tag name="MH" val="20161208160551"/>
  <p:tag name="MH_LIBRARY" val="GRAPHIC"/>
  <p:tag name="MH_ORDER" val="1"/>
  <p:tag name="MH_TYPE" val="Other"/>
</p:tagLst>
</file>

<file path=ppt/tags/tag77.xml><?xml version="1.0" encoding="utf-8"?>
<p:tagLst xmlns:p="http://schemas.openxmlformats.org/presentationml/2006/main">
  <p:tag name="MH" val="20161208160551"/>
  <p:tag name="MH_LIBRARY" val="GRAPHIC"/>
  <p:tag name="MH_ORDER" val="1"/>
  <p:tag name="MH_TYPE" val="Other"/>
</p:tagLst>
</file>

<file path=ppt/tags/tag78.xml><?xml version="1.0" encoding="utf-8"?>
<p:tagLst xmlns:p="http://schemas.openxmlformats.org/presentationml/2006/main">
  <p:tag name="PARID" val=""/>
  <p:tag name="WSLEVEL" val="1"/>
  <p:tag name="WSTITLE" val="目录 "/>
</p:tagLst>
</file>

<file path=ppt/tags/tag79.xml><?xml version="1.0" encoding="utf-8"?>
<p:tagLst xmlns:p="http://schemas.openxmlformats.org/presentationml/2006/main">
  <p:tag name="MH" val="20161208160551"/>
  <p:tag name="MH_LIBRARY" val="GRAPHIC"/>
  <p:tag name="MH_ORDER" val="1"/>
  <p:tag name="MH_TYPE" val="Other"/>
</p:tagLst>
</file>

<file path=ppt/tags/tag8.xml><?xml version="1.0" encoding="utf-8"?>
<p:tagLst xmlns:p="http://schemas.openxmlformats.org/presentationml/2006/main">
  <p:tag name="MH" val="20161208160551"/>
  <p:tag name="MH_LIBRARY" val="GRAPHIC"/>
  <p:tag name="MH_ORDER" val="1"/>
  <p:tag name="MH_TYPE" val="Other"/>
</p:tagLst>
</file>

<file path=ppt/tags/tag80.xml><?xml version="1.0" encoding="utf-8"?>
<p:tagLst xmlns:p="http://schemas.openxmlformats.org/presentationml/2006/main">
  <p:tag name="MH" val="20161208160551"/>
  <p:tag name="MH_LIBRARY" val="GRAPHIC"/>
  <p:tag name="MH_ORDER" val="1"/>
  <p:tag name="MH_TYPE" val="Other"/>
</p:tagLst>
</file>

<file path=ppt/tags/tag81.xml><?xml version="1.0" encoding="utf-8"?>
<p:tagLst xmlns:p="http://schemas.openxmlformats.org/presentationml/2006/main">
  <p:tag name="MH" val="20161208160551"/>
  <p:tag name="MH_LIBRARY" val="GRAPHIC"/>
  <p:tag name="MH_ORDER" val="1"/>
  <p:tag name="MH_TYPE" val="Other"/>
</p:tagLst>
</file>

<file path=ppt/tags/tag82.xml><?xml version="1.0" encoding="utf-8"?>
<p:tagLst xmlns:p="http://schemas.openxmlformats.org/presentationml/2006/main">
  <p:tag name="PARID" val=""/>
  <p:tag name="WSLEVEL" val="1"/>
  <p:tag name="WSTITLE" val="目录 "/>
</p:tagLst>
</file>

<file path=ppt/tags/tag83.xml><?xml version="1.0" encoding="utf-8"?>
<p:tagLst xmlns:p="http://schemas.openxmlformats.org/presentationml/2006/main">
  <p:tag name="MH" val="20161208160551"/>
  <p:tag name="MH_LIBRARY" val="GRAPHIC"/>
  <p:tag name="MH_ORDER" val="1"/>
  <p:tag name="MH_TYPE" val="Other"/>
</p:tagLst>
</file>

<file path=ppt/tags/tag84.xml><?xml version="1.0" encoding="utf-8"?>
<p:tagLst xmlns:p="http://schemas.openxmlformats.org/presentationml/2006/main">
  <p:tag name="MH" val="20161208160551"/>
  <p:tag name="MH_LIBRARY" val="GRAPHIC"/>
  <p:tag name="MH_ORDER" val="1"/>
  <p:tag name="MH_TYPE" val="Other"/>
</p:tagLst>
</file>

<file path=ppt/tags/tag85.xml><?xml version="1.0" encoding="utf-8"?>
<p:tagLst xmlns:p="http://schemas.openxmlformats.org/presentationml/2006/main">
  <p:tag name="PARID" val=""/>
  <p:tag name="WSLEVEL" val="1"/>
  <p:tag name="WSTITLE" val="目录 "/>
</p:tagLst>
</file>

<file path=ppt/tags/tag86.xml><?xml version="1.0" encoding="utf-8"?>
<p:tagLst xmlns:p="http://schemas.openxmlformats.org/presentationml/2006/main">
  <p:tag name="PARID" val=""/>
  <p:tag name="WSLEVEL" val="1"/>
  <p:tag name="WSTITLE" val="Slide 1"/>
</p:tagLst>
</file>

<file path=ppt/tags/tag87.xml><?xml version="1.0" encoding="utf-8"?>
<p:tagLst xmlns:p="http://schemas.openxmlformats.org/presentationml/2006/main">
  <p:tag name="PARID" val=""/>
  <p:tag name="WSLEVEL" val="1"/>
  <p:tag name="WSTITLE" val="目录 "/>
</p:tagLst>
</file>

<file path=ppt/tags/tag88.xml><?xml version="1.0" encoding="utf-8"?>
<p:tagLst xmlns:p="http://schemas.openxmlformats.org/presentationml/2006/main">
  <p:tag name="MH" val="20161208160551"/>
  <p:tag name="MH_LIBRARY" val="GRAPHIC"/>
  <p:tag name="MH_ORDER" val="1"/>
  <p:tag name="MH_TYPE" val="Other"/>
</p:tagLst>
</file>

<file path=ppt/tags/tag89.xml><?xml version="1.0" encoding="utf-8"?>
<p:tagLst xmlns:p="http://schemas.openxmlformats.org/presentationml/2006/main">
  <p:tag name="MH" val="20161208160551"/>
  <p:tag name="MH_LIBRARY" val="GRAPHIC"/>
  <p:tag name="MH_ORDER" val="1"/>
  <p:tag name="MH_TYPE" val="Other"/>
</p:tagLst>
</file>

<file path=ppt/tags/tag9.xml><?xml version="1.0" encoding="utf-8"?>
<p:tagLst xmlns:p="http://schemas.openxmlformats.org/presentationml/2006/main">
  <p:tag name="MH" val="20161208160551"/>
  <p:tag name="MH_LIBRARY" val="GRAPHIC"/>
  <p:tag name="MH_ORDER" val="1"/>
  <p:tag name="MH_TYPE" val="Other"/>
</p:tagLst>
</file>

<file path=ppt/tags/tag90.xml><?xml version="1.0" encoding="utf-8"?>
<p:tagLst xmlns:p="http://schemas.openxmlformats.org/presentationml/2006/main">
  <p:tag name="MH" val="20161208160551"/>
  <p:tag name="MH_LIBRARY" val="GRAPHIC"/>
  <p:tag name="MH_ORDER" val="1"/>
  <p:tag name="MH_TYPE" val="Other"/>
</p:tagLst>
</file>

<file path=ppt/tags/tag91.xml><?xml version="1.0" encoding="utf-8"?>
<p:tagLst xmlns:p="http://schemas.openxmlformats.org/presentationml/2006/main">
  <p:tag name="MH" val="20161208160551"/>
  <p:tag name="MH_LIBRARY" val="GRAPHIC"/>
  <p:tag name="MH_ORDER" val="1"/>
  <p:tag name="MH_TYPE" val="Other"/>
</p:tagLst>
</file>

<file path=ppt/tags/tag92.xml><?xml version="1.0" encoding="utf-8"?>
<p:tagLst xmlns:p="http://schemas.openxmlformats.org/presentationml/2006/main">
  <p:tag name="PARID" val=""/>
  <p:tag name="WSLEVEL" val="1"/>
  <p:tag name="WSTITLE" val="目录 "/>
</p:tagLst>
</file>

<file path=ppt/tags/tag93.xml><?xml version="1.0" encoding="utf-8"?>
<p:tagLst xmlns:p="http://schemas.openxmlformats.org/presentationml/2006/main">
  <p:tag name="PARID" val=""/>
  <p:tag name="WSLEVEL" val="1"/>
  <p:tag name="WSTITLE" val="Slide 1"/>
</p:tagLst>
</file>

<file path=ppt/tags/tag94.xml><?xml version="1.0" encoding="utf-8"?>
<p:tagLst xmlns:p="http://schemas.openxmlformats.org/presentationml/2006/main">
  <p:tag name="MH" val="20161208160551"/>
  <p:tag name="MH_LIBRARY" val="GRAPHIC"/>
  <p:tag name="MH_ORDER" val="1"/>
  <p:tag name="MH_TYPE" val="Other"/>
</p:tagLst>
</file>

<file path=ppt/tags/tag95.xml><?xml version="1.0" encoding="utf-8"?>
<p:tagLst xmlns:p="http://schemas.openxmlformats.org/presentationml/2006/main">
  <p:tag name="MH" val="20161208160551"/>
  <p:tag name="MH_LIBRARY" val="GRAPHIC"/>
  <p:tag name="MH_ORDER" val="1"/>
  <p:tag name="MH_TYPE" val="Other"/>
</p:tagLst>
</file>

<file path=ppt/tags/tag96.xml><?xml version="1.0" encoding="utf-8"?>
<p:tagLst xmlns:p="http://schemas.openxmlformats.org/presentationml/2006/main">
  <p:tag name="MH" val="20161208160551"/>
  <p:tag name="MH_LIBRARY" val="GRAPHIC"/>
  <p:tag name="MH_ORDER" val="1"/>
  <p:tag name="MH_TYPE" val="Other"/>
</p:tagLst>
</file>

<file path=ppt/tags/tag97.xml><?xml version="1.0" encoding="utf-8"?>
<p:tagLst xmlns:p="http://schemas.openxmlformats.org/presentationml/2006/main">
  <p:tag name="PARID" val=""/>
  <p:tag name="WSLEVEL" val="1"/>
  <p:tag name="WSTITLE" val="目录 "/>
</p:tagLst>
</file>

<file path=ppt/tags/tag98.xml><?xml version="1.0" encoding="utf-8"?>
<p:tagLst xmlns:p="http://schemas.openxmlformats.org/presentationml/2006/main">
  <p:tag name="MH" val="20161208160551"/>
  <p:tag name="MH_LIBRARY" val="GRAPHIC"/>
  <p:tag name="MH_ORDER" val="1"/>
  <p:tag name="MH_TYPE" val="Other"/>
</p:tagLst>
</file>

<file path=ppt/tags/tag99.xml><?xml version="1.0" encoding="utf-8"?>
<p:tagLst xmlns:p="http://schemas.openxmlformats.org/presentationml/2006/main">
  <p:tag name="MH" val="20161208160551"/>
  <p:tag name="MH_LIBRARY" val="GRAPHIC"/>
  <p:tag name="MH_ORDER" val="1"/>
  <p:tag name="MH_TYPE" val="Other"/>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322</Paragraphs>
  <Slides>47</Slides>
  <Notes>44</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47</vt:i4>
      </vt:variant>
    </vt:vector>
  </HeadingPairs>
  <TitlesOfParts>
    <vt:vector baseType="lpstr" size="56">
      <vt:lpstr>Arial</vt:lpstr>
      <vt:lpstr>等线 Light</vt:lpstr>
      <vt:lpstr>等线</vt:lpstr>
      <vt:lpstr>微软雅黑</vt:lpstr>
      <vt:lpstr>Calibri Light</vt:lpstr>
      <vt:lpstr>Calibri</vt:lpstr>
      <vt:lpstr>思源黑体 CN Bold</vt:lpstr>
      <vt:lpstr>字体视界-NEW魏碑体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2021-08-22T11:49:01Z</dcterms:created>
  <cp:lastPrinted>2021-08-22T11:49:01Z</cp:lastPrinted>
  <dcterms:modified xsi:type="dcterms:W3CDTF">2021-08-22T05:35:24Z</dcterms:modified>
  <cp:revision>1</cp:revision>
</cp:coreProperties>
</file>