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3961" r:id="rId2"/>
  </p:sldMasterIdLst>
  <p:notesMasterIdLst>
    <p:notesMasterId r:id="rId3"/>
  </p:notesMasterIdLst>
  <p:sldIdLst>
    <p:sldId id="2682" r:id="rId4"/>
    <p:sldId id="2683" r:id="rId5"/>
    <p:sldId id="2684" r:id="rId6"/>
    <p:sldId id="2656" r:id="rId7"/>
    <p:sldId id="2661" r:id="rId8"/>
    <p:sldId id="2662" r:id="rId9"/>
    <p:sldId id="2675" r:id="rId10"/>
    <p:sldId id="2676" r:id="rId11"/>
    <p:sldId id="2685" r:id="rId12"/>
    <p:sldId id="2677" r:id="rId13"/>
    <p:sldId id="2663" r:id="rId14"/>
    <p:sldId id="2622" r:id="rId15"/>
    <p:sldId id="2623" r:id="rId16"/>
    <p:sldId id="2624" r:id="rId17"/>
    <p:sldId id="2686" r:id="rId18"/>
    <p:sldId id="2671" r:id="rId19"/>
    <p:sldId id="2672" r:id="rId20"/>
    <p:sldId id="2673" r:id="rId21"/>
    <p:sldId id="2674" r:id="rId22"/>
    <p:sldId id="2636" r:id="rId23"/>
    <p:sldId id="2687" r:id="rId24"/>
    <p:sldId id="2637" r:id="rId25"/>
    <p:sldId id="2650" r:id="rId26"/>
    <p:sldId id="2651" r:id="rId27"/>
    <p:sldId id="2652" r:id="rId28"/>
    <p:sldId id="2688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2986" autoAdjust="0"/>
  </p:normalViewPr>
  <p:slideViewPr>
    <p:cSldViewPr>
      <p:cViewPr varScale="1">
        <p:scale>
          <a:sx n="84" d="100"/>
          <a:sy n="84" d="100"/>
        </p:scale>
        <p:origin x="264" y="90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8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009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071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618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262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292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994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2152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538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943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6942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264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4289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8368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052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4438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740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5077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0123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784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7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491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839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72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223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671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25672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7153978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3324994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8774267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2572663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2147123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17909" y="5237017"/>
            <a:ext cx="2340487" cy="19956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1045" y="0"/>
            <a:ext cx="1707704" cy="1456085"/>
          </a:xfrm>
          <a:prstGeom prst="rect">
            <a:avLst/>
          </a:prstGeom>
        </p:spPr>
      </p:pic>
    </p:spTree>
    <p:extLst>
      <p:ext uri="{BB962C8B-B14F-4D97-AF65-F5344CB8AC3E}">
        <p14:creationId val="3758231910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9218106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6829986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3681143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6770291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9493037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7962064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832128"/>
      </p:ext>
    </p:extLst>
  </p:cSld>
  <p:clrMapOvr>
    <a:masterClrMapping/>
  </p:clrMapOvr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60" r:id="rId2"/>
  </p:sldLayoutIdLst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11764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>
    <mc:Choice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tags/tag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tags/tag6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tags/tag7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tags/tag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tags/tag4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89015" y="952029"/>
            <a:ext cx="6480720" cy="525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8934" y="342524"/>
            <a:ext cx="4240882" cy="20473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95725" y="4552429"/>
            <a:ext cx="5067300" cy="2303318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053111" y="2838188"/>
            <a:ext cx="475252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清新唯美文艺PPT模板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695263" y="3407754"/>
            <a:ext cx="34682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mtClean="0" sz="1200">
                <a:solidFill>
                  <a:schemeClr val="bg1"/>
                </a:solidFill>
                <a:cs charset="0" panose="020b0604020202020204" pitchFamily="34" typeface="Arial"/>
              </a:rPr>
              <a:t>|适用于述职报告|个人简介|工作总结|会议报告等|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81791" y="5632549"/>
            <a:ext cx="1876605" cy="1600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3" y="0"/>
            <a:ext cx="1761340" cy="1456085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578070" y="4155637"/>
            <a:ext cx="1702611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1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汇报人：张小张</a:t>
            </a:r>
          </a:p>
        </p:txBody>
      </p:sp>
    </p:spTree>
    <p:custDataLst>
      <p:tags r:id="rId8"/>
    </p:custDataLst>
    <p:extLst>
      <p:ext uri="{BB962C8B-B14F-4D97-AF65-F5344CB8AC3E}">
        <p14:creationId val="3009591295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1" id="3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1" spid="14"/>
      <p:bldP grpId="0" spid="15"/>
      <p:bldP grpId="1" spid="15"/>
      <p:bldP grpId="0" spid="2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695" y="3616325"/>
            <a:ext cx="418556" cy="418556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295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379" y="3616325"/>
            <a:ext cx="418556" cy="418556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295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098" y="1567679"/>
            <a:ext cx="418556" cy="418556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8C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098" y="5635928"/>
            <a:ext cx="418556" cy="418556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8C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383" y="1714774"/>
            <a:ext cx="4231988" cy="423505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2147483647 w 821" name="T0"/>
                    <a:gd fmla="*/ 2147483647 h 301" name="T1"/>
                    <a:gd fmla="*/ 0 w 821" name="T2"/>
                    <a:gd fmla="*/ 2147483647 h 301" name="T3"/>
                    <a:gd fmla="*/ 2147483647 w 821" name="T4"/>
                    <a:gd fmla="*/ 2147483647 h 301" name="T5"/>
                    <a:gd fmla="*/ 2147483647 w 821" name="T6"/>
                    <a:gd fmla="*/ 0 h 301" name="T7"/>
                    <a:gd fmla="*/ 2147483647 w 821" name="T8"/>
                    <a:gd fmla="*/ 0 h 301" name="T9"/>
                    <a:gd fmla="*/ 2147483647 w 821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2147483647 w 302" name="T0"/>
                    <a:gd fmla="*/ 2147483647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2147483647 w 302" name="T6"/>
                    <a:gd fmla="*/ 2147483647 h 821" name="T7"/>
                    <a:gd fmla="*/ 2147483647 w 302" name="T8"/>
                    <a:gd fmla="*/ 2147483647 h 821" name="T9"/>
                    <a:gd fmla="*/ 2147483647 w 302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2147483647 h 455" name="T1"/>
                    <a:gd fmla="*/ 2147483647 w 788" name="T2"/>
                    <a:gd fmla="*/ 2147483647 h 455" name="T3"/>
                    <a:gd fmla="*/ 2147483647 w 788" name="T4"/>
                    <a:gd fmla="*/ 2147483647 h 455" name="T5"/>
                    <a:gd fmla="*/ 2147483647 w 788" name="T6"/>
                    <a:gd fmla="*/ 2147483647 h 455" name="T7"/>
                    <a:gd fmla="*/ 2147483647 w 788" name="T8"/>
                    <a:gd fmla="*/ 2147483647 h 455" name="T9"/>
                    <a:gd fmla="*/ 2147483647 w 788" name="T10"/>
                    <a:gd fmla="*/ 2147483647 h 455" name="T11"/>
                    <a:gd fmla="*/ 2147483647 w 788" name="T12"/>
                    <a:gd fmla="*/ 2147483647 h 455" name="T13"/>
                    <a:gd fmla="*/ 2147483647 w 788" name="T14"/>
                    <a:gd fmla="*/ 2147483647 h 455" name="T15"/>
                    <a:gd fmla="*/ 2147483647 w 788" name="T16"/>
                    <a:gd fmla="*/ 2147483647 h 455" name="T17"/>
                    <a:gd fmla="*/ 2147483647 w 788" name="T18"/>
                    <a:gd fmla="*/ 2147483647 h 455" name="T19"/>
                    <a:gd fmla="*/ 2147483647 w 788" name="T20"/>
                    <a:gd fmla="*/ 2147483647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2147483647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2954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2147483647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2147483647 h 301" name="T7"/>
                    <a:gd fmla="*/ 2147483647 w 820" name="T8"/>
                    <a:gd fmla="*/ 2147483647 h 301" name="T9"/>
                    <a:gd fmla="*/ 2147483647 w 820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147483647 w 457" name="T0"/>
                    <a:gd fmla="*/ 2147483647 h 791" name="T1"/>
                    <a:gd fmla="*/ 2147483647 w 457" name="T2"/>
                    <a:gd fmla="*/ 2147483647 h 791" name="T3"/>
                    <a:gd fmla="*/ 2147483647 w 457" name="T4"/>
                    <a:gd fmla="*/ 2147483647 h 791" name="T5"/>
                    <a:gd fmla="*/ 2147483647 w 457" name="T6"/>
                    <a:gd fmla="*/ 2147483647 h 791" name="T7"/>
                    <a:gd fmla="*/ 2147483647 w 457" name="T8"/>
                    <a:gd fmla="*/ 2147483647 h 791" name="T9"/>
                    <a:gd fmla="*/ 2147483647 w 457" name="T10"/>
                    <a:gd fmla="*/ 2147483647 h 791" name="T11"/>
                    <a:gd fmla="*/ 2147483647 w 457" name="T12"/>
                    <a:gd fmla="*/ 2147483647 h 791" name="T13"/>
                    <a:gd fmla="*/ 2147483647 w 457" name="T14"/>
                    <a:gd fmla="*/ 2147483647 h 791" name="T15"/>
                    <a:gd fmla="*/ 2147483647 w 457" name="T16"/>
                    <a:gd fmla="*/ 2147483647 h 791" name="T17"/>
                    <a:gd fmla="*/ 2147483647 w 457" name="T18"/>
                    <a:gd fmla="*/ 2147483647 h 791" name="T19"/>
                    <a:gd fmla="*/ 2147483647 w 457" name="T20"/>
                    <a:gd fmla="*/ 2147483647 h 791" name="T21"/>
                    <a:gd fmla="*/ 0 w 457" name="T22"/>
                    <a:gd fmla="*/ 2147483647 h 791" name="T23"/>
                    <a:gd fmla="*/ 2147483647 w 457" name="T24"/>
                    <a:gd fmla="*/ 2147483647 h 791" name="T25"/>
                    <a:gd fmla="*/ 2147483647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008C8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2147483647 w 301" name="T0"/>
                    <a:gd fmla="*/ 2147483647 h 821" name="T1"/>
                    <a:gd fmla="*/ 2147483647 w 301" name="T2"/>
                    <a:gd fmla="*/ 2147483647 h 821" name="T3"/>
                    <a:gd fmla="*/ 2147483647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2147483647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2147483647 w 791" name="T0"/>
                    <a:gd fmla="*/ 2147483647 h 456" name="T1"/>
                    <a:gd fmla="*/ 2147483647 w 791" name="T2"/>
                    <a:gd fmla="*/ 2147483647 h 456" name="T3"/>
                    <a:gd fmla="*/ 2147483647 w 791" name="T4"/>
                    <a:gd fmla="*/ 2147483647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2147483647 h 456" name="T11"/>
                    <a:gd fmla="*/ 2147483647 w 791" name="T12"/>
                    <a:gd fmla="*/ 2147483647 h 456" name="T13"/>
                    <a:gd fmla="*/ 2147483647 w 791" name="T14"/>
                    <a:gd fmla="*/ 2147483647 h 456" name="T15"/>
                    <a:gd fmla="*/ 2147483647 w 791" name="T16"/>
                    <a:gd fmla="*/ 2147483647 h 456" name="T17"/>
                    <a:gd fmla="*/ 2147483647 w 791" name="T18"/>
                    <a:gd fmla="*/ 2147483647 h 456" name="T19"/>
                    <a:gd fmla="*/ 2147483647 w 791" name="T20"/>
                    <a:gd fmla="*/ 2147483647 h 456" name="T21"/>
                    <a:gd fmla="*/ 2147483647 w 791" name="T22"/>
                    <a:gd fmla="*/ 0 h 456" name="T23"/>
                    <a:gd fmla="*/ 2147483647 w 791" name="T24"/>
                    <a:gd fmla="*/ 2147483647 h 456" name="T25"/>
                    <a:gd fmla="*/ 2147483647 w 791" name="T26"/>
                    <a:gd fmla="*/ 2147483647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2954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2147483647 w 457" name="T0"/>
                  <a:gd fmla="*/ 2147483647 h 791" name="T1"/>
                  <a:gd fmla="*/ 2147483647 w 457" name="T2"/>
                  <a:gd fmla="*/ 2147483647 h 791" name="T3"/>
                  <a:gd fmla="*/ 2147483647 w 457" name="T4"/>
                  <a:gd fmla="*/ 2147483647 h 791" name="T5"/>
                  <a:gd fmla="*/ 2147483647 w 457" name="T6"/>
                  <a:gd fmla="*/ 2147483647 h 791" name="T7"/>
                  <a:gd fmla="*/ 2147483647 w 457" name="T8"/>
                  <a:gd fmla="*/ 2147483647 h 791" name="T9"/>
                  <a:gd fmla="*/ 2147483647 w 457" name="T10"/>
                  <a:gd fmla="*/ 2147483647 h 791" name="T11"/>
                  <a:gd fmla="*/ 2147483647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47483647 w 457" name="T18"/>
                  <a:gd fmla="*/ 2147483647 h 791" name="T19"/>
                  <a:gd fmla="*/ 2147483647 w 457" name="T20"/>
                  <a:gd fmla="*/ 2147483647 h 791" name="T21"/>
                  <a:gd fmla="*/ 2147483647 w 457" name="T22"/>
                  <a:gd fmla="*/ 2147483647 h 791" name="T23"/>
                  <a:gd fmla="*/ 2147483647 w 457" name="T24"/>
                  <a:gd fmla="*/ 2147483647 h 791" name="T25"/>
                  <a:gd fmla="*/ 2147483647 w 457" name="T26"/>
                  <a:gd fmla="*/ 2147483647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008C8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01</a:t>
              </a: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04</a:t>
              </a: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79" y="289469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03</a:t>
              </a: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6" y="121260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86647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589282" y="154572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083823" y="369943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9145433" y="36513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5768854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977060" y="544810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1" name="矩形 40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42" name="矩形 41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723823013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4"/>
      <p:bldP grpId="0" spid="55"/>
      <p:bldP grpId="0" spid="56"/>
      <p:bldP grpId="0" spid="5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gdLst>
              <a:gd fmla="*/ 101 w 5540" name="T0"/>
              <a:gd fmla="*/ 0 h 1497" name="T1"/>
              <a:gd fmla="*/ 144 w 5540" name="T2"/>
              <a:gd fmla="*/ 8 h 1497" name="T3"/>
              <a:gd fmla="*/ 226 w 5540" name="T4"/>
              <a:gd fmla="*/ 24 h 1497" name="T5"/>
              <a:gd fmla="*/ 346 w 5540" name="T6"/>
              <a:gd fmla="*/ 44 h 1497" name="T7"/>
              <a:gd fmla="*/ 501 w 5540" name="T8"/>
              <a:gd fmla="*/ 69 h 1497" name="T9"/>
              <a:gd fmla="*/ 687 w 5540" name="T10"/>
              <a:gd fmla="*/ 95 h 1497" name="T11"/>
              <a:gd fmla="*/ 905 w 5540" name="T12"/>
              <a:gd fmla="*/ 122 h 1497" name="T13"/>
              <a:gd fmla="*/ 1150 w 5540" name="T14"/>
              <a:gd fmla="*/ 147 h 1497" name="T15"/>
              <a:gd fmla="*/ 1420 w 5540" name="T16"/>
              <a:gd fmla="*/ 171 h 1497" name="T17"/>
              <a:gd fmla="*/ 1712 w 5540" name="T18"/>
              <a:gd fmla="*/ 189 h 1497" name="T19"/>
              <a:gd fmla="*/ 2023 w 5540" name="T20"/>
              <a:gd fmla="*/ 203 h 1497" name="T21"/>
              <a:gd fmla="*/ 2352 w 5540" name="T22"/>
              <a:gd fmla="*/ 208 h 1497" name="T23"/>
              <a:gd fmla="*/ 2697 w 5540" name="T24"/>
              <a:gd fmla="*/ 204 h 1497" name="T25"/>
              <a:gd fmla="*/ 3053 w 5540" name="T26"/>
              <a:gd fmla="*/ 191 h 1497" name="T27"/>
              <a:gd fmla="*/ 3458 w 5540" name="T28"/>
              <a:gd fmla="*/ 176 h 1497" name="T29"/>
              <a:gd fmla="*/ 3824 w 5540" name="T30"/>
              <a:gd fmla="*/ 169 h 1497" name="T31"/>
              <a:gd fmla="*/ 4154 w 5540" name="T32"/>
              <a:gd fmla="*/ 174 h 1497" name="T33"/>
              <a:gd fmla="*/ 4446 w 5540" name="T34"/>
              <a:gd fmla="*/ 188 h 1497" name="T35"/>
              <a:gd fmla="*/ 4701 w 5540" name="T36"/>
              <a:gd fmla="*/ 210 h 1497" name="T37"/>
              <a:gd fmla="*/ 4922 w 5540" name="T38"/>
              <a:gd fmla="*/ 238 h 1497" name="T39"/>
              <a:gd fmla="*/ 5108 w 5540" name="T40"/>
              <a:gd fmla="*/ 274 h 1497" name="T41"/>
              <a:gd fmla="*/ 5258 w 5540" name="T42"/>
              <a:gd fmla="*/ 313 h 1497" name="T43"/>
              <a:gd fmla="*/ 5376 w 5540" name="T44"/>
              <a:gd fmla="*/ 356 h 1497" name="T45"/>
              <a:gd fmla="*/ 5462 w 5540" name="T46"/>
              <a:gd fmla="*/ 402 h 1497" name="T47"/>
              <a:gd fmla="*/ 5516 w 5540" name="T48"/>
              <a:gd fmla="*/ 448 h 1497" name="T49"/>
              <a:gd fmla="*/ 5540 w 5540" name="T50"/>
              <a:gd fmla="*/ 497 h 1497" name="T51"/>
              <a:gd fmla="*/ 5496 w 5540" name="T52"/>
              <a:gd fmla="*/ 566 h 1497" name="T53"/>
              <a:gd fmla="*/ 5418 w 5540" name="T54"/>
              <a:gd fmla="*/ 623 h 1497" name="T55"/>
              <a:gd fmla="*/ 5310 w 5540" name="T56"/>
              <a:gd fmla="*/ 667 h 1497" name="T57"/>
              <a:gd fmla="*/ 5174 w 5540" name="T58"/>
              <a:gd fmla="*/ 701 h 1497" name="T59"/>
              <a:gd fmla="*/ 5010 w 5540" name="T60"/>
              <a:gd fmla="*/ 727 h 1497" name="T61"/>
              <a:gd fmla="*/ 4822 w 5540" name="T62"/>
              <a:gd fmla="*/ 747 h 1497" name="T63"/>
              <a:gd fmla="*/ 4613 w 5540" name="T64"/>
              <a:gd fmla="*/ 762 h 1497" name="T65"/>
              <a:gd fmla="*/ 4382 w 5540" name="T66"/>
              <a:gd fmla="*/ 776 h 1497" name="T67"/>
              <a:gd fmla="*/ 4133 w 5540" name="T68"/>
              <a:gd fmla="*/ 789 h 1497" name="T69"/>
              <a:gd fmla="*/ 3870 w 5540" name="T70"/>
              <a:gd fmla="*/ 804 h 1497" name="T71"/>
              <a:gd fmla="*/ 3591 w 5540" name="T72"/>
              <a:gd fmla="*/ 823 h 1497" name="T73"/>
              <a:gd fmla="*/ 3304 w 5540" name="T74"/>
              <a:gd fmla="*/ 850 h 1497" name="T75"/>
              <a:gd fmla="*/ 3006 w 5540" name="T76"/>
              <a:gd fmla="*/ 884 h 1497" name="T77"/>
              <a:gd fmla="*/ 2702 w 5540" name="T78"/>
              <a:gd fmla="*/ 928 h 1497" name="T79"/>
              <a:gd fmla="*/ 2393 w 5540" name="T80"/>
              <a:gd fmla="*/ 983 h 1497" name="T81"/>
              <a:gd fmla="*/ 2082 w 5540" name="T82"/>
              <a:gd fmla="*/ 1054 h 1497" name="T83"/>
              <a:gd fmla="*/ 1852 w 5540" name="T84"/>
              <a:gd fmla="*/ 1122 h 1497" name="T85"/>
              <a:gd fmla="*/ 1653 w 5540" name="T86"/>
              <a:gd fmla="*/ 1203 h 1497" name="T87"/>
              <a:gd fmla="*/ 1484 w 5540" name="T88"/>
              <a:gd fmla="*/ 1293 h 1497" name="T89"/>
              <a:gd fmla="*/ 1339 w 5540" name="T90"/>
              <a:gd fmla="*/ 1392 h 1497" name="T91"/>
              <a:gd fmla="*/ 1221 w 5540" name="T92"/>
              <a:gd fmla="*/ 1497 h 1497" name="T93"/>
              <a:gd fmla="*/ 981 w 5540" name="T94"/>
              <a:gd fmla="*/ 1489 h 1497" name="T95"/>
              <a:gd fmla="*/ 745 w 5540" name="T96"/>
              <a:gd fmla="*/ 1477 h 1497" name="T97"/>
              <a:gd fmla="*/ 518 w 5540" name="T98"/>
              <a:gd fmla="*/ 1463 h 1497" name="T99"/>
              <a:gd fmla="*/ 312 w 5540" name="T100"/>
              <a:gd fmla="*/ 1448 h 1497" name="T101"/>
              <a:gd fmla="*/ 137 w 5540" name="T102"/>
              <a:gd fmla="*/ 1433 h 1497" name="T103"/>
              <a:gd fmla="*/ 0 w 5540" name="T104"/>
              <a:gd fmla="*/ 1418 h 1497" name="T105"/>
              <a:gd fmla="*/ 96 w 5540" name="T106"/>
              <a:gd fmla="*/ 0 h 149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97" w="5540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gdLst>
              <a:gd fmla="*/ 0 w 4066" name="T0"/>
              <a:gd fmla="*/ 951 h 1280" name="T1"/>
              <a:gd fmla="*/ 0 w 4066" name="T2"/>
              <a:gd fmla="*/ 951 h 1280" name="T3"/>
              <a:gd fmla="*/ 3571 w 4066" name="T4"/>
              <a:gd fmla="*/ 39 h 1280" name="T5"/>
              <a:gd fmla="*/ 3733 w 4066" name="T6"/>
              <a:gd fmla="*/ 121 h 1280" name="T7"/>
              <a:gd fmla="*/ 3867 w 4066" name="T8"/>
              <a:gd fmla="*/ 207 h 1280" name="T9"/>
              <a:gd fmla="*/ 3968 w 4066" name="T10"/>
              <a:gd fmla="*/ 294 h 1280" name="T11"/>
              <a:gd fmla="*/ 4036 w 4066" name="T12"/>
              <a:gd fmla="*/ 378 h 1280" name="T13"/>
              <a:gd fmla="*/ 4066 w 4066" name="T14"/>
              <a:gd fmla="*/ 459 h 1280" name="T15"/>
              <a:gd fmla="*/ 4064 w 4066" name="T16"/>
              <a:gd fmla="*/ 456 h 1280" name="T17"/>
              <a:gd fmla="*/ 4024 w 4066" name="T18"/>
              <a:gd fmla="*/ 518 h 1280" name="T19"/>
              <a:gd fmla="*/ 3950 w 4066" name="T20"/>
              <a:gd fmla="*/ 566 h 1280" name="T21"/>
              <a:gd fmla="*/ 3845 w 4066" name="T22"/>
              <a:gd fmla="*/ 601 h 1280" name="T23"/>
              <a:gd fmla="*/ 3710 w 4066" name="T24"/>
              <a:gd fmla="*/ 628 h 1280" name="T25"/>
              <a:gd fmla="*/ 3549 w 4066" name="T26"/>
              <a:gd fmla="*/ 647 h 1280" name="T27"/>
              <a:gd fmla="*/ 3367 w 4066" name="T28"/>
              <a:gd fmla="*/ 662 h 1280" name="T29"/>
              <a:gd fmla="*/ 3163 w 4066" name="T30"/>
              <a:gd fmla="*/ 674 h 1280" name="T31"/>
              <a:gd fmla="*/ 2940 w 4066" name="T32"/>
              <a:gd fmla="*/ 686 h 1280" name="T33"/>
              <a:gd fmla="*/ 2702 w 4066" name="T34"/>
              <a:gd fmla="*/ 699 h 1280" name="T35"/>
              <a:gd fmla="*/ 2452 w 4066" name="T36"/>
              <a:gd fmla="*/ 719 h 1280" name="T37"/>
              <a:gd fmla="*/ 2190 w 4066" name="T38"/>
              <a:gd fmla="*/ 745 h 1280" name="T39"/>
              <a:gd fmla="*/ 1920 w 4066" name="T40"/>
              <a:gd fmla="*/ 780 h 1280" name="T41"/>
              <a:gd fmla="*/ 1646 w 4066" name="T42"/>
              <a:gd fmla="*/ 829 h 1280" name="T43"/>
              <a:gd fmla="*/ 1370 w 4066" name="T44"/>
              <a:gd fmla="*/ 890 h 1280" name="T45"/>
              <a:gd fmla="*/ 1153 w 4066" name="T46"/>
              <a:gd fmla="*/ 958 h 1280" name="T47"/>
              <a:gd fmla="*/ 973 w 4066" name="T48"/>
              <a:gd fmla="*/ 1037 h 1280" name="T49"/>
              <a:gd fmla="*/ 824 w 4066" name="T50"/>
              <a:gd fmla="*/ 1128 h 1280" name="T51"/>
              <a:gd fmla="*/ 704 w 4066" name="T52"/>
              <a:gd fmla="*/ 1228 h 1280" name="T53"/>
              <a:gd fmla="*/ 549 w 4066" name="T54"/>
              <a:gd fmla="*/ 1255 h 1280" name="T55"/>
              <a:gd fmla="*/ 360 w 4066" name="T56"/>
              <a:gd fmla="*/ 1198 h 1280" name="T57"/>
              <a:gd fmla="*/ 206 w 4066" name="T58"/>
              <a:gd fmla="*/ 1133 h 1280" name="T59"/>
              <a:gd fmla="*/ 91 w 4066" name="T60"/>
              <a:gd fmla="*/ 1064 h 1280" name="T61"/>
              <a:gd fmla="*/ 20 w 4066" name="T62"/>
              <a:gd fmla="*/ 990 h 1280" name="T63"/>
              <a:gd fmla="*/ 12 w 4066" name="T64"/>
              <a:gd fmla="*/ 885 h 1280" name="T65"/>
              <a:gd fmla="*/ 61 w 4066" name="T66"/>
              <a:gd fmla="*/ 763 h 1280" name="T67"/>
              <a:gd fmla="*/ 139 w 4066" name="T68"/>
              <a:gd fmla="*/ 657 h 1280" name="T69"/>
              <a:gd fmla="*/ 243 w 4066" name="T70"/>
              <a:gd fmla="*/ 566 h 1280" name="T71"/>
              <a:gd fmla="*/ 372 w 4066" name="T72"/>
              <a:gd fmla="*/ 486 h 1280" name="T73"/>
              <a:gd fmla="*/ 520 w 4066" name="T74"/>
              <a:gd fmla="*/ 420 h 1280" name="T75"/>
              <a:gd fmla="*/ 687 w 4066" name="T76"/>
              <a:gd fmla="*/ 365 h 1280" name="T77"/>
              <a:gd fmla="*/ 868 w 4066" name="T78"/>
              <a:gd fmla="*/ 317 h 1280" name="T79"/>
              <a:gd fmla="*/ 1061 w 4066" name="T80"/>
              <a:gd fmla="*/ 280 h 1280" name="T81"/>
              <a:gd fmla="*/ 1262 w 4066" name="T82"/>
              <a:gd fmla="*/ 248 h 1280" name="T83"/>
              <a:gd fmla="*/ 1467 w 4066" name="T84"/>
              <a:gd fmla="*/ 224 h 1280" name="T85"/>
              <a:gd fmla="*/ 1677 w 4066" name="T86"/>
              <a:gd fmla="*/ 204 h 1280" name="T87"/>
              <a:gd fmla="*/ 1883 w 4066" name="T88"/>
              <a:gd fmla="*/ 189 h 1280" name="T89"/>
              <a:gd fmla="*/ 2087 w 4066" name="T90"/>
              <a:gd fmla="*/ 175 h 1280" name="T91"/>
              <a:gd fmla="*/ 2281 w 4066" name="T92"/>
              <a:gd fmla="*/ 164 h 1280" name="T93"/>
              <a:gd fmla="*/ 2467 w 4066" name="T94"/>
              <a:gd fmla="*/ 152 h 1280" name="T95"/>
              <a:gd fmla="*/ 2639 w 4066" name="T96"/>
              <a:gd fmla="*/ 140 h 1280" name="T97"/>
              <a:gd fmla="*/ 2795 w 4066" name="T98"/>
              <a:gd fmla="*/ 126 h 1280" name="T99"/>
              <a:gd fmla="*/ 3095 w 4066" name="T100"/>
              <a:gd fmla="*/ 86 h 1280" name="T101"/>
              <a:gd fmla="*/ 3359 w 4066" name="T102"/>
              <a:gd fmla="*/ 30 h 128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280" w="4065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gdLst>
              <a:gd fmla="*/ 2348 w 3030" name="T0"/>
              <a:gd fmla="*/ 25 h 988" name="T1"/>
              <a:gd fmla="*/ 2537 w 3030" name="T2"/>
              <a:gd fmla="*/ 82 h 988" name="T3"/>
              <a:gd fmla="*/ 2700 w 3030" name="T4"/>
              <a:gd fmla="*/ 150 h 988" name="T5"/>
              <a:gd fmla="*/ 2833 w 3030" name="T6"/>
              <a:gd fmla="*/ 221 h 988" name="T7"/>
              <a:gd fmla="*/ 2934 w 3030" name="T8"/>
              <a:gd fmla="*/ 297 h 988" name="T9"/>
              <a:gd fmla="*/ 3000 w 3030" name="T10"/>
              <a:gd fmla="*/ 371 h 988" name="T11"/>
              <a:gd fmla="*/ 3030 w 3030" name="T12"/>
              <a:gd fmla="*/ 442 h 988" name="T13"/>
              <a:gd fmla="*/ 3029 w 3030" name="T14"/>
              <a:gd fmla="*/ 441 h 988" name="T15"/>
              <a:gd fmla="*/ 2992 w 3030" name="T16"/>
              <a:gd fmla="*/ 493 h 988" name="T17"/>
              <a:gd fmla="*/ 2924 w 3030" name="T18"/>
              <a:gd fmla="*/ 532 h 988" name="T19"/>
              <a:gd fmla="*/ 2826 w 3030" name="T20"/>
              <a:gd fmla="*/ 559 h 988" name="T21"/>
              <a:gd fmla="*/ 2701 w 3030" name="T22"/>
              <a:gd fmla="*/ 579 h 988" name="T23"/>
              <a:gd fmla="*/ 2553 w 3030" name="T24"/>
              <a:gd fmla="*/ 593 h 988" name="T25"/>
              <a:gd fmla="*/ 2384 w 3030" name="T26"/>
              <a:gd fmla="*/ 604 h 988" name="T27"/>
              <a:gd fmla="*/ 2196 w 3030" name="T28"/>
              <a:gd fmla="*/ 615 h 988" name="T29"/>
              <a:gd fmla="*/ 1994 w 3030" name="T30"/>
              <a:gd fmla="*/ 626 h 988" name="T31"/>
              <a:gd fmla="*/ 1778 w 3030" name="T32"/>
              <a:gd fmla="*/ 643 h 988" name="T33"/>
              <a:gd fmla="*/ 1553 w 3030" name="T34"/>
              <a:gd fmla="*/ 667 h 988" name="T35"/>
              <a:gd fmla="*/ 1320 w 3030" name="T36"/>
              <a:gd fmla="*/ 699 h 988" name="T37"/>
              <a:gd fmla="*/ 1084 w 3030" name="T38"/>
              <a:gd fmla="*/ 745 h 988" name="T39"/>
              <a:gd fmla="*/ 879 w 3030" name="T40"/>
              <a:gd fmla="*/ 797 h 988" name="T41"/>
              <a:gd fmla="*/ 729 w 3030" name="T42"/>
              <a:gd fmla="*/ 853 h 988" name="T43"/>
              <a:gd fmla="*/ 606 w 3030" name="T44"/>
              <a:gd fmla="*/ 917 h 988" name="T45"/>
              <a:gd fmla="*/ 503 w 3030" name="T46"/>
              <a:gd fmla="*/ 988 h 988" name="T47"/>
              <a:gd fmla="*/ 339 w 3030" name="T48"/>
              <a:gd fmla="*/ 925 h 988" name="T49"/>
              <a:gd fmla="*/ 202 w 3030" name="T50"/>
              <a:gd fmla="*/ 856 h 988" name="T51"/>
              <a:gd fmla="*/ 98 w 3030" name="T52"/>
              <a:gd fmla="*/ 787 h 988" name="T53"/>
              <a:gd fmla="*/ 28 w 3030" name="T54"/>
              <a:gd fmla="*/ 716 h 988" name="T55"/>
              <a:gd fmla="*/ 0 w 3030" name="T56"/>
              <a:gd fmla="*/ 650 h 988" name="T57"/>
              <a:gd fmla="*/ 10 w 3030" name="T58"/>
              <a:gd fmla="*/ 591 h 988" name="T59"/>
              <a:gd fmla="*/ 55 w 3030" name="T60"/>
              <a:gd fmla="*/ 486 h 988" name="T61"/>
              <a:gd fmla="*/ 131 w 3030" name="T62"/>
              <a:gd fmla="*/ 397 h 988" name="T63"/>
              <a:gd fmla="*/ 231 w 3030" name="T64"/>
              <a:gd fmla="*/ 321 h 988" name="T65"/>
              <a:gd fmla="*/ 354 w 3030" name="T66"/>
              <a:gd fmla="*/ 256 h 988" name="T67"/>
              <a:gd fmla="*/ 496 w 3030" name="T68"/>
              <a:gd fmla="*/ 204 h 988" name="T69"/>
              <a:gd fmla="*/ 653 w 3030" name="T70"/>
              <a:gd fmla="*/ 162 h 988" name="T71"/>
              <a:gd fmla="*/ 820 w 3030" name="T72"/>
              <a:gd fmla="*/ 126 h 988" name="T73"/>
              <a:gd fmla="*/ 998 w 3030" name="T74"/>
              <a:gd fmla="*/ 101 h 988" name="T75"/>
              <a:gd fmla="*/ 1180 w 3030" name="T76"/>
              <a:gd fmla="*/ 79 h 988" name="T77"/>
              <a:gd fmla="*/ 1362 w 3030" name="T78"/>
              <a:gd fmla="*/ 64 h 988" name="T79"/>
              <a:gd fmla="*/ 1545 w 3030" name="T80"/>
              <a:gd fmla="*/ 50 h 988" name="T81"/>
              <a:gd fmla="*/ 1719 w 3030" name="T82"/>
              <a:gd fmla="*/ 40 h 988" name="T83"/>
              <a:gd fmla="*/ 1886 w 3030" name="T84"/>
              <a:gd fmla="*/ 30 h 988" name="T85"/>
              <a:gd fmla="*/ 2039 w 3030" name="T86"/>
              <a:gd fmla="*/ 20 h 988" name="T87"/>
              <a:gd fmla="*/ 2176 w 3030" name="T88"/>
              <a:gd fmla="*/ 6 h 9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987" w="3030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gdLst>
              <a:gd fmla="*/ 2772 w 2789" name="T0"/>
              <a:gd fmla="*/ 1 h 1385" name="T1"/>
              <a:gd fmla="*/ 2776 w 2789" name="T2"/>
              <a:gd fmla="*/ 18 h 1385" name="T3"/>
              <a:gd fmla="*/ 2783 w 2789" name="T4"/>
              <a:gd fmla="*/ 52 h 1385" name="T5"/>
              <a:gd fmla="*/ 2788 w 2789" name="T6"/>
              <a:gd fmla="*/ 99 h 1385" name="T7"/>
              <a:gd fmla="*/ 2789 w 2789" name="T8"/>
              <a:gd fmla="*/ 157 h 1385" name="T9"/>
              <a:gd fmla="*/ 2784 w 2789" name="T10"/>
              <a:gd fmla="*/ 224 h 1385" name="T11"/>
              <a:gd fmla="*/ 2769 w 2789" name="T12"/>
              <a:gd fmla="*/ 297 h 1385" name="T13"/>
              <a:gd fmla="*/ 2742 w 2789" name="T14"/>
              <a:gd fmla="*/ 375 h 1385" name="T15"/>
              <a:gd fmla="*/ 2698 w 2789" name="T16"/>
              <a:gd fmla="*/ 456 h 1385" name="T17"/>
              <a:gd fmla="*/ 2637 w 2789" name="T18"/>
              <a:gd fmla="*/ 535 h 1385" name="T19"/>
              <a:gd fmla="*/ 2555 w 2789" name="T20"/>
              <a:gd fmla="*/ 615 h 1385" name="T21"/>
              <a:gd fmla="*/ 2448 w 2789" name="T22"/>
              <a:gd fmla="*/ 687 h 1385" name="T23"/>
              <a:gd fmla="*/ 2315 w 2789" name="T24"/>
              <a:gd fmla="*/ 755 h 1385" name="T25"/>
              <a:gd fmla="*/ 2153 w 2789" name="T26"/>
              <a:gd fmla="*/ 812 h 1385" name="T27"/>
              <a:gd fmla="*/ 1957 w 2789" name="T28"/>
              <a:gd fmla="*/ 860 h 1385" name="T29"/>
              <a:gd fmla="*/ 1727 w 2789" name="T30"/>
              <a:gd fmla="*/ 893 h 1385" name="T31"/>
              <a:gd fmla="*/ 1604 w 2789" name="T32"/>
              <a:gd fmla="*/ 903 h 1385" name="T33"/>
              <a:gd fmla="*/ 1467 w 2789" name="T34"/>
              <a:gd fmla="*/ 914 h 1385" name="T35"/>
              <a:gd fmla="*/ 1317 w 2789" name="T36"/>
              <a:gd fmla="*/ 922 h 1385" name="T37"/>
              <a:gd fmla="*/ 1160 w 2789" name="T38"/>
              <a:gd fmla="*/ 932 h 1385" name="T39"/>
              <a:gd fmla="*/ 1000 w 2789" name="T40"/>
              <a:gd fmla="*/ 946 h 1385" name="T41"/>
              <a:gd fmla="*/ 839 w 2789" name="T42"/>
              <a:gd fmla="*/ 963 h 1385" name="T43"/>
              <a:gd fmla="*/ 684 w 2789" name="T44"/>
              <a:gd fmla="*/ 986 h 1385" name="T45"/>
              <a:gd fmla="*/ 535 w 2789" name="T46"/>
              <a:gd fmla="*/ 1017 h 1385" name="T47"/>
              <a:gd fmla="*/ 402 w 2789" name="T48"/>
              <a:gd fmla="*/ 1057 h 1385" name="T49"/>
              <a:gd fmla="*/ 284 w 2789" name="T50"/>
              <a:gd fmla="*/ 1106 h 1385" name="T51"/>
              <a:gd fmla="*/ 186 w 2789" name="T52"/>
              <a:gd fmla="*/ 1169 h 1385" name="T53"/>
              <a:gd fmla="*/ 113 w 2789" name="T54"/>
              <a:gd fmla="*/ 1245 h 1385" name="T55"/>
              <a:gd fmla="*/ 69 w 2789" name="T56"/>
              <a:gd fmla="*/ 1334 h 1385" name="T57"/>
              <a:gd fmla="*/ 57 w 2789" name="T58"/>
              <a:gd fmla="*/ 1383 h 1385" name="T59"/>
              <a:gd fmla="*/ 49 w 2789" name="T60"/>
              <a:gd fmla="*/ 1361 h 1385" name="T61"/>
              <a:gd fmla="*/ 37 w 2789" name="T62"/>
              <a:gd fmla="*/ 1321 h 1385" name="T63"/>
              <a:gd fmla="*/ 22 w 2789" name="T64"/>
              <a:gd fmla="*/ 1265 h 1385" name="T65"/>
              <a:gd fmla="*/ 10 w 2789" name="T66"/>
              <a:gd fmla="*/ 1194 h 1385" name="T67"/>
              <a:gd fmla="*/ 2 w 2789" name="T68"/>
              <a:gd fmla="*/ 1113 h 1385" name="T69"/>
              <a:gd fmla="*/ 2 w 2789" name="T70"/>
              <a:gd fmla="*/ 1023 h 1385" name="T71"/>
              <a:gd fmla="*/ 15 w 2789" name="T72"/>
              <a:gd fmla="*/ 929 h 1385" name="T73"/>
              <a:gd fmla="*/ 42 w 2789" name="T74"/>
              <a:gd fmla="*/ 831 h 1385" name="T75"/>
              <a:gd fmla="*/ 88 w 2789" name="T76"/>
              <a:gd fmla="*/ 733 h 1385" name="T77"/>
              <a:gd fmla="*/ 155 w 2789" name="T78"/>
              <a:gd fmla="*/ 637 h 1385" name="T79"/>
              <a:gd fmla="*/ 246 w 2789" name="T80"/>
              <a:gd fmla="*/ 547 h 1385" name="T81"/>
              <a:gd fmla="*/ 368 w 2789" name="T82"/>
              <a:gd fmla="*/ 464 h 1385" name="T83"/>
              <a:gd fmla="*/ 520 w 2789" name="T84"/>
              <a:gd fmla="*/ 392 h 1385" name="T85"/>
              <a:gd fmla="*/ 706 w 2789" name="T86"/>
              <a:gd fmla="*/ 332 h 1385" name="T87"/>
              <a:gd fmla="*/ 944 w 2789" name="T88"/>
              <a:gd fmla="*/ 280 h 1385" name="T89"/>
              <a:gd fmla="*/ 1179 w 2789" name="T90"/>
              <a:gd fmla="*/ 241 h 1385" name="T91"/>
              <a:gd fmla="*/ 1408 w 2789" name="T92"/>
              <a:gd fmla="*/ 212 h 1385" name="T93"/>
              <a:gd fmla="*/ 1629 w 2789" name="T94"/>
              <a:gd fmla="*/ 192 h 1385" name="T95"/>
              <a:gd fmla="*/ 1839 w 2789" name="T96"/>
              <a:gd fmla="*/ 179 h 1385" name="T97"/>
              <a:gd fmla="*/ 2033 w 2789" name="T98"/>
              <a:gd fmla="*/ 169 h 1385" name="T99"/>
              <a:gd fmla="*/ 2212 w 2789" name="T100"/>
              <a:gd fmla="*/ 158 h 1385" name="T101"/>
              <a:gd fmla="*/ 2371 w 2789" name="T102"/>
              <a:gd fmla="*/ 145 h 1385" name="T103"/>
              <a:gd fmla="*/ 2507 w 2789" name="T104"/>
              <a:gd fmla="*/ 130 h 1385" name="T105"/>
              <a:gd fmla="*/ 2621 w 2789" name="T106"/>
              <a:gd fmla="*/ 106 h 1385" name="T107"/>
              <a:gd fmla="*/ 2703 w 2789" name="T108"/>
              <a:gd fmla="*/ 72 h 1385" name="T109"/>
              <a:gd fmla="*/ 2757 w 2789" name="T110"/>
              <a:gd fmla="*/ 27 h 138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85" w="2789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gdLst>
              <a:gd fmla="*/ 3620 w 3642" name="T0"/>
              <a:gd fmla="*/ 8 h 1811" name="T1"/>
              <a:gd fmla="*/ 3630 w 3642" name="T2"/>
              <a:gd fmla="*/ 52 h 1811" name="T3"/>
              <a:gd fmla="*/ 3640 w 3642" name="T4"/>
              <a:gd fmla="*/ 127 h 1811" name="T5"/>
              <a:gd fmla="*/ 3640 w 3642" name="T6"/>
              <a:gd fmla="*/ 226 h 1811" name="T7"/>
              <a:gd fmla="*/ 3625 w 3642" name="T8"/>
              <a:gd fmla="*/ 343 h 1811" name="T9"/>
              <a:gd fmla="*/ 3586 w 3642" name="T10"/>
              <a:gd fmla="*/ 473 h 1811" name="T11"/>
              <a:gd fmla="*/ 3515 w 3642" name="T12"/>
              <a:gd fmla="*/ 608 h 1811" name="T13"/>
              <a:gd fmla="*/ 3402 w 3642" name="T14"/>
              <a:gd fmla="*/ 743 h 1811" name="T15"/>
              <a:gd fmla="*/ 3242 w 3642" name="T16"/>
              <a:gd fmla="*/ 870 h 1811" name="T17"/>
              <a:gd fmla="*/ 3025 w 3642" name="T18"/>
              <a:gd fmla="*/ 985 h 1811" name="T19"/>
              <a:gd fmla="*/ 2743 w 3642" name="T20"/>
              <a:gd fmla="*/ 1081 h 1811" name="T21"/>
              <a:gd fmla="*/ 2389 w 3642" name="T22"/>
              <a:gd fmla="*/ 1152 h 1811" name="T23"/>
              <a:gd fmla="*/ 2115 w 3642" name="T24"/>
              <a:gd fmla="*/ 1181 h 1811" name="T25"/>
              <a:gd fmla="*/ 1879 w 3642" name="T26"/>
              <a:gd fmla="*/ 1196 h 1811" name="T27"/>
              <a:gd fmla="*/ 1621 w 3642" name="T28"/>
              <a:gd fmla="*/ 1211 h 1811" name="T29"/>
              <a:gd fmla="*/ 1347 w 3642" name="T30"/>
              <a:gd fmla="*/ 1232 h 1811" name="T31"/>
              <a:gd fmla="*/ 1074 w 3642" name="T32"/>
              <a:gd fmla="*/ 1262 h 1811" name="T33"/>
              <a:gd fmla="*/ 812 w 3642" name="T34"/>
              <a:gd fmla="*/ 1304 h 1811" name="T35"/>
              <a:gd fmla="*/ 572 w 3642" name="T36"/>
              <a:gd fmla="*/ 1365 h 1811" name="T37"/>
              <a:gd fmla="*/ 366 w 3642" name="T38"/>
              <a:gd fmla="*/ 1448 h 1811" name="T39"/>
              <a:gd fmla="*/ 207 w 3642" name="T40"/>
              <a:gd fmla="*/ 1558 h 1811" name="T41"/>
              <a:gd fmla="*/ 104 w 3642" name="T42"/>
              <a:gd fmla="*/ 1698 h 1811" name="T43"/>
              <a:gd fmla="*/ 74 w 3642" name="T44"/>
              <a:gd fmla="*/ 1808 h 1811" name="T45"/>
              <a:gd fmla="*/ 60 w 3642" name="T46"/>
              <a:gd fmla="*/ 1771 h 1811" name="T47"/>
              <a:gd fmla="*/ 37 w 3642" name="T48"/>
              <a:gd fmla="*/ 1693 h 1811" name="T49"/>
              <a:gd fmla="*/ 15 w 3642" name="T50"/>
              <a:gd fmla="*/ 1583 h 1811" name="T51"/>
              <a:gd fmla="*/ 0 w 3642" name="T52"/>
              <a:gd fmla="*/ 1449 h 1811" name="T53"/>
              <a:gd fmla="*/ 5 w 3642" name="T54"/>
              <a:gd fmla="*/ 1297 h 1811" name="T55"/>
              <a:gd fmla="*/ 37 w 3642" name="T56"/>
              <a:gd fmla="*/ 1137 h 1811" name="T57"/>
              <a:gd fmla="*/ 104 w 3642" name="T58"/>
              <a:gd fmla="*/ 973 h 1811" name="T59"/>
              <a:gd fmla="*/ 217 w 3642" name="T60"/>
              <a:gd fmla="*/ 813 h 1811" name="T61"/>
              <a:gd fmla="*/ 386 w 3642" name="T62"/>
              <a:gd fmla="*/ 666 h 1811" name="T63"/>
              <a:gd fmla="*/ 618 w 3642" name="T64"/>
              <a:gd fmla="*/ 537 h 1811" name="T65"/>
              <a:gd fmla="*/ 922 w 3642" name="T66"/>
              <a:gd fmla="*/ 434 h 1811" name="T67"/>
              <a:gd fmla="*/ 1335 w 3642" name="T68"/>
              <a:gd fmla="*/ 348 h 1811" name="T69"/>
              <a:gd fmla="*/ 1742 w 3642" name="T70"/>
              <a:gd fmla="*/ 289 h 1811" name="T71"/>
              <a:gd fmla="*/ 2131 w 3642" name="T72"/>
              <a:gd fmla="*/ 252 h 1811" name="T73"/>
              <a:gd fmla="*/ 2492 w 3642" name="T74"/>
              <a:gd fmla="*/ 230 h 1811" name="T75"/>
              <a:gd fmla="*/ 2819 w 3642" name="T76"/>
              <a:gd fmla="*/ 211 h 1811" name="T77"/>
              <a:gd fmla="*/ 3101 w 3642" name="T78"/>
              <a:gd fmla="*/ 191 h 1811" name="T79"/>
              <a:gd fmla="*/ 3333 w 3642" name="T80"/>
              <a:gd fmla="*/ 159 h 1811" name="T81"/>
              <a:gd fmla="*/ 3502 w 3642" name="T82"/>
              <a:gd fmla="*/ 110 h 1811" name="T83"/>
              <a:gd fmla="*/ 3601 w 3642" name="T84"/>
              <a:gd fmla="*/ 32 h 181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11" w="3642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gdLst>
              <a:gd fmla="*/ 4642 w 4670" name="T0"/>
              <a:gd fmla="*/ 10 h 2325" name="T1"/>
              <a:gd fmla="*/ 4652 w 4670" name="T2"/>
              <a:gd fmla="*/ 54 h 2325" name="T3"/>
              <a:gd fmla="*/ 4664 w 4670" name="T4"/>
              <a:gd fmla="*/ 128 h 2325" name="T5"/>
              <a:gd fmla="*/ 4670 w 4670" name="T6"/>
              <a:gd fmla="*/ 230 h 2325" name="T7"/>
              <a:gd fmla="*/ 4664 w 4670" name="T8"/>
              <a:gd fmla="*/ 353 h 2325" name="T9"/>
              <a:gd fmla="*/ 4638 w 4670" name="T10"/>
              <a:gd fmla="*/ 492 h 2325" name="T11"/>
              <a:gd fmla="*/ 4586 w 4670" name="T12"/>
              <a:gd fmla="*/ 640 h 2325" name="T13"/>
              <a:gd fmla="*/ 4501 w 4670" name="T14"/>
              <a:gd fmla="*/ 792 h 2325" name="T15"/>
              <a:gd fmla="*/ 4375 w 4670" name="T16"/>
              <a:gd fmla="*/ 945 h 2325" name="T17"/>
              <a:gd fmla="*/ 4201 w 4670" name="T18"/>
              <a:gd fmla="*/ 1090 h 2325" name="T19"/>
              <a:gd fmla="*/ 3973 w 4670" name="T20"/>
              <a:gd fmla="*/ 1223 h 2325" name="T21"/>
              <a:gd fmla="*/ 3683 w 4670" name="T22"/>
              <a:gd fmla="*/ 1340 h 2325" name="T23"/>
              <a:gd fmla="*/ 3325 w 4670" name="T24"/>
              <a:gd fmla="*/ 1434 h 2325" name="T25"/>
              <a:gd fmla="*/ 2891 w 4670" name="T26"/>
              <a:gd fmla="*/ 1500 h 2325" name="T27"/>
              <a:gd fmla="*/ 2651 w 4670" name="T28"/>
              <a:gd fmla="*/ 1521 h 2325" name="T29"/>
              <a:gd fmla="*/ 2377 w 4670" name="T30"/>
              <a:gd fmla="*/ 1538 h 2325" name="T31"/>
              <a:gd fmla="*/ 2082 w 4670" name="T32"/>
              <a:gd fmla="*/ 1556 h 2325" name="T33"/>
              <a:gd fmla="*/ 1773 w 4670" name="T34"/>
              <a:gd fmla="*/ 1578 h 2325" name="T35"/>
              <a:gd fmla="*/ 1461 w 4670" name="T36"/>
              <a:gd fmla="*/ 1610 h 2325" name="T37"/>
              <a:gd fmla="*/ 1157 w 4670" name="T38"/>
              <a:gd fmla="*/ 1654 h 2325" name="T39"/>
              <a:gd fmla="*/ 873 w 4670" name="T40"/>
              <a:gd fmla="*/ 1713 h 2325" name="T41"/>
              <a:gd fmla="*/ 616 w 4670" name="T42"/>
              <a:gd fmla="*/ 1794 h 2325" name="T43"/>
              <a:gd fmla="*/ 400 w 4670" name="T44"/>
              <a:gd fmla="*/ 1899 h 2325" name="T45"/>
              <a:gd fmla="*/ 235 w 4670" name="T46"/>
              <a:gd fmla="*/ 2031 h 2325" name="T47"/>
              <a:gd fmla="*/ 128 w 4670" name="T48"/>
              <a:gd fmla="*/ 2196 h 2325" name="T49"/>
              <a:gd fmla="*/ 96 w 4670" name="T50"/>
              <a:gd fmla="*/ 2323 h 2325" name="T51"/>
              <a:gd fmla="*/ 81 w 4670" name="T52"/>
              <a:gd fmla="*/ 2283 h 2325" name="T53"/>
              <a:gd fmla="*/ 56 w 4670" name="T54"/>
              <a:gd fmla="*/ 2203 h 2325" name="T55"/>
              <a:gd fmla="*/ 29 w 4670" name="T56"/>
              <a:gd fmla="*/ 2087 h 2325" name="T57"/>
              <a:gd fmla="*/ 7 w 4670" name="T58"/>
              <a:gd fmla="*/ 1943 h 2325" name="T59"/>
              <a:gd fmla="*/ 0 w 4670" name="T60"/>
              <a:gd fmla="*/ 1779 h 2325" name="T61"/>
              <a:gd fmla="*/ 15 w 4670" name="T62"/>
              <a:gd fmla="*/ 1600 h 2325" name="T63"/>
              <a:gd fmla="*/ 62 w 4670" name="T64"/>
              <a:gd fmla="*/ 1413 h 2325" name="T65"/>
              <a:gd fmla="*/ 149 w 4670" name="T66"/>
              <a:gd fmla="*/ 1225 h 2325" name="T67"/>
              <a:gd fmla="*/ 284 w 4670" name="T68"/>
              <a:gd fmla="*/ 1041 h 2325" name="T69"/>
              <a:gd fmla="*/ 473 w 4670" name="T70"/>
              <a:gd fmla="*/ 872 h 2325" name="T71"/>
              <a:gd fmla="*/ 728 w 4670" name="T72"/>
              <a:gd fmla="*/ 720 h 2325" name="T73"/>
              <a:gd fmla="*/ 1055 w 4670" name="T74"/>
              <a:gd fmla="*/ 595 h 2325" name="T75"/>
              <a:gd fmla="*/ 1493 w 4670" name="T76"/>
              <a:gd fmla="*/ 488 h 2325" name="T77"/>
              <a:gd fmla="*/ 1955 w 4670" name="T78"/>
              <a:gd fmla="*/ 409 h 2325" name="T79"/>
              <a:gd fmla="*/ 2404 w 4670" name="T80"/>
              <a:gd fmla="*/ 355 h 2325" name="T81"/>
              <a:gd fmla="*/ 2833 w 4670" name="T82"/>
              <a:gd fmla="*/ 318 h 2325" name="T83"/>
              <a:gd fmla="*/ 3233 w 4670" name="T84"/>
              <a:gd fmla="*/ 294 h 2325" name="T85"/>
              <a:gd fmla="*/ 3600 w 4670" name="T86"/>
              <a:gd fmla="*/ 274 h 2325" name="T87"/>
              <a:gd fmla="*/ 3922 w 4670" name="T88"/>
              <a:gd fmla="*/ 252 h 2325" name="T89"/>
              <a:gd fmla="*/ 4196 w 4670" name="T90"/>
              <a:gd fmla="*/ 220 h 2325" name="T91"/>
              <a:gd fmla="*/ 4412 w 4670" name="T92"/>
              <a:gd fmla="*/ 172 h 2325" name="T93"/>
              <a:gd fmla="*/ 4562 w 4670" name="T94"/>
              <a:gd fmla="*/ 101 h 2325" name="T95"/>
              <a:gd fmla="*/ 4640 w 4670" name="T96"/>
              <a:gd fmla="*/ 0 h 232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325" w="4670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fmla="*/ 132 w 262" name="T0"/>
                <a:gd fmla="*/ 0 h 344" name="T1"/>
                <a:gd fmla="*/ 149 w 262" name="T2"/>
                <a:gd fmla="*/ 1 h 344" name="T3"/>
                <a:gd fmla="*/ 96 w 262" name="T4"/>
                <a:gd fmla="*/ 54 h 344" name="T5"/>
                <a:gd fmla="*/ 120 w 262" name="T6"/>
                <a:gd fmla="*/ 138 h 344" name="T7"/>
                <a:gd fmla="*/ 204 w 262" name="T8"/>
                <a:gd fmla="*/ 162 h 344" name="T9"/>
                <a:gd fmla="*/ 260 w 262" name="T10"/>
                <a:gd fmla="*/ 106 h 344" name="T11"/>
                <a:gd fmla="*/ 262 w 262" name="T12"/>
                <a:gd fmla="*/ 118 h 344" name="T13"/>
                <a:gd fmla="*/ 262 w 262" name="T14"/>
                <a:gd fmla="*/ 131 h 344" name="T15"/>
                <a:gd fmla="*/ 258 w 262" name="T16"/>
                <a:gd fmla="*/ 162 h 344" name="T17"/>
                <a:gd fmla="*/ 248 w 262" name="T18"/>
                <a:gd fmla="*/ 190 h 344" name="T19"/>
                <a:gd fmla="*/ 231 w 262" name="T20"/>
                <a:gd fmla="*/ 216 h 344" name="T21"/>
                <a:gd fmla="*/ 209 w 262" name="T22"/>
                <a:gd fmla="*/ 236 h 344" name="T23"/>
                <a:gd fmla="*/ 184 w 262" name="T24"/>
                <a:gd fmla="*/ 251 h 344" name="T25"/>
                <a:gd fmla="*/ 154 w 262" name="T26"/>
                <a:gd fmla="*/ 260 h 344" name="T27"/>
                <a:gd fmla="*/ 154 w 262" name="T28"/>
                <a:gd fmla="*/ 344 h 344" name="T29"/>
                <a:gd fmla="*/ 46 w 262" name="T30"/>
                <a:gd fmla="*/ 344 h 344" name="T31"/>
                <a:gd fmla="*/ 46 w 262" name="T32"/>
                <a:gd fmla="*/ 231 h 344" name="T33"/>
                <a:gd fmla="*/ 27 w 262" name="T34"/>
                <a:gd fmla="*/ 211 h 344" name="T35"/>
                <a:gd fmla="*/ 14 w 262" name="T36"/>
                <a:gd fmla="*/ 187 h 344" name="T37"/>
                <a:gd fmla="*/ 3 w 262" name="T38"/>
                <a:gd fmla="*/ 160 h 344" name="T39"/>
                <a:gd fmla="*/ 0 w 262" name="T40"/>
                <a:gd fmla="*/ 131 h 344" name="T41"/>
                <a:gd fmla="*/ 5 w 262" name="T42"/>
                <a:gd fmla="*/ 96 h 344" name="T43"/>
                <a:gd fmla="*/ 19 w 262" name="T44"/>
                <a:gd fmla="*/ 65 h 344" name="T45"/>
                <a:gd fmla="*/ 39 w 262" name="T46"/>
                <a:gd fmla="*/ 38 h 344" name="T47"/>
                <a:gd fmla="*/ 66 w 262" name="T48"/>
                <a:gd fmla="*/ 18 h 344" name="T49"/>
                <a:gd fmla="*/ 96 w 262" name="T50"/>
                <a:gd fmla="*/ 5 h 344" name="T51"/>
                <a:gd fmla="*/ 132 w 262" name="T52"/>
                <a:gd fmla="*/ 0 h 3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44" w="262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fmla="*/ 185739 w 339726" name="connsiteX0"/>
                <a:gd fmla="*/ 211138 h 341313" name="connsiteY0"/>
                <a:gd fmla="*/ 189707 w 339726" name="connsiteX1"/>
                <a:gd fmla="*/ 211138 h 341313" name="connsiteY1"/>
                <a:gd fmla="*/ 189707 w 339726" name="connsiteX2"/>
                <a:gd fmla="*/ 212707 h 341313" name="connsiteY2"/>
                <a:gd fmla="*/ 189707 w 339726" name="connsiteX3"/>
                <a:gd fmla="*/ 215059 h 341313" name="connsiteY3"/>
                <a:gd fmla="*/ 189707 w 339726" name="connsiteX4"/>
                <a:gd fmla="*/ 218980 h 341313" name="connsiteY4"/>
                <a:gd fmla="*/ 191295 w 339726" name="connsiteX5"/>
                <a:gd fmla="*/ 226038 h 341313" name="connsiteY5"/>
                <a:gd fmla="*/ 191295 w 339726" name="connsiteX6"/>
                <a:gd fmla="*/ 232311 h 341313" name="connsiteY6"/>
                <a:gd fmla="*/ 191295 w 339726" name="connsiteX7"/>
                <a:gd fmla="*/ 241722 h 341313" name="connsiteY7"/>
                <a:gd fmla="*/ 192089 w 339726" name="connsiteX8"/>
                <a:gd fmla="*/ 251132 h 341313" name="connsiteY8"/>
                <a:gd fmla="*/ 192089 w 339726" name="connsiteX9"/>
                <a:gd fmla="*/ 261326 h 341313" name="connsiteY9"/>
                <a:gd fmla="*/ 192089 w 339726" name="connsiteX10"/>
                <a:gd fmla="*/ 273873 h 341313" name="connsiteY10"/>
                <a:gd fmla="*/ 193676 w 339726" name="connsiteX11"/>
                <a:gd fmla="*/ 285636 h 341313" name="connsiteY11"/>
                <a:gd fmla="*/ 193676 w 339726" name="connsiteX12"/>
                <a:gd fmla="*/ 291909 h 341313" name="connsiteY12"/>
                <a:gd fmla="*/ 193676 w 339726" name="connsiteX13"/>
                <a:gd fmla="*/ 298967 h 341313" name="connsiteY13"/>
                <a:gd fmla="*/ 193676 w 339726" name="connsiteX14"/>
                <a:gd fmla="*/ 313083 h 341313" name="connsiteY14"/>
                <a:gd fmla="*/ 192089 w 339726" name="connsiteX15"/>
                <a:gd fmla="*/ 327982 h 341313" name="connsiteY15"/>
                <a:gd fmla="*/ 192089 w 339726" name="connsiteX16"/>
                <a:gd fmla="*/ 341313 h 341313" name="connsiteY16"/>
                <a:gd fmla="*/ 169863 w 339726" name="connsiteX17"/>
                <a:gd fmla="*/ 341313 h 341313" name="connsiteY17"/>
                <a:gd fmla="*/ 169863 w 339726" name="connsiteX18"/>
                <a:gd fmla="*/ 339745 h 341313" name="connsiteY18"/>
                <a:gd fmla="*/ 172245 w 339726" name="connsiteX19"/>
                <a:gd fmla="*/ 324845 h 341313" name="connsiteY19"/>
                <a:gd fmla="*/ 174626 w 339726" name="connsiteX20"/>
                <a:gd fmla="*/ 312298 h 341313" name="connsiteY20"/>
                <a:gd fmla="*/ 176213 w 339726" name="connsiteX21"/>
                <a:gd fmla="*/ 297399 h 341313" name="connsiteY21"/>
                <a:gd fmla="*/ 178595 w 339726" name="connsiteX22"/>
                <a:gd fmla="*/ 285636 h 341313" name="connsiteY22"/>
                <a:gd fmla="*/ 180182 w 339726" name="connsiteX23"/>
                <a:gd fmla="*/ 272305 h 341313" name="connsiteY23"/>
                <a:gd fmla="*/ 181770 w 339726" name="connsiteX24"/>
                <a:gd fmla="*/ 261326 h 341313" name="connsiteY24"/>
                <a:gd fmla="*/ 183357 w 339726" name="connsiteX25"/>
                <a:gd fmla="*/ 251132 h 341313" name="connsiteY25"/>
                <a:gd fmla="*/ 183357 w 339726" name="connsiteX26"/>
                <a:gd fmla="*/ 240153 h 341313" name="connsiteY26"/>
                <a:gd fmla="*/ 184151 w 339726" name="connsiteX27"/>
                <a:gd fmla="*/ 232311 h 341313" name="connsiteY27"/>
                <a:gd fmla="*/ 184151 w 339726" name="connsiteX28"/>
                <a:gd fmla="*/ 226038 h 341313" name="connsiteY28"/>
                <a:gd fmla="*/ 185739 w 339726" name="connsiteX29"/>
                <a:gd fmla="*/ 218980 h 341313" name="connsiteY29"/>
                <a:gd fmla="*/ 185739 w 339726" name="connsiteX30"/>
                <a:gd fmla="*/ 215059 h 341313" name="connsiteY30"/>
                <a:gd fmla="*/ 185739 w 339726" name="connsiteX31"/>
                <a:gd fmla="*/ 212707 h 341313" name="connsiteY31"/>
                <a:gd fmla="*/ 298218 w 339726" name="connsiteX32"/>
                <a:gd fmla="*/ 173038 h 341313" name="connsiteY32"/>
                <a:gd fmla="*/ 314183 w 339726" name="connsiteX33"/>
                <a:gd fmla="*/ 173038 h 341313" name="connsiteY33"/>
                <a:gd fmla="*/ 327753 w 339726" name="connsiteX34"/>
                <a:gd fmla="*/ 174614 h 341313" name="connsiteY34"/>
                <a:gd fmla="*/ 337332 w 339726" name="connsiteX35"/>
                <a:gd fmla="*/ 175402 h 341313" name="connsiteY35"/>
                <a:gd fmla="*/ 339726 w 339726" name="connsiteX36"/>
                <a:gd fmla="*/ 175402 h 341313" name="connsiteY36"/>
                <a:gd fmla="*/ 339726 w 339726" name="connsiteX37"/>
                <a:gd fmla="*/ 179341 h 341313" name="connsiteY37"/>
                <a:gd fmla="*/ 338130 w 339726" name="connsiteX38"/>
                <a:gd fmla="*/ 188797 h 341313" name="connsiteY38"/>
                <a:gd fmla="*/ 334139 w 339726" name="connsiteX39"/>
                <a:gd fmla="*/ 200616 h 341313" name="connsiteY39"/>
                <a:gd fmla="*/ 329349 w 339726" name="connsiteX40"/>
                <a:gd fmla="*/ 217164 h 341313" name="connsiteY40"/>
                <a:gd fmla="*/ 320569 w 339726" name="connsiteX41"/>
                <a:gd fmla="*/ 234499 h 341313" name="connsiteY41"/>
                <a:gd fmla="*/ 310191 w 339726" name="connsiteX42"/>
                <a:gd fmla="*/ 250258 h 341313" name="connsiteY42"/>
                <a:gd fmla="*/ 294227 w 339726" name="connsiteX43"/>
                <a:gd fmla="*/ 263653 h 341313" name="connsiteY43"/>
                <a:gd fmla="*/ 272674 w 339726" name="connsiteX44"/>
                <a:gd fmla="*/ 273897 h 341313" name="connsiteY44"/>
                <a:gd fmla="*/ 249525 w 339726" name="connsiteX45"/>
                <a:gd fmla="*/ 279412 h 341313" name="connsiteY45"/>
                <a:gd fmla="*/ 229570 w 339726" name="connsiteX46"/>
                <a:gd fmla="*/ 280988 h 341313" name="connsiteY46"/>
                <a:gd fmla="*/ 212008 w 339726" name="connsiteX47"/>
                <a:gd fmla="*/ 279412 h 341313" name="connsiteY47"/>
                <a:gd fmla="*/ 199236 w 339726" name="connsiteX48"/>
                <a:gd fmla="*/ 277048 h 341313" name="connsiteY48"/>
                <a:gd fmla="*/ 206421 w 339726" name="connsiteX49"/>
                <a:gd fmla="*/ 271533 h 341313" name="connsiteY49"/>
                <a:gd fmla="*/ 216798 w 339726" name="connsiteX50"/>
                <a:gd fmla="*/ 262077 h 341313" name="connsiteY50"/>
                <a:gd fmla="*/ 222385 w 339726" name="connsiteX51"/>
                <a:gd fmla="*/ 256562 h 341313" name="connsiteY51"/>
                <a:gd fmla="*/ 227973 w 339726" name="connsiteX52"/>
                <a:gd fmla="*/ 252622 h 341313" name="connsiteY52"/>
                <a:gd fmla="*/ 241543 w 339726" name="connsiteX53"/>
                <a:gd fmla="*/ 242378 h 341313" name="connsiteY53"/>
                <a:gd fmla="*/ 243938 w 339726" name="connsiteX54"/>
                <a:gd fmla="*/ 240802 h 341313" name="connsiteY54"/>
                <a:gd fmla="*/ 247131 w 339726" name="connsiteX55"/>
                <a:gd fmla="*/ 238439 h 341313" name="connsiteY55"/>
                <a:gd fmla="*/ 253517 w 339726" name="connsiteX56"/>
                <a:gd fmla="*/ 232923 h 341313" name="connsiteY56"/>
                <a:gd fmla="*/ 259903 w 339726" name="connsiteX57"/>
                <a:gd fmla="*/ 228983 h 341313" name="connsiteY57"/>
                <a:gd fmla="*/ 265490 w 339726" name="connsiteX58"/>
                <a:gd fmla="*/ 223467 h 341313" name="connsiteY58"/>
                <a:gd fmla="*/ 272674 w 339726" name="connsiteX59"/>
                <a:gd fmla="*/ 219528 h 341313" name="connsiteY59"/>
                <a:gd fmla="*/ 277464 w 339726" name="connsiteX60"/>
                <a:gd fmla="*/ 215588 h 341313" name="connsiteY60"/>
                <a:gd fmla="*/ 288639 w 339726" name="connsiteX61"/>
                <a:gd fmla="*/ 209284 h 341313" name="connsiteY61"/>
                <a:gd fmla="*/ 292630 w 339726" name="connsiteX62"/>
                <a:gd fmla="*/ 206132 h 341313" name="connsiteY62"/>
                <a:gd fmla="*/ 298218 w 339726" name="connsiteX63"/>
                <a:gd fmla="*/ 202192 h 341313" name="connsiteY63"/>
                <a:gd fmla="*/ 300613 w 339726" name="connsiteX64"/>
                <a:gd fmla="*/ 200616 h 341313" name="connsiteY64"/>
                <a:gd fmla="*/ 304604 w 339726" name="connsiteX65"/>
                <a:gd fmla="*/ 198252 h 341313" name="connsiteY65"/>
                <a:gd fmla="*/ 307797 w 339726" name="connsiteX66"/>
                <a:gd fmla="*/ 196676 h 341313" name="connsiteY66"/>
                <a:gd fmla="*/ 310191 w 339726" name="connsiteX67"/>
                <a:gd fmla="*/ 195888 h 341313" name="connsiteY67"/>
                <a:gd fmla="*/ 311788 w 339726" name="connsiteX68"/>
                <a:gd fmla="*/ 194313 h 341313" name="connsiteY68"/>
                <a:gd fmla="*/ 310191 w 339726" name="connsiteX69"/>
                <a:gd fmla="*/ 194313 h 341313" name="connsiteY69"/>
                <a:gd fmla="*/ 307797 w 339726" name="connsiteX70"/>
                <a:gd fmla="*/ 195888 h 341313" name="connsiteY70"/>
                <a:gd fmla="*/ 304604 w 339726" name="connsiteX71"/>
                <a:gd fmla="*/ 198252 h 341313" name="connsiteY71"/>
                <a:gd fmla="*/ 300613 w 339726" name="connsiteX72"/>
                <a:gd fmla="*/ 199828 h 341313" name="connsiteY72"/>
                <a:gd fmla="*/ 296621 w 339726" name="connsiteX73"/>
                <a:gd fmla="*/ 202192 h 341313" name="connsiteY73"/>
                <a:gd fmla="*/ 292630 w 339726" name="connsiteX74"/>
                <a:gd fmla="*/ 204556 h 341313" name="connsiteY74"/>
                <a:gd fmla="*/ 287043 w 339726" name="connsiteX75"/>
                <a:gd fmla="*/ 207708 h 341313" name="connsiteY75"/>
                <a:gd fmla="*/ 276666 w 339726" name="connsiteX76"/>
                <a:gd fmla="*/ 213224 h 341313" name="connsiteY76"/>
                <a:gd fmla="*/ 269481 w 339726" name="connsiteX77"/>
                <a:gd fmla="*/ 217164 h 341313" name="connsiteY77"/>
                <a:gd fmla="*/ 264692 w 339726" name="connsiteX78"/>
                <a:gd fmla="*/ 221104 h 341313" name="connsiteY78"/>
                <a:gd fmla="*/ 257508 w 339726" name="connsiteX79"/>
                <a:gd fmla="*/ 225043 h 341313" name="connsiteY79"/>
                <a:gd fmla="*/ 251122 w 339726" name="connsiteX80"/>
                <a:gd fmla="*/ 228983 h 341313" name="connsiteY80"/>
                <a:gd fmla="*/ 243938 w 339726" name="connsiteX81"/>
                <a:gd fmla="*/ 232923 h 341313" name="connsiteY81"/>
                <a:gd fmla="*/ 239947 w 339726" name="connsiteX82"/>
                <a:gd fmla="*/ 235287 h 341313" name="connsiteY82"/>
                <a:gd fmla="*/ 237552 w 339726" name="connsiteX83"/>
                <a:gd fmla="*/ 238439 h 341313" name="connsiteY83"/>
                <a:gd fmla="*/ 223982 w 339726" name="connsiteX84"/>
                <a:gd fmla="*/ 246318 h 341313" name="connsiteY84"/>
                <a:gd fmla="*/ 216798 w 339726" name="connsiteX85"/>
                <a:gd fmla="*/ 251834 h 341313" name="connsiteY85"/>
                <a:gd fmla="*/ 212008 w 339726" name="connsiteX86"/>
                <a:gd fmla="*/ 255774 h 341313" name="connsiteY86"/>
                <a:gd fmla="*/ 199236 w 339726" name="connsiteX87"/>
                <a:gd fmla="*/ 264441 h 341313" name="connsiteY87"/>
                <a:gd fmla="*/ 198438 w 339726" name="connsiteX88"/>
                <a:gd fmla="*/ 266017 h 341313" name="connsiteY88"/>
                <a:gd fmla="*/ 200833 w 339726" name="connsiteX89"/>
                <a:gd fmla="*/ 252622 h 341313" name="connsiteY89"/>
                <a:gd fmla="*/ 206421 w 339726" name="connsiteX90"/>
                <a:gd fmla="*/ 236863 h 341313" name="connsiteY90"/>
                <a:gd fmla="*/ 214403 w 339726" name="connsiteX91"/>
                <a:gd fmla="*/ 219528 h 341313" name="connsiteY91"/>
                <a:gd fmla="*/ 226377 w 339726" name="connsiteX92"/>
                <a:gd fmla="*/ 203768 h 341313" name="connsiteY92"/>
                <a:gd fmla="*/ 241543 w 339726" name="connsiteX93"/>
                <a:gd fmla="*/ 188797 h 341313" name="connsiteY93"/>
                <a:gd fmla="*/ 259903 w 339726" name="connsiteX94"/>
                <a:gd fmla="*/ 179341 h 341313" name="connsiteY94"/>
                <a:gd fmla="*/ 279060 w 339726" name="connsiteX95"/>
                <a:gd fmla="*/ 174614 h 341313" name="connsiteY95"/>
                <a:gd fmla="*/ 54523 w 339726" name="connsiteX96"/>
                <a:gd fmla="*/ 128588 h 341313" name="connsiteY96"/>
                <a:gd fmla="*/ 73488 w 339726" name="connsiteX97"/>
                <a:gd fmla="*/ 128588 h 341313" name="connsiteY97"/>
                <a:gd fmla="*/ 93243 w 339726" name="connsiteX98"/>
                <a:gd fmla="*/ 131763 h 341313" name="connsiteY98"/>
                <a:gd fmla="*/ 112207 w 339726" name="connsiteX99"/>
                <a:gd fmla="*/ 138113 h 341313" name="connsiteY99"/>
                <a:gd fmla="*/ 131172 w 339726" name="connsiteX100"/>
                <a:gd fmla="*/ 151607 h 341313" name="connsiteY100"/>
                <a:gd fmla="*/ 145395 w 339726" name="connsiteX101"/>
                <a:gd fmla="*/ 167482 h 341313" name="connsiteY101"/>
                <a:gd fmla="*/ 157248 w 339726" name="connsiteX102"/>
                <a:gd fmla="*/ 183357 h 341313" name="connsiteY102"/>
                <a:gd fmla="*/ 166730 w 339726" name="connsiteX103"/>
                <a:gd fmla="*/ 200819 h 341313" name="connsiteY103"/>
                <a:gd fmla="*/ 172262 w 339726" name="connsiteX104"/>
                <a:gd fmla="*/ 214314 h 341313" name="connsiteY104"/>
                <a:gd fmla="*/ 176213 w 339726" name="connsiteX105"/>
                <a:gd fmla="*/ 225426 h 341313" name="connsiteY105"/>
                <a:gd fmla="*/ 166730 w 339726" name="connsiteX106"/>
                <a:gd fmla="*/ 221457 h 341313" name="connsiteY106"/>
                <a:gd fmla="*/ 152507 w 339726" name="connsiteX107"/>
                <a:gd fmla="*/ 215901 h 341313" name="connsiteY107"/>
                <a:gd fmla="*/ 144605 w 339726" name="connsiteX108"/>
                <a:gd fmla="*/ 213520 h 341313" name="connsiteY108"/>
                <a:gd fmla="*/ 135913 w 339726" name="connsiteX109"/>
                <a:gd fmla="*/ 209551 h 341313" name="connsiteY109"/>
                <a:gd fmla="*/ 120109 w 339726" name="connsiteX110"/>
                <a:gd fmla="*/ 202407 h 341313" name="connsiteY110"/>
                <a:gd fmla="*/ 116158 w 339726" name="connsiteX111"/>
                <a:gd fmla="*/ 200819 h 341313" name="connsiteY111"/>
                <a:gd fmla="*/ 110627 w 339726" name="connsiteX112"/>
                <a:gd fmla="*/ 198438 h 341313" name="connsiteY112"/>
                <a:gd fmla="*/ 102725 w 339726" name="connsiteX113"/>
                <a:gd fmla="*/ 196057 h 341313" name="connsiteY113"/>
                <a:gd fmla="*/ 96403 w 339726" name="connsiteX114"/>
                <a:gd fmla="*/ 192088 h 341313" name="connsiteY114"/>
                <a:gd fmla="*/ 88501 w 339726" name="connsiteX115"/>
                <a:gd fmla="*/ 187326 h 341313" name="connsiteY115"/>
                <a:gd fmla="*/ 80599 w 339726" name="connsiteX116"/>
                <a:gd fmla="*/ 183357 h 341313" name="connsiteY116"/>
                <a:gd fmla="*/ 73488 w 339726" name="connsiteX117"/>
                <a:gd fmla="*/ 180975 h 341313" name="connsiteY117"/>
                <a:gd fmla="*/ 67166 w 339726" name="connsiteX118"/>
                <a:gd fmla="*/ 177007 h 341313" name="connsiteY118"/>
                <a:gd fmla="*/ 60054 w 339726" name="connsiteX119"/>
                <a:gd fmla="*/ 174625 h 341313" name="connsiteY119"/>
                <a:gd fmla="*/ 54523 w 339726" name="connsiteX120"/>
                <a:gd fmla="*/ 170657 h 341313" name="connsiteY120"/>
                <a:gd fmla="*/ 49782 w 339726" name="connsiteX121"/>
                <a:gd fmla="*/ 167482 h 341313" name="connsiteY121"/>
                <a:gd fmla="*/ 45831 w 339726" name="connsiteX122"/>
                <a:gd fmla="*/ 165100 h 341313" name="connsiteY122"/>
                <a:gd fmla="*/ 41880 w 339726" name="connsiteX123"/>
                <a:gd fmla="*/ 163513 h 341313" name="connsiteY123"/>
                <a:gd fmla="*/ 45831 w 339726" name="connsiteX124"/>
                <a:gd fmla="*/ 165894 h 341313" name="connsiteY124"/>
                <a:gd fmla="*/ 49782 w 339726" name="connsiteX125"/>
                <a:gd fmla="*/ 169069 h 341313" name="connsiteY125"/>
                <a:gd fmla="*/ 53733 w 339726" name="connsiteX126"/>
                <a:gd fmla="*/ 173038 h 341313" name="connsiteY126"/>
                <a:gd fmla="*/ 60054 w 339726" name="connsiteX127"/>
                <a:gd fmla="*/ 175419 h 341313" name="connsiteY127"/>
                <a:gd fmla="*/ 65586 w 339726" name="connsiteX128"/>
                <a:gd fmla="*/ 179388 h 341313" name="connsiteY128"/>
                <a:gd fmla="*/ 71907 w 339726" name="connsiteX129"/>
                <a:gd fmla="*/ 183357 h 341313" name="connsiteY129"/>
                <a:gd fmla="*/ 79019 w 339726" name="connsiteX130"/>
                <a:gd fmla="*/ 187326 h 341313" name="connsiteY130"/>
                <a:gd fmla="*/ 85341 w 339726" name="connsiteX131"/>
                <a:gd fmla="*/ 192088 h 341313" name="connsiteY131"/>
                <a:gd fmla="*/ 93243 w 339726" name="connsiteX132"/>
                <a:gd fmla="*/ 196057 h 341313" name="connsiteY132"/>
                <a:gd fmla="*/ 100354 w 339726" name="connsiteX133"/>
                <a:gd fmla="*/ 200819 h 341313" name="connsiteY133"/>
                <a:gd fmla="*/ 108256 w 339726" name="connsiteX134"/>
                <a:gd fmla="*/ 204788 h 341313" name="connsiteY134"/>
                <a:gd fmla="*/ 112207 w 339726" name="connsiteX135"/>
                <a:gd fmla="*/ 206376 h 341313" name="connsiteY135"/>
                <a:gd fmla="*/ 116158 w 339726" name="connsiteX136"/>
                <a:gd fmla="*/ 209551 h 341313" name="connsiteY136"/>
                <a:gd fmla="*/ 131962 w 339726" name="connsiteX137"/>
                <a:gd fmla="*/ 217489 h 341313" name="connsiteY137"/>
                <a:gd fmla="*/ 140654 w 339726" name="connsiteX138"/>
                <a:gd fmla="*/ 221457 h 341313" name="connsiteY138"/>
                <a:gd fmla="*/ 148556 w 339726" name="connsiteX139"/>
                <a:gd fmla="*/ 225426 h 341313" name="connsiteY139"/>
                <a:gd fmla="*/ 162779 w 339726" name="connsiteX140"/>
                <a:gd fmla="*/ 231776 h 341313" name="connsiteY140"/>
                <a:gd fmla="*/ 165940 w 339726" name="connsiteX141"/>
                <a:gd fmla="*/ 233364 h 341313" name="connsiteY141"/>
                <a:gd fmla="*/ 150927 w 339726" name="connsiteX142"/>
                <a:gd fmla="*/ 237332 h 341313" name="connsiteY142"/>
                <a:gd fmla="*/ 131962 w 339726" name="connsiteX143"/>
                <a:gd fmla="*/ 239714 h 341313" name="connsiteY143"/>
                <a:gd fmla="*/ 110627 w 339726" name="connsiteX144"/>
                <a:gd fmla="*/ 241301 h 341313" name="connsiteY144"/>
                <a:gd fmla="*/ 88501 w 339726" name="connsiteX145"/>
                <a:gd fmla="*/ 238920 h 341313" name="connsiteY145"/>
                <a:gd fmla="*/ 65586 w 339726" name="connsiteX146"/>
                <a:gd fmla="*/ 230982 h 341313" name="connsiteY146"/>
                <a:gd fmla="*/ 46621 w 339726" name="connsiteX147"/>
                <a:gd fmla="*/ 217489 h 341313" name="connsiteY147"/>
                <a:gd fmla="*/ 32398 w 339726" name="connsiteX148"/>
                <a:gd fmla="*/ 200819 h 341313" name="connsiteY148"/>
                <a:gd fmla="*/ 20545 w 339726" name="connsiteX149"/>
                <a:gd fmla="*/ 184944 h 341313" name="connsiteY149"/>
                <a:gd fmla="*/ 11062 w 339726" name="connsiteX150"/>
                <a:gd fmla="*/ 167482 h 341313" name="connsiteY150"/>
                <a:gd fmla="*/ 5531 w 339726" name="connsiteX151"/>
                <a:gd fmla="*/ 153988 h 341313" name="connsiteY151"/>
                <a:gd fmla="*/ 1580 w 339726" name="connsiteX152"/>
                <a:gd fmla="*/ 143669 h 341313" name="connsiteY152"/>
                <a:gd fmla="*/ 0 w 339726" name="connsiteX153"/>
                <a:gd fmla="*/ 139700 h 341313" name="connsiteY153"/>
                <a:gd fmla="*/ 3161 w 339726" name="connsiteX154"/>
                <a:gd fmla="*/ 139700 h 341313" name="connsiteY154"/>
                <a:gd fmla="*/ 11062 w 339726" name="connsiteX155"/>
                <a:gd fmla="*/ 136525 h 341313" name="connsiteY155"/>
                <a:gd fmla="*/ 22915 w 339726" name="connsiteX156"/>
                <a:gd fmla="*/ 132557 h 341313" name="connsiteY156"/>
                <a:gd fmla="*/ 37139 w 339726" name="connsiteX157"/>
                <a:gd fmla="*/ 130175 h 341313" name="connsiteY157"/>
                <a:gd fmla="*/ 191688 w 339726" name="connsiteX158"/>
                <a:gd fmla="*/ 0 h 341313" name="connsiteY158"/>
                <a:gd fmla="*/ 194052 w 339726" name="connsiteX159"/>
                <a:gd fmla="*/ 2381 h 341313" name="connsiteY159"/>
                <a:gd fmla="*/ 200357 w 339726" name="connsiteX160"/>
                <a:gd fmla="*/ 7937 h 341313" name="connsiteY160"/>
                <a:gd fmla="*/ 209025 w 339726" name="connsiteX161"/>
                <a:gd fmla="*/ 19050 h 341313" name="connsiteY161"/>
                <a:gd fmla="*/ 219270 w 339726" name="connsiteX162"/>
                <a:gd fmla="*/ 30956 h 341313" name="connsiteY162"/>
                <a:gd fmla="*/ 228726 w 339726" name="connsiteX163"/>
                <a:gd fmla="*/ 46831 h 341313" name="connsiteY163"/>
                <a:gd fmla="*/ 238183 w 339726" name="connsiteX164"/>
                <a:gd fmla="*/ 64294 h 341313" name="connsiteY164"/>
                <a:gd fmla="*/ 243699 w 339726" name="connsiteX165"/>
                <a:gd fmla="*/ 84137 h 341313" name="connsiteY165"/>
                <a:gd fmla="*/ 246063 w 339726" name="connsiteX166"/>
                <a:gd fmla="*/ 105569 h 341313" name="connsiteY166"/>
                <a:gd fmla="*/ 243699 w 339726" name="connsiteX167"/>
                <a:gd fmla="*/ 130175 h 341313" name="connsiteY167"/>
                <a:gd fmla="*/ 235031 w 339726" name="connsiteX168"/>
                <a:gd fmla="*/ 153194 h 341313" name="connsiteY168"/>
                <a:gd fmla="*/ 224786 w 339726" name="connsiteX169"/>
                <a:gd fmla="*/ 171450 h 341313" name="connsiteY169"/>
                <a:gd fmla="*/ 212965 w 339726" name="connsiteX170"/>
                <a:gd fmla="*/ 188912 h 341313" name="connsiteY170"/>
                <a:gd fmla="*/ 203509 w 339726" name="connsiteX171"/>
                <a:gd fmla="*/ 200819 h 341313" name="connsiteY171"/>
                <a:gd fmla="*/ 195628 w 339726" name="connsiteX172"/>
                <a:gd fmla="*/ 209550 h 341313" name="connsiteY172"/>
                <a:gd fmla="*/ 194052 w 339726" name="connsiteX173"/>
                <a:gd fmla="*/ 198437 h 341313" name="connsiteY173"/>
                <a:gd fmla="*/ 191688 w 339726" name="connsiteX174"/>
                <a:gd fmla="*/ 182562 h 341313" name="connsiteY174"/>
                <a:gd fmla="*/ 191688 w 339726" name="connsiteX175"/>
                <a:gd fmla="*/ 173037 h 341313" name="connsiteY175"/>
                <a:gd fmla="*/ 190112 w 339726" name="connsiteX176"/>
                <a:gd fmla="*/ 163512 h 341313" name="connsiteY176"/>
                <a:gd fmla="*/ 188536 w 339726" name="connsiteX177"/>
                <a:gd fmla="*/ 144462 h 341313" name="connsiteY177"/>
                <a:gd fmla="*/ 188536 w 339726" name="connsiteX178"/>
                <a:gd fmla="*/ 139700 h 341313" name="connsiteY178"/>
                <a:gd fmla="*/ 188536 w 339726" name="connsiteX179"/>
                <a:gd fmla="*/ 135731 h 341313" name="connsiteY179"/>
                <a:gd fmla="*/ 188536 w 339726" name="connsiteX180"/>
                <a:gd fmla="*/ 124619 h 341313" name="connsiteY180"/>
                <a:gd fmla="*/ 188536 w 339726" name="connsiteX181"/>
                <a:gd fmla="*/ 116681 h 341313" name="connsiteY181"/>
                <a:gd fmla="*/ 187748 w 339726" name="connsiteX182"/>
                <a:gd fmla="*/ 107156 h 341313" name="connsiteY182"/>
                <a:gd fmla="*/ 187748 w 339726" name="connsiteX183"/>
                <a:gd fmla="*/ 97631 h 341313" name="connsiteY183"/>
                <a:gd fmla="*/ 187748 w 339726" name="connsiteX184"/>
                <a:gd fmla="*/ 89694 h 341313" name="connsiteY184"/>
                <a:gd fmla="*/ 188536 w 339726" name="connsiteX185"/>
                <a:gd fmla="*/ 81756 h 341313" name="connsiteY185"/>
                <a:gd fmla="*/ 188536 w 339726" name="connsiteX186"/>
                <a:gd fmla="*/ 73819 h 341313" name="connsiteY186"/>
                <a:gd fmla="*/ 188536 w 339726" name="connsiteX187"/>
                <a:gd fmla="*/ 66675 h 341313" name="connsiteY187"/>
                <a:gd fmla="*/ 188536 w 339726" name="connsiteX188"/>
                <a:gd fmla="*/ 60325 h 341313" name="connsiteY188"/>
                <a:gd fmla="*/ 188536 w 339726" name="connsiteX189"/>
                <a:gd fmla="*/ 54769 h 341313" name="connsiteY189"/>
                <a:gd fmla="*/ 188536 w 339726" name="connsiteX190"/>
                <a:gd fmla="*/ 50800 h 341313" name="connsiteY190"/>
                <a:gd fmla="*/ 190112 w 339726" name="connsiteX191"/>
                <a:gd fmla="*/ 45244 h 341313" name="connsiteY191"/>
                <a:gd fmla="*/ 190112 w 339726" name="connsiteX192"/>
                <a:gd fmla="*/ 42862 h 341313" name="connsiteY192"/>
                <a:gd fmla="*/ 188536 w 339726" name="connsiteX193"/>
                <a:gd fmla="*/ 45244 h 341313" name="connsiteY193"/>
                <a:gd fmla="*/ 188536 w 339726" name="connsiteX194"/>
                <a:gd fmla="*/ 50800 h 341313" name="connsiteY194"/>
                <a:gd fmla="*/ 187748 w 339726" name="connsiteX195"/>
                <a:gd fmla="*/ 54769 h 341313" name="connsiteY195"/>
                <a:gd fmla="*/ 187748 w 339726" name="connsiteX196"/>
                <a:gd fmla="*/ 60325 h 341313" name="connsiteY196"/>
                <a:gd fmla="*/ 186172 w 339726" name="connsiteX197"/>
                <a:gd fmla="*/ 66675 h 341313" name="connsiteY197"/>
                <a:gd fmla="*/ 186172 w 339726" name="connsiteX198"/>
                <a:gd fmla="*/ 73819 h 341313" name="connsiteY198"/>
                <a:gd fmla="*/ 184596 w 339726" name="connsiteX199"/>
                <a:gd fmla="*/ 81756 h 341313" name="connsiteY199"/>
                <a:gd fmla="*/ 184596 w 339726" name="connsiteX200"/>
                <a:gd fmla="*/ 89694 h 341313" name="connsiteY200"/>
                <a:gd fmla="*/ 183808 w 339726" name="connsiteX201"/>
                <a:gd fmla="*/ 97631 h 341313" name="connsiteY201"/>
                <a:gd fmla="*/ 183808 w 339726" name="connsiteX202"/>
                <a:gd fmla="*/ 107156 h 341313" name="connsiteY202"/>
                <a:gd fmla="*/ 183808 w 339726" name="connsiteX203"/>
                <a:gd fmla="*/ 115094 h 341313" name="connsiteY203"/>
                <a:gd fmla="*/ 182232 w 339726" name="connsiteX204"/>
                <a:gd fmla="*/ 124619 h 341313" name="connsiteY204"/>
                <a:gd fmla="*/ 182232 w 339726" name="connsiteX205"/>
                <a:gd fmla="*/ 135731 h 341313" name="connsiteY205"/>
                <a:gd fmla="*/ 182232 w 339726" name="connsiteX206"/>
                <a:gd fmla="*/ 139700 h 341313" name="connsiteY206"/>
                <a:gd fmla="*/ 182232 w 339726" name="connsiteX207"/>
                <a:gd fmla="*/ 144462 h 341313" name="connsiteY207"/>
                <a:gd fmla="*/ 182232 w 339726" name="connsiteX208"/>
                <a:gd fmla="*/ 163512 h 341313" name="connsiteY208"/>
                <a:gd fmla="*/ 182232 w 339726" name="connsiteX209"/>
                <a:gd fmla="*/ 173037 h 341313" name="connsiteY209"/>
                <a:gd fmla="*/ 182232 w 339726" name="connsiteX210"/>
                <a:gd fmla="*/ 182562 h 341313" name="connsiteY210"/>
                <a:gd fmla="*/ 182232 w 339726" name="connsiteX211"/>
                <a:gd fmla="*/ 192087 h 341313" name="connsiteY211"/>
                <a:gd fmla="*/ 182232 w 339726" name="connsiteX212"/>
                <a:gd fmla="*/ 200025 h 341313" name="connsiteY212"/>
                <a:gd fmla="*/ 182232 w 339726" name="connsiteX213"/>
                <a:gd fmla="*/ 202406 h 341313" name="connsiteY213"/>
                <a:gd fmla="*/ 171199 w 339726" name="connsiteX214"/>
                <a:gd fmla="*/ 190500 h 341313" name="connsiteY214"/>
                <a:gd fmla="*/ 159378 w 339726" name="connsiteX215"/>
                <a:gd fmla="*/ 174625 h 341313" name="connsiteY215"/>
                <a:gd fmla="*/ 149133 w 339726" name="connsiteX216"/>
                <a:gd fmla="*/ 153987 h 341313" name="connsiteY216"/>
                <a:gd fmla="*/ 141253 w 339726" name="connsiteX217"/>
                <a:gd fmla="*/ 131762 h 341313" name="connsiteY217"/>
                <a:gd fmla="*/ 136525 w 339726" name="connsiteX218"/>
                <a:gd fmla="*/ 105569 h 341313" name="connsiteY218"/>
                <a:gd fmla="*/ 139677 w 339726" name="connsiteX219"/>
                <a:gd fmla="*/ 84137 h 341313" name="connsiteY219"/>
                <a:gd fmla="*/ 145981 w 339726" name="connsiteX220"/>
                <a:gd fmla="*/ 64294 h 341313" name="connsiteY220"/>
                <a:gd fmla="*/ 153862 w 339726" name="connsiteX221"/>
                <a:gd fmla="*/ 46831 h 341313" name="connsiteY221"/>
                <a:gd fmla="*/ 164894 w 339726" name="connsiteX222"/>
                <a:gd fmla="*/ 30956 h 341313" name="connsiteY222"/>
                <a:gd fmla="*/ 174351 w 339726" name="connsiteX223"/>
                <a:gd fmla="*/ 19050 h 341313" name="connsiteY223"/>
                <a:gd fmla="*/ 183808 w 339726" name="connsiteX224"/>
                <a:gd fmla="*/ 7937 h 341313" name="connsiteY224"/>
                <a:gd fmla="*/ 188536 w 339726" name="connsiteX225"/>
                <a:gd fmla="*/ 2381 h 341313" name="connsiteY2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b="b" l="l" r="r" t="t"/>
              <a:pathLst>
                <a:path h="341313" w="339726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fmla="*/ 79375 w 366713" name="connsiteX0"/>
                <a:gd fmla="*/ 201612 h 301625" name="connsiteY0"/>
                <a:gd fmla="*/ 79375 w 366713" name="connsiteX1"/>
                <a:gd fmla="*/ 301625 h 301625" name="connsiteY1"/>
                <a:gd fmla="*/ 14287 w 366713" name="connsiteX2"/>
                <a:gd fmla="*/ 301625 h 301625" name="connsiteY2"/>
                <a:gd fmla="*/ 14287 w 366713" name="connsiteX3"/>
                <a:gd fmla="*/ 250418 h 301625" name="connsiteY3"/>
                <a:gd fmla="*/ 131743 w 366713" name="connsiteX4"/>
                <a:gd fmla="*/ 163512 h 301625" name="connsiteY4"/>
                <a:gd fmla="*/ 161925 w 366713" name="connsiteX5"/>
                <a:gd fmla="*/ 182562 h 301625" name="connsiteY5"/>
                <a:gd fmla="*/ 161925 w 366713" name="connsiteX6"/>
                <a:gd fmla="*/ 301625 h 301625" name="connsiteY6"/>
                <a:gd fmla="*/ 100012 w 366713" name="connsiteX7"/>
                <a:gd fmla="*/ 301625 h 301625" name="connsiteY7"/>
                <a:gd fmla="*/ 100012 w 366713" name="connsiteX8"/>
                <a:gd fmla="*/ 187325 h 301625" name="connsiteY8"/>
                <a:gd fmla="*/ 246062 w 366713" name="connsiteX9"/>
                <a:gd fmla="*/ 139700 h 301625" name="connsiteY9"/>
                <a:gd fmla="*/ 246062 w 366713" name="connsiteX10"/>
                <a:gd fmla="*/ 301625 h 301625" name="connsiteY10"/>
                <a:gd fmla="*/ 182562 w 366713" name="connsiteX11"/>
                <a:gd fmla="*/ 301625 h 301625" name="connsiteY11"/>
                <a:gd fmla="*/ 182562 w 366713" name="connsiteX12"/>
                <a:gd fmla="*/ 192346 h 301625" name="connsiteY12"/>
                <a:gd fmla="*/ 184130 w 366713" name="connsiteX13"/>
                <a:gd fmla="*/ 193941 h 301625" name="connsiteY13"/>
                <a:gd fmla="*/ 330200 w 366713" name="connsiteX14"/>
                <a:gd fmla="*/ 69850 h 301625" name="connsiteY14"/>
                <a:gd fmla="*/ 330200 w 366713" name="connsiteX15"/>
                <a:gd fmla="*/ 301625 h 301625" name="connsiteY15"/>
                <a:gd fmla="*/ 265112 w 366713" name="connsiteX16"/>
                <a:gd fmla="*/ 301625 h 301625" name="connsiteY16"/>
                <a:gd fmla="*/ 265112 w 366713" name="connsiteX17"/>
                <a:gd fmla="*/ 124011 h 301625" name="connsiteY17"/>
                <a:gd fmla="*/ 279211 w 366713" name="connsiteX18"/>
                <a:gd fmla="*/ 0 h 301625" name="connsiteY18"/>
                <a:gd fmla="*/ 366713 w 366713" name="connsiteX19"/>
                <a:gd fmla="*/ 3996 h 301625" name="connsiteY19"/>
                <a:gd fmla="*/ 356372 w 366713" name="connsiteX20"/>
                <a:gd fmla="*/ 90312 h 301625" name="connsiteY20"/>
                <a:gd fmla="*/ 333303 w 366713" name="connsiteX21"/>
                <a:gd fmla="*/ 88714 h 301625" name="connsiteY21"/>
                <a:gd fmla="*/ 338872 w 366713" name="connsiteX22"/>
                <a:gd fmla="*/ 43158 h 301625" name="connsiteY22"/>
                <a:gd fmla="*/ 184550 w 366713" name="connsiteX23"/>
                <a:gd fmla="*/ 174231 h 301625" name="connsiteY23"/>
                <a:gd fmla="*/ 132049 w 366713" name="connsiteX24"/>
                <a:gd fmla="*/ 143860 h 301625" name="connsiteY24"/>
                <a:gd fmla="*/ 15114 w 366713" name="connsiteX25"/>
                <a:gd fmla="*/ 231775 h 301625" name="connsiteY25"/>
                <a:gd fmla="*/ 0 w 366713" name="connsiteX26"/>
                <a:gd fmla="*/ 213393 h 301625" name="connsiteY26"/>
                <a:gd fmla="*/ 130458 w 366713" name="connsiteX27"/>
                <a:gd fmla="*/ 114289 h 301625" name="connsiteY27"/>
                <a:gd fmla="*/ 181368 w 366713" name="connsiteX28"/>
                <a:gd fmla="*/ 143860 h 301625" name="connsiteY28"/>
                <a:gd fmla="*/ 322167 w 366713" name="connsiteX29"/>
                <a:gd fmla="*/ 25575 h 301625" name="connsiteY29"/>
                <a:gd fmla="*/ 278416 w 366713" name="connsiteX30"/>
                <a:gd fmla="*/ 22378 h 30162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301625" w="366713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3" y="3736167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990745" y="347070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5" name="矩形 24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6" name="矩形 25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627575586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9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4"/>
      <p:bldP grpId="0" spid="4145"/>
      <p:bldP grpId="0" spid="4146"/>
      <p:bldP grpId="0" spid="4147"/>
      <p:bldP grpId="0" spid="4148"/>
      <p:bldP grpId="0" spid="4149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gdLst>
              <a:gd fmla="*/ 1633211 w 3744416" name="T0"/>
              <a:gd fmla="*/ 0 h 1872208" name="T1"/>
              <a:gd fmla="*/ 3266422 w 3744416" name="T2"/>
              <a:gd fmla="*/ 1634694 h 1872208" name="T3"/>
              <a:gd fmla="*/ 0 w 3744416" name="T4"/>
              <a:gd fmla="*/ 1634694 h 1872208" name="T5"/>
              <a:gd fmla="*/ 1633211 w 3744416" name="T6"/>
              <a:gd fmla="*/ 0 h 187220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872208" w="3744416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cap="flat" cmpd="sng"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F29548"/>
          </a:solidFill>
          <a:ln>
            <a:noFill/>
          </a:ln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fmla="val 50000" name="adj1"/>
              <a:gd fmla="val 50006" name="adj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gdLst>
              <a:gd fmla="*/ 0 w 755650" name="T0"/>
              <a:gd fmla="*/ 1149350 h 1149350" name="T1"/>
              <a:gd fmla="*/ 0 w 755650" name="T2"/>
              <a:gd fmla="*/ 425053 h 1149350" name="T3"/>
              <a:gd fmla="*/ 330597 w 755650" name="T4"/>
              <a:gd fmla="*/ 94456 h 1149350" name="T5"/>
              <a:gd fmla="*/ 491581 w 755650" name="T6"/>
              <a:gd fmla="*/ 94456 h 1149350" name="T7"/>
              <a:gd fmla="*/ 491581 w 755650" name="T8"/>
              <a:gd fmla="*/ 0 h 1149350" name="T9"/>
              <a:gd fmla="*/ 755650 w 755650" name="T10"/>
              <a:gd fmla="*/ 188913 h 1149350" name="T11"/>
              <a:gd fmla="*/ 491581 w 755650" name="T12"/>
              <a:gd fmla="*/ 377825 h 1149350" name="T13"/>
              <a:gd fmla="*/ 491581 w 755650" name="T14"/>
              <a:gd fmla="*/ 283369 h 1149350" name="T15"/>
              <a:gd fmla="*/ 330597 w 755650" name="T16"/>
              <a:gd fmla="*/ 283369 h 1149350" name="T17"/>
              <a:gd fmla="*/ 188913 w 755650" name="T18"/>
              <a:gd fmla="*/ 425053 h 1149350" name="T19"/>
              <a:gd fmla="*/ 188913 w 755650" name="T20"/>
              <a:gd fmla="*/ 1149350 h 1149350" name="T21"/>
              <a:gd fmla="*/ 0 w 755650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56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gdLst>
              <a:gd fmla="*/ 0 w 757238" name="T0"/>
              <a:gd fmla="*/ 1149350 h 1149350" name="T1"/>
              <a:gd fmla="*/ 0 w 757238" name="T2"/>
              <a:gd fmla="*/ 425946 h 1149350" name="T3"/>
              <a:gd fmla="*/ 331292 w 757238" name="T4"/>
              <a:gd fmla="*/ 94654 h 1149350" name="T5"/>
              <a:gd fmla="*/ 492614 w 757238" name="T6"/>
              <a:gd fmla="*/ 94655 h 1149350" name="T7"/>
              <a:gd fmla="*/ 492614 w 757238" name="T8"/>
              <a:gd fmla="*/ 0 h 1149350" name="T9"/>
              <a:gd fmla="*/ 757238 w 757238" name="T10"/>
              <a:gd fmla="*/ 189310 h 1149350" name="T11"/>
              <a:gd fmla="*/ 492614 w 757238" name="T12"/>
              <a:gd fmla="*/ 378619 h 1149350" name="T13"/>
              <a:gd fmla="*/ 492614 w 757238" name="T14"/>
              <a:gd fmla="*/ 283964 h 1149350" name="T15"/>
              <a:gd fmla="*/ 331292 w 757238" name="T16"/>
              <a:gd fmla="*/ 283964 h 1149350" name="T17"/>
              <a:gd fmla="*/ 189310 w 757238" name="T18"/>
              <a:gd fmla="*/ 425946 h 1149350" name="T19"/>
              <a:gd fmla="*/ 189310 w 757238" name="T20"/>
              <a:gd fmla="*/ 1149350 h 1149350" name="T21"/>
              <a:gd fmla="*/ 0 w 757238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7238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>
              <a:lnSpc>
                <a:spcPct val="110000"/>
              </a:lnSpc>
            </a:pPr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008C8A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008C8A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008C8A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8761357" y="4378553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8761354" y="397467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3095145" y="190804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962996" y="39675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1" name="矩形 20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2" name="矩形 21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741334061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flipH="1" rot="3600000">
            <a:off x="7802195" y="305970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337123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724660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44416" y="1514140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flipH="1" rot="3600000">
            <a:off x="7855770" y="501639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293821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685449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44416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05404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 rot="10800000">
            <a:off x="5619374" y="3342258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 rot="10800000">
            <a:off x="5619374" y="51939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117895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05456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331986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723615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1544" y="1494514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06483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342259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733887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82363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07510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352531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744159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82363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756408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1495765" y="535253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103791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33865" y="369991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047297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1533865" y="164342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3" y="3038258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9643633" y="263438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3" y="5105183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643633" y="470130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55" name="矩形 54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56" name="矩形 55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81096941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6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68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0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2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99"/>
      <p:bldP grpId="0" spid="100"/>
      <p:bldP grpId="0" spid="115"/>
      <p:bldP grpId="0" spid="116"/>
      <p:bldP grpId="0" spid="122"/>
      <p:bldP grpId="0" spid="123"/>
      <p:bldP grpId="0" spid="129"/>
      <p:bldP grpId="0" spid="130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008C8A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F29548"/>
          </a:solidFill>
        </p:grpSpPr>
        <p:sp>
          <p:nvSpPr>
            <p:cNvPr id="72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宋体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008C8A"/>
          </a:solidFill>
        </p:grpSpPr>
        <p:sp>
          <p:nvSpPr>
            <p:cNvPr id="87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F29548"/>
          </a:solidFill>
        </p:grpSpPr>
        <p:sp>
          <p:nvSpPr>
            <p:cNvPr id="90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F29548"/>
          </a:solidFill>
        </p:grpSpPr>
        <p:sp>
          <p:nvSpPr>
            <p:cNvPr id="93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008C8A"/>
          </a:solidFill>
        </p:grpSpPr>
        <p:sp>
          <p:nvSpPr>
            <p:cNvPr id="96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F29548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008C8A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29548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20091" lIns="20091" rIns="20091" tIns="20091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008C8A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008C8A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F29548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5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4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7829995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7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67" name="矩形 66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75" name="矩形 74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438393090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455" y="2836874"/>
            <a:ext cx="1417955" cy="15544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1341484802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1675232"/>
            <a:ext cx="37967" cy="2493652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13" name="直接连接符 12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106062"/>
            <a:ext cx="37967" cy="2520910"/>
            <a:chOff x="1331651" y="1572132"/>
            <a:chExt cx="36000" cy="2390327"/>
          </a:xfrm>
          <a:solidFill>
            <a:srgbClr val="008C8A"/>
          </a:solidFill>
        </p:grpSpPr>
        <p:cxnSp>
          <p:nvCxnSpPr>
            <p:cNvPr id="25" name="直接连接符 24"/>
            <p:cNvCxnSpPr/>
            <p:nvPr/>
          </p:nvCxnSpPr>
          <p:spPr>
            <a:xfrm flipH="1"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1675232"/>
            <a:ext cx="37967" cy="2493652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30" name="直接连接符 29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106060"/>
            <a:ext cx="37967" cy="2520911"/>
            <a:chOff x="1331651" y="1572132"/>
            <a:chExt cx="36000" cy="2390328"/>
          </a:xfrm>
          <a:solidFill>
            <a:srgbClr val="008C8A"/>
          </a:solidFill>
        </p:grpSpPr>
        <p:cxnSp>
          <p:nvCxnSpPr>
            <p:cNvPr id="35" name="直接连接符 34"/>
            <p:cNvCxnSpPr/>
            <p:nvPr/>
          </p:nvCxnSpPr>
          <p:spPr>
            <a:xfrm flipH="1"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106060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F29548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106060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008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106060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F29548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106060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008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2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4</a:t>
              </a: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1672481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057327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4587131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4971977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1767731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152577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4701431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086277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2" name="矩形 41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3" name="矩形 42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38071744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4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8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9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5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6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2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2"/>
      <p:bldP build="p" grpId="0" spid="53"/>
      <p:bldP build="p" grpId="0" spid="54"/>
      <p:bldP build="p" grpId="0" spid="55"/>
      <p:bldP build="p" grpId="0" spid="56"/>
      <p:bldP build="p" grpId="0" spid="57"/>
      <p:bldP build="p" grpId="0" spid="58"/>
      <p:bldP build="p" grpId="0" spid="5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Block Arc 51"/>
          <p:cNvSpPr/>
          <p:nvPr/>
        </p:nvSpPr>
        <p:spPr>
          <a:xfrm>
            <a:off x="1301784" y="2575640"/>
            <a:ext cx="2339450" cy="2337218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>
              <a:defRPr/>
            </a:pPr>
            <a:endParaRPr lang="en-US" sz="266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279601" y="2571175"/>
            <a:ext cx="2339450" cy="2339450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en-U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5259650" y="2575640"/>
            <a:ext cx="2339450" cy="2337218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>
              <a:defRPr/>
            </a:pPr>
            <a:endParaRPr lang="en-US" sz="266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7237467" y="2571175"/>
            <a:ext cx="2339450" cy="2339450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en-U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9217518" y="2575640"/>
            <a:ext cx="2339450" cy="2337218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>
              <a:defRPr/>
            </a:pPr>
            <a:endParaRPr lang="en-US" sz="266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797355" y="3089068"/>
            <a:ext cx="1359470" cy="1359471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222187" lIns="257161" rIns="222187" tIns="257161"/>
          <a:lstStyle/>
          <a:p>
            <a:pPr algn="ctr" defTabSz="1250112">
              <a:spcAft>
                <a:spcPct val="35000"/>
              </a:spcAft>
              <a:defRPr/>
            </a:pPr>
            <a:r>
              <a:rPr lang="en-US" smtClean="0" sz="5062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64" name="Freeform 63"/>
          <p:cNvSpPr/>
          <p:nvPr/>
        </p:nvSpPr>
        <p:spPr>
          <a:xfrm>
            <a:off x="3779637" y="3089068"/>
            <a:ext cx="1359470" cy="1359471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kern="0" lang="en-US" sz="5060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65" name="Freeform 64"/>
          <p:cNvSpPr/>
          <p:nvPr/>
        </p:nvSpPr>
        <p:spPr>
          <a:xfrm>
            <a:off x="5761919" y="3089068"/>
            <a:ext cx="1359470" cy="1359471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222187" lIns="257161" rIns="222187" tIns="257161"/>
          <a:lstStyle/>
          <a:p>
            <a:pPr algn="ctr" defTabSz="1250112">
              <a:spcAft>
                <a:spcPct val="35000"/>
              </a:spcAft>
              <a:defRPr/>
            </a:pPr>
            <a:r>
              <a:rPr lang="en-US" smtClean="0" sz="5062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66" name="Freeform 65"/>
          <p:cNvSpPr/>
          <p:nvPr/>
        </p:nvSpPr>
        <p:spPr>
          <a:xfrm>
            <a:off x="7744201" y="3089068"/>
            <a:ext cx="1359470" cy="1359471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kern="0" lang="en-US" sz="5060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67" name="Freeform 66"/>
          <p:cNvSpPr/>
          <p:nvPr/>
        </p:nvSpPr>
        <p:spPr>
          <a:xfrm>
            <a:off x="9728714" y="3089068"/>
            <a:ext cx="1357238" cy="1359471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222187" lIns="257161" rIns="222187" tIns="257161"/>
          <a:lstStyle/>
          <a:p>
            <a:pPr algn="ctr" defTabSz="1250112">
              <a:spcAft>
                <a:spcPct val="35000"/>
              </a:spcAft>
              <a:defRPr/>
            </a:pPr>
            <a:r>
              <a:rPr lang="en-US" smtClean="0" sz="5062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05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1117657" y="4961967"/>
            <a:ext cx="2161943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Text Placeholder 2"/>
          <p:cNvSpPr txBox="1"/>
          <p:nvPr/>
        </p:nvSpPr>
        <p:spPr>
          <a:xfrm>
            <a:off x="1117657" y="534681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5" name="Text Placeholder 7"/>
          <p:cNvSpPr txBox="1"/>
          <p:nvPr/>
        </p:nvSpPr>
        <p:spPr>
          <a:xfrm>
            <a:off x="3441757" y="1837767"/>
            <a:ext cx="2161943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 Placeholder 2"/>
          <p:cNvSpPr txBox="1"/>
          <p:nvPr/>
        </p:nvSpPr>
        <p:spPr>
          <a:xfrm>
            <a:off x="3441757" y="222261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5442007" y="5104842"/>
            <a:ext cx="2161943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 Placeholder 2"/>
          <p:cNvSpPr txBox="1"/>
          <p:nvPr/>
        </p:nvSpPr>
        <p:spPr>
          <a:xfrm>
            <a:off x="5442007" y="548968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9" name="Text Placeholder 7"/>
          <p:cNvSpPr txBox="1"/>
          <p:nvPr/>
        </p:nvSpPr>
        <p:spPr>
          <a:xfrm>
            <a:off x="7385107" y="1885392"/>
            <a:ext cx="2161943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0" name="Text Placeholder 2"/>
          <p:cNvSpPr txBox="1"/>
          <p:nvPr/>
        </p:nvSpPr>
        <p:spPr>
          <a:xfrm>
            <a:off x="7385107" y="227023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9556807" y="5085792"/>
            <a:ext cx="2161943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Text Placeholder 2"/>
          <p:cNvSpPr txBox="1"/>
          <p:nvPr/>
        </p:nvSpPr>
        <p:spPr>
          <a:xfrm>
            <a:off x="9556807" y="547063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6" name="矩形 25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7" name="矩形 26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13676591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accel="50000"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accel="50000"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fill="hold" id="4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5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1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7"/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1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3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7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8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9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fill="hold" grpId="0" id="9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3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4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5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9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0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1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fill="hold" grpId="0" id="10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5"/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6"/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7"/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fill="hold" grpId="0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1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2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3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66"/>
      <p:bldP grpId="0" spid="67"/>
      <p:bldP build="p" grpId="0" spid="33"/>
      <p:bldP build="p" grpId="0" spid="34"/>
      <p:bldP build="p" grpId="0" spid="35"/>
      <p:bldP build="p" grpId="0" spid="36"/>
      <p:bldP build="p" grpId="0" spid="37"/>
      <p:bldP build="p" grpId="0" spid="38"/>
      <p:bldP build="p" grpId="0" spid="39"/>
      <p:bldP build="p" grpId="0" spid="40"/>
      <p:bldP build="p" grpId="0" spid="41"/>
      <p:bldP build="p" grpId="0" spid="4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68" name="Freeform 19"/>
          <p:cNvSpPr/>
          <p:nvPr/>
        </p:nvSpPr>
        <p:spPr bwMode="auto">
          <a:xfrm>
            <a:off x="1654071" y="4375682"/>
            <a:ext cx="2241786" cy="1942145"/>
          </a:xfrm>
          <a:custGeom>
            <a:gdLst>
              <a:gd fmla="*/ 1083998 w 18" name="T0"/>
              <a:gd fmla="*/ 0 h 17" name="T1"/>
              <a:gd fmla="*/ 1147763 w 18" name="T2"/>
              <a:gd fmla="*/ 58457 h 17" name="T3"/>
              <a:gd fmla="*/ 1147763 w 18" name="T4"/>
              <a:gd fmla="*/ 643031 h 17" name="T5"/>
              <a:gd fmla="*/ 1083998 w 18" name="T6"/>
              <a:gd fmla="*/ 759945 h 17" name="T7"/>
              <a:gd fmla="*/ 637646 w 18" name="T8"/>
              <a:gd fmla="*/ 993775 h 17" name="T9"/>
              <a:gd fmla="*/ 510117 w 18" name="T10"/>
              <a:gd fmla="*/ 993775 h 17" name="T11"/>
              <a:gd fmla="*/ 63765 w 18" name="T12"/>
              <a:gd fmla="*/ 759945 h 17" name="T13"/>
              <a:gd fmla="*/ 0 w 18" name="T14"/>
              <a:gd fmla="*/ 643031 h 17" name="T15"/>
              <a:gd fmla="*/ 0 w 18" name="T16"/>
              <a:gd fmla="*/ 58457 h 17" name="T17"/>
              <a:gd fmla="*/ 63765 w 18" name="T18"/>
              <a:gd fmla="*/ 0 h 17" name="T19"/>
              <a:gd fmla="*/ 1083998 w 18" name="T20"/>
              <a:gd fmla="*/ 0 h 1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8" name="T33"/>
              <a:gd fmla="*/ 0 h 17" name="T34"/>
              <a:gd fmla="*/ 18 w 18" name="T35"/>
              <a:gd fmla="*/ 17 h 1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" w="18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9pPr>
          </a:lstStyle>
          <a:p>
            <a:pPr algn="ctr"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369" name="Freeform 20"/>
          <p:cNvSpPr/>
          <p:nvPr/>
        </p:nvSpPr>
        <p:spPr bwMode="auto">
          <a:xfrm>
            <a:off x="1654071" y="3460454"/>
            <a:ext cx="2241786" cy="1942145"/>
          </a:xfrm>
          <a:custGeom>
            <a:gdLst>
              <a:gd fmla="*/ 1083998 w 18" name="T0"/>
              <a:gd fmla="*/ 0 h 17" name="T1"/>
              <a:gd fmla="*/ 1147763 w 18" name="T2"/>
              <a:gd fmla="*/ 58457 h 17" name="T3"/>
              <a:gd fmla="*/ 1147763 w 18" name="T4"/>
              <a:gd fmla="*/ 643031 h 17" name="T5"/>
              <a:gd fmla="*/ 1083998 w 18" name="T6"/>
              <a:gd fmla="*/ 759945 h 17" name="T7"/>
              <a:gd fmla="*/ 637646 w 18" name="T8"/>
              <a:gd fmla="*/ 993775 h 17" name="T9"/>
              <a:gd fmla="*/ 510117 w 18" name="T10"/>
              <a:gd fmla="*/ 993775 h 17" name="T11"/>
              <a:gd fmla="*/ 63765 w 18" name="T12"/>
              <a:gd fmla="*/ 759945 h 17" name="T13"/>
              <a:gd fmla="*/ 0 w 18" name="T14"/>
              <a:gd fmla="*/ 643031 h 17" name="T15"/>
              <a:gd fmla="*/ 0 w 18" name="T16"/>
              <a:gd fmla="*/ 58457 h 17" name="T17"/>
              <a:gd fmla="*/ 63765 w 18" name="T18"/>
              <a:gd fmla="*/ 0 h 17" name="T19"/>
              <a:gd fmla="*/ 1083998 w 18" name="T20"/>
              <a:gd fmla="*/ 0 h 1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8" name="T33"/>
              <a:gd fmla="*/ 0 h 17" name="T34"/>
              <a:gd fmla="*/ 18 w 18" name="T35"/>
              <a:gd fmla="*/ 17 h 1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" w="18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C8A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370" name="Freeform 21"/>
          <p:cNvSpPr/>
          <p:nvPr/>
        </p:nvSpPr>
        <p:spPr bwMode="auto">
          <a:xfrm>
            <a:off x="1654071" y="2545225"/>
            <a:ext cx="2241786" cy="1942145"/>
          </a:xfrm>
          <a:custGeom>
            <a:gdLst>
              <a:gd fmla="*/ 1083998 w 18" name="T0"/>
              <a:gd fmla="*/ 0 h 17" name="T1"/>
              <a:gd fmla="*/ 1147763 w 18" name="T2"/>
              <a:gd fmla="*/ 58457 h 17" name="T3"/>
              <a:gd fmla="*/ 1147763 w 18" name="T4"/>
              <a:gd fmla="*/ 643031 h 17" name="T5"/>
              <a:gd fmla="*/ 1083998 w 18" name="T6"/>
              <a:gd fmla="*/ 759945 h 17" name="T7"/>
              <a:gd fmla="*/ 637646 w 18" name="T8"/>
              <a:gd fmla="*/ 993775 h 17" name="T9"/>
              <a:gd fmla="*/ 510117 w 18" name="T10"/>
              <a:gd fmla="*/ 993775 h 17" name="T11"/>
              <a:gd fmla="*/ 63765 w 18" name="T12"/>
              <a:gd fmla="*/ 759945 h 17" name="T13"/>
              <a:gd fmla="*/ 0 w 18" name="T14"/>
              <a:gd fmla="*/ 643031 h 17" name="T15"/>
              <a:gd fmla="*/ 0 w 18" name="T16"/>
              <a:gd fmla="*/ 58457 h 17" name="T17"/>
              <a:gd fmla="*/ 63765 w 18" name="T18"/>
              <a:gd fmla="*/ 0 h 17" name="T19"/>
              <a:gd fmla="*/ 1083998 w 18" name="T20"/>
              <a:gd fmla="*/ 0 h 1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8" name="T33"/>
              <a:gd fmla="*/ 0 h 17" name="T34"/>
              <a:gd fmla="*/ 18 w 18" name="T35"/>
              <a:gd fmla="*/ 17 h 1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" w="18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30504020204" pitchFamily="34" typeface="Open Sans"/>
                <a:ea charset="-122" typeface="冬青黑体简体中文 W3"/>
              </a:defRPr>
            </a:lvl9pPr>
          </a:lstStyle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371" name="Freeform 22"/>
          <p:cNvSpPr/>
          <p:nvPr/>
        </p:nvSpPr>
        <p:spPr bwMode="auto">
          <a:xfrm>
            <a:off x="1654071" y="1629998"/>
            <a:ext cx="2241786" cy="1945249"/>
          </a:xfrm>
          <a:custGeom>
            <a:gdLst>
              <a:gd fmla="*/ 1083998 w 18" name="T0"/>
              <a:gd fmla="*/ 0 h 17" name="T1"/>
              <a:gd fmla="*/ 1147763 w 18" name="T2"/>
              <a:gd fmla="*/ 58551 h 17" name="T3"/>
              <a:gd fmla="*/ 1147763 w 18" name="T4"/>
              <a:gd fmla="*/ 644058 h 17" name="T5"/>
              <a:gd fmla="*/ 1083998 w 18" name="T6"/>
              <a:gd fmla="*/ 761160 h 17" name="T7"/>
              <a:gd fmla="*/ 637646 w 18" name="T8"/>
              <a:gd fmla="*/ 995363 h 17" name="T9"/>
              <a:gd fmla="*/ 510117 w 18" name="T10"/>
              <a:gd fmla="*/ 995363 h 17" name="T11"/>
              <a:gd fmla="*/ 63765 w 18" name="T12"/>
              <a:gd fmla="*/ 761160 h 17" name="T13"/>
              <a:gd fmla="*/ 0 w 18" name="T14"/>
              <a:gd fmla="*/ 644058 h 17" name="T15"/>
              <a:gd fmla="*/ 0 w 18" name="T16"/>
              <a:gd fmla="*/ 58551 h 17" name="T17"/>
              <a:gd fmla="*/ 63765 w 18" name="T18"/>
              <a:gd fmla="*/ 0 h 17" name="T19"/>
              <a:gd fmla="*/ 1083998 w 18" name="T20"/>
              <a:gd fmla="*/ 0 h 1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8" name="T33"/>
              <a:gd fmla="*/ 0 h 17" name="T34"/>
              <a:gd fmla="*/ 18 w 18" name="T35"/>
              <a:gd fmla="*/ 17 h 1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" w="18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C8A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293216" y="1902896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293216" y="3454903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293216" y="4571610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293216" y="5827279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7219" y="1789049"/>
            <a:ext cx="0" cy="299687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7663825" y="3305897"/>
            <a:ext cx="0" cy="298012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7648757" y="4462786"/>
            <a:ext cx="0" cy="299686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7635364" y="5636417"/>
            <a:ext cx="0" cy="299687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077649" y="2758426"/>
            <a:ext cx="1414720" cy="592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zh-CN" lang="en-US" smtClean="0" sz="253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 01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067604" y="3669204"/>
            <a:ext cx="1414720" cy="592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zh-CN" lang="en-US" smtClean="0" sz="253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 02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067604" y="4579982"/>
            <a:ext cx="1414720" cy="592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zh-CN" lang="en-US" smtClean="0" sz="253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 03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067604" y="5479040"/>
            <a:ext cx="1414720" cy="592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zh-CN" lang="en-US" smtClean="0" sz="253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 04</a:t>
            </a:r>
          </a:p>
        </p:txBody>
      </p:sp>
      <p:grpSp>
        <p:nvGrpSpPr>
          <p:cNvPr id="19" name="组合 62"/>
          <p:cNvGrpSpPr/>
          <p:nvPr/>
        </p:nvGrpSpPr>
        <p:grpSpPr>
          <a:xfrm>
            <a:off x="2395467" y="1937293"/>
            <a:ext cx="759821" cy="758578"/>
            <a:chOff x="3175" y="0"/>
            <a:chExt cx="971551" cy="969963"/>
          </a:xfrm>
          <a:solidFill>
            <a:schemeClr val="bg1"/>
          </a:solidFill>
        </p:grpSpPr>
        <p:sp>
          <p:nvSpPr>
            <p:cNvPr id="64" name="Freeform 47"/>
            <p:cNvSpPr/>
            <p:nvPr/>
          </p:nvSpPr>
          <p:spPr bwMode="auto">
            <a:xfrm>
              <a:off x="674688" y="98425"/>
              <a:ext cx="201613" cy="201613"/>
            </a:xfrm>
            <a:custGeom>
              <a:gdLst>
                <a:gd fmla="*/ 0 w 127" name="T0"/>
                <a:gd fmla="*/ 0 h 127" name="T1"/>
                <a:gd fmla="*/ 0 w 127" name="T2"/>
                <a:gd fmla="*/ 21 h 127" name="T3"/>
                <a:gd fmla="*/ 107 w 127" name="T4"/>
                <a:gd fmla="*/ 21 h 127" name="T5"/>
                <a:gd fmla="*/ 107 w 127" name="T6"/>
                <a:gd fmla="*/ 127 h 127" name="T7"/>
                <a:gd fmla="*/ 127 w 127" name="T8"/>
                <a:gd fmla="*/ 127 h 127" name="T9"/>
                <a:gd fmla="*/ 127 w 127" name="T10"/>
                <a:gd fmla="*/ 0 h 127" name="T11"/>
                <a:gd fmla="*/ 0 w 127" name="T12"/>
                <a:gd fmla="*/ 0 h 1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7" w="127">
                  <a:moveTo>
                    <a:pt x="0" y="0"/>
                  </a:moveTo>
                  <a:lnTo>
                    <a:pt x="0" y="21"/>
                  </a:lnTo>
                  <a:lnTo>
                    <a:pt x="107" y="21"/>
                  </a:lnTo>
                  <a:lnTo>
                    <a:pt x="107" y="127"/>
                  </a:lnTo>
                  <a:lnTo>
                    <a:pt x="127" y="127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5" name="Freeform 48"/>
            <p:cNvSpPr/>
            <p:nvPr/>
          </p:nvSpPr>
          <p:spPr bwMode="auto">
            <a:xfrm>
              <a:off x="101600" y="671513"/>
              <a:ext cx="201613" cy="200025"/>
            </a:xfrm>
            <a:custGeom>
              <a:gdLst>
                <a:gd fmla="*/ 0 w 127" name="T0"/>
                <a:gd fmla="*/ 0 h 126" name="T1"/>
                <a:gd fmla="*/ 0 w 127" name="T2"/>
                <a:gd fmla="*/ 126 h 126" name="T3"/>
                <a:gd fmla="*/ 127 w 127" name="T4"/>
                <a:gd fmla="*/ 126 h 126" name="T5"/>
                <a:gd fmla="*/ 127 w 127" name="T6"/>
                <a:gd fmla="*/ 106 h 126" name="T7"/>
                <a:gd fmla="*/ 21 w 127" name="T8"/>
                <a:gd fmla="*/ 106 h 126" name="T9"/>
                <a:gd fmla="*/ 21 w 127" name="T10"/>
                <a:gd fmla="*/ 0 h 126" name="T11"/>
                <a:gd fmla="*/ 0 w 127" name="T12"/>
                <a:gd fmla="*/ 0 h 126" name="T13"/>
                <a:gd fmla="*/ 0 w 127" name="T14"/>
                <a:gd fmla="*/ 0 h 1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127">
                  <a:moveTo>
                    <a:pt x="0" y="0"/>
                  </a:moveTo>
                  <a:lnTo>
                    <a:pt x="0" y="126"/>
                  </a:lnTo>
                  <a:lnTo>
                    <a:pt x="127" y="126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6" name="Freeform 49"/>
            <p:cNvSpPr/>
            <p:nvPr/>
          </p:nvSpPr>
          <p:spPr bwMode="auto">
            <a:xfrm>
              <a:off x="674688" y="671513"/>
              <a:ext cx="201613" cy="200025"/>
            </a:xfrm>
            <a:custGeom>
              <a:gdLst>
                <a:gd fmla="*/ 107 w 127" name="T0"/>
                <a:gd fmla="*/ 0 h 126" name="T1"/>
                <a:gd fmla="*/ 107 w 127" name="T2"/>
                <a:gd fmla="*/ 106 h 126" name="T3"/>
                <a:gd fmla="*/ 0 w 127" name="T4"/>
                <a:gd fmla="*/ 106 h 126" name="T5"/>
                <a:gd fmla="*/ 0 w 127" name="T6"/>
                <a:gd fmla="*/ 126 h 126" name="T7"/>
                <a:gd fmla="*/ 127 w 127" name="T8"/>
                <a:gd fmla="*/ 126 h 126" name="T9"/>
                <a:gd fmla="*/ 127 w 127" name="T10"/>
                <a:gd fmla="*/ 0 h 126" name="T11"/>
                <a:gd fmla="*/ 107 w 127" name="T12"/>
                <a:gd fmla="*/ 0 h 126" name="T13"/>
                <a:gd fmla="*/ 107 w 127" name="T14"/>
                <a:gd fmla="*/ 0 h 1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127">
                  <a:moveTo>
                    <a:pt x="107" y="0"/>
                  </a:moveTo>
                  <a:lnTo>
                    <a:pt x="107" y="106"/>
                  </a:lnTo>
                  <a:lnTo>
                    <a:pt x="0" y="106"/>
                  </a:lnTo>
                  <a:lnTo>
                    <a:pt x="0" y="126"/>
                  </a:lnTo>
                  <a:lnTo>
                    <a:pt x="127" y="126"/>
                  </a:lnTo>
                  <a:lnTo>
                    <a:pt x="12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7" name="Freeform 50"/>
            <p:cNvSpPr/>
            <p:nvPr/>
          </p:nvSpPr>
          <p:spPr bwMode="auto">
            <a:xfrm>
              <a:off x="101600" y="98425"/>
              <a:ext cx="201613" cy="201613"/>
            </a:xfrm>
            <a:custGeom>
              <a:gdLst>
                <a:gd fmla="*/ 0 w 127" name="T0"/>
                <a:gd fmla="*/ 0 h 127" name="T1"/>
                <a:gd fmla="*/ 0 w 127" name="T2"/>
                <a:gd fmla="*/ 127 h 127" name="T3"/>
                <a:gd fmla="*/ 21 w 127" name="T4"/>
                <a:gd fmla="*/ 127 h 127" name="T5"/>
                <a:gd fmla="*/ 21 w 127" name="T6"/>
                <a:gd fmla="*/ 21 h 127" name="T7"/>
                <a:gd fmla="*/ 127 w 127" name="T8"/>
                <a:gd fmla="*/ 21 h 127" name="T9"/>
                <a:gd fmla="*/ 127 w 127" name="T10"/>
                <a:gd fmla="*/ 0 h 127" name="T11"/>
                <a:gd fmla="*/ 0 w 127" name="T12"/>
                <a:gd fmla="*/ 0 h 1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7" w="127">
                  <a:moveTo>
                    <a:pt x="0" y="0"/>
                  </a:moveTo>
                  <a:lnTo>
                    <a:pt x="0" y="127"/>
                  </a:lnTo>
                  <a:lnTo>
                    <a:pt x="21" y="127"/>
                  </a:lnTo>
                  <a:lnTo>
                    <a:pt x="21" y="21"/>
                  </a:lnTo>
                  <a:lnTo>
                    <a:pt x="127" y="21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3175" y="469900"/>
              <a:ext cx="230188" cy="317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744538" y="469900"/>
              <a:ext cx="230188" cy="317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473075" y="741363"/>
              <a:ext cx="31750" cy="228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473075" y="0"/>
              <a:ext cx="31750" cy="228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2" name="Freeform 55"/>
            <p:cNvSpPr/>
            <p:nvPr/>
          </p:nvSpPr>
          <p:spPr bwMode="auto">
            <a:xfrm>
              <a:off x="407988" y="309563"/>
              <a:ext cx="163513" cy="169863"/>
            </a:xfrm>
            <a:custGeom>
              <a:gdLst>
                <a:gd fmla="*/ 180 w 360" name="T0"/>
                <a:gd fmla="*/ 0 h 375" name="T1"/>
                <a:gd fmla="*/ 0 w 360" name="T2"/>
                <a:gd fmla="*/ 91 h 375" name="T3"/>
                <a:gd fmla="*/ 0 w 360" name="T4"/>
                <a:gd fmla="*/ 284 h 375" name="T5"/>
                <a:gd fmla="*/ 180 w 360" name="T6"/>
                <a:gd fmla="*/ 375 h 375" name="T7"/>
                <a:gd fmla="*/ 360 w 360" name="T8"/>
                <a:gd fmla="*/ 285 h 375" name="T9"/>
                <a:gd fmla="*/ 360 w 360" name="T10"/>
                <a:gd fmla="*/ 91 h 375" name="T11"/>
                <a:gd fmla="*/ 180 w 360" name="T12"/>
                <a:gd fmla="*/ 0 h 3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5" w="360">
                  <a:moveTo>
                    <a:pt x="180" y="0"/>
                  </a:moveTo>
                  <a:cubicBezTo>
                    <a:pt x="117" y="32"/>
                    <a:pt x="59" y="6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63" y="316"/>
                    <a:pt x="123" y="345"/>
                    <a:pt x="180" y="375"/>
                  </a:cubicBezTo>
                  <a:cubicBezTo>
                    <a:pt x="242" y="344"/>
                    <a:pt x="307" y="310"/>
                    <a:pt x="360" y="285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298" y="60"/>
                    <a:pt x="233" y="27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Freeform 56"/>
            <p:cNvSpPr/>
            <p:nvPr/>
          </p:nvSpPr>
          <p:spPr bwMode="auto">
            <a:xfrm>
              <a:off x="347663" y="477838"/>
              <a:ext cx="284163" cy="184150"/>
            </a:xfrm>
            <a:custGeom>
              <a:gdLst>
                <a:gd fmla="*/ 0 w 179" name="T0"/>
                <a:gd fmla="*/ 0 h 116" name="T1"/>
                <a:gd fmla="*/ 0 w 179" name="T2"/>
                <a:gd fmla="*/ 74 h 116" name="T3"/>
                <a:gd fmla="*/ 89 w 179" name="T4"/>
                <a:gd fmla="*/ 116 h 116" name="T5"/>
                <a:gd fmla="*/ 179 w 179" name="T6"/>
                <a:gd fmla="*/ 67 h 116" name="T7"/>
                <a:gd fmla="*/ 179 w 179" name="T8"/>
                <a:gd fmla="*/ 0 h 116" name="T9"/>
                <a:gd fmla="*/ 158 w 179" name="T10"/>
                <a:gd fmla="*/ 0 h 116" name="T11"/>
                <a:gd fmla="*/ 158 w 179" name="T12"/>
                <a:gd fmla="*/ 55 h 116" name="T13"/>
                <a:gd fmla="*/ 89 w 179" name="T14"/>
                <a:gd fmla="*/ 93 h 116" name="T15"/>
                <a:gd fmla="*/ 20 w 179" name="T16"/>
                <a:gd fmla="*/ 61 h 116" name="T17"/>
                <a:gd fmla="*/ 20 w 179" name="T18"/>
                <a:gd fmla="*/ 0 h 116" name="T19"/>
                <a:gd fmla="*/ 0 w 179" name="T20"/>
                <a:gd fmla="*/ 0 h 1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5" w="179">
                  <a:moveTo>
                    <a:pt x="0" y="0"/>
                  </a:moveTo>
                  <a:lnTo>
                    <a:pt x="0" y="74"/>
                  </a:lnTo>
                  <a:lnTo>
                    <a:pt x="89" y="116"/>
                  </a:lnTo>
                  <a:lnTo>
                    <a:pt x="179" y="67"/>
                  </a:lnTo>
                  <a:lnTo>
                    <a:pt x="179" y="0"/>
                  </a:lnTo>
                  <a:lnTo>
                    <a:pt x="158" y="0"/>
                  </a:lnTo>
                  <a:lnTo>
                    <a:pt x="158" y="55"/>
                  </a:lnTo>
                  <a:lnTo>
                    <a:pt x="89" y="93"/>
                  </a:lnTo>
                  <a:lnTo>
                    <a:pt x="20" y="6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874950" y="152816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874950" y="1861998"/>
            <a:ext cx="301892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00000000000000000" pitchFamily="2" typeface="Ebrim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874950" y="296282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874950" y="3296660"/>
            <a:ext cx="301892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00000000000000000" pitchFamily="2" typeface="Ebrim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874950" y="416100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874950" y="4494838"/>
            <a:ext cx="301892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00000000000000000" pitchFamily="2" typeface="Ebrim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874950" y="543801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74950" y="5771846"/>
            <a:ext cx="301892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00000000000000000" pitchFamily="2" typeface="Ebrim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2" name="矩形 41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3" name="矩形 42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771722845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0000"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0000" fill="hold" grpId="0" id="1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0000" fill="hold" grpId="0" id="17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0000" fill="hold" grpId="0" id="2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 nodeType="clickPar">
                      <p:stCondLst>
                        <p:cond delay="indefinite"/>
                      </p:stCondLst>
                      <p:childTnLst>
                        <p:par>
                          <p:cTn fill="hold" id="7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 nodeType="clickPar">
                      <p:stCondLst>
                        <p:cond delay="indefinite"/>
                      </p:stCondLst>
                      <p:childTnLst>
                        <p:par>
                          <p:cTn fill="hold" id="9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 nodeType="clickPar">
                      <p:stCondLst>
                        <p:cond delay="indefinite"/>
                      </p:stCondLst>
                      <p:childTnLst>
                        <p:par>
                          <p:cTn fill="hold" id="9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accel="40000"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10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accel="40000" fill="hold" grpId="0" id="1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1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accel="40000" fill="hold" grpId="0" id="1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1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accel="40000" fill="hold" grpId="0" id="1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1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68"/>
      <p:bldP grpId="0" spid="14369"/>
      <p:bldP grpId="0" spid="14370"/>
      <p:bldP grpId="0" spid="14371"/>
      <p:bldP build="p" grpId="0" spid="59"/>
      <p:bldP build="p" grpId="0" spid="60"/>
      <p:bldP build="p" grpId="0" spid="61"/>
      <p:bldP build="p" grpId="0" spid="62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27"/>
          <p:cNvGrpSpPr/>
          <p:nvPr/>
        </p:nvGrpSpPr>
        <p:grpSpPr>
          <a:xfrm>
            <a:off x="6174193" y="1269851"/>
            <a:ext cx="3872553" cy="1764626"/>
            <a:chOff x="3491880" y="2420888"/>
            <a:chExt cx="5794246" cy="2160240"/>
          </a:xfrm>
          <a:solidFill>
            <a:srgbClr val="E43937"/>
          </a:solidFill>
        </p:grpSpPr>
        <p:sp>
          <p:nvSpPr>
            <p:cNvPr id="6" name="上弧形箭头 28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rgbClr val="F29548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上弧形箭头 29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rgbClr val="008C8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上弧形箭头 30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rgbClr val="F29548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 flipH="1">
            <a:off x="2833167" y="1269851"/>
            <a:ext cx="3872553" cy="1764626"/>
            <a:chOff x="3491880" y="2420888"/>
            <a:chExt cx="5794246" cy="2160240"/>
          </a:xfrm>
          <a:solidFill>
            <a:srgbClr val="44788B"/>
          </a:solidFill>
        </p:grpSpPr>
        <p:sp>
          <p:nvSpPr>
            <p:cNvPr id="10" name="上弧形箭头 32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rgbClr val="008C8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上弧形箭头 33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rgbClr val="F29548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" name="上弧形箭头 34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rgbClr val="008C8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3" name="圆柱形 35"/>
          <p:cNvSpPr/>
          <p:nvPr/>
        </p:nvSpPr>
        <p:spPr>
          <a:xfrm>
            <a:off x="6131823" y="3022115"/>
            <a:ext cx="610982" cy="2791318"/>
          </a:xfrm>
          <a:prstGeom prst="can">
            <a:avLst>
              <a:gd fmla="val 2705" name="adj"/>
            </a:avLst>
          </a:prstGeom>
          <a:gradFill flip="none" rotWithShape="1">
            <a:gsLst>
              <a:gs pos="2500">
                <a:sysClr lastClr="000000" val="windowText">
                  <a:lumMod val="50000"/>
                  <a:lumOff val="50000"/>
                </a:sysClr>
              </a:gs>
              <a:gs pos="9000">
                <a:sysClr lastClr="000000" val="windowText">
                  <a:lumMod val="85000"/>
                  <a:lumOff val="15000"/>
                </a:sysClr>
              </a:gs>
              <a:gs pos="75000">
                <a:sysClr lastClr="000000" val="windowText">
                  <a:lumMod val="50000"/>
                  <a:lumOff val="50000"/>
                </a:sysClr>
              </a:gs>
              <a:gs pos="65000">
                <a:sysClr lastClr="000000" val="windowText">
                  <a:lumMod val="50000"/>
                  <a:lumOff val="50000"/>
                </a:sysClr>
              </a:gs>
              <a:gs pos="42000">
                <a:sysClr lastClr="FFFFFF" val="window"/>
              </a:gs>
              <a:gs pos="40000">
                <a:sysClr lastClr="FFFFFF" val="window">
                  <a:lumMod val="85000"/>
                </a:sysClr>
              </a:gs>
              <a:gs pos="100000">
                <a:sysClr lastClr="000000" val="windowText">
                  <a:lumMod val="75000"/>
                  <a:lumOff val="25000"/>
                </a:sysClr>
              </a:gs>
            </a:gsLst>
            <a:lin ang="0" scaled="1"/>
          </a:gradFill>
          <a:ln algn="ctr" cap="flat" cmpd="sng" w="25400">
            <a:noFill/>
            <a:prstDash val="solid"/>
          </a:ln>
          <a:effectLst>
            <a:reflection algn="bl" blurRad="6350" dir="5400000" endA="300" endPos="35000" rotWithShape="0" stA="52000" sy="-100000"/>
          </a:effectLst>
        </p:spPr>
        <p:txBody>
          <a:bodyPr anchor="ctr" rtlCol="0"/>
          <a:lstStyle/>
          <a:p>
            <a:pPr algn="ctr" defTabSz="9642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98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23879" y="2535977"/>
            <a:ext cx="6833811" cy="471995"/>
            <a:chOff x="3080614" y="2383425"/>
            <a:chExt cx="6834655" cy="472053"/>
          </a:xfrm>
        </p:grpSpPr>
        <p:grpSp>
          <p:nvGrpSpPr>
            <p:cNvPr id="2" name="组合 1"/>
            <p:cNvGrpSpPr/>
            <p:nvPr/>
          </p:nvGrpSpPr>
          <p:grpSpPr>
            <a:xfrm>
              <a:off x="3080614" y="2383425"/>
              <a:ext cx="2536934" cy="472053"/>
              <a:chOff x="3080614" y="2383425"/>
              <a:chExt cx="2536934" cy="47205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080614" y="2383426"/>
                <a:ext cx="545612" cy="46752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kern="0" lang="en-US" smtClean="0" sz="1898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  <a:sym charset="0" panose="020b0604020202020204" pitchFamily="34" typeface="Arial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66095" y="2383425"/>
                <a:ext cx="545612" cy="46752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kern="0" lang="en-US" sz="1898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  <a:sym charset="0" panose="020b0604020202020204" pitchFamily="34" typeface="Arial"/>
                  </a:rPr>
                  <a:t>02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71935" y="2383425"/>
                <a:ext cx="545612" cy="46752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kern="0" lang="en-US" sz="1898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  <a:sym charset="0" panose="020b0604020202020204" pitchFamily="34" typeface="Arial"/>
                  </a:rPr>
                  <a:t>03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389040" y="2383425"/>
              <a:ext cx="2526229" cy="472052"/>
              <a:chOff x="7389040" y="2383425"/>
              <a:chExt cx="2526229" cy="47205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389040" y="2383425"/>
                <a:ext cx="545612" cy="46752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kern="0" lang="en-US" sz="1898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  <a:sym charset="0" panose="020b0604020202020204" pitchFamily="34" typeface="Arial"/>
                  </a:rPr>
                  <a:t>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71811" y="2383425"/>
                <a:ext cx="545612" cy="46752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kern="0" lang="en-US" sz="1898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  <a:sym charset="0" panose="020b0604020202020204" pitchFamily="34" typeface="Arial"/>
                  </a:rPr>
                  <a:t>05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369656" y="2383425"/>
                <a:ext cx="545612" cy="46752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kern="0" lang="en-US" sz="1898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  <a:sym charset="0" panose="020b0604020202020204" pitchFamily="34" typeface="Arial"/>
                  </a:rPr>
                  <a:t>06</a:t>
                </a:r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1337212" y="3135243"/>
            <a:ext cx="221147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5" name="Rectangle 55"/>
          <p:cNvSpPr/>
          <p:nvPr/>
        </p:nvSpPr>
        <p:spPr>
          <a:xfrm>
            <a:off x="1337212" y="3432110"/>
            <a:ext cx="2854732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8" name="TextBox 54"/>
          <p:cNvSpPr txBox="1"/>
          <p:nvPr/>
        </p:nvSpPr>
        <p:spPr>
          <a:xfrm>
            <a:off x="1337212" y="4443344"/>
            <a:ext cx="221147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9" name="Rectangle 55"/>
          <p:cNvSpPr/>
          <p:nvPr/>
        </p:nvSpPr>
        <p:spPr>
          <a:xfrm>
            <a:off x="1337212" y="4740210"/>
            <a:ext cx="2854732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54"/>
          <p:cNvSpPr txBox="1"/>
          <p:nvPr/>
        </p:nvSpPr>
        <p:spPr>
          <a:xfrm>
            <a:off x="1337212" y="5649844"/>
            <a:ext cx="221147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1" name="Rectangle 55"/>
          <p:cNvSpPr/>
          <p:nvPr/>
        </p:nvSpPr>
        <p:spPr>
          <a:xfrm>
            <a:off x="1337212" y="5946710"/>
            <a:ext cx="2854732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54"/>
          <p:cNvSpPr txBox="1"/>
          <p:nvPr/>
        </p:nvSpPr>
        <p:spPr>
          <a:xfrm>
            <a:off x="8443058" y="3211443"/>
            <a:ext cx="220068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3" name="Rectangle 55"/>
          <p:cNvSpPr/>
          <p:nvPr/>
        </p:nvSpPr>
        <p:spPr>
          <a:xfrm>
            <a:off x="8443060" y="3508310"/>
            <a:ext cx="28408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4" name="TextBox 54"/>
          <p:cNvSpPr txBox="1"/>
          <p:nvPr/>
        </p:nvSpPr>
        <p:spPr>
          <a:xfrm>
            <a:off x="8443058" y="4519544"/>
            <a:ext cx="220068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5" name="Rectangle 55"/>
          <p:cNvSpPr/>
          <p:nvPr/>
        </p:nvSpPr>
        <p:spPr>
          <a:xfrm>
            <a:off x="8443060" y="4816410"/>
            <a:ext cx="28408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6" name="TextBox 54"/>
          <p:cNvSpPr txBox="1"/>
          <p:nvPr/>
        </p:nvSpPr>
        <p:spPr>
          <a:xfrm>
            <a:off x="8443058" y="5726044"/>
            <a:ext cx="220068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7" name="Rectangle 55"/>
          <p:cNvSpPr/>
          <p:nvPr/>
        </p:nvSpPr>
        <p:spPr>
          <a:xfrm>
            <a:off x="8443060" y="6022910"/>
            <a:ext cx="28408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5" name="矩形 34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6" name="矩形 35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7" name="矩形 36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849156594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54"/>
      <p:bldP grpId="0" spid="55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5527412" y="1006656"/>
            <a:ext cx="1730780" cy="1730780"/>
          </a:xfrm>
          <a:prstGeom prst="ellipse">
            <a:avLst/>
          </a:prstGeom>
          <a:solidFill>
            <a:srgbClr val="00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8297" y="1758820"/>
            <a:ext cx="3249011" cy="15829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87451" y="1078664"/>
            <a:ext cx="995680" cy="5791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5772099" y="1557241"/>
            <a:ext cx="1224205" cy="3048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DIRECTORY</a:t>
            </a:r>
          </a:p>
        </p:txBody>
      </p:sp>
      <p:sp>
        <p:nvSpPr>
          <p:cNvPr id="17" name="矩形 16"/>
          <p:cNvSpPr/>
          <p:nvPr/>
        </p:nvSpPr>
        <p:spPr>
          <a:xfrm>
            <a:off x="2660432" y="5632549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005D40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3012857" y="463439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005D40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729947" y="4384357"/>
            <a:ext cx="1263050" cy="1167429"/>
            <a:chOff x="5203661" y="2977680"/>
            <a:chExt cx="2056716" cy="19010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4698782" y="5632549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005D40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5051206" y="463439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005D40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768297" y="4384357"/>
            <a:ext cx="1263050" cy="1167429"/>
            <a:chOff x="5203661" y="2977680"/>
            <a:chExt cx="2056716" cy="190101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6765707" y="5632549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005D40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7118132" y="463439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005D40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35222" y="4384357"/>
            <a:ext cx="1263050" cy="1167429"/>
            <a:chOff x="5203661" y="2977680"/>
            <a:chExt cx="2056716" cy="190101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8804057" y="5632549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005D40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9156482" y="463439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005D40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873572" y="4384357"/>
            <a:ext cx="1263050" cy="1167429"/>
            <a:chOff x="5203661" y="2977680"/>
            <a:chExt cx="2056716" cy="190101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</p:spTree>
    <p:custDataLst>
      <p:tags r:id="rId5"/>
    </p:custDataLst>
    <p:extLst>
      <p:ext uri="{BB962C8B-B14F-4D97-AF65-F5344CB8AC3E}">
        <p14:creationId val="3766674576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1"/>
      <p:bldP grpId="0" spid="12"/>
      <p:bldP grpId="0" spid="17"/>
      <p:bldP grpId="0" spid="18"/>
      <p:bldP grpId="0" spid="21"/>
      <p:bldP grpId="0" spid="22"/>
      <p:bldP grpId="0" spid="26"/>
      <p:bldP grpId="0" spid="27"/>
      <p:bldP grpId="0" spid="31"/>
      <p:bldP grpId="0" spid="3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479516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266402"/>
            <a:ext cx="1089921" cy="1088246"/>
          </a:xfrm>
          <a:prstGeom prst="ellipse">
            <a:avLst/>
          </a:prstGeom>
          <a:solidFill>
            <a:srgbClr val="008C8A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535951"/>
            <a:ext cx="711545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124581"/>
            <a:ext cx="709871" cy="711545"/>
          </a:xfrm>
          <a:prstGeom prst="ellipse">
            <a:avLst/>
          </a:prstGeom>
          <a:solidFill>
            <a:srgbClr val="008C8A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557228"/>
            <a:ext cx="711545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479516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266402"/>
            <a:ext cx="1088246" cy="1088246"/>
          </a:xfrm>
          <a:prstGeom prst="ellipse">
            <a:avLst/>
          </a:prstGeom>
          <a:solidFill>
            <a:srgbClr val="008C8A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535951"/>
            <a:ext cx="709871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124581"/>
            <a:ext cx="711545" cy="711545"/>
          </a:xfrm>
          <a:prstGeom prst="ellipse">
            <a:avLst/>
          </a:prstGeom>
          <a:solidFill>
            <a:srgbClr val="008C8A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557228"/>
            <a:ext cx="709871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5" y="2859565"/>
            <a:ext cx="2338891" cy="2338892"/>
          </a:xfrm>
          <a:custGeom>
            <a:gdLst>
              <a:gd fmla="*/ 1108868 w 2217737" name="T0"/>
              <a:gd fmla="*/ 0 h 2217738" name="T1"/>
              <a:gd fmla="*/ 2217737 w 2217737" name="T2"/>
              <a:gd fmla="*/ 1108869 h 2217738" name="T3"/>
              <a:gd fmla="*/ 1108869 w 2217737" name="T4"/>
              <a:gd fmla="*/ 1108869 h 2217738" name="T5"/>
              <a:gd fmla="*/ 1108868 w 2217737" name="T6"/>
              <a:gd fmla="*/ 0 h 2217738" name="T7"/>
              <a:gd fmla="*/ 1108868 w 2217737" name="T8"/>
              <a:gd fmla="*/ 0 h 2217738" name="T9"/>
              <a:gd fmla="*/ 2217737 w 2217737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fill="none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83" name="MH_Other_4"/>
          <p:cNvSpPr/>
          <p:nvPr/>
        </p:nvSpPr>
        <p:spPr bwMode="auto">
          <a:xfrm flipH="1" flipV="1" rot="-2644669">
            <a:off x="5254153" y="2420918"/>
            <a:ext cx="2340566" cy="2338892"/>
          </a:xfrm>
          <a:custGeom>
            <a:gdLst>
              <a:gd fmla="*/ 1109662 w 2219325" name="T0"/>
              <a:gd fmla="*/ 0 h 2217738" name="T1"/>
              <a:gd fmla="*/ 2219325 w 2219325" name="T2"/>
              <a:gd fmla="*/ 1108869 h 2217738" name="T3"/>
              <a:gd fmla="*/ 1109663 w 2219325" name="T4"/>
              <a:gd fmla="*/ 1108869 h 2217738" name="T5"/>
              <a:gd fmla="*/ 1109662 w 2219325" name="T6"/>
              <a:gd fmla="*/ 0 h 2217738" name="T7"/>
              <a:gd fmla="*/ 1109662 w 2219325" name="T8"/>
              <a:gd fmla="*/ 0 h 2217738" name="T9"/>
              <a:gd fmla="*/ 2219325 w 2219325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fill="none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" name="TextBox 23"/>
          <p:cNvSpPr txBox="1"/>
          <p:nvPr/>
        </p:nvSpPr>
        <p:spPr>
          <a:xfrm>
            <a:off x="4714434" y="5294334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4714433" y="50518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8719" y="5294334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9068717" y="50518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2" name="矩形 21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6" name="矩形 25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77857" y="19325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7856" y="169005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5532142" y="19325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5532141" y="169005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694660276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70"/>
      <p:bldP grpId="0" spid="32771"/>
      <p:bldP grpId="0" spid="32772"/>
      <p:bldP grpId="0" spid="32773"/>
      <p:bldP grpId="0" spid="32774"/>
      <p:bldP grpId="0" spid="32775"/>
      <p:bldP grpId="0" spid="32776"/>
      <p:bldP grpId="0" spid="32777"/>
      <p:bldP grpId="0" spid="32778"/>
      <p:bldP grpId="0" spid="32779"/>
      <p:bldP grpId="0" spid="32782"/>
      <p:bldP grpId="0" spid="32783"/>
      <p:bldP grpId="0" spid="16"/>
      <p:bldP grpId="0" spid="17"/>
      <p:bldP grpId="0" spid="18"/>
      <p:bldP grpId="0" spid="19"/>
      <p:bldP grpId="0" spid="23"/>
      <p:bldP grpId="0" spid="24"/>
      <p:bldP grpId="0" spid="25"/>
      <p:bldP grpId="0" spid="2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34500" y="2836874"/>
            <a:ext cx="1417955" cy="15544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1158746900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gdLst>
                <a:gd fmla="*/ 487 w 497" name="T0"/>
                <a:gd fmla="*/ 71 h 400" name="T1"/>
                <a:gd fmla="*/ 487 w 497" name="T2"/>
                <a:gd fmla="*/ 71 h 400" name="T3"/>
                <a:gd fmla="*/ 372 w 497" name="T4"/>
                <a:gd fmla="*/ 0 h 400" name="T5"/>
                <a:gd fmla="*/ 354 w 497" name="T6"/>
                <a:gd fmla="*/ 0 h 400" name="T7"/>
                <a:gd fmla="*/ 248 w 497" name="T8"/>
                <a:gd fmla="*/ 71 h 400" name="T9"/>
                <a:gd fmla="*/ 142 w 497" name="T10"/>
                <a:gd fmla="*/ 0 h 400" name="T11"/>
                <a:gd fmla="*/ 123 w 497" name="T12"/>
                <a:gd fmla="*/ 0 h 400" name="T13"/>
                <a:gd fmla="*/ 8 w 497" name="T14"/>
                <a:gd fmla="*/ 71 h 400" name="T15"/>
                <a:gd fmla="*/ 0 w 497" name="T16"/>
                <a:gd fmla="*/ 89 h 400" name="T17"/>
                <a:gd fmla="*/ 0 w 497" name="T18"/>
                <a:gd fmla="*/ 382 h 400" name="T19"/>
                <a:gd fmla="*/ 8 w 497" name="T20"/>
                <a:gd fmla="*/ 390 h 400" name="T21"/>
                <a:gd fmla="*/ 26 w 497" name="T22"/>
                <a:gd fmla="*/ 390 h 400" name="T23"/>
                <a:gd fmla="*/ 132 w 497" name="T24"/>
                <a:gd fmla="*/ 328 h 400" name="T25"/>
                <a:gd fmla="*/ 239 w 497" name="T26"/>
                <a:gd fmla="*/ 390 h 400" name="T27"/>
                <a:gd fmla="*/ 257 w 497" name="T28"/>
                <a:gd fmla="*/ 390 h 400" name="T29"/>
                <a:gd fmla="*/ 363 w 497" name="T30"/>
                <a:gd fmla="*/ 328 h 400" name="T31"/>
                <a:gd fmla="*/ 470 w 497" name="T32"/>
                <a:gd fmla="*/ 390 h 400" name="T33"/>
                <a:gd fmla="*/ 478 w 497" name="T34"/>
                <a:gd fmla="*/ 399 h 400" name="T35"/>
                <a:gd fmla="*/ 487 w 497" name="T36"/>
                <a:gd fmla="*/ 390 h 400" name="T37"/>
                <a:gd fmla="*/ 496 w 497" name="T38"/>
                <a:gd fmla="*/ 382 h 400" name="T39"/>
                <a:gd fmla="*/ 496 w 497" name="T40"/>
                <a:gd fmla="*/ 89 h 400" name="T41"/>
                <a:gd fmla="*/ 487 w 497" name="T42"/>
                <a:gd fmla="*/ 71 h 400" name="T43"/>
                <a:gd fmla="*/ 115 w 497" name="T44"/>
                <a:gd fmla="*/ 293 h 400" name="T45"/>
                <a:gd fmla="*/ 115 w 497" name="T46"/>
                <a:gd fmla="*/ 293 h 400" name="T47"/>
                <a:gd fmla="*/ 35 w 497" name="T48"/>
                <a:gd fmla="*/ 346 h 400" name="T49"/>
                <a:gd fmla="*/ 35 w 497" name="T50"/>
                <a:gd fmla="*/ 98 h 400" name="T51"/>
                <a:gd fmla="*/ 115 w 497" name="T52"/>
                <a:gd fmla="*/ 44 h 400" name="T53"/>
                <a:gd fmla="*/ 115 w 497" name="T54"/>
                <a:gd fmla="*/ 293 h 400" name="T55"/>
                <a:gd fmla="*/ 230 w 497" name="T56"/>
                <a:gd fmla="*/ 346 h 400" name="T57"/>
                <a:gd fmla="*/ 230 w 497" name="T58"/>
                <a:gd fmla="*/ 346 h 400" name="T59"/>
                <a:gd fmla="*/ 150 w 497" name="T60"/>
                <a:gd fmla="*/ 293 h 400" name="T61"/>
                <a:gd fmla="*/ 150 w 497" name="T62"/>
                <a:gd fmla="*/ 44 h 400" name="T63"/>
                <a:gd fmla="*/ 230 w 497" name="T64"/>
                <a:gd fmla="*/ 98 h 400" name="T65"/>
                <a:gd fmla="*/ 230 w 497" name="T66"/>
                <a:gd fmla="*/ 346 h 400" name="T67"/>
                <a:gd fmla="*/ 345 w 497" name="T68"/>
                <a:gd fmla="*/ 293 h 400" name="T69"/>
                <a:gd fmla="*/ 345 w 497" name="T70"/>
                <a:gd fmla="*/ 293 h 400" name="T71"/>
                <a:gd fmla="*/ 266 w 497" name="T72"/>
                <a:gd fmla="*/ 346 h 400" name="T73"/>
                <a:gd fmla="*/ 266 w 497" name="T74"/>
                <a:gd fmla="*/ 98 h 400" name="T75"/>
                <a:gd fmla="*/ 345 w 497" name="T76"/>
                <a:gd fmla="*/ 44 h 400" name="T77"/>
                <a:gd fmla="*/ 345 w 497" name="T78"/>
                <a:gd fmla="*/ 293 h 400" name="T79"/>
                <a:gd fmla="*/ 461 w 497" name="T80"/>
                <a:gd fmla="*/ 346 h 400" name="T81"/>
                <a:gd fmla="*/ 461 w 497" name="T82"/>
                <a:gd fmla="*/ 346 h 400" name="T83"/>
                <a:gd fmla="*/ 380 w 497" name="T84"/>
                <a:gd fmla="*/ 293 h 400" name="T85"/>
                <a:gd fmla="*/ 380 w 497" name="T86"/>
                <a:gd fmla="*/ 44 h 400" name="T87"/>
                <a:gd fmla="*/ 461 w 497" name="T88"/>
                <a:gd fmla="*/ 98 h 400" name="T89"/>
                <a:gd fmla="*/ 461 w 497" name="T90"/>
                <a:gd fmla="*/ 346 h 40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0" w="497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008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3" y="3584307"/>
              <a:ext cx="747702" cy="747708"/>
            </a:xfrm>
            <a:custGeom>
              <a:gdLst>
                <a:gd fmla="*/ 230 w 461" name="T0"/>
                <a:gd fmla="*/ 8 h 461" name="T1"/>
                <a:gd fmla="*/ 230 w 461" name="T2"/>
                <a:gd fmla="*/ 8 h 461" name="T3"/>
                <a:gd fmla="*/ 0 w 461" name="T4"/>
                <a:gd fmla="*/ 239 h 461" name="T5"/>
                <a:gd fmla="*/ 230 w 461" name="T6"/>
                <a:gd fmla="*/ 460 h 461" name="T7"/>
                <a:gd fmla="*/ 460 w 461" name="T8"/>
                <a:gd fmla="*/ 230 h 461" name="T9"/>
                <a:gd fmla="*/ 230 w 461" name="T10"/>
                <a:gd fmla="*/ 8 h 461" name="T11"/>
                <a:gd fmla="*/ 230 w 461" name="T12"/>
                <a:gd fmla="*/ 35 h 461" name="T13"/>
                <a:gd fmla="*/ 230 w 461" name="T14"/>
                <a:gd fmla="*/ 35 h 461" name="T15"/>
                <a:gd fmla="*/ 319 w 461" name="T16"/>
                <a:gd fmla="*/ 53 h 461" name="T17"/>
                <a:gd fmla="*/ 291 w 461" name="T18"/>
                <a:gd fmla="*/ 106 h 461" name="T19"/>
                <a:gd fmla="*/ 230 w 461" name="T20"/>
                <a:gd fmla="*/ 97 h 461" name="T21"/>
                <a:gd fmla="*/ 168 w 461" name="T22"/>
                <a:gd fmla="*/ 106 h 461" name="T23"/>
                <a:gd fmla="*/ 141 w 461" name="T24"/>
                <a:gd fmla="*/ 53 h 461" name="T25"/>
                <a:gd fmla="*/ 230 w 461" name="T26"/>
                <a:gd fmla="*/ 35 h 461" name="T27"/>
                <a:gd fmla="*/ 106 w 461" name="T28"/>
                <a:gd fmla="*/ 292 h 461" name="T29"/>
                <a:gd fmla="*/ 106 w 461" name="T30"/>
                <a:gd fmla="*/ 292 h 461" name="T31"/>
                <a:gd fmla="*/ 53 w 461" name="T32"/>
                <a:gd fmla="*/ 327 h 461" name="T33"/>
                <a:gd fmla="*/ 35 w 461" name="T34"/>
                <a:gd fmla="*/ 239 h 461" name="T35"/>
                <a:gd fmla="*/ 53 w 461" name="T36"/>
                <a:gd fmla="*/ 141 h 461" name="T37"/>
                <a:gd fmla="*/ 106 w 461" name="T38"/>
                <a:gd fmla="*/ 167 h 461" name="T39"/>
                <a:gd fmla="*/ 88 w 461" name="T40"/>
                <a:gd fmla="*/ 230 h 461" name="T41"/>
                <a:gd fmla="*/ 106 w 461" name="T42"/>
                <a:gd fmla="*/ 292 h 461" name="T43"/>
                <a:gd fmla="*/ 230 w 461" name="T44"/>
                <a:gd fmla="*/ 433 h 461" name="T45"/>
                <a:gd fmla="*/ 230 w 461" name="T46"/>
                <a:gd fmla="*/ 433 h 461" name="T47"/>
                <a:gd fmla="*/ 141 w 461" name="T48"/>
                <a:gd fmla="*/ 407 h 461" name="T49"/>
                <a:gd fmla="*/ 168 w 461" name="T50"/>
                <a:gd fmla="*/ 354 h 461" name="T51"/>
                <a:gd fmla="*/ 230 w 461" name="T52"/>
                <a:gd fmla="*/ 372 h 461" name="T53"/>
                <a:gd fmla="*/ 291 w 461" name="T54"/>
                <a:gd fmla="*/ 354 h 461" name="T55"/>
                <a:gd fmla="*/ 319 w 461" name="T56"/>
                <a:gd fmla="*/ 407 h 461" name="T57"/>
                <a:gd fmla="*/ 230 w 461" name="T58"/>
                <a:gd fmla="*/ 433 h 461" name="T59"/>
                <a:gd fmla="*/ 230 w 461" name="T60"/>
                <a:gd fmla="*/ 345 h 461" name="T61"/>
                <a:gd fmla="*/ 230 w 461" name="T62"/>
                <a:gd fmla="*/ 345 h 461" name="T63"/>
                <a:gd fmla="*/ 124 w 461" name="T64"/>
                <a:gd fmla="*/ 230 h 461" name="T65"/>
                <a:gd fmla="*/ 230 w 461" name="T66"/>
                <a:gd fmla="*/ 123 h 461" name="T67"/>
                <a:gd fmla="*/ 336 w 461" name="T68"/>
                <a:gd fmla="*/ 230 h 461" name="T69"/>
                <a:gd fmla="*/ 230 w 461" name="T70"/>
                <a:gd fmla="*/ 345 h 461" name="T71"/>
                <a:gd fmla="*/ 354 w 461" name="T72"/>
                <a:gd fmla="*/ 292 h 461" name="T73"/>
                <a:gd fmla="*/ 354 w 461" name="T74"/>
                <a:gd fmla="*/ 292 h 461" name="T75"/>
                <a:gd fmla="*/ 372 w 461" name="T76"/>
                <a:gd fmla="*/ 230 h 461" name="T77"/>
                <a:gd fmla="*/ 354 w 461" name="T78"/>
                <a:gd fmla="*/ 167 h 461" name="T79"/>
                <a:gd fmla="*/ 407 w 461" name="T80"/>
                <a:gd fmla="*/ 141 h 461" name="T81"/>
                <a:gd fmla="*/ 425 w 461" name="T82"/>
                <a:gd fmla="*/ 230 h 461" name="T83"/>
                <a:gd fmla="*/ 407 w 461" name="T84"/>
                <a:gd fmla="*/ 327 h 461" name="T85"/>
                <a:gd fmla="*/ 354 w 461" name="T86"/>
                <a:gd fmla="*/ 292 h 46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61" w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gdLst>
                <a:gd fmla="*/ 80 w 497" name="T0"/>
                <a:gd fmla="*/ 248 h 382" name="T1"/>
                <a:gd fmla="*/ 80 w 497" name="T2"/>
                <a:gd fmla="*/ 248 h 382" name="T3"/>
                <a:gd fmla="*/ 159 w 497" name="T4"/>
                <a:gd fmla="*/ 328 h 382" name="T5"/>
                <a:gd fmla="*/ 248 w 497" name="T6"/>
                <a:gd fmla="*/ 381 h 382" name="T7"/>
                <a:gd fmla="*/ 337 w 497" name="T8"/>
                <a:gd fmla="*/ 337 h 382" name="T9"/>
                <a:gd fmla="*/ 390 w 497" name="T10"/>
                <a:gd fmla="*/ 258 h 382" name="T11"/>
                <a:gd fmla="*/ 248 w 497" name="T12"/>
                <a:gd fmla="*/ 328 h 382" name="T13"/>
                <a:gd fmla="*/ 80 w 497" name="T14"/>
                <a:gd fmla="*/ 248 h 382" name="T15"/>
                <a:gd fmla="*/ 487 w 497" name="T16"/>
                <a:gd fmla="*/ 124 h 382" name="T17"/>
                <a:gd fmla="*/ 487 w 497" name="T18"/>
                <a:gd fmla="*/ 124 h 382" name="T19"/>
                <a:gd fmla="*/ 274 w 497" name="T20"/>
                <a:gd fmla="*/ 9 h 382" name="T21"/>
                <a:gd fmla="*/ 221 w 497" name="T22"/>
                <a:gd fmla="*/ 9 h 382" name="T23"/>
                <a:gd fmla="*/ 9 w 497" name="T24"/>
                <a:gd fmla="*/ 124 h 382" name="T25"/>
                <a:gd fmla="*/ 9 w 497" name="T26"/>
                <a:gd fmla="*/ 160 h 382" name="T27"/>
                <a:gd fmla="*/ 221 w 497" name="T28"/>
                <a:gd fmla="*/ 275 h 382" name="T29"/>
                <a:gd fmla="*/ 274 w 497" name="T30"/>
                <a:gd fmla="*/ 275 h 382" name="T31"/>
                <a:gd fmla="*/ 408 w 497" name="T32"/>
                <a:gd fmla="*/ 195 h 382" name="T33"/>
                <a:gd fmla="*/ 266 w 497" name="T34"/>
                <a:gd fmla="*/ 160 h 382" name="T35"/>
                <a:gd fmla="*/ 248 w 497" name="T36"/>
                <a:gd fmla="*/ 168 h 382" name="T37"/>
                <a:gd fmla="*/ 203 w 497" name="T38"/>
                <a:gd fmla="*/ 133 h 382" name="T39"/>
                <a:gd fmla="*/ 248 w 497" name="T40"/>
                <a:gd fmla="*/ 107 h 382" name="T41"/>
                <a:gd fmla="*/ 293 w 497" name="T42"/>
                <a:gd fmla="*/ 124 h 382" name="T43"/>
                <a:gd fmla="*/ 443 w 497" name="T44"/>
                <a:gd fmla="*/ 177 h 382" name="T45"/>
                <a:gd fmla="*/ 487 w 497" name="T46"/>
                <a:gd fmla="*/ 160 h 382" name="T47"/>
                <a:gd fmla="*/ 487 w 497" name="T48"/>
                <a:gd fmla="*/ 124 h 382" name="T49"/>
                <a:gd fmla="*/ 425 w 497" name="T50"/>
                <a:gd fmla="*/ 346 h 382" name="T51"/>
                <a:gd fmla="*/ 425 w 497" name="T52"/>
                <a:gd fmla="*/ 346 h 382" name="T53"/>
                <a:gd fmla="*/ 461 w 497" name="T54"/>
                <a:gd fmla="*/ 337 h 382" name="T55"/>
                <a:gd fmla="*/ 443 w 497" name="T56"/>
                <a:gd fmla="*/ 177 h 382" name="T57"/>
                <a:gd fmla="*/ 408 w 497" name="T58"/>
                <a:gd fmla="*/ 195 h 382" name="T59"/>
                <a:gd fmla="*/ 425 w 497" name="T60"/>
                <a:gd fmla="*/ 346 h 38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008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452040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811659" y="41818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452040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3" name="TextBox 24"/>
          <p:cNvSpPr txBox="1"/>
          <p:nvPr/>
        </p:nvSpPr>
        <p:spPr>
          <a:xfrm>
            <a:off x="3040509" y="41818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1" y="452040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5" name="TextBox 24"/>
          <p:cNvSpPr txBox="1"/>
          <p:nvPr/>
        </p:nvSpPr>
        <p:spPr>
          <a:xfrm>
            <a:off x="5250309" y="41818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1" y="452040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7" name="TextBox 24"/>
          <p:cNvSpPr txBox="1"/>
          <p:nvPr/>
        </p:nvSpPr>
        <p:spPr>
          <a:xfrm>
            <a:off x="7517258" y="41818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1" y="452040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9" name="TextBox 24"/>
          <p:cNvSpPr txBox="1"/>
          <p:nvPr/>
        </p:nvSpPr>
        <p:spPr>
          <a:xfrm>
            <a:off x="9727058" y="41818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65" name="矩形 64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66" name="矩形 65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13852085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72"/>
      <p:bldP grpId="0" spid="73"/>
      <p:bldP grpId="0" spid="81"/>
      <p:bldP grpId="0" spid="85"/>
      <p:bldP grpId="0" spid="86"/>
      <p:bldP grpId="0" spid="87"/>
      <p:bldP grpId="0" spid="88"/>
      <p:bldP grpId="0" spid="8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365291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gdLst>
                <a:gd fmla="*/ 0 w 3759200" name="T0"/>
                <a:gd fmla="*/ 76116 h 179488" name="T1"/>
                <a:gd fmla="*/ 2070100 w 3759200" name="T2"/>
                <a:gd fmla="*/ 177602 h 179488" name="T3"/>
                <a:gd fmla="*/ 3759200 w 3759200" name="T4"/>
                <a:gd fmla="*/ 0 h 17948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9488" w="3759200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61737"/>
            </a:xfrm>
            <a:custGeom>
              <a:gdLst>
                <a:gd fmla="*/ 0 w 3263900" name="T0"/>
                <a:gd fmla="*/ 1778000 h 1778000" name="T1"/>
                <a:gd fmla="*/ 2070100 w 3263900" name="T2"/>
                <a:gd fmla="*/ 1016000 h 1778000" name="T3"/>
                <a:gd fmla="*/ 3263900 w 3263900" name="T4"/>
                <a:gd fmla="*/ 0 h 17780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78000" w="32639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gdLst>
                <a:gd fmla="*/ 0 w 4203700" name="T0"/>
                <a:gd fmla="*/ 939800 h 939800" name="T1"/>
                <a:gd fmla="*/ 2387600 w 4203700" name="T2"/>
                <a:gd fmla="*/ 622300 h 939800" name="T3"/>
                <a:gd fmla="*/ 4203700 w 4203700" name="T4"/>
                <a:gd fmla="*/ 0 h 939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939800" w="42037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gdLst>
                <a:gd fmla="*/ 0 w 4152900" name="T0"/>
                <a:gd fmla="*/ 0 h 685800" name="T1"/>
                <a:gd fmla="*/ 2959100 w 4152900" name="T2"/>
                <a:gd fmla="*/ 368300 h 685800" name="T3"/>
                <a:gd fmla="*/ 4152900 w 4152900" name="T4"/>
                <a:gd fmla="*/ 685800 h 685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685800" w="41529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gdLst>
                <a:gd fmla="*/ 0 w 3251200" name="T0"/>
                <a:gd fmla="*/ 0 h 1536700" name="T1"/>
                <a:gd fmla="*/ 2235200 w 3251200" name="T2"/>
                <a:gd fmla="*/ 787400 h 1536700" name="T3"/>
                <a:gd fmla="*/ 3251200 w 3251200" name="T4"/>
                <a:gd fmla="*/ 1536700 h 15367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536700" w="32512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1986916"/>
            <a:ext cx="704849" cy="704849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01</a:t>
            </a: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2835749"/>
            <a:ext cx="704848" cy="704848"/>
          </a:xfrm>
          <a:prstGeom prst="ellipse">
            <a:avLst/>
          </a:prstGeom>
          <a:solidFill>
            <a:srgbClr val="F29548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02</a:t>
            </a: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3751549"/>
            <a:ext cx="704849" cy="706523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03</a:t>
            </a: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533412"/>
            <a:ext cx="704848" cy="706523"/>
          </a:xfrm>
          <a:prstGeom prst="ellipse">
            <a:avLst/>
          </a:prstGeom>
          <a:solidFill>
            <a:srgbClr val="F29548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04</a:t>
            </a: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517856"/>
            <a:ext cx="704849" cy="704848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05</a:t>
            </a: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2998850"/>
            <a:ext cx="1656318" cy="2393718"/>
          </a:xfrm>
          <a:custGeom>
            <a:gdLst>
              <a:gd fmla="*/ 272796 w 1159484" name="T0"/>
              <a:gd fmla="*/ 1430 h 1674380" name="T1"/>
              <a:gd fmla="*/ 986253 w 1159484" name="T2"/>
              <a:gd fmla="*/ 329551 h 1674380" name="T3"/>
              <a:gd fmla="*/ 983624 w 1159484" name="T4"/>
              <a:gd fmla="*/ 1349563 h 1674380" name="T5"/>
              <a:gd fmla="*/ 0 w 1159484" name="T6"/>
              <a:gd fmla="*/ 1611015 h 1674380" name="T7"/>
              <a:gd fmla="*/ 3991 w 1159484" name="T8"/>
              <a:gd fmla="*/ 63005 h 1674380" name="T9"/>
              <a:gd fmla="*/ 272796 w 1159484" name="T10"/>
              <a:gd fmla="*/ 1430 h 167438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59484" name="T18"/>
              <a:gd fmla="*/ 0 h 1674380" name="T19"/>
              <a:gd fmla="*/ 1159484 w 1159484" name="T20"/>
              <a:gd fmla="*/ 1674380 h 167438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74379" w="1159484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008C8A"/>
          </a:solidFill>
          <a:ln w="28575">
            <a:noFill/>
          </a:ln>
        </p:spPr>
        <p:txBody>
          <a:bodyPr anchor="ctr" bIns="0" lIns="0" rIns="113847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mtClean="0" sz="2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067851" y="2008017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6067851" y="172850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013606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53626" y="273409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3982919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248826" y="370340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4878269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563151" y="459875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5957820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5782101" y="567830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5" name="矩形 34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36" name="矩形 35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635921076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84"/>
      <p:bldP grpId="0" spid="28685"/>
      <p:bldP grpId="0" spid="28686"/>
      <p:bldP grpId="0" spid="28687"/>
      <p:bldP grpId="0" spid="28688"/>
      <p:bldP grpId="0" spid="2868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008C8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flipH="1" rot="10800000">
            <a:off x="8157567" y="3249266"/>
            <a:ext cx="1598607" cy="1622105"/>
          </a:xfrm>
          <a:prstGeom prst="chevron">
            <a:avLst/>
          </a:prstGeom>
          <a:solidFill>
            <a:srgbClr val="F29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008C8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29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F2954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b="b" l="0" r="r" t="0"/>
              <a:pathLst>
                <a:path h="64" w="68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b="b" l="0" r="r" t="0"/>
              <a:pathLst>
                <a:path h="123" w="92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b="b" l="0" r="r" t="0"/>
              <a:pathLst>
                <a:path h="23" w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b="b" l="0" r="r" t="0"/>
            <a:pathLst>
              <a:path h="123" w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b="b" l="0" r="r" t="0"/>
              <a:pathLst>
                <a:path h="123" w="122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b="b" l="0" r="r" t="0"/>
            <a:pathLst>
              <a:path h="119" w="118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143"/>
          <p:cNvSpPr txBox="1"/>
          <p:nvPr/>
        </p:nvSpPr>
        <p:spPr>
          <a:xfrm>
            <a:off x="1828558" y="5098643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2" name="TextBox 143"/>
          <p:cNvSpPr txBox="1"/>
          <p:nvPr/>
        </p:nvSpPr>
        <p:spPr>
          <a:xfrm>
            <a:off x="2759208" y="1755623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143"/>
          <p:cNvSpPr txBox="1"/>
          <p:nvPr/>
        </p:nvSpPr>
        <p:spPr>
          <a:xfrm>
            <a:off x="7297141" y="5467390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143"/>
          <p:cNvSpPr txBox="1"/>
          <p:nvPr/>
        </p:nvSpPr>
        <p:spPr>
          <a:xfrm>
            <a:off x="8768387" y="1905443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3" name="矩形 52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58" name="矩形 57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59" name="矩形 58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843820322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3"/>
      <p:bldP grpId="0" spid="111"/>
      <p:bldP grpId="0" spid="29"/>
      <p:bldP grpId="0" spid="30"/>
      <p:bldP grpId="0" spid="41"/>
      <p:bldP grpId="0" spid="57"/>
      <p:bldP grpId="0" spid="31"/>
      <p:bldP grpId="0" spid="32"/>
      <p:bldP grpId="0" spid="36"/>
      <p:bldP grpId="0" spid="3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93518" y="3548219"/>
            <a:ext cx="1127312" cy="0"/>
          </a:xfrm>
          <a:prstGeom prst="line">
            <a:avLst/>
          </a:prstGeom>
          <a:ln cmpd="sng" w="9525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0771" y="3548219"/>
            <a:ext cx="1113917" cy="0"/>
          </a:xfrm>
          <a:prstGeom prst="line">
            <a:avLst/>
          </a:prstGeom>
          <a:ln cmpd="sng" w="9525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07608" y="3280344"/>
            <a:ext cx="1821556" cy="513429"/>
            <a:chOff x="1607608" y="3504711"/>
            <a:chExt cx="1821556" cy="51342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07608" y="3772586"/>
              <a:ext cx="1821556" cy="0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607608" y="3504711"/>
              <a:ext cx="0" cy="513429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335829" y="3280344"/>
            <a:ext cx="1821556" cy="513429"/>
            <a:chOff x="9335829" y="3504711"/>
            <a:chExt cx="1821556" cy="51342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335829" y="3772586"/>
              <a:ext cx="1821556" cy="0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143991" y="3504711"/>
              <a:ext cx="0" cy="513429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520831" y="2534755"/>
            <a:ext cx="1709941" cy="1984515"/>
            <a:chOff x="5520831" y="2759122"/>
            <a:chExt cx="1709941" cy="1984515"/>
          </a:xfrm>
        </p:grpSpPr>
        <p:sp>
          <p:nvSpPr>
            <p:cNvPr id="5" name="Hexagon 4"/>
            <p:cNvSpPr/>
            <p:nvPr/>
          </p:nvSpPr>
          <p:spPr>
            <a:xfrm rot="5400000">
              <a:off x="5383544" y="2896409"/>
              <a:ext cx="1984515" cy="1709941"/>
            </a:xfrm>
            <a:prstGeom prst="hexagon">
              <a:avLst/>
            </a:prstGeom>
            <a:solidFill>
              <a:srgbClr val="F29548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00B0F0"/>
                </a:solidFill>
                <a:latin charset="0" pitchFamily="2" typeface="Signika"/>
                <a:cs charset="0" panose="020b0604020202020204" pitchFamily="34" typeface="Arial"/>
              </a:endParaRPr>
            </a:p>
          </p:txBody>
        </p:sp>
        <p:sp>
          <p:nvSpPr>
            <p:cNvPr id="49174" name="Rectangle 35"/>
            <p:cNvSpPr>
              <a:spLocks noChangeArrowheads="1"/>
            </p:cNvSpPr>
            <p:nvPr/>
          </p:nvSpPr>
          <p:spPr bwMode="auto">
            <a:xfrm>
              <a:off x="5770848" y="3399557"/>
              <a:ext cx="124562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86157" y="2106154"/>
            <a:ext cx="707640" cy="756750"/>
            <a:chOff x="1286157" y="2330521"/>
            <a:chExt cx="707640" cy="756750"/>
          </a:xfrm>
        </p:grpSpPr>
        <p:sp>
          <p:nvSpPr>
            <p:cNvPr id="10" name="Hexagon 9"/>
            <p:cNvSpPr/>
            <p:nvPr/>
          </p:nvSpPr>
          <p:spPr>
            <a:xfrm rot="5400000">
              <a:off x="1261602" y="2355076"/>
              <a:ext cx="756750" cy="707640"/>
            </a:xfrm>
            <a:prstGeom prst="hexagon">
              <a:avLst/>
            </a:prstGeom>
            <a:solidFill>
              <a:srgbClr val="008C8A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heart.png" id="49176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6794" y="2493480"/>
              <a:ext cx="404045" cy="40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286157" y="4034861"/>
            <a:ext cx="707640" cy="756750"/>
            <a:chOff x="1286157" y="4259228"/>
            <a:chExt cx="707640" cy="756750"/>
          </a:xfrm>
        </p:grpSpPr>
        <p:sp>
          <p:nvSpPr>
            <p:cNvPr id="32" name="Hexagon 31"/>
            <p:cNvSpPr/>
            <p:nvPr/>
          </p:nvSpPr>
          <p:spPr>
            <a:xfrm rot="5400000">
              <a:off x="1261602" y="4283783"/>
              <a:ext cx="756750" cy="707640"/>
            </a:xfrm>
            <a:prstGeom prst="hexagon">
              <a:avLst/>
            </a:prstGeom>
            <a:solidFill>
              <a:srgbClr val="F29548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plane.png" id="49177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93308" y="4433347"/>
              <a:ext cx="468783" cy="46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3415770" y="3070508"/>
            <a:ext cx="991141" cy="1058110"/>
            <a:chOff x="3415770" y="3294875"/>
            <a:chExt cx="991141" cy="1058110"/>
          </a:xfrm>
        </p:grpSpPr>
        <p:sp>
          <p:nvSpPr>
            <p:cNvPr id="7" name="Hexagon 6"/>
            <p:cNvSpPr/>
            <p:nvPr/>
          </p:nvSpPr>
          <p:spPr>
            <a:xfrm rot="5400000">
              <a:off x="3382286" y="3328359"/>
              <a:ext cx="1058110" cy="991141"/>
            </a:xfrm>
            <a:prstGeom prst="hexagon">
              <a:avLst/>
            </a:prstGeom>
            <a:solidFill>
              <a:srgbClr val="008C8A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gift.png" id="49178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59093" y="3571680"/>
              <a:ext cx="504500" cy="5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8344687" y="3070508"/>
            <a:ext cx="991141" cy="1058110"/>
            <a:chOff x="8344687" y="3294875"/>
            <a:chExt cx="991141" cy="1058110"/>
          </a:xfrm>
        </p:grpSpPr>
        <p:sp>
          <p:nvSpPr>
            <p:cNvPr id="9" name="Hexagon 8"/>
            <p:cNvSpPr/>
            <p:nvPr/>
          </p:nvSpPr>
          <p:spPr>
            <a:xfrm rot="5400000">
              <a:off x="8311203" y="3328359"/>
              <a:ext cx="1058110" cy="991141"/>
            </a:xfrm>
            <a:prstGeom prst="hexagon">
              <a:avLst/>
            </a:prstGeom>
            <a:solidFill>
              <a:srgbClr val="008C8A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settings.png" id="49180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561222" y="3547125"/>
              <a:ext cx="558075" cy="5558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10822540" y="2106154"/>
            <a:ext cx="707640" cy="756750"/>
            <a:chOff x="10822540" y="2330521"/>
            <a:chExt cx="707640" cy="756750"/>
          </a:xfrm>
        </p:grpSpPr>
        <p:sp>
          <p:nvSpPr>
            <p:cNvPr id="12" name="Hexagon 11"/>
            <p:cNvSpPr/>
            <p:nvPr/>
          </p:nvSpPr>
          <p:spPr>
            <a:xfrm rot="5400000">
              <a:off x="10797985" y="2355076"/>
              <a:ext cx="756750" cy="707640"/>
            </a:xfrm>
            <a:prstGeom prst="hexagon">
              <a:avLst/>
            </a:prstGeom>
            <a:solidFill>
              <a:srgbClr val="F29548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comments.png" id="49181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974336" y="2506874"/>
              <a:ext cx="404047" cy="40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795752" y="4034861"/>
            <a:ext cx="707640" cy="756750"/>
            <a:chOff x="10795752" y="4259228"/>
            <a:chExt cx="707640" cy="756750"/>
          </a:xfrm>
        </p:grpSpPr>
        <p:sp>
          <p:nvSpPr>
            <p:cNvPr id="13" name="Hexagon 12"/>
            <p:cNvSpPr/>
            <p:nvPr/>
          </p:nvSpPr>
          <p:spPr>
            <a:xfrm rot="5400000">
              <a:off x="10771197" y="4283783"/>
              <a:ext cx="756750" cy="707640"/>
            </a:xfrm>
            <a:prstGeom prst="hexagon">
              <a:avLst/>
            </a:prstGeom>
            <a:solidFill>
              <a:srgbClr val="008C8A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portfolio.png" id="49182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936388" y="4422186"/>
              <a:ext cx="428601" cy="4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23"/>
          <p:cNvSpPr txBox="1"/>
          <p:nvPr/>
        </p:nvSpPr>
        <p:spPr>
          <a:xfrm>
            <a:off x="1091267" y="5288657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1091266" y="496546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5210780" y="5288657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5210779" y="496546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8784444" y="5288657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8784443" y="496546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3" name="矩形 42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4" name="矩形 43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698324578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89015" y="952029"/>
            <a:ext cx="6480720" cy="525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8934" y="342524"/>
            <a:ext cx="4240882" cy="20473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95725" y="4552429"/>
            <a:ext cx="5067300" cy="2303318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266293" y="2838188"/>
            <a:ext cx="432616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411438" y="3362335"/>
            <a:ext cx="4035876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z="1200">
                <a:solidFill>
                  <a:schemeClr val="bg1"/>
                </a:solidFill>
                <a:cs charset="0" panose="020b0604020202020204" pitchFamily="34" typeface="Arial"/>
              </a:rPr>
              <a:t>Thank you to listen to criticism guidance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81791" y="5632549"/>
            <a:ext cx="1876605" cy="1600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3" y="0"/>
            <a:ext cx="1761340" cy="1456085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578070" y="4155637"/>
            <a:ext cx="1702611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1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汇报人：张小张</a:t>
            </a:r>
          </a:p>
        </p:txBody>
      </p:sp>
    </p:spTree>
    <p:custDataLst>
      <p:tags r:id="rId8"/>
    </p:custDataLst>
    <p:extLst>
      <p:ext uri="{BB962C8B-B14F-4D97-AF65-F5344CB8AC3E}">
        <p14:creationId val="3630005370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1" id="3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1" spid="14"/>
      <p:bldP grpId="0" spid="15"/>
      <p:bldP grpId="1" spid="15"/>
      <p:bldP grpId="0" spid="2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30860" y="2836874"/>
            <a:ext cx="1417955" cy="15544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1329020033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728878" y="4284622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728878" y="2397044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8"/>
          <p:cNvSpPr/>
          <p:nvPr/>
        </p:nvSpPr>
        <p:spPr bwMode="auto">
          <a:xfrm>
            <a:off x="4429919" y="1694223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429919" y="3349439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10"/>
          <p:cNvSpPr/>
          <p:nvPr/>
        </p:nvSpPr>
        <p:spPr bwMode="auto">
          <a:xfrm>
            <a:off x="4429919" y="3581801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29919" y="5237017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2"/>
          <p:cNvSpPr/>
          <p:nvPr/>
        </p:nvSpPr>
        <p:spPr bwMode="auto">
          <a:xfrm>
            <a:off x="4429919" y="5477984"/>
            <a:ext cx="3597300" cy="694216"/>
          </a:xfrm>
          <a:custGeom>
            <a:gdLst>
              <a:gd fmla="*/ 0 w 1254" name="T0"/>
              <a:gd fmla="*/ 0 h 242" name="T1"/>
              <a:gd fmla="*/ 1254 w 1254" name="T2"/>
              <a:gd fmla="*/ 0 h 242" name="T3"/>
              <a:gd fmla="*/ 1254 w 1254" name="T4"/>
              <a:gd fmla="*/ 242 h 242" name="T5"/>
              <a:gd fmla="*/ 241 w 1254" name="T6"/>
              <a:gd fmla="*/ 242 h 242" name="T7"/>
              <a:gd fmla="*/ 0 w 1254" name="T8"/>
              <a:gd fmla="*/ 0 h 2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1" w="1254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4429919" y="2646618"/>
            <a:ext cx="3998912" cy="702823"/>
          </a:xfrm>
          <a:custGeom>
            <a:gdLst>
              <a:gd fmla="*/ 241 w 1394" name="T0"/>
              <a:gd fmla="*/ 0 h 245" name="T1"/>
              <a:gd fmla="*/ 1394 w 1394" name="T2"/>
              <a:gd fmla="*/ 0 h 245" name="T3"/>
              <a:gd fmla="*/ 1150 w 1394" name="T4"/>
              <a:gd fmla="*/ 245 h 245" name="T5"/>
              <a:gd fmla="*/ 0 w 1394" name="T6"/>
              <a:gd fmla="*/ 245 h 245" name="T7"/>
              <a:gd fmla="*/ 241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2" name="Freeform 14"/>
          <p:cNvSpPr/>
          <p:nvPr/>
        </p:nvSpPr>
        <p:spPr bwMode="auto">
          <a:xfrm>
            <a:off x="4429919" y="4537064"/>
            <a:ext cx="3998912" cy="699953"/>
          </a:xfrm>
          <a:custGeom>
            <a:gdLst>
              <a:gd fmla="*/ 241 w 1394" name="T0"/>
              <a:gd fmla="*/ 0 h 244" name="T1"/>
              <a:gd fmla="*/ 1394 w 1394" name="T2"/>
              <a:gd fmla="*/ 0 h 244" name="T3"/>
              <a:gd fmla="*/ 1150 w 1394" name="T4"/>
              <a:gd fmla="*/ 244 h 244" name="T5"/>
              <a:gd fmla="*/ 0 w 1394" name="T6"/>
              <a:gd fmla="*/ 244 h 244" name="T7"/>
              <a:gd fmla="*/ 241 w 1394" name="T8"/>
              <a:gd fmla="*/ 0 h 2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4" w="139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238881" y="5604205"/>
            <a:ext cx="763063" cy="441774"/>
            <a:chOff x="5238881" y="5604205"/>
            <a:chExt cx="763063" cy="441774"/>
          </a:xfrm>
        </p:grpSpPr>
        <p:sp>
          <p:nvSpPr>
            <p:cNvPr id="87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gdLst>
                <a:gd fmla="*/ 61 w 71" name="T0"/>
                <a:gd fmla="*/ 0 h 120" name="T1"/>
                <a:gd fmla="*/ 65 w 71" name="T2"/>
                <a:gd fmla="*/ 0 h 120" name="T3"/>
                <a:gd fmla="*/ 67 w 71" name="T4"/>
                <a:gd fmla="*/ 2 h 120" name="T5"/>
                <a:gd fmla="*/ 71 w 71" name="T6"/>
                <a:gd fmla="*/ 6 h 120" name="T7"/>
                <a:gd fmla="*/ 71 w 71" name="T8"/>
                <a:gd fmla="*/ 10 h 120" name="T9"/>
                <a:gd fmla="*/ 71 w 71" name="T10"/>
                <a:gd fmla="*/ 14 h 120" name="T11"/>
                <a:gd fmla="*/ 67 w 71" name="T12"/>
                <a:gd fmla="*/ 18 h 120" name="T13"/>
                <a:gd fmla="*/ 26 w 71" name="T14"/>
                <a:gd fmla="*/ 61 h 120" name="T15"/>
                <a:gd fmla="*/ 67 w 71" name="T16"/>
                <a:gd fmla="*/ 102 h 120" name="T17"/>
                <a:gd fmla="*/ 71 w 71" name="T18"/>
                <a:gd fmla="*/ 106 h 120" name="T19"/>
                <a:gd fmla="*/ 71 w 71" name="T20"/>
                <a:gd fmla="*/ 110 h 120" name="T21"/>
                <a:gd fmla="*/ 71 w 71" name="T22"/>
                <a:gd fmla="*/ 114 h 120" name="T23"/>
                <a:gd fmla="*/ 67 w 71" name="T24"/>
                <a:gd fmla="*/ 118 h 120" name="T25"/>
                <a:gd fmla="*/ 61 w 71" name="T26"/>
                <a:gd fmla="*/ 120 h 120" name="T27"/>
                <a:gd fmla="*/ 53 w 71" name="T28"/>
                <a:gd fmla="*/ 118 h 120" name="T29"/>
                <a:gd fmla="*/ 4 w 71" name="T30"/>
                <a:gd fmla="*/ 67 h 120" name="T31"/>
                <a:gd fmla="*/ 0 w 71" name="T32"/>
                <a:gd fmla="*/ 61 h 120" name="T33"/>
                <a:gd fmla="*/ 4 w 71" name="T34"/>
                <a:gd fmla="*/ 53 h 120" name="T35"/>
                <a:gd fmla="*/ 53 w 71" name="T36"/>
                <a:gd fmla="*/ 2 h 120" name="T37"/>
                <a:gd fmla="*/ 57 w 71" name="T38"/>
                <a:gd fmla="*/ 0 h 120" name="T39"/>
                <a:gd fmla="*/ 61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00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gdLst>
                  <a:gd fmla="*/ 78 w 155" name="T0"/>
                  <a:gd fmla="*/ 10 h 154" name="T1"/>
                  <a:gd fmla="*/ 61 w 155" name="T2"/>
                  <a:gd fmla="*/ 12 h 154" name="T3"/>
                  <a:gd fmla="*/ 43 w 155" name="T4"/>
                  <a:gd fmla="*/ 18 h 154" name="T5"/>
                  <a:gd fmla="*/ 25 w 155" name="T6"/>
                  <a:gd fmla="*/ 34 h 154" name="T7"/>
                  <a:gd fmla="*/ 13 w 155" name="T8"/>
                  <a:gd fmla="*/ 55 h 154" name="T9"/>
                  <a:gd fmla="*/ 9 w 155" name="T10"/>
                  <a:gd fmla="*/ 77 h 154" name="T11"/>
                  <a:gd fmla="*/ 11 w 155" name="T12"/>
                  <a:gd fmla="*/ 95 h 154" name="T13"/>
                  <a:gd fmla="*/ 19 w 155" name="T14"/>
                  <a:gd fmla="*/ 112 h 154" name="T15"/>
                  <a:gd fmla="*/ 33 w 155" name="T16"/>
                  <a:gd fmla="*/ 130 h 154" name="T17"/>
                  <a:gd fmla="*/ 55 w 155" name="T18"/>
                  <a:gd fmla="*/ 142 h 154" name="T19"/>
                  <a:gd fmla="*/ 78 w 155" name="T20"/>
                  <a:gd fmla="*/ 146 h 154" name="T21"/>
                  <a:gd fmla="*/ 94 w 155" name="T22"/>
                  <a:gd fmla="*/ 144 h 154" name="T23"/>
                  <a:gd fmla="*/ 112 w 155" name="T24"/>
                  <a:gd fmla="*/ 138 h 154" name="T25"/>
                  <a:gd fmla="*/ 130 w 155" name="T26"/>
                  <a:gd fmla="*/ 122 h 154" name="T27"/>
                  <a:gd fmla="*/ 143 w 155" name="T28"/>
                  <a:gd fmla="*/ 101 h 154" name="T29"/>
                  <a:gd fmla="*/ 147 w 155" name="T30"/>
                  <a:gd fmla="*/ 77 h 154" name="T31"/>
                  <a:gd fmla="*/ 145 w 155" name="T32"/>
                  <a:gd fmla="*/ 61 h 154" name="T33"/>
                  <a:gd fmla="*/ 136 w 155" name="T34"/>
                  <a:gd fmla="*/ 44 h 154" name="T35"/>
                  <a:gd fmla="*/ 122 w 155" name="T36"/>
                  <a:gd fmla="*/ 24 h 154" name="T37"/>
                  <a:gd fmla="*/ 100 w 155" name="T38"/>
                  <a:gd fmla="*/ 14 h 154" name="T39"/>
                  <a:gd fmla="*/ 78 w 155" name="T40"/>
                  <a:gd fmla="*/ 10 h 154" name="T41"/>
                  <a:gd fmla="*/ 78 w 155" name="T42"/>
                  <a:gd fmla="*/ 0 h 154" name="T43"/>
                  <a:gd fmla="*/ 104 w 155" name="T44"/>
                  <a:gd fmla="*/ 6 h 154" name="T45"/>
                  <a:gd fmla="*/ 126 w 155" name="T46"/>
                  <a:gd fmla="*/ 18 h 154" name="T47"/>
                  <a:gd fmla="*/ 145 w 155" name="T48"/>
                  <a:gd fmla="*/ 40 h 154" name="T49"/>
                  <a:gd fmla="*/ 153 w 155" name="T50"/>
                  <a:gd fmla="*/ 59 h 154" name="T51"/>
                  <a:gd fmla="*/ 155 w 155" name="T52"/>
                  <a:gd fmla="*/ 77 h 154" name="T53"/>
                  <a:gd fmla="*/ 151 w 155" name="T54"/>
                  <a:gd fmla="*/ 103 h 154" name="T55"/>
                  <a:gd fmla="*/ 136 w 155" name="T56"/>
                  <a:gd fmla="*/ 128 h 154" name="T57"/>
                  <a:gd fmla="*/ 116 w 155" name="T58"/>
                  <a:gd fmla="*/ 144 h 154" name="T59"/>
                  <a:gd fmla="*/ 96 w 155" name="T60"/>
                  <a:gd fmla="*/ 152 h 154" name="T61"/>
                  <a:gd fmla="*/ 78 w 155" name="T62"/>
                  <a:gd fmla="*/ 154 h 154" name="T63"/>
                  <a:gd fmla="*/ 51 w 155" name="T64"/>
                  <a:gd fmla="*/ 150 h 154" name="T65"/>
                  <a:gd fmla="*/ 29 w 155" name="T66"/>
                  <a:gd fmla="*/ 136 h 154" name="T67"/>
                  <a:gd fmla="*/ 11 w 155" name="T68"/>
                  <a:gd fmla="*/ 116 h 154" name="T69"/>
                  <a:gd fmla="*/ 3 w 155" name="T70"/>
                  <a:gd fmla="*/ 97 h 154" name="T71"/>
                  <a:gd fmla="*/ 0 w 155" name="T72"/>
                  <a:gd fmla="*/ 77 h 154" name="T73"/>
                  <a:gd fmla="*/ 5 w 155" name="T74"/>
                  <a:gd fmla="*/ 50 h 154" name="T75"/>
                  <a:gd fmla="*/ 19 w 155" name="T76"/>
                  <a:gd fmla="*/ 28 h 154" name="T77"/>
                  <a:gd fmla="*/ 39 w 155" name="T78"/>
                  <a:gd fmla="*/ 10 h 154" name="T79"/>
                  <a:gd fmla="*/ 59 w 155" name="T80"/>
                  <a:gd fmla="*/ 4 h 154" name="T81"/>
                  <a:gd fmla="*/ 78 w 155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5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gdLst>
                  <a:gd fmla="*/ 0 w 10" name="T0"/>
                  <a:gd fmla="*/ 0 h 8" name="T1"/>
                  <a:gd fmla="*/ 10 w 10" name="T2"/>
                  <a:gd fmla="*/ 8 h 8" name="T3"/>
                  <a:gd fmla="*/ 4 w 10" name="T4"/>
                  <a:gd fmla="*/ 8 h 8" name="T5"/>
                  <a:gd fmla="*/ 0 w 10" name="T6"/>
                  <a:gd fmla="*/ 8 h 8" name="T7"/>
                  <a:gd fmla="*/ 0 w 10" name="T8"/>
                  <a:gd fmla="*/ 4 h 8" name="T9"/>
                  <a:gd fmla="*/ 0 w 10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0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gdLst>
                  <a:gd fmla="*/ 6 w 36" name="T0"/>
                  <a:gd fmla="*/ 0 h 39" name="T1"/>
                  <a:gd fmla="*/ 16 w 36" name="T2"/>
                  <a:gd fmla="*/ 0 h 39" name="T3"/>
                  <a:gd fmla="*/ 36 w 36" name="T4"/>
                  <a:gd fmla="*/ 21 h 39" name="T5"/>
                  <a:gd fmla="*/ 36 w 36" name="T6"/>
                  <a:gd fmla="*/ 31 h 39" name="T7"/>
                  <a:gd fmla="*/ 30 w 36" name="T8"/>
                  <a:gd fmla="*/ 39 h 39" name="T9"/>
                  <a:gd fmla="*/ 0 w 36" name="T10"/>
                  <a:gd fmla="*/ 6 h 39" name="T11"/>
                  <a:gd fmla="*/ 6 w 36" name="T12"/>
                  <a:gd fmla="*/ 0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36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gdLst>
                  <a:gd fmla="*/ 35 w 43" name="T0"/>
                  <a:gd fmla="*/ 0 h 42" name="T1"/>
                  <a:gd fmla="*/ 43 w 43" name="T2"/>
                  <a:gd fmla="*/ 8 h 42" name="T3"/>
                  <a:gd fmla="*/ 8 w 43" name="T4"/>
                  <a:gd fmla="*/ 42 h 42" name="T5"/>
                  <a:gd fmla="*/ 0 w 43" name="T6"/>
                  <a:gd fmla="*/ 42 h 42" name="T7"/>
                  <a:gd fmla="*/ 0 w 43" name="T8"/>
                  <a:gd fmla="*/ 34 h 42" name="T9"/>
                  <a:gd fmla="*/ 0 w 43" name="T10"/>
                  <a:gd fmla="*/ 34 h 42" name="T11"/>
                  <a:gd fmla="*/ 35 w 43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43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gdLst>
                  <a:gd fmla="*/ 35 w 43" name="T0"/>
                  <a:gd fmla="*/ 0 h 43" name="T1"/>
                  <a:gd fmla="*/ 43 w 43" name="T2"/>
                  <a:gd fmla="*/ 9 h 43" name="T3"/>
                  <a:gd fmla="*/ 8 w 43" name="T4"/>
                  <a:gd fmla="*/ 43 h 43" name="T5"/>
                  <a:gd fmla="*/ 8 w 43" name="T6"/>
                  <a:gd fmla="*/ 43 h 43" name="T7"/>
                  <a:gd fmla="*/ 0 w 43" name="T8"/>
                  <a:gd fmla="*/ 43 h 43" name="T9"/>
                  <a:gd fmla="*/ 0 w 43" name="T10"/>
                  <a:gd fmla="*/ 35 h 43" name="T11"/>
                  <a:gd fmla="*/ 35 w 43" name="T12"/>
                  <a:gd fmla="*/ 0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gdLst>
                  <a:gd fmla="*/ 2 w 30" name="T0"/>
                  <a:gd fmla="*/ 0 h 33" name="T1"/>
                  <a:gd fmla="*/ 4 w 30" name="T2"/>
                  <a:gd fmla="*/ 4 h 33" name="T3"/>
                  <a:gd fmla="*/ 12 w 30" name="T4"/>
                  <a:gd fmla="*/ 8 h 33" name="T5"/>
                  <a:gd fmla="*/ 16 w 30" name="T6"/>
                  <a:gd fmla="*/ 16 h 33" name="T7"/>
                  <a:gd fmla="*/ 24 w 30" name="T8"/>
                  <a:gd fmla="*/ 18 h 33" name="T9"/>
                  <a:gd fmla="*/ 26 w 30" name="T10"/>
                  <a:gd fmla="*/ 27 h 33" name="T11"/>
                  <a:gd fmla="*/ 30 w 30" name="T12"/>
                  <a:gd fmla="*/ 31 h 33" name="T13"/>
                  <a:gd fmla="*/ 12 w 30" name="T14"/>
                  <a:gd fmla="*/ 33 h 33" name="T15"/>
                  <a:gd fmla="*/ 0 w 30" name="T16"/>
                  <a:gd fmla="*/ 18 h 33" name="T17"/>
                  <a:gd fmla="*/ 2 w 30" name="T18"/>
                  <a:gd fmla="*/ 0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30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gdLst>
                  <a:gd fmla="*/ 33 w 41" name="T0"/>
                  <a:gd fmla="*/ 0 h 45" name="T1"/>
                  <a:gd fmla="*/ 41 w 41" name="T2"/>
                  <a:gd fmla="*/ 8 h 45" name="T3"/>
                  <a:gd fmla="*/ 7 w 41" name="T4"/>
                  <a:gd fmla="*/ 45 h 45" name="T5"/>
                  <a:gd fmla="*/ 0 w 41" name="T6"/>
                  <a:gd fmla="*/ 43 h 45" name="T7"/>
                  <a:gd fmla="*/ 0 w 41" name="T8"/>
                  <a:gd fmla="*/ 34 h 45" name="T9"/>
                  <a:gd fmla="*/ 33 w 41" name="T10"/>
                  <a:gd fmla="*/ 0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41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839593" y="4666153"/>
            <a:ext cx="745852" cy="441774"/>
            <a:chOff x="6839593" y="4666153"/>
            <a:chExt cx="745852" cy="441774"/>
          </a:xfrm>
        </p:grpSpPr>
        <p:sp>
          <p:nvSpPr>
            <p:cNvPr id="8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gdLst>
                <a:gd fmla="*/ 10 w 71" name="T0"/>
                <a:gd fmla="*/ 0 h 120" name="T1"/>
                <a:gd fmla="*/ 14 w 71" name="T2"/>
                <a:gd fmla="*/ 2 h 120" name="T3"/>
                <a:gd fmla="*/ 18 w 71" name="T4"/>
                <a:gd fmla="*/ 4 h 120" name="T5"/>
                <a:gd fmla="*/ 67 w 71" name="T6"/>
                <a:gd fmla="*/ 53 h 120" name="T7"/>
                <a:gd fmla="*/ 71 w 71" name="T8"/>
                <a:gd fmla="*/ 61 h 120" name="T9"/>
                <a:gd fmla="*/ 67 w 71" name="T10"/>
                <a:gd fmla="*/ 69 h 120" name="T11"/>
                <a:gd fmla="*/ 18 w 71" name="T12"/>
                <a:gd fmla="*/ 118 h 120" name="T13"/>
                <a:gd fmla="*/ 10 w 71" name="T14"/>
                <a:gd fmla="*/ 120 h 120" name="T15"/>
                <a:gd fmla="*/ 4 w 71" name="T16"/>
                <a:gd fmla="*/ 118 h 120" name="T17"/>
                <a:gd fmla="*/ 0 w 71" name="T18"/>
                <a:gd fmla="*/ 114 h 120" name="T19"/>
                <a:gd fmla="*/ 0 w 71" name="T20"/>
                <a:gd fmla="*/ 110 h 120" name="T21"/>
                <a:gd fmla="*/ 0 w 71" name="T22"/>
                <a:gd fmla="*/ 106 h 120" name="T23"/>
                <a:gd fmla="*/ 4 w 71" name="T24"/>
                <a:gd fmla="*/ 104 h 120" name="T25"/>
                <a:gd fmla="*/ 44 w 71" name="T26"/>
                <a:gd fmla="*/ 61 h 120" name="T27"/>
                <a:gd fmla="*/ 4 w 71" name="T28"/>
                <a:gd fmla="*/ 18 h 120" name="T29"/>
                <a:gd fmla="*/ 0 w 71" name="T30"/>
                <a:gd fmla="*/ 14 h 120" name="T31"/>
                <a:gd fmla="*/ 0 w 71" name="T32"/>
                <a:gd fmla="*/ 10 h 120" name="T33"/>
                <a:gd fmla="*/ 0 w 71" name="T34"/>
                <a:gd fmla="*/ 8 h 120" name="T35"/>
                <a:gd fmla="*/ 4 w 71" name="T36"/>
                <a:gd fmla="*/ 4 h 120" name="T37"/>
                <a:gd fmla="*/ 6 w 71" name="T38"/>
                <a:gd fmla="*/ 2 h 120" name="T39"/>
                <a:gd fmla="*/ 10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207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gdLst>
                  <a:gd fmla="*/ 77 w 154" name="T0"/>
                  <a:gd fmla="*/ 8 h 154" name="T1"/>
                  <a:gd fmla="*/ 59 w 154" name="T2"/>
                  <a:gd fmla="*/ 10 h 154" name="T3"/>
                  <a:gd fmla="*/ 42 w 154" name="T4"/>
                  <a:gd fmla="*/ 16 h 154" name="T5"/>
                  <a:gd fmla="*/ 24 w 154" name="T6"/>
                  <a:gd fmla="*/ 32 h 154" name="T7"/>
                  <a:gd fmla="*/ 12 w 154" name="T8"/>
                  <a:gd fmla="*/ 53 h 154" name="T9"/>
                  <a:gd fmla="*/ 8 w 154" name="T10"/>
                  <a:gd fmla="*/ 77 h 154" name="T11"/>
                  <a:gd fmla="*/ 10 w 154" name="T12"/>
                  <a:gd fmla="*/ 93 h 154" name="T13"/>
                  <a:gd fmla="*/ 16 w 154" name="T14"/>
                  <a:gd fmla="*/ 110 h 154" name="T15"/>
                  <a:gd fmla="*/ 32 w 154" name="T16"/>
                  <a:gd fmla="*/ 130 h 154" name="T17"/>
                  <a:gd fmla="*/ 53 w 154" name="T18"/>
                  <a:gd fmla="*/ 142 h 154" name="T19"/>
                  <a:gd fmla="*/ 77 w 154" name="T20"/>
                  <a:gd fmla="*/ 146 h 154" name="T21"/>
                  <a:gd fmla="*/ 93 w 154" name="T22"/>
                  <a:gd fmla="*/ 144 h 154" name="T23"/>
                  <a:gd fmla="*/ 109 w 154" name="T24"/>
                  <a:gd fmla="*/ 136 h 154" name="T25"/>
                  <a:gd fmla="*/ 130 w 154" name="T26"/>
                  <a:gd fmla="*/ 122 h 154" name="T27"/>
                  <a:gd fmla="*/ 140 w 154" name="T28"/>
                  <a:gd fmla="*/ 99 h 154" name="T29"/>
                  <a:gd fmla="*/ 144 w 154" name="T30"/>
                  <a:gd fmla="*/ 77 h 154" name="T31"/>
                  <a:gd fmla="*/ 142 w 154" name="T32"/>
                  <a:gd fmla="*/ 59 h 154" name="T33"/>
                  <a:gd fmla="*/ 136 w 154" name="T34"/>
                  <a:gd fmla="*/ 42 h 154" name="T35"/>
                  <a:gd fmla="*/ 120 w 154" name="T36"/>
                  <a:gd fmla="*/ 24 h 154" name="T37"/>
                  <a:gd fmla="*/ 99 w 154" name="T38"/>
                  <a:gd fmla="*/ 12 h 154" name="T39"/>
                  <a:gd fmla="*/ 77 w 154" name="T40"/>
                  <a:gd fmla="*/ 8 h 154" name="T41"/>
                  <a:gd fmla="*/ 77 w 154" name="T42"/>
                  <a:gd fmla="*/ 0 h 154" name="T43"/>
                  <a:gd fmla="*/ 103 w 154" name="T44"/>
                  <a:gd fmla="*/ 4 h 154" name="T45"/>
                  <a:gd fmla="*/ 126 w 154" name="T46"/>
                  <a:gd fmla="*/ 18 h 154" name="T47"/>
                  <a:gd fmla="*/ 144 w 154" name="T48"/>
                  <a:gd fmla="*/ 38 h 154" name="T49"/>
                  <a:gd fmla="*/ 150 w 154" name="T50"/>
                  <a:gd fmla="*/ 57 h 154" name="T51"/>
                  <a:gd fmla="*/ 154 w 154" name="T52"/>
                  <a:gd fmla="*/ 77 h 154" name="T53"/>
                  <a:gd fmla="*/ 148 w 154" name="T54"/>
                  <a:gd fmla="*/ 103 h 154" name="T55"/>
                  <a:gd fmla="*/ 136 w 154" name="T56"/>
                  <a:gd fmla="*/ 126 h 154" name="T57"/>
                  <a:gd fmla="*/ 114 w 154" name="T58"/>
                  <a:gd fmla="*/ 144 h 154" name="T59"/>
                  <a:gd fmla="*/ 95 w 154" name="T60"/>
                  <a:gd fmla="*/ 152 h 154" name="T61"/>
                  <a:gd fmla="*/ 77 w 154" name="T62"/>
                  <a:gd fmla="*/ 154 h 154" name="T63"/>
                  <a:gd fmla="*/ 51 w 154" name="T64"/>
                  <a:gd fmla="*/ 148 h 154" name="T65"/>
                  <a:gd fmla="*/ 26 w 154" name="T66"/>
                  <a:gd fmla="*/ 136 h 154" name="T67"/>
                  <a:gd fmla="*/ 10 w 154" name="T68"/>
                  <a:gd fmla="*/ 114 h 154" name="T69"/>
                  <a:gd fmla="*/ 2 w 154" name="T70"/>
                  <a:gd fmla="*/ 95 h 154" name="T71"/>
                  <a:gd fmla="*/ 0 w 154" name="T72"/>
                  <a:gd fmla="*/ 77 h 154" name="T73"/>
                  <a:gd fmla="*/ 4 w 154" name="T74"/>
                  <a:gd fmla="*/ 50 h 154" name="T75"/>
                  <a:gd fmla="*/ 18 w 154" name="T76"/>
                  <a:gd fmla="*/ 28 h 154" name="T77"/>
                  <a:gd fmla="*/ 38 w 154" name="T78"/>
                  <a:gd fmla="*/ 10 h 154" name="T79"/>
                  <a:gd fmla="*/ 57 w 154" name="T80"/>
                  <a:gd fmla="*/ 2 h 154" name="T81"/>
                  <a:gd fmla="*/ 77 w 154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gdLst>
                  <a:gd fmla="*/ 35 w 69" name="T0"/>
                  <a:gd fmla="*/ 16 h 67" name="T1"/>
                  <a:gd fmla="*/ 29 w 69" name="T2"/>
                  <a:gd fmla="*/ 16 h 67" name="T3"/>
                  <a:gd fmla="*/ 23 w 69" name="T4"/>
                  <a:gd fmla="*/ 20 h 67" name="T5"/>
                  <a:gd fmla="*/ 18 w 69" name="T6"/>
                  <a:gd fmla="*/ 26 h 67" name="T7"/>
                  <a:gd fmla="*/ 16 w 69" name="T8"/>
                  <a:gd fmla="*/ 34 h 67" name="T9"/>
                  <a:gd fmla="*/ 18 w 69" name="T10"/>
                  <a:gd fmla="*/ 40 h 67" name="T11"/>
                  <a:gd fmla="*/ 23 w 69" name="T12"/>
                  <a:gd fmla="*/ 46 h 67" name="T13"/>
                  <a:gd fmla="*/ 29 w 69" name="T14"/>
                  <a:gd fmla="*/ 50 h 67" name="T15"/>
                  <a:gd fmla="*/ 35 w 69" name="T16"/>
                  <a:gd fmla="*/ 50 h 67" name="T17"/>
                  <a:gd fmla="*/ 43 w 69" name="T18"/>
                  <a:gd fmla="*/ 50 h 67" name="T19"/>
                  <a:gd fmla="*/ 47 w 69" name="T20"/>
                  <a:gd fmla="*/ 46 h 67" name="T21"/>
                  <a:gd fmla="*/ 51 w 69" name="T22"/>
                  <a:gd fmla="*/ 40 h 67" name="T23"/>
                  <a:gd fmla="*/ 53 w 69" name="T24"/>
                  <a:gd fmla="*/ 34 h 67" name="T25"/>
                  <a:gd fmla="*/ 51 w 69" name="T26"/>
                  <a:gd fmla="*/ 26 h 67" name="T27"/>
                  <a:gd fmla="*/ 47 w 69" name="T28"/>
                  <a:gd fmla="*/ 20 h 67" name="T29"/>
                  <a:gd fmla="*/ 43 w 69" name="T30"/>
                  <a:gd fmla="*/ 16 h 67" name="T31"/>
                  <a:gd fmla="*/ 35 w 69" name="T32"/>
                  <a:gd fmla="*/ 16 h 67" name="T33"/>
                  <a:gd fmla="*/ 29 w 69" name="T34"/>
                  <a:gd fmla="*/ 0 h 67" name="T35"/>
                  <a:gd fmla="*/ 41 w 69" name="T36"/>
                  <a:gd fmla="*/ 0 h 67" name="T37"/>
                  <a:gd fmla="*/ 41 w 69" name="T38"/>
                  <a:gd fmla="*/ 6 h 67" name="T39"/>
                  <a:gd fmla="*/ 51 w 69" name="T40"/>
                  <a:gd fmla="*/ 10 h 67" name="T41"/>
                  <a:gd fmla="*/ 55 w 69" name="T42"/>
                  <a:gd fmla="*/ 6 h 67" name="T43"/>
                  <a:gd fmla="*/ 63 w 69" name="T44"/>
                  <a:gd fmla="*/ 14 h 67" name="T45"/>
                  <a:gd fmla="*/ 59 w 69" name="T46"/>
                  <a:gd fmla="*/ 18 h 67" name="T47"/>
                  <a:gd fmla="*/ 63 w 69" name="T48"/>
                  <a:gd fmla="*/ 28 h 67" name="T49"/>
                  <a:gd fmla="*/ 69 w 69" name="T50"/>
                  <a:gd fmla="*/ 28 h 67" name="T51"/>
                  <a:gd fmla="*/ 69 w 69" name="T52"/>
                  <a:gd fmla="*/ 38 h 67" name="T53"/>
                  <a:gd fmla="*/ 63 w 69" name="T54"/>
                  <a:gd fmla="*/ 38 h 67" name="T55"/>
                  <a:gd fmla="*/ 59 w 69" name="T56"/>
                  <a:gd fmla="*/ 48 h 67" name="T57"/>
                  <a:gd fmla="*/ 63 w 69" name="T58"/>
                  <a:gd fmla="*/ 53 h 67" name="T59"/>
                  <a:gd fmla="*/ 55 w 69" name="T60"/>
                  <a:gd fmla="*/ 61 h 67" name="T61"/>
                  <a:gd fmla="*/ 51 w 69" name="T62"/>
                  <a:gd fmla="*/ 57 h 67" name="T63"/>
                  <a:gd fmla="*/ 41 w 69" name="T64"/>
                  <a:gd fmla="*/ 61 h 67" name="T65"/>
                  <a:gd fmla="*/ 41 w 69" name="T66"/>
                  <a:gd fmla="*/ 67 h 67" name="T67"/>
                  <a:gd fmla="*/ 29 w 69" name="T68"/>
                  <a:gd fmla="*/ 67 h 67" name="T69"/>
                  <a:gd fmla="*/ 29 w 69" name="T70"/>
                  <a:gd fmla="*/ 61 h 67" name="T71"/>
                  <a:gd fmla="*/ 18 w 69" name="T72"/>
                  <a:gd fmla="*/ 57 h 67" name="T73"/>
                  <a:gd fmla="*/ 14 w 69" name="T74"/>
                  <a:gd fmla="*/ 61 h 67" name="T75"/>
                  <a:gd fmla="*/ 6 w 69" name="T76"/>
                  <a:gd fmla="*/ 53 h 67" name="T77"/>
                  <a:gd fmla="*/ 12 w 69" name="T78"/>
                  <a:gd fmla="*/ 48 h 67" name="T79"/>
                  <a:gd fmla="*/ 8 w 69" name="T80"/>
                  <a:gd fmla="*/ 38 h 67" name="T81"/>
                  <a:gd fmla="*/ 0 w 69" name="T82"/>
                  <a:gd fmla="*/ 38 h 67" name="T83"/>
                  <a:gd fmla="*/ 0 w 69" name="T84"/>
                  <a:gd fmla="*/ 28 h 67" name="T85"/>
                  <a:gd fmla="*/ 8 w 69" name="T86"/>
                  <a:gd fmla="*/ 28 h 67" name="T87"/>
                  <a:gd fmla="*/ 12 w 69" name="T88"/>
                  <a:gd fmla="*/ 18 h 67" name="T89"/>
                  <a:gd fmla="*/ 6 w 69" name="T90"/>
                  <a:gd fmla="*/ 14 h 67" name="T91"/>
                  <a:gd fmla="*/ 14 w 69" name="T92"/>
                  <a:gd fmla="*/ 6 h 67" name="T93"/>
                  <a:gd fmla="*/ 20 w 69" name="T94"/>
                  <a:gd fmla="*/ 10 h 67" name="T95"/>
                  <a:gd fmla="*/ 29 w 69" name="T96"/>
                  <a:gd fmla="*/ 6 h 67" name="T97"/>
                  <a:gd fmla="*/ 29 w 69" name="T98"/>
                  <a:gd fmla="*/ 0 h 67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67" w="69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gdLst>
                  <a:gd fmla="*/ 24 w 47" name="T0"/>
                  <a:gd fmla="*/ 10 h 45" name="T1"/>
                  <a:gd fmla="*/ 16 w 47" name="T2"/>
                  <a:gd fmla="*/ 12 h 45" name="T3"/>
                  <a:gd fmla="*/ 12 w 47" name="T4"/>
                  <a:gd fmla="*/ 23 h 45" name="T5"/>
                  <a:gd fmla="*/ 14 w 47" name="T6"/>
                  <a:gd fmla="*/ 31 h 45" name="T7"/>
                  <a:gd fmla="*/ 22 w 47" name="T8"/>
                  <a:gd fmla="*/ 35 h 45" name="T9"/>
                  <a:gd fmla="*/ 31 w 47" name="T10"/>
                  <a:gd fmla="*/ 33 h 45" name="T11"/>
                  <a:gd fmla="*/ 37 w 47" name="T12"/>
                  <a:gd fmla="*/ 25 h 45" name="T13"/>
                  <a:gd fmla="*/ 33 w 47" name="T14"/>
                  <a:gd fmla="*/ 14 h 45" name="T15"/>
                  <a:gd fmla="*/ 24 w 47" name="T16"/>
                  <a:gd fmla="*/ 10 h 45" name="T17"/>
                  <a:gd fmla="*/ 22 w 47" name="T18"/>
                  <a:gd fmla="*/ 0 h 45" name="T19"/>
                  <a:gd fmla="*/ 28 w 47" name="T20"/>
                  <a:gd fmla="*/ 0 h 45" name="T21"/>
                  <a:gd fmla="*/ 28 w 47" name="T22"/>
                  <a:gd fmla="*/ 4 h 45" name="T23"/>
                  <a:gd fmla="*/ 35 w 47" name="T24"/>
                  <a:gd fmla="*/ 8 h 45" name="T25"/>
                  <a:gd fmla="*/ 39 w 47" name="T26"/>
                  <a:gd fmla="*/ 4 h 45" name="T27"/>
                  <a:gd fmla="*/ 43 w 47" name="T28"/>
                  <a:gd fmla="*/ 10 h 45" name="T29"/>
                  <a:gd fmla="*/ 41 w 47" name="T30"/>
                  <a:gd fmla="*/ 14 h 45" name="T31"/>
                  <a:gd fmla="*/ 43 w 47" name="T32"/>
                  <a:gd fmla="*/ 21 h 45" name="T33"/>
                  <a:gd fmla="*/ 47 w 47" name="T34"/>
                  <a:gd fmla="*/ 21 h 45" name="T35"/>
                  <a:gd fmla="*/ 47 w 47" name="T36"/>
                  <a:gd fmla="*/ 29 h 45" name="T37"/>
                  <a:gd fmla="*/ 43 w 47" name="T38"/>
                  <a:gd fmla="*/ 29 h 45" name="T39"/>
                  <a:gd fmla="*/ 39 w 47" name="T40"/>
                  <a:gd fmla="*/ 35 h 45" name="T41"/>
                  <a:gd fmla="*/ 41 w 47" name="T42"/>
                  <a:gd fmla="*/ 37 h 45" name="T43"/>
                  <a:gd fmla="*/ 35 w 47" name="T44"/>
                  <a:gd fmla="*/ 43 h 45" name="T45"/>
                  <a:gd fmla="*/ 33 w 47" name="T46"/>
                  <a:gd fmla="*/ 39 h 45" name="T47"/>
                  <a:gd fmla="*/ 26 w 47" name="T48"/>
                  <a:gd fmla="*/ 41 h 45" name="T49"/>
                  <a:gd fmla="*/ 24 w 47" name="T50"/>
                  <a:gd fmla="*/ 45 h 45" name="T51"/>
                  <a:gd fmla="*/ 18 w 47" name="T52"/>
                  <a:gd fmla="*/ 45 h 45" name="T53"/>
                  <a:gd fmla="*/ 18 w 47" name="T54"/>
                  <a:gd fmla="*/ 41 h 45" name="T55"/>
                  <a:gd fmla="*/ 12 w 47" name="T56"/>
                  <a:gd fmla="*/ 37 h 45" name="T57"/>
                  <a:gd fmla="*/ 8 w 47" name="T58"/>
                  <a:gd fmla="*/ 41 h 45" name="T59"/>
                  <a:gd fmla="*/ 4 w 47" name="T60"/>
                  <a:gd fmla="*/ 35 h 45" name="T61"/>
                  <a:gd fmla="*/ 6 w 47" name="T62"/>
                  <a:gd fmla="*/ 31 h 45" name="T63"/>
                  <a:gd fmla="*/ 4 w 47" name="T64"/>
                  <a:gd fmla="*/ 25 h 45" name="T65"/>
                  <a:gd fmla="*/ 0 w 47" name="T66"/>
                  <a:gd fmla="*/ 25 h 45" name="T67"/>
                  <a:gd fmla="*/ 2 w 47" name="T68"/>
                  <a:gd fmla="*/ 16 h 45" name="T69"/>
                  <a:gd fmla="*/ 6 w 47" name="T70"/>
                  <a:gd fmla="*/ 16 h 45" name="T71"/>
                  <a:gd fmla="*/ 8 w 47" name="T72"/>
                  <a:gd fmla="*/ 10 h 45" name="T73"/>
                  <a:gd fmla="*/ 6 w 47" name="T74"/>
                  <a:gd fmla="*/ 8 h 45" name="T75"/>
                  <a:gd fmla="*/ 12 w 47" name="T76"/>
                  <a:gd fmla="*/ 2 h 45" name="T77"/>
                  <a:gd fmla="*/ 14 w 47" name="T78"/>
                  <a:gd fmla="*/ 6 h 45" name="T79"/>
                  <a:gd fmla="*/ 22 w 47" name="T80"/>
                  <a:gd fmla="*/ 4 h 45" name="T81"/>
                  <a:gd fmla="*/ 22 w 47" name="T82"/>
                  <a:gd fmla="*/ 0 h 4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5" w="47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gdLst>
                  <a:gd fmla="*/ 16 w 31" name="T0"/>
                  <a:gd fmla="*/ 8 h 33" name="T1"/>
                  <a:gd fmla="*/ 10 w 31" name="T2"/>
                  <a:gd fmla="*/ 10 h 33" name="T3"/>
                  <a:gd fmla="*/ 8 w 31" name="T4"/>
                  <a:gd fmla="*/ 16 h 33" name="T5"/>
                  <a:gd fmla="*/ 10 w 31" name="T6"/>
                  <a:gd fmla="*/ 22 h 33" name="T7"/>
                  <a:gd fmla="*/ 14 w 31" name="T8"/>
                  <a:gd fmla="*/ 25 h 33" name="T9"/>
                  <a:gd fmla="*/ 20 w 31" name="T10"/>
                  <a:gd fmla="*/ 22 h 33" name="T11"/>
                  <a:gd fmla="*/ 25 w 31" name="T12"/>
                  <a:gd fmla="*/ 16 h 33" name="T13"/>
                  <a:gd fmla="*/ 22 w 31" name="T14"/>
                  <a:gd fmla="*/ 10 h 33" name="T15"/>
                  <a:gd fmla="*/ 16 w 31" name="T16"/>
                  <a:gd fmla="*/ 8 h 33" name="T17"/>
                  <a:gd fmla="*/ 14 w 31" name="T18"/>
                  <a:gd fmla="*/ 0 h 33" name="T19"/>
                  <a:gd fmla="*/ 20 w 31" name="T20"/>
                  <a:gd fmla="*/ 2 h 33" name="T21"/>
                  <a:gd fmla="*/ 20 w 31" name="T22"/>
                  <a:gd fmla="*/ 4 h 33" name="T23"/>
                  <a:gd fmla="*/ 25 w 31" name="T24"/>
                  <a:gd fmla="*/ 6 h 33" name="T25"/>
                  <a:gd fmla="*/ 27 w 31" name="T26"/>
                  <a:gd fmla="*/ 4 h 33" name="T27"/>
                  <a:gd fmla="*/ 29 w 31" name="T28"/>
                  <a:gd fmla="*/ 8 h 33" name="T29"/>
                  <a:gd fmla="*/ 27 w 31" name="T30"/>
                  <a:gd fmla="*/ 10 h 33" name="T31"/>
                  <a:gd fmla="*/ 29 w 31" name="T32"/>
                  <a:gd fmla="*/ 14 h 33" name="T33"/>
                  <a:gd fmla="*/ 31 w 31" name="T34"/>
                  <a:gd fmla="*/ 14 h 33" name="T35"/>
                  <a:gd fmla="*/ 31 w 31" name="T36"/>
                  <a:gd fmla="*/ 20 h 33" name="T37"/>
                  <a:gd fmla="*/ 29 w 31" name="T38"/>
                  <a:gd fmla="*/ 20 h 33" name="T39"/>
                  <a:gd fmla="*/ 27 w 31" name="T40"/>
                  <a:gd fmla="*/ 25 h 33" name="T41"/>
                  <a:gd fmla="*/ 29 w 31" name="T42"/>
                  <a:gd fmla="*/ 27 h 33" name="T43"/>
                  <a:gd fmla="*/ 25 w 31" name="T44"/>
                  <a:gd fmla="*/ 31 h 33" name="T45"/>
                  <a:gd fmla="*/ 22 w 31" name="T46"/>
                  <a:gd fmla="*/ 29 h 33" name="T47"/>
                  <a:gd fmla="*/ 18 w 31" name="T48"/>
                  <a:gd fmla="*/ 29 h 33" name="T49"/>
                  <a:gd fmla="*/ 16 w 31" name="T50"/>
                  <a:gd fmla="*/ 33 h 33" name="T51"/>
                  <a:gd fmla="*/ 12 w 31" name="T52"/>
                  <a:gd fmla="*/ 31 h 33" name="T53"/>
                  <a:gd fmla="*/ 12 w 31" name="T54"/>
                  <a:gd fmla="*/ 29 h 33" name="T55"/>
                  <a:gd fmla="*/ 8 w 31" name="T56"/>
                  <a:gd fmla="*/ 27 h 33" name="T57"/>
                  <a:gd fmla="*/ 6 w 31" name="T58"/>
                  <a:gd fmla="*/ 29 h 33" name="T59"/>
                  <a:gd fmla="*/ 2 w 31" name="T60"/>
                  <a:gd fmla="*/ 25 h 33" name="T61"/>
                  <a:gd fmla="*/ 4 w 31" name="T62"/>
                  <a:gd fmla="*/ 22 h 33" name="T63"/>
                  <a:gd fmla="*/ 4 w 31" name="T64"/>
                  <a:gd fmla="*/ 18 h 33" name="T65"/>
                  <a:gd fmla="*/ 0 w 31" name="T66"/>
                  <a:gd fmla="*/ 18 h 33" name="T67"/>
                  <a:gd fmla="*/ 0 w 31" name="T68"/>
                  <a:gd fmla="*/ 12 h 33" name="T69"/>
                  <a:gd fmla="*/ 4 w 31" name="T70"/>
                  <a:gd fmla="*/ 12 h 33" name="T71"/>
                  <a:gd fmla="*/ 6 w 31" name="T72"/>
                  <a:gd fmla="*/ 8 h 33" name="T73"/>
                  <a:gd fmla="*/ 4 w 31" name="T74"/>
                  <a:gd fmla="*/ 6 h 33" name="T75"/>
                  <a:gd fmla="*/ 8 w 31" name="T76"/>
                  <a:gd fmla="*/ 2 h 33" name="T77"/>
                  <a:gd fmla="*/ 10 w 31" name="T78"/>
                  <a:gd fmla="*/ 6 h 33" name="T79"/>
                  <a:gd fmla="*/ 14 w 31" name="T80"/>
                  <a:gd fmla="*/ 4 h 33" name="T81"/>
                  <a:gd fmla="*/ 14 w 31" name="T82"/>
                  <a:gd fmla="*/ 0 h 3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3" w="31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839593" y="2775708"/>
            <a:ext cx="745852" cy="444643"/>
            <a:chOff x="6839593" y="2775708"/>
            <a:chExt cx="745852" cy="444643"/>
          </a:xfrm>
        </p:grpSpPr>
        <p:sp>
          <p:nvSpPr>
            <p:cNvPr id="91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gdLst>
                <a:gd fmla="*/ 10 w 71" name="T0"/>
                <a:gd fmla="*/ 0 h 121" name="T1"/>
                <a:gd fmla="*/ 14 w 71" name="T2"/>
                <a:gd fmla="*/ 3 h 121" name="T3"/>
                <a:gd fmla="*/ 18 w 71" name="T4"/>
                <a:gd fmla="*/ 5 h 121" name="T5"/>
                <a:gd fmla="*/ 67 w 71" name="T6"/>
                <a:gd fmla="*/ 53 h 121" name="T7"/>
                <a:gd fmla="*/ 71 w 71" name="T8"/>
                <a:gd fmla="*/ 62 h 121" name="T9"/>
                <a:gd fmla="*/ 67 w 71" name="T10"/>
                <a:gd fmla="*/ 68 h 121" name="T11"/>
                <a:gd fmla="*/ 18 w 71" name="T12"/>
                <a:gd fmla="*/ 119 h 121" name="T13"/>
                <a:gd fmla="*/ 10 w 71" name="T14"/>
                <a:gd fmla="*/ 121 h 121" name="T15"/>
                <a:gd fmla="*/ 4 w 71" name="T16"/>
                <a:gd fmla="*/ 119 h 121" name="T17"/>
                <a:gd fmla="*/ 0 w 71" name="T18"/>
                <a:gd fmla="*/ 115 h 121" name="T19"/>
                <a:gd fmla="*/ 0 w 71" name="T20"/>
                <a:gd fmla="*/ 111 h 121" name="T21"/>
                <a:gd fmla="*/ 0 w 71" name="T22"/>
                <a:gd fmla="*/ 106 h 121" name="T23"/>
                <a:gd fmla="*/ 4 w 71" name="T24"/>
                <a:gd fmla="*/ 104 h 121" name="T25"/>
                <a:gd fmla="*/ 44 w 71" name="T26"/>
                <a:gd fmla="*/ 62 h 121" name="T27"/>
                <a:gd fmla="*/ 4 w 71" name="T28"/>
                <a:gd fmla="*/ 19 h 121" name="T29"/>
                <a:gd fmla="*/ 0 w 71" name="T30"/>
                <a:gd fmla="*/ 15 h 121" name="T31"/>
                <a:gd fmla="*/ 0 w 71" name="T32"/>
                <a:gd fmla="*/ 11 h 121" name="T33"/>
                <a:gd fmla="*/ 0 w 71" name="T34"/>
                <a:gd fmla="*/ 7 h 121" name="T35"/>
                <a:gd fmla="*/ 4 w 71" name="T36"/>
                <a:gd fmla="*/ 5 h 121" name="T37"/>
                <a:gd fmla="*/ 6 w 71" name="T38"/>
                <a:gd fmla="*/ 3 h 121" name="T39"/>
                <a:gd fmla="*/ 10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211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gdLst>
                  <a:gd fmla="*/ 77 w 154" name="T0"/>
                  <a:gd fmla="*/ 10 h 155" name="T1"/>
                  <a:gd fmla="*/ 59 w 154" name="T2"/>
                  <a:gd fmla="*/ 12 h 155" name="T3"/>
                  <a:gd fmla="*/ 42 w 154" name="T4"/>
                  <a:gd fmla="*/ 19 h 155" name="T5"/>
                  <a:gd fmla="*/ 24 w 154" name="T6"/>
                  <a:gd fmla="*/ 35 h 155" name="T7"/>
                  <a:gd fmla="*/ 12 w 154" name="T8"/>
                  <a:gd fmla="*/ 55 h 155" name="T9"/>
                  <a:gd fmla="*/ 8 w 154" name="T10"/>
                  <a:gd fmla="*/ 78 h 155" name="T11"/>
                  <a:gd fmla="*/ 10 w 154" name="T12"/>
                  <a:gd fmla="*/ 96 h 155" name="T13"/>
                  <a:gd fmla="*/ 16 w 154" name="T14"/>
                  <a:gd fmla="*/ 112 h 155" name="T15"/>
                  <a:gd fmla="*/ 32 w 154" name="T16"/>
                  <a:gd fmla="*/ 131 h 155" name="T17"/>
                  <a:gd fmla="*/ 53 w 154" name="T18"/>
                  <a:gd fmla="*/ 143 h 155" name="T19"/>
                  <a:gd fmla="*/ 77 w 154" name="T20"/>
                  <a:gd fmla="*/ 147 h 155" name="T21"/>
                  <a:gd fmla="*/ 93 w 154" name="T22"/>
                  <a:gd fmla="*/ 145 h 155" name="T23"/>
                  <a:gd fmla="*/ 109 w 154" name="T24"/>
                  <a:gd fmla="*/ 139 h 155" name="T25"/>
                  <a:gd fmla="*/ 130 w 154" name="T26"/>
                  <a:gd fmla="*/ 122 h 155" name="T27"/>
                  <a:gd fmla="*/ 140 w 154" name="T28"/>
                  <a:gd fmla="*/ 102 h 155" name="T29"/>
                  <a:gd fmla="*/ 144 w 154" name="T30"/>
                  <a:gd fmla="*/ 78 h 155" name="T31"/>
                  <a:gd fmla="*/ 142 w 154" name="T32"/>
                  <a:gd fmla="*/ 61 h 155" name="T33"/>
                  <a:gd fmla="*/ 136 w 154" name="T34"/>
                  <a:gd fmla="*/ 45 h 155" name="T35"/>
                  <a:gd fmla="*/ 120 w 154" name="T36"/>
                  <a:gd fmla="*/ 25 h 155" name="T37"/>
                  <a:gd fmla="*/ 99 w 154" name="T38"/>
                  <a:gd fmla="*/ 14 h 155" name="T39"/>
                  <a:gd fmla="*/ 77 w 154" name="T40"/>
                  <a:gd fmla="*/ 10 h 155" name="T41"/>
                  <a:gd fmla="*/ 77 w 154" name="T42"/>
                  <a:gd fmla="*/ 0 h 155" name="T43"/>
                  <a:gd fmla="*/ 103 w 154" name="T44"/>
                  <a:gd fmla="*/ 6 h 155" name="T45"/>
                  <a:gd fmla="*/ 126 w 154" name="T46"/>
                  <a:gd fmla="*/ 19 h 155" name="T47"/>
                  <a:gd fmla="*/ 144 w 154" name="T48"/>
                  <a:gd fmla="*/ 41 h 155" name="T49"/>
                  <a:gd fmla="*/ 150 w 154" name="T50"/>
                  <a:gd fmla="*/ 59 h 155" name="T51"/>
                  <a:gd fmla="*/ 154 w 154" name="T52"/>
                  <a:gd fmla="*/ 78 h 155" name="T53"/>
                  <a:gd fmla="*/ 148 w 154" name="T54"/>
                  <a:gd fmla="*/ 104 h 155" name="T55"/>
                  <a:gd fmla="*/ 136 w 154" name="T56"/>
                  <a:gd fmla="*/ 129 h 155" name="T57"/>
                  <a:gd fmla="*/ 114 w 154" name="T58"/>
                  <a:gd fmla="*/ 145 h 155" name="T59"/>
                  <a:gd fmla="*/ 95 w 154" name="T60"/>
                  <a:gd fmla="*/ 153 h 155" name="T61"/>
                  <a:gd fmla="*/ 77 w 154" name="T62"/>
                  <a:gd fmla="*/ 155 h 155" name="T63"/>
                  <a:gd fmla="*/ 51 w 154" name="T64"/>
                  <a:gd fmla="*/ 151 h 155" name="T65"/>
                  <a:gd fmla="*/ 26 w 154" name="T66"/>
                  <a:gd fmla="*/ 137 h 155" name="T67"/>
                  <a:gd fmla="*/ 10 w 154" name="T68"/>
                  <a:gd fmla="*/ 116 h 155" name="T69"/>
                  <a:gd fmla="*/ 2 w 154" name="T70"/>
                  <a:gd fmla="*/ 98 h 155" name="T71"/>
                  <a:gd fmla="*/ 0 w 154" name="T72"/>
                  <a:gd fmla="*/ 78 h 155" name="T73"/>
                  <a:gd fmla="*/ 4 w 154" name="T74"/>
                  <a:gd fmla="*/ 51 h 155" name="T75"/>
                  <a:gd fmla="*/ 18 w 154" name="T76"/>
                  <a:gd fmla="*/ 29 h 155" name="T77"/>
                  <a:gd fmla="*/ 38 w 154" name="T78"/>
                  <a:gd fmla="*/ 10 h 155" name="T79"/>
                  <a:gd fmla="*/ 57 w 154" name="T80"/>
                  <a:gd fmla="*/ 4 h 155" name="T81"/>
                  <a:gd fmla="*/ 77 w 154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4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gdLst>
                  <a:gd fmla="*/ 6 w 94" name="T0"/>
                  <a:gd fmla="*/ 6 h 65" name="T1"/>
                  <a:gd fmla="*/ 6 w 94" name="T2"/>
                  <a:gd fmla="*/ 55 h 65" name="T3"/>
                  <a:gd fmla="*/ 88 w 94" name="T4"/>
                  <a:gd fmla="*/ 55 h 65" name="T5"/>
                  <a:gd fmla="*/ 88 w 94" name="T6"/>
                  <a:gd fmla="*/ 6 h 65" name="T7"/>
                  <a:gd fmla="*/ 6 w 94" name="T8"/>
                  <a:gd fmla="*/ 6 h 65" name="T9"/>
                  <a:gd fmla="*/ 4 w 94" name="T10"/>
                  <a:gd fmla="*/ 0 h 65" name="T11"/>
                  <a:gd fmla="*/ 88 w 94" name="T12"/>
                  <a:gd fmla="*/ 0 h 65" name="T13"/>
                  <a:gd fmla="*/ 94 w 94" name="T14"/>
                  <a:gd fmla="*/ 4 h 65" name="T15"/>
                  <a:gd fmla="*/ 94 w 94" name="T16"/>
                  <a:gd fmla="*/ 61 h 65" name="T17"/>
                  <a:gd fmla="*/ 88 w 94" name="T18"/>
                  <a:gd fmla="*/ 65 h 65" name="T19"/>
                  <a:gd fmla="*/ 67 w 94" name="T20"/>
                  <a:gd fmla="*/ 65 h 65" name="T21"/>
                  <a:gd fmla="*/ 29 w 94" name="T22"/>
                  <a:gd fmla="*/ 65 h 65" name="T23"/>
                  <a:gd fmla="*/ 4 w 94" name="T24"/>
                  <a:gd fmla="*/ 65 h 65" name="T25"/>
                  <a:gd fmla="*/ 0 w 94" name="T26"/>
                  <a:gd fmla="*/ 61 h 65" name="T27"/>
                  <a:gd fmla="*/ 0 w 94" name="T28"/>
                  <a:gd fmla="*/ 4 h 65" name="T29"/>
                  <a:gd fmla="*/ 4 w 94" name="T30"/>
                  <a:gd fmla="*/ 0 h 6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5" w="94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gdLst>
                  <a:gd fmla="*/ 4 w 46" name="T0"/>
                  <a:gd fmla="*/ 0 h 6" name="T1"/>
                  <a:gd fmla="*/ 44 w 46" name="T2"/>
                  <a:gd fmla="*/ 0 h 6" name="T3"/>
                  <a:gd fmla="*/ 46 w 46" name="T4"/>
                  <a:gd fmla="*/ 2 h 6" name="T5"/>
                  <a:gd fmla="*/ 44 w 46" name="T6"/>
                  <a:gd fmla="*/ 6 h 6" name="T7"/>
                  <a:gd fmla="*/ 4 w 46" name="T8"/>
                  <a:gd fmla="*/ 6 h 6" name="T9"/>
                  <a:gd fmla="*/ 0 w 46" name="T10"/>
                  <a:gd fmla="*/ 2 h 6" name="T11"/>
                  <a:gd fmla="*/ 4 w 4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38881" y="1826181"/>
            <a:ext cx="763063" cy="438906"/>
            <a:chOff x="5238881" y="1826181"/>
            <a:chExt cx="763063" cy="438906"/>
          </a:xfrm>
        </p:grpSpPr>
        <p:sp>
          <p:nvSpPr>
            <p:cNvPr id="88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2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7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08 h 121" name="T21"/>
                <a:gd fmla="*/ 71 w 71" name="T22"/>
                <a:gd fmla="*/ 112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1 h 121" name="T35"/>
                <a:gd fmla="*/ 53 w 71" name="T36"/>
                <a:gd fmla="*/ 2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gdLst>
                  <a:gd fmla="*/ 78 w 155" name="T0"/>
                  <a:gd fmla="*/ 8 h 153" name="T1"/>
                  <a:gd fmla="*/ 61 w 155" name="T2"/>
                  <a:gd fmla="*/ 10 h 153" name="T3"/>
                  <a:gd fmla="*/ 43 w 155" name="T4"/>
                  <a:gd fmla="*/ 16 h 153" name="T5"/>
                  <a:gd fmla="*/ 25 w 155" name="T6"/>
                  <a:gd fmla="*/ 33 h 153" name="T7"/>
                  <a:gd fmla="*/ 13 w 155" name="T8"/>
                  <a:gd fmla="*/ 53 h 153" name="T9"/>
                  <a:gd fmla="*/ 9 w 155" name="T10"/>
                  <a:gd fmla="*/ 77 h 153" name="T11"/>
                  <a:gd fmla="*/ 11 w 155" name="T12"/>
                  <a:gd fmla="*/ 94 h 153" name="T13"/>
                  <a:gd fmla="*/ 19 w 155" name="T14"/>
                  <a:gd fmla="*/ 110 h 153" name="T15"/>
                  <a:gd fmla="*/ 33 w 155" name="T16"/>
                  <a:gd fmla="*/ 128 h 153" name="T17"/>
                  <a:gd fmla="*/ 55 w 155" name="T18"/>
                  <a:gd fmla="*/ 141 h 153" name="T19"/>
                  <a:gd fmla="*/ 78 w 155" name="T20"/>
                  <a:gd fmla="*/ 145 h 153" name="T21"/>
                  <a:gd fmla="*/ 94 w 155" name="T22"/>
                  <a:gd fmla="*/ 143 h 153" name="T23"/>
                  <a:gd fmla="*/ 112 w 155" name="T24"/>
                  <a:gd fmla="*/ 137 h 153" name="T25"/>
                  <a:gd fmla="*/ 130 w 155" name="T26"/>
                  <a:gd fmla="*/ 120 h 153" name="T27"/>
                  <a:gd fmla="*/ 143 w 155" name="T28"/>
                  <a:gd fmla="*/ 100 h 153" name="T29"/>
                  <a:gd fmla="*/ 147 w 155" name="T30"/>
                  <a:gd fmla="*/ 77 h 153" name="T31"/>
                  <a:gd fmla="*/ 145 w 155" name="T32"/>
                  <a:gd fmla="*/ 59 h 153" name="T33"/>
                  <a:gd fmla="*/ 136 w 155" name="T34"/>
                  <a:gd fmla="*/ 43 h 153" name="T35"/>
                  <a:gd fmla="*/ 122 w 155" name="T36"/>
                  <a:gd fmla="*/ 24 h 153" name="T37"/>
                  <a:gd fmla="*/ 100 w 155" name="T38"/>
                  <a:gd fmla="*/ 12 h 153" name="T39"/>
                  <a:gd fmla="*/ 78 w 155" name="T40"/>
                  <a:gd fmla="*/ 8 h 153" name="T41"/>
                  <a:gd fmla="*/ 78 w 155" name="T42"/>
                  <a:gd fmla="*/ 0 h 153" name="T43"/>
                  <a:gd fmla="*/ 104 w 155" name="T44"/>
                  <a:gd fmla="*/ 4 h 153" name="T45"/>
                  <a:gd fmla="*/ 126 w 155" name="T46"/>
                  <a:gd fmla="*/ 18 h 153" name="T47"/>
                  <a:gd fmla="*/ 145 w 155" name="T48"/>
                  <a:gd fmla="*/ 39 h 153" name="T49"/>
                  <a:gd fmla="*/ 153 w 155" name="T50"/>
                  <a:gd fmla="*/ 57 h 153" name="T51"/>
                  <a:gd fmla="*/ 155 w 155" name="T52"/>
                  <a:gd fmla="*/ 77 h 153" name="T53"/>
                  <a:gd fmla="*/ 151 w 155" name="T54"/>
                  <a:gd fmla="*/ 102 h 153" name="T55"/>
                  <a:gd fmla="*/ 136 w 155" name="T56"/>
                  <a:gd fmla="*/ 126 h 153" name="T57"/>
                  <a:gd fmla="*/ 116 w 155" name="T58"/>
                  <a:gd fmla="*/ 145 h 153" name="T59"/>
                  <a:gd fmla="*/ 96 w 155" name="T60"/>
                  <a:gd fmla="*/ 151 h 153" name="T61"/>
                  <a:gd fmla="*/ 78 w 155" name="T62"/>
                  <a:gd fmla="*/ 153 h 153" name="T63"/>
                  <a:gd fmla="*/ 51 w 155" name="T64"/>
                  <a:gd fmla="*/ 149 h 153" name="T65"/>
                  <a:gd fmla="*/ 29 w 155" name="T66"/>
                  <a:gd fmla="*/ 137 h 153" name="T67"/>
                  <a:gd fmla="*/ 11 w 155" name="T68"/>
                  <a:gd fmla="*/ 114 h 153" name="T69"/>
                  <a:gd fmla="*/ 3 w 155" name="T70"/>
                  <a:gd fmla="*/ 96 h 153" name="T71"/>
                  <a:gd fmla="*/ 0 w 155" name="T72"/>
                  <a:gd fmla="*/ 77 h 153" name="T73"/>
                  <a:gd fmla="*/ 5 w 155" name="T74"/>
                  <a:gd fmla="*/ 51 h 153" name="T75"/>
                  <a:gd fmla="*/ 19 w 155" name="T76"/>
                  <a:gd fmla="*/ 27 h 153" name="T77"/>
                  <a:gd fmla="*/ 39 w 155" name="T78"/>
                  <a:gd fmla="*/ 10 h 153" name="T79"/>
                  <a:gd fmla="*/ 59 w 155" name="T80"/>
                  <a:gd fmla="*/ 2 h 153" name="T81"/>
                  <a:gd fmla="*/ 78 w 155" name="T82"/>
                  <a:gd fmla="*/ 0 h 15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3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gdLst>
                  <a:gd fmla="*/ 65 w 97" name="T0"/>
                  <a:gd fmla="*/ 79 h 99" name="T1"/>
                  <a:gd fmla="*/ 59 w 97" name="T2"/>
                  <a:gd fmla="*/ 89 h 99" name="T3"/>
                  <a:gd fmla="*/ 73 w 97" name="T4"/>
                  <a:gd fmla="*/ 81 h 99" name="T5"/>
                  <a:gd fmla="*/ 69 w 97" name="T6"/>
                  <a:gd fmla="*/ 73 h 99" name="T7"/>
                  <a:gd fmla="*/ 18 w 97" name="T8"/>
                  <a:gd fmla="*/ 75 h 99" name="T9"/>
                  <a:gd fmla="*/ 30 w 97" name="T10"/>
                  <a:gd fmla="*/ 85 h 99" name="T11"/>
                  <a:gd fmla="*/ 34 w 97" name="T12"/>
                  <a:gd fmla="*/ 85 h 99" name="T13"/>
                  <a:gd fmla="*/ 28 w 97" name="T14"/>
                  <a:gd fmla="*/ 73 h 99" name="T15"/>
                  <a:gd fmla="*/ 51 w 97" name="T16"/>
                  <a:gd fmla="*/ 87 h 99" name="T17"/>
                  <a:gd fmla="*/ 61 w 97" name="T18"/>
                  <a:gd fmla="*/ 77 h 99" name="T19"/>
                  <a:gd fmla="*/ 51 w 97" name="T20"/>
                  <a:gd fmla="*/ 71 h 99" name="T21"/>
                  <a:gd fmla="*/ 34 w 97" name="T22"/>
                  <a:gd fmla="*/ 73 h 99" name="T23"/>
                  <a:gd fmla="*/ 42 w 97" name="T24"/>
                  <a:gd fmla="*/ 85 h 99" name="T25"/>
                  <a:gd fmla="*/ 47 w 97" name="T26"/>
                  <a:gd fmla="*/ 71 h 99" name="T27"/>
                  <a:gd fmla="*/ 71 w 97" name="T28"/>
                  <a:gd fmla="*/ 61 h 99" name="T29"/>
                  <a:gd fmla="*/ 83 w 97" name="T30"/>
                  <a:gd fmla="*/ 71 h 99" name="T31"/>
                  <a:gd fmla="*/ 89 w 97" name="T32"/>
                  <a:gd fmla="*/ 53 h 99" name="T33"/>
                  <a:gd fmla="*/ 51 w 97" name="T34"/>
                  <a:gd fmla="*/ 53 h 99" name="T35"/>
                  <a:gd fmla="*/ 65 w 97" name="T36"/>
                  <a:gd fmla="*/ 67 h 99" name="T37"/>
                  <a:gd fmla="*/ 67 w 97" name="T38"/>
                  <a:gd fmla="*/ 53 h 99" name="T39"/>
                  <a:gd fmla="*/ 30 w 97" name="T40"/>
                  <a:gd fmla="*/ 53 h 99" name="T41"/>
                  <a:gd fmla="*/ 32 w 97" name="T42"/>
                  <a:gd fmla="*/ 67 h 99" name="T43"/>
                  <a:gd fmla="*/ 47 w 97" name="T44"/>
                  <a:gd fmla="*/ 53 h 99" name="T45"/>
                  <a:gd fmla="*/ 8 w 97" name="T46"/>
                  <a:gd fmla="*/ 53 h 99" name="T47"/>
                  <a:gd fmla="*/ 14 w 97" name="T48"/>
                  <a:gd fmla="*/ 71 h 99" name="T49"/>
                  <a:gd fmla="*/ 26 w 97" name="T50"/>
                  <a:gd fmla="*/ 61 h 99" name="T51"/>
                  <a:gd fmla="*/ 8 w 97" name="T52"/>
                  <a:gd fmla="*/ 53 h 99" name="T53"/>
                  <a:gd fmla="*/ 30 w 97" name="T54"/>
                  <a:gd fmla="*/ 38 h 99" name="T55"/>
                  <a:gd fmla="*/ 47 w 97" name="T56"/>
                  <a:gd fmla="*/ 46 h 99" name="T57"/>
                  <a:gd fmla="*/ 32 w 97" name="T58"/>
                  <a:gd fmla="*/ 32 h 99" name="T59"/>
                  <a:gd fmla="*/ 51 w 97" name="T60"/>
                  <a:gd fmla="*/ 32 h 99" name="T61"/>
                  <a:gd fmla="*/ 67 w 97" name="T62"/>
                  <a:gd fmla="*/ 46 h 99" name="T63"/>
                  <a:gd fmla="*/ 65 w 97" name="T64"/>
                  <a:gd fmla="*/ 32 h 99" name="T65"/>
                  <a:gd fmla="*/ 10 w 97" name="T66"/>
                  <a:gd fmla="*/ 36 h 99" name="T67"/>
                  <a:gd fmla="*/ 26 w 97" name="T68"/>
                  <a:gd fmla="*/ 46 h 99" name="T69"/>
                  <a:gd fmla="*/ 28 w 97" name="T70"/>
                  <a:gd fmla="*/ 30 h 99" name="T71"/>
                  <a:gd fmla="*/ 83 w 97" name="T72"/>
                  <a:gd fmla="*/ 28 h 99" name="T73"/>
                  <a:gd fmla="*/ 71 w 97" name="T74"/>
                  <a:gd fmla="*/ 38 h 99" name="T75"/>
                  <a:gd fmla="*/ 89 w 97" name="T76"/>
                  <a:gd fmla="*/ 46 h 99" name="T77"/>
                  <a:gd fmla="*/ 83 w 97" name="T78"/>
                  <a:gd fmla="*/ 28 h 99" name="T79"/>
                  <a:gd fmla="*/ 51 w 97" name="T80"/>
                  <a:gd fmla="*/ 28 h 99" name="T81"/>
                  <a:gd fmla="*/ 59 w 97" name="T82"/>
                  <a:gd fmla="*/ 20 h 99" name="T83"/>
                  <a:gd fmla="*/ 51 w 97" name="T84"/>
                  <a:gd fmla="*/ 12 h 99" name="T85"/>
                  <a:gd fmla="*/ 42 w 97" name="T86"/>
                  <a:gd fmla="*/ 14 h 99" name="T87"/>
                  <a:gd fmla="*/ 34 w 97" name="T88"/>
                  <a:gd fmla="*/ 28 h 99" name="T89"/>
                  <a:gd fmla="*/ 47 w 97" name="T90"/>
                  <a:gd fmla="*/ 12 h 99" name="T91"/>
                  <a:gd fmla="*/ 63 w 97" name="T92"/>
                  <a:gd fmla="*/ 14 h 99" name="T93"/>
                  <a:gd fmla="*/ 69 w 97" name="T94"/>
                  <a:gd fmla="*/ 26 h 99" name="T95"/>
                  <a:gd fmla="*/ 73 w 97" name="T96"/>
                  <a:gd fmla="*/ 18 h 99" name="T97"/>
                  <a:gd fmla="*/ 59 w 97" name="T98"/>
                  <a:gd fmla="*/ 10 h 99" name="T99"/>
                  <a:gd fmla="*/ 30 w 97" name="T100"/>
                  <a:gd fmla="*/ 14 h 99" name="T101"/>
                  <a:gd fmla="*/ 18 w 97" name="T102"/>
                  <a:gd fmla="*/ 24 h 99" name="T103"/>
                  <a:gd fmla="*/ 32 w 97" name="T104"/>
                  <a:gd fmla="*/ 20 h 99" name="T105"/>
                  <a:gd fmla="*/ 38 w 97" name="T106"/>
                  <a:gd fmla="*/ 10 h 99" name="T107"/>
                  <a:gd fmla="*/ 67 w 97" name="T108"/>
                  <a:gd fmla="*/ 4 h 99" name="T109"/>
                  <a:gd fmla="*/ 93 w 97" name="T110"/>
                  <a:gd fmla="*/ 30 h 99" name="T111"/>
                  <a:gd fmla="*/ 93 w 97" name="T112"/>
                  <a:gd fmla="*/ 69 h 99" name="T113"/>
                  <a:gd fmla="*/ 67 w 97" name="T114"/>
                  <a:gd fmla="*/ 95 h 99" name="T115"/>
                  <a:gd fmla="*/ 30 w 97" name="T116"/>
                  <a:gd fmla="*/ 95 h 99" name="T117"/>
                  <a:gd fmla="*/ 4 w 97" name="T118"/>
                  <a:gd fmla="*/ 69 h 99" name="T119"/>
                  <a:gd fmla="*/ 4 w 97" name="T120"/>
                  <a:gd fmla="*/ 30 h 99" name="T121"/>
                  <a:gd fmla="*/ 30 w 97" name="T122"/>
                  <a:gd fmla="*/ 4 h 9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99" w="97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238881" y="3710891"/>
            <a:ext cx="763063" cy="444643"/>
            <a:chOff x="5238881" y="3710891"/>
            <a:chExt cx="763063" cy="444643"/>
          </a:xfrm>
        </p:grpSpPr>
        <p:sp>
          <p:nvSpPr>
            <p:cNvPr id="90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3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9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11 h 121" name="T21"/>
                <a:gd fmla="*/ 71 w 71" name="T22"/>
                <a:gd fmla="*/ 115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3 h 121" name="T35"/>
                <a:gd fmla="*/ 53 w 71" name="T36"/>
                <a:gd fmla="*/ 3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10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gdLst>
                  <a:gd fmla="*/ 78 w 155" name="T0"/>
                  <a:gd fmla="*/ 8 h 155" name="T1"/>
                  <a:gd fmla="*/ 61 w 155" name="T2"/>
                  <a:gd fmla="*/ 10 h 155" name="T3"/>
                  <a:gd fmla="*/ 43 w 155" name="T4"/>
                  <a:gd fmla="*/ 19 h 155" name="T5"/>
                  <a:gd fmla="*/ 25 w 155" name="T6"/>
                  <a:gd fmla="*/ 35 h 155" name="T7"/>
                  <a:gd fmla="*/ 13 w 155" name="T8"/>
                  <a:gd fmla="*/ 55 h 155" name="T9"/>
                  <a:gd fmla="*/ 9 w 155" name="T10"/>
                  <a:gd fmla="*/ 78 h 155" name="T11"/>
                  <a:gd fmla="*/ 11 w 155" name="T12"/>
                  <a:gd fmla="*/ 96 h 155" name="T13"/>
                  <a:gd fmla="*/ 19 w 155" name="T14"/>
                  <a:gd fmla="*/ 112 h 155" name="T15"/>
                  <a:gd fmla="*/ 33 w 155" name="T16"/>
                  <a:gd fmla="*/ 131 h 155" name="T17"/>
                  <a:gd fmla="*/ 55 w 155" name="T18"/>
                  <a:gd fmla="*/ 143 h 155" name="T19"/>
                  <a:gd fmla="*/ 78 w 155" name="T20"/>
                  <a:gd fmla="*/ 147 h 155" name="T21"/>
                  <a:gd fmla="*/ 94 w 155" name="T22"/>
                  <a:gd fmla="*/ 145 h 155" name="T23"/>
                  <a:gd fmla="*/ 112 w 155" name="T24"/>
                  <a:gd fmla="*/ 139 h 155" name="T25"/>
                  <a:gd fmla="*/ 130 w 155" name="T26"/>
                  <a:gd fmla="*/ 123 h 155" name="T27"/>
                  <a:gd fmla="*/ 143 w 155" name="T28"/>
                  <a:gd fmla="*/ 102 h 155" name="T29"/>
                  <a:gd fmla="*/ 147 w 155" name="T30"/>
                  <a:gd fmla="*/ 78 h 155" name="T31"/>
                  <a:gd fmla="*/ 145 w 155" name="T32"/>
                  <a:gd fmla="*/ 61 h 155" name="T33"/>
                  <a:gd fmla="*/ 136 w 155" name="T34"/>
                  <a:gd fmla="*/ 45 h 155" name="T35"/>
                  <a:gd fmla="*/ 122 w 155" name="T36"/>
                  <a:gd fmla="*/ 25 h 155" name="T37"/>
                  <a:gd fmla="*/ 100 w 155" name="T38"/>
                  <a:gd fmla="*/ 12 h 155" name="T39"/>
                  <a:gd fmla="*/ 78 w 155" name="T40"/>
                  <a:gd fmla="*/ 8 h 155" name="T41"/>
                  <a:gd fmla="*/ 78 w 155" name="T42"/>
                  <a:gd fmla="*/ 0 h 155" name="T43"/>
                  <a:gd fmla="*/ 104 w 155" name="T44"/>
                  <a:gd fmla="*/ 6 h 155" name="T45"/>
                  <a:gd fmla="*/ 126 w 155" name="T46"/>
                  <a:gd fmla="*/ 19 h 155" name="T47"/>
                  <a:gd fmla="*/ 145 w 155" name="T48"/>
                  <a:gd fmla="*/ 41 h 155" name="T49"/>
                  <a:gd fmla="*/ 153 w 155" name="T50"/>
                  <a:gd fmla="*/ 59 h 155" name="T51"/>
                  <a:gd fmla="*/ 155 w 155" name="T52"/>
                  <a:gd fmla="*/ 78 h 155" name="T53"/>
                  <a:gd fmla="*/ 151 w 155" name="T54"/>
                  <a:gd fmla="*/ 104 h 155" name="T55"/>
                  <a:gd fmla="*/ 136 w 155" name="T56"/>
                  <a:gd fmla="*/ 127 h 155" name="T57"/>
                  <a:gd fmla="*/ 116 w 155" name="T58"/>
                  <a:gd fmla="*/ 145 h 155" name="T59"/>
                  <a:gd fmla="*/ 96 w 155" name="T60"/>
                  <a:gd fmla="*/ 153 h 155" name="T61"/>
                  <a:gd fmla="*/ 78 w 155" name="T62"/>
                  <a:gd fmla="*/ 155 h 155" name="T63"/>
                  <a:gd fmla="*/ 51 w 155" name="T64"/>
                  <a:gd fmla="*/ 151 h 155" name="T65"/>
                  <a:gd fmla="*/ 29 w 155" name="T66"/>
                  <a:gd fmla="*/ 137 h 155" name="T67"/>
                  <a:gd fmla="*/ 11 w 155" name="T68"/>
                  <a:gd fmla="*/ 116 h 155" name="T69"/>
                  <a:gd fmla="*/ 3 w 155" name="T70"/>
                  <a:gd fmla="*/ 98 h 155" name="T71"/>
                  <a:gd fmla="*/ 0 w 155" name="T72"/>
                  <a:gd fmla="*/ 78 h 155" name="T73"/>
                  <a:gd fmla="*/ 5 w 155" name="T74"/>
                  <a:gd fmla="*/ 51 h 155" name="T75"/>
                  <a:gd fmla="*/ 19 w 155" name="T76"/>
                  <a:gd fmla="*/ 29 h 155" name="T77"/>
                  <a:gd fmla="*/ 39 w 155" name="T78"/>
                  <a:gd fmla="*/ 10 h 155" name="T79"/>
                  <a:gd fmla="*/ 59 w 155" name="T80"/>
                  <a:gd fmla="*/ 2 h 155" name="T81"/>
                  <a:gd fmla="*/ 78 w 155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gdLst>
                  <a:gd fmla="*/ 2 w 89" name="T0"/>
                  <a:gd fmla="*/ 0 h 79" name="T1"/>
                  <a:gd fmla="*/ 6 w 89" name="T2"/>
                  <a:gd fmla="*/ 4 h 79" name="T3"/>
                  <a:gd fmla="*/ 6 w 89" name="T4"/>
                  <a:gd fmla="*/ 71 h 79" name="T5"/>
                  <a:gd fmla="*/ 87 w 89" name="T6"/>
                  <a:gd fmla="*/ 71 h 79" name="T7"/>
                  <a:gd fmla="*/ 89 w 89" name="T8"/>
                  <a:gd fmla="*/ 75 h 79" name="T9"/>
                  <a:gd fmla="*/ 87 w 89" name="T10"/>
                  <a:gd fmla="*/ 79 h 79" name="T11"/>
                  <a:gd fmla="*/ 6 w 89" name="T12"/>
                  <a:gd fmla="*/ 79 h 79" name="T13"/>
                  <a:gd fmla="*/ 2 w 89" name="T14"/>
                  <a:gd fmla="*/ 77 h 79" name="T15"/>
                  <a:gd fmla="*/ 0 w 89" name="T16"/>
                  <a:gd fmla="*/ 75 h 79" name="T17"/>
                  <a:gd fmla="*/ 0 w 89" name="T18"/>
                  <a:gd fmla="*/ 71 h 79" name="T19"/>
                  <a:gd fmla="*/ 0 w 89" name="T20"/>
                  <a:gd fmla="*/ 4 h 79" name="T21"/>
                  <a:gd fmla="*/ 2 w 89" name="T22"/>
                  <a:gd fmla="*/ 0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8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gdLst>
                  <a:gd fmla="*/ 69 w 73" name="T0"/>
                  <a:gd fmla="*/ 0 h 63" name="T1"/>
                  <a:gd fmla="*/ 71 w 73" name="T2"/>
                  <a:gd fmla="*/ 2 h 63" name="T3"/>
                  <a:gd fmla="*/ 73 w 73" name="T4"/>
                  <a:gd fmla="*/ 4 h 63" name="T5"/>
                  <a:gd fmla="*/ 69 w 73" name="T6"/>
                  <a:gd fmla="*/ 27 h 63" name="T7"/>
                  <a:gd fmla="*/ 65 w 73" name="T8"/>
                  <a:gd fmla="*/ 31 h 63" name="T9"/>
                  <a:gd fmla="*/ 63 w 73" name="T10"/>
                  <a:gd fmla="*/ 27 h 63" name="T11"/>
                  <a:gd fmla="*/ 65 w 73" name="T12"/>
                  <a:gd fmla="*/ 16 h 63" name="T13"/>
                  <a:gd fmla="*/ 45 w 73" name="T14"/>
                  <a:gd fmla="*/ 43 h 63" name="T15"/>
                  <a:gd fmla="*/ 43 w 73" name="T16"/>
                  <a:gd fmla="*/ 45 h 63" name="T17"/>
                  <a:gd fmla="*/ 39 w 73" name="T18"/>
                  <a:gd fmla="*/ 45 h 63" name="T19"/>
                  <a:gd fmla="*/ 27 w 73" name="T20"/>
                  <a:gd fmla="*/ 35 h 63" name="T21"/>
                  <a:gd fmla="*/ 6 w 73" name="T22"/>
                  <a:gd fmla="*/ 61 h 63" name="T23"/>
                  <a:gd fmla="*/ 4 w 73" name="T24"/>
                  <a:gd fmla="*/ 63 h 63" name="T25"/>
                  <a:gd fmla="*/ 0 w 73" name="T26"/>
                  <a:gd fmla="*/ 63 h 63" name="T27"/>
                  <a:gd fmla="*/ 0 w 73" name="T28"/>
                  <a:gd fmla="*/ 57 h 63" name="T29"/>
                  <a:gd fmla="*/ 20 w 73" name="T30"/>
                  <a:gd fmla="*/ 27 h 63" name="T31"/>
                  <a:gd fmla="*/ 24 w 73" name="T32"/>
                  <a:gd fmla="*/ 24 h 63" name="T33"/>
                  <a:gd fmla="*/ 27 w 73" name="T34"/>
                  <a:gd fmla="*/ 24 h 63" name="T35"/>
                  <a:gd fmla="*/ 41 w 73" name="T36"/>
                  <a:gd fmla="*/ 35 h 63" name="T37"/>
                  <a:gd fmla="*/ 57 w 73" name="T38"/>
                  <a:gd fmla="*/ 10 h 63" name="T39"/>
                  <a:gd fmla="*/ 49 w 73" name="T40"/>
                  <a:gd fmla="*/ 10 h 63" name="T41"/>
                  <a:gd fmla="*/ 45 w 73" name="T42"/>
                  <a:gd fmla="*/ 8 h 63" name="T43"/>
                  <a:gd fmla="*/ 47 w 73" name="T44"/>
                  <a:gd fmla="*/ 4 h 63" name="T45"/>
                  <a:gd fmla="*/ 69 w 73" name="T46"/>
                  <a:gd fmla="*/ 0 h 6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2" w="7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64" name="Text Placeholder 7"/>
          <p:cNvSpPr txBox="1"/>
          <p:nvPr/>
        </p:nvSpPr>
        <p:spPr>
          <a:xfrm>
            <a:off x="1367972" y="1647759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1733202" y="2032605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6" name="Text Placeholder 7"/>
          <p:cNvSpPr txBox="1"/>
          <p:nvPr/>
        </p:nvSpPr>
        <p:spPr>
          <a:xfrm>
            <a:off x="1367972" y="3187087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1733202" y="357193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8" name="Text Placeholder 7"/>
          <p:cNvSpPr txBox="1"/>
          <p:nvPr/>
        </p:nvSpPr>
        <p:spPr>
          <a:xfrm>
            <a:off x="1367972" y="5000559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9" name="Text Placeholder 2"/>
          <p:cNvSpPr txBox="1"/>
          <p:nvPr/>
        </p:nvSpPr>
        <p:spPr>
          <a:xfrm>
            <a:off x="1733202" y="5385405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0" name="Text Placeholder 7"/>
          <p:cNvSpPr txBox="1"/>
          <p:nvPr/>
        </p:nvSpPr>
        <p:spPr>
          <a:xfrm>
            <a:off x="8902441" y="1647759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1" name="Text Placeholder 2"/>
          <p:cNvSpPr txBox="1"/>
          <p:nvPr/>
        </p:nvSpPr>
        <p:spPr>
          <a:xfrm>
            <a:off x="8902441" y="2032605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2" name="Text Placeholder 7"/>
          <p:cNvSpPr txBox="1"/>
          <p:nvPr/>
        </p:nvSpPr>
        <p:spPr>
          <a:xfrm>
            <a:off x="8902441" y="3187087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3" name="Text Placeholder 2"/>
          <p:cNvSpPr txBox="1"/>
          <p:nvPr/>
        </p:nvSpPr>
        <p:spPr>
          <a:xfrm>
            <a:off x="8902441" y="357193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4" name="Text Placeholder 7"/>
          <p:cNvSpPr txBox="1"/>
          <p:nvPr/>
        </p:nvSpPr>
        <p:spPr>
          <a:xfrm>
            <a:off x="8902441" y="5000559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5" name="Text Placeholder 2"/>
          <p:cNvSpPr txBox="1"/>
          <p:nvPr/>
        </p:nvSpPr>
        <p:spPr>
          <a:xfrm>
            <a:off x="8902441" y="5385405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9" name="矩形 58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60" name="矩形 59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61" name="矩形 60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453480691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9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1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3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7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9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4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5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1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6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7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7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9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3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4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5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1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5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6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7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build="p" grpId="0" spid="64"/>
      <p:bldP build="p" grpId="0" spid="65"/>
      <p:bldP build="p" grpId="0" spid="66"/>
      <p:bldP build="p" grpId="0" spid="67"/>
      <p:bldP build="p" grpId="0" spid="68"/>
      <p:bldP build="p" grpId="0" spid="69"/>
      <p:bldP build="p" grpId="0" spid="70"/>
      <p:bldP build="p" grpId="0" spid="71"/>
      <p:bldP build="p" grpId="0" spid="72"/>
      <p:bldP build="p" grpId="0" spid="73"/>
      <p:bldP build="p" grpId="0" spid="74"/>
      <p:bldP build="p" grpId="0" spid="7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008C8A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008C8A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008C8A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6" y="47426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2" name="TextBox 24"/>
          <p:cNvSpPr txBox="1"/>
          <p:nvPr/>
        </p:nvSpPr>
        <p:spPr>
          <a:xfrm>
            <a:off x="8931725" y="44262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0" name="矩形 39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1" name="矩形 40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673466200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6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gdLst>
              <a:gd fmla="*/ 0 w 1253008" name="connsiteX0"/>
              <a:gd fmla="*/ 3081115 h 3678400" name="connsiteY0"/>
              <a:gd fmla="*/ 0 w 1253008" name="connsiteX1"/>
              <a:gd fmla="*/ 103674 h 3678400" name="connsiteY1"/>
              <a:gd fmla="*/ 103675 w 1253008" name="connsiteX2"/>
              <a:gd fmla="*/ 0 h 3678400" name="connsiteY2"/>
              <a:gd fmla="*/ 325621 w 1253008" name="connsiteX3"/>
              <a:gd fmla="*/ 0 h 3678400" name="connsiteY3"/>
              <a:gd fmla="*/ 429296 w 1253008" name="connsiteX4"/>
              <a:gd fmla="*/ 103674 h 3678400" name="connsiteY4"/>
              <a:gd fmla="*/ 429296 w 1253008" name="connsiteX5"/>
              <a:gd fmla="*/ 3020727 h 3678400" name="connsiteY5"/>
              <a:gd fmla="*/ 435077 w 1253008" name="connsiteX6"/>
              <a:gd fmla="*/ 3028006 h 3678400" name="connsiteY6"/>
              <a:gd fmla="*/ 629745 w 1253008" name="connsiteX7"/>
              <a:gd fmla="*/ 3047864 h 3678400" name="connsiteY7"/>
              <a:gd fmla="*/ 629745 w 1253008" name="connsiteX8"/>
              <a:gd fmla="*/ 3046873 h 3678400" name="connsiteY8"/>
              <a:gd fmla="*/ 1224810 w 1253008" name="connsiteX9"/>
              <a:gd fmla="*/ 3505788 h 3678400" name="connsiteY9"/>
              <a:gd fmla="*/ 919535 w 1253008" name="connsiteX10"/>
              <a:gd fmla="*/ 3675675 h 3678400" name="connsiteY10"/>
              <a:gd fmla="*/ 824413 w 1253008" name="connsiteX11"/>
              <a:gd fmla="*/ 3496963 h 3678400" name="connsiteY11"/>
              <a:gd fmla="*/ 629745 w 1253008" name="connsiteX12"/>
              <a:gd fmla="*/ 3477106 h 3678400" name="connsiteY12"/>
              <a:gd fmla="*/ 629745 w 1253008" name="connsiteX13"/>
              <a:gd fmla="*/ 3478097 h 3678400" name="connsiteY13"/>
              <a:gd fmla="*/ 9137 w 1253008" name="connsiteX14"/>
              <a:gd fmla="*/ 3138358 h 3678400" name="connsiteY14"/>
              <a:gd fmla="*/ 9348 w 1253008" name="connsiteX15"/>
              <a:gd fmla="*/ 3123250 h 3678400" name="connsiteY15"/>
              <a:gd fmla="*/ 8147 w 1253008" name="connsiteX16"/>
              <a:gd fmla="*/ 3121470 h 3678400" name="connsiteY16"/>
              <a:gd fmla="*/ 0 w 1253008" name="connsiteX17"/>
              <a:gd fmla="*/ 3081115 h 367840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678400" w="1253008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008C8A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en-U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F29548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008C8A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F29548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gdLst>
                <a:gd fmla="*/ 540647 w 833033" name="connsiteX0"/>
                <a:gd fmla="*/ 2768 h 2153026" name="connsiteY0"/>
                <a:gd fmla="*/ 659667 w 833033" name="connsiteX1"/>
                <a:gd fmla="*/ 28000 h 2153026" name="connsiteY1"/>
                <a:gd fmla="*/ 829824 w 833033" name="connsiteX2"/>
                <a:gd fmla="*/ 333275 h 2153026" name="connsiteY2"/>
                <a:gd fmla="*/ 650828 w 833033" name="connsiteX3"/>
                <a:gd fmla="*/ 428397 h 2153026" name="connsiteY3"/>
                <a:gd fmla="*/ 631768 w 833033" name="connsiteX4"/>
                <a:gd fmla="*/ 496697 h 2153026" name="connsiteY4"/>
                <a:gd fmla="*/ 630992 w 833033" name="connsiteX5"/>
                <a:gd fmla="*/ 615033 h 2153026" name="connsiteY5"/>
                <a:gd fmla="*/ 631527 w 833033" name="connsiteX6"/>
                <a:gd fmla="*/ 615033 h 2153026" name="connsiteY6"/>
                <a:gd fmla="*/ 631527 w 833033" name="connsiteX7"/>
                <a:gd fmla="*/ 1529763 h 2153026" name="connsiteY7"/>
                <a:gd fmla="*/ 631528 w 833033" name="connsiteX8"/>
                <a:gd fmla="*/ 1529763 h 2153026" name="connsiteY8"/>
                <a:gd fmla="*/ 172612 w 833033" name="connsiteX9"/>
                <a:gd fmla="*/ 2124828 h 2153026" name="connsiteY9"/>
                <a:gd fmla="*/ 2725 w 833033" name="connsiteX10"/>
                <a:gd fmla="*/ 1819553 h 2153026" name="connsiteY10"/>
                <a:gd fmla="*/ 181437 w 833033" name="connsiteX11"/>
                <a:gd fmla="*/ 1724431 h 2153026" name="connsiteY11"/>
                <a:gd fmla="*/ 201294 w 833033" name="connsiteX12"/>
                <a:gd fmla="*/ 1529763 h 2153026" name="connsiteY12"/>
                <a:gd fmla="*/ 202134 w 833033" name="connsiteX13"/>
                <a:gd fmla="*/ 1529763 h 2153026" name="connsiteY13"/>
                <a:gd fmla="*/ 202231 w 833033" name="connsiteX14"/>
                <a:gd fmla="*/ 1529763 h 2153026" name="connsiteY14"/>
                <a:gd fmla="*/ 202231 w 833033" name="connsiteX15"/>
                <a:gd fmla="*/ 623065 h 2153026" name="connsiteY15"/>
                <a:gd fmla="*/ 202231 w 833033" name="connsiteX16"/>
                <a:gd fmla="*/ 615033 h 2153026" name="connsiteY16"/>
                <a:gd fmla="*/ 202547 w 833033" name="connsiteX17"/>
                <a:gd fmla="*/ 615033 h 2153026" name="connsiteY17"/>
                <a:gd fmla="*/ 206130 w 833033" name="connsiteX18"/>
                <a:gd fmla="*/ 523835 h 2153026" name="connsiteY18"/>
                <a:gd fmla="*/ 540647 w 833033" name="connsiteX19"/>
                <a:gd fmla="*/ 2768 h 2153026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2153026" w="833032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008C8A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F29548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5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2" name="TextBox 54"/>
          <p:cNvSpPr txBox="1"/>
          <p:nvPr/>
        </p:nvSpPr>
        <p:spPr>
          <a:xfrm>
            <a:off x="8318063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008C8A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gdLst>
                <a:gd fmla="*/ 1242568 w 1245336" name="connsiteX0"/>
                <a:gd fmla="*/ 3285554 h 3577940" name="connsiteY0"/>
                <a:gd fmla="*/ 1217336 w 1245336" name="connsiteX1"/>
                <a:gd fmla="*/ 3404574 h 3577940" name="connsiteY1"/>
                <a:gd fmla="*/ 912061 w 1245336" name="connsiteX2"/>
                <a:gd fmla="*/ 3574731 h 3577940" name="connsiteY2"/>
                <a:gd fmla="*/ 816939 w 1245336" name="connsiteX3"/>
                <a:gd fmla="*/ 3395735 h 3577940" name="connsiteY3"/>
                <a:gd fmla="*/ 622271 w 1245336" name="connsiteX4"/>
                <a:gd fmla="*/ 3375846 h 3577940" name="connsiteY4"/>
                <a:gd fmla="*/ 622271 w 1245336" name="connsiteX5"/>
                <a:gd fmla="*/ 3374366 h 3577940" name="connsiteY5"/>
                <a:gd fmla="*/ 1973 w 1245336" name="connsiteX6"/>
                <a:gd fmla="*/ 3035950 h 3577940" name="connsiteY6"/>
                <a:gd fmla="*/ 2017 w 1245336" name="connsiteX7"/>
                <a:gd fmla="*/ 3031859 h 3577940" name="connsiteY7"/>
                <a:gd fmla="*/ 0 w 1245336" name="connsiteX8"/>
                <a:gd fmla="*/ 3031859 h 3577940" name="connsiteY8"/>
                <a:gd fmla="*/ 0 w 1245336" name="connsiteX9"/>
                <a:gd fmla="*/ 0 h 3577940" name="connsiteY9"/>
                <a:gd fmla="*/ 429296 w 1245336" name="connsiteX10"/>
                <a:gd fmla="*/ 0 h 3577940" name="connsiteY10"/>
                <a:gd fmla="*/ 429296 w 1245336" name="connsiteX11"/>
                <a:gd fmla="*/ 2926627 h 3577940" name="connsiteY11"/>
                <a:gd fmla="*/ 453975 w 1245336" name="connsiteX12"/>
                <a:gd fmla="*/ 2939132 h 3577940" name="connsiteY12"/>
                <a:gd fmla="*/ 622271 w 1245336" name="connsiteX13"/>
                <a:gd fmla="*/ 2945658 h 3577940" name="connsiteY13"/>
                <a:gd fmla="*/ 622271 w 1245336" name="connsiteX14"/>
                <a:gd fmla="*/ 2947139 h 3577940" name="connsiteY14"/>
                <a:gd fmla="*/ 1242568 w 1245336" name="connsiteX15"/>
                <a:gd fmla="*/ 3285554 h 3577940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3577940" w="1245336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0" name="矩形 39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1" name="矩形 40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47297851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 nodeType="clickPar">
                      <p:stCondLst>
                        <p:cond delay="indefinite"/>
                      </p:stCondLst>
                      <p:childTnLst>
                        <p:par>
                          <p:cTn fill="hold" id="9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fmla="val 50000" name="adj1"/>
              <a:gd fmla="val 67147" name="adj2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F2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F2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fmla="val 10194" name="adj1"/>
              <a:gd fmla="val 9038" name="adj2"/>
              <a:gd fmla="val 14263" name="adj3"/>
              <a:gd fmla="val 24932" name="adj4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fmla="val 13458" name="adj1"/>
              <a:gd fmla="val 12349" name="adj2"/>
              <a:gd fmla="val 17061" name="adj3"/>
              <a:gd fmla="val 30061" name="adj4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53625" y="3655628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29215" y="1555992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453625" y="220412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08C8A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08C8A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29548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b="b" l="0" r="r" t="0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008C8A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29548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1" name="矩形 20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22" name="矩形 21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53101801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1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54"/>
      <p:bldP grpId="0" spid="51"/>
      <p:bldP grpId="0" spid="57"/>
      <p:bldP grpId="0" spid="67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48844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ffectLst/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36385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391718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1970896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4924228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524227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xtLst/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288372"/>
            <a:ext cx="1656645" cy="495570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257049"/>
            <a:ext cx="1623160" cy="1017092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707067"/>
            <a:ext cx="1625672" cy="547471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2879162"/>
            <a:ext cx="1590513" cy="831253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304067"/>
            <a:ext cx="1574608" cy="562539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74857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132319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686000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18603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57898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15024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258659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467974" y="197089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626811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2467974" y="333904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058447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467974" y="477068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45383" y="2461859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845383" y="21886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45383" y="3830011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8845383" y="355676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45383" y="5261647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845383" y="498839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74893" y="1037809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5" name="矩形 34"/>
          <p:cNvSpPr/>
          <p:nvPr/>
        </p:nvSpPr>
        <p:spPr>
          <a:xfrm>
            <a:off x="1374893" y="462746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8C8A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36" name="矩形 35"/>
          <p:cNvSpPr/>
          <p:nvPr/>
        </p:nvSpPr>
        <p:spPr>
          <a:xfrm>
            <a:off x="1374893" y="280608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8C8A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54353995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1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1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2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3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3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4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3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7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id="4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1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5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id="5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6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7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id="6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1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fill="hold" grpId="0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fill="hold" grpId="0" id="9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fill="hold" grpId="0" id="10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fill="hold" grpId="0" id="10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fill="hold" grpId="0" id="1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490"/>
      <p:bldP grpId="0" spid="63496"/>
      <p:bldP grpId="0" spid="63500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29691" y="2836874"/>
            <a:ext cx="1417955" cy="15544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800869886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ags/tag4.xml><?xml version="1.0" encoding="utf-8"?>
<p:tagLst xmlns:p="http://schemas.openxmlformats.org/presentationml/2006/main">
  <p:tag name="MH" val="20160405234033"/>
  <p:tag name="MH_LIBRARY" val="GRAPHIC"/>
</p:tagLst>
</file>

<file path=ppt/tags/tag5.xml><?xml version="1.0" encoding="utf-8"?>
<p:tagLst xmlns:p="http://schemas.openxmlformats.org/presentationml/2006/main">
  <p:tag name="MH" val="20160405234033"/>
  <p:tag name="MH_LIBRARY" val="GRAPHIC"/>
</p:tagLst>
</file>

<file path=ppt/tags/tag6.xml><?xml version="1.0" encoding="utf-8"?>
<p:tagLst xmlns:p="http://schemas.openxmlformats.org/presentationml/2006/main">
  <p:tag name="MH" val="20160405234033"/>
  <p:tag name="MH_LIBRARY" val="GRAPHIC"/>
</p:tagLst>
</file>

<file path=ppt/tags/tag7.xml><?xml version="1.0" encoding="utf-8"?>
<p:tagLst xmlns:p="http://schemas.openxmlformats.org/presentationml/2006/main">
  <p:tag name="MH" val="20160405234033"/>
  <p:tag name="MH_LIBRARY" val="GRAPHIC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19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310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8">
      <vt:lpstr>Arial</vt:lpstr>
      <vt:lpstr>微软雅黑</vt:lpstr>
      <vt:lpstr>Calibri</vt:lpstr>
      <vt:lpstr>Calibri Light</vt:lpstr>
      <vt:lpstr>Agency FB</vt:lpstr>
      <vt:lpstr>Lato Regular</vt:lpstr>
      <vt:lpstr>Franklin Gothic Book</vt:lpstr>
      <vt:lpstr>Lato</vt:lpstr>
      <vt:lpstr>MS PGothic</vt:lpstr>
      <vt:lpstr>Helvetica Light</vt:lpstr>
      <vt:lpstr>ＭＳ Ｐゴシック</vt:lpstr>
      <vt:lpstr>Helvetica</vt:lpstr>
      <vt:lpstr>Gill Sans</vt:lpstr>
      <vt:lpstr>微软雅黑 Light</vt:lpstr>
      <vt:lpstr>宋体</vt:lpstr>
      <vt:lpstr>나눔고딕</vt:lpstr>
      <vt:lpstr>Open Sans</vt:lpstr>
      <vt:lpstr>冬青黑体简体中文 W3</vt:lpstr>
      <vt:lpstr>Ebrima</vt:lpstr>
      <vt:lpstr>Gungsuh</vt:lpstr>
      <vt:lpstr>Signika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2016-09-17T14:14:58Z</dcterms:created>
  <dcterms:modified xsi:type="dcterms:W3CDTF">2021-08-20T10:59:21Z</dcterms:modified>
  <cp:revision>1</cp:revision>
</cp:coreProperties>
</file>