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themeOverride+xml" PartName="/ppt/theme/themeOverride5.xml"/>
  <Override ContentType="application/vnd.openxmlformats-officedocument.themeOverride+xml" PartName="/ppt/theme/themeOverride6.xml"/>
  <Override ContentType="application/vnd.openxmlformats-officedocument.themeOverride+xml" PartName="/ppt/theme/themeOverride7.xml"/>
  <Override ContentType="application/vnd.openxmlformats-officedocument.themeOverride+xml" PartName="/ppt/theme/themeOverride8.xml"/>
  <Override ContentType="application/vnd.openxmlformats-officedocument.themeOverride+xml" PartName="/ppt/theme/themeOverride9.xml"/>
  <Override ContentType="application/vnd.openxmlformats-officedocument.themeOverride+xml" PartName="/ppt/theme/themeOverride10.xml"/>
  <Override ContentType="application/vnd.openxmlformats-officedocument.themeOverride+xml" PartName="/ppt/theme/themeOverride11.xml"/>
  <Override ContentType="application/vnd.openxmlformats-officedocument.themeOverride+xml" PartName="/ppt/theme/themeOverride12.xml"/>
  <Override ContentType="application/vnd.openxmlformats-officedocument.themeOverride+xml" PartName="/ppt/theme/themeOverride13.xml"/>
  <Override ContentType="application/vnd.openxmlformats-officedocument.themeOverride+xml" PartName="/ppt/theme/themeOverride14.xml"/>
  <Override ContentType="application/vnd.openxmlformats-officedocument.themeOverride+xml" PartName="/ppt/theme/themeOverride15.xml"/>
  <Override ContentType="application/vnd.openxmlformats-officedocument.themeOverride+xml" PartName="/ppt/theme/themeOverride16.xml"/>
  <Override ContentType="application/vnd.openxmlformats-officedocument.themeOverride+xml" PartName="/ppt/theme/themeOverride17.xml"/>
  <Override ContentType="application/vnd.openxmlformats-officedocument.themeOverride+xml" PartName="/ppt/theme/themeOverride18.xml"/>
  <Override ContentType="application/vnd.openxmlformats-officedocument.themeOverride+xml" PartName="/ppt/theme/themeOverride19.xml"/>
  <Override ContentType="application/vnd.openxmlformats-officedocument.themeOverride+xml" PartName="/ppt/theme/themeOverride20.xml"/>
  <Override ContentType="application/vnd.openxmlformats-officedocument.themeOverride+xml" PartName="/ppt/theme/themeOverride21.xml"/>
  <Override ContentType="application/vnd.openxmlformats-officedocument.themeOverride+xml" PartName="/ppt/theme/themeOverride22.xml"/>
  <Override ContentType="application/vnd.openxmlformats-officedocument.themeOverride+xml" PartName="/ppt/theme/themeOverride2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9" r:id="rId5"/>
    <p:sldId id="260" r:id="rId6"/>
    <p:sldId id="264" r:id="rId7"/>
    <p:sldId id="267" r:id="rId8"/>
    <p:sldId id="265" r:id="rId9"/>
    <p:sldId id="266" r:id="rId10"/>
    <p:sldId id="263" r:id="rId11"/>
    <p:sldId id="272" r:id="rId12"/>
    <p:sldId id="271" r:id="rId13"/>
    <p:sldId id="270" r:id="rId14"/>
    <p:sldId id="262" r:id="rId15"/>
    <p:sldId id="269" r:id="rId16"/>
    <p:sldId id="276" r:id="rId17"/>
    <p:sldId id="275" r:id="rId18"/>
    <p:sldId id="274" r:id="rId19"/>
    <p:sldId id="261" r:id="rId20"/>
    <p:sldId id="273" r:id="rId21"/>
    <p:sldId id="279" r:id="rId22"/>
    <p:sldId id="278" r:id="rId23"/>
    <p:sldId id="280" r:id="rId24"/>
    <p:sldId id="277" r:id="rId25"/>
    <p:sldId id="281" r:id="rId26"/>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showGuides="1">
      <p:cViewPr varScale="1">
        <p:scale>
          <a:sx n="108" d="100"/>
          <a:sy n="108" d="100"/>
        </p:scale>
        <p:origin x="714"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61.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F49E58-B9D4-4494-9B84-9AD6585DCE9B}" type="datetimeFigureOut">
              <a:rPr lang="zh-CN" altLang="en-US" smtClean="0"/>
              <a:t>2021/1/29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0A675A-0A9C-46D7-A199-D264F6021F7F}" type="slidenum">
              <a:rPr lang="zh-CN" altLang="en-US" smtClean="0"/>
              <a:t>‹#›</a:t>
            </a:fld>
            <a:endParaRPr lang="zh-CN" altLang="en-US"/>
          </a:p>
        </p:txBody>
      </p:sp>
    </p:spTree>
    <p:extLst>
      <p:ext uri="{BB962C8B-B14F-4D97-AF65-F5344CB8AC3E}">
        <p14:creationId val="3307222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6081635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9456931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4569478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161041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3756365"/>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7049406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39199576"/>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91020222"/>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5471320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100711"/>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233023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23579749"/>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85990643"/>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22209649"/>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07860014"/>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3030758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1772318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60709348"/>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7385018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30160796"/>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85295025"/>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57188984"/>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3284276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1771817262"/>
      </p:ext>
    </p:extLst>
  </p:cSld>
  <p:clrMapOvr>
    <a:masterClrMapping/>
  </p:clrMapOvr>
  <mc:AlternateContent>
    <mc:Choice Requires="p14">
      <p:transition advTm="3000" p14:dur="0"/>
    </mc:Choice>
    <mc:Fallback>
      <p:transition advTm="3000"/>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4251617265"/>
      </p:ext>
    </p:extLst>
  </p:cSld>
  <p:clrMapOvr>
    <a:masterClrMapping/>
  </p:clrMapOvr>
  <mc:AlternateContent>
    <mc:Choice Requires="p14">
      <p:transition advTm="3000" p14:dur="0"/>
    </mc:Choice>
    <mc:Fallback>
      <p:transition advTm="3000"/>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2928922467"/>
      </p:ext>
    </p:extLst>
  </p:cSld>
  <p:clrMapOvr>
    <a:masterClrMapping/>
  </p:clrMapOvr>
  <mc:AlternateContent>
    <mc:Choice Requires="p14">
      <p:transition advTm="3000" p14:dur="0"/>
    </mc:Choice>
    <mc:Fallback>
      <p:transition advTm="3000"/>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3868197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7560807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0552153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7577008"/>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77921350"/>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9479511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0973537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5311577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4250802472"/>
      </p:ext>
    </p:extLst>
  </p:cSld>
  <p:clrMapOvr>
    <a:masterClrMapping/>
  </p:clrMapOvr>
  <mc:AlternateContent>
    <mc:Choice Requires="p14">
      <p:transition advTm="3000" p14:dur="0"/>
    </mc:Choice>
    <mc:Fallback>
      <p:transition advTm="3000"/>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9503335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8644323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1177137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2629430485"/>
      </p:ext>
    </p:extLst>
  </p:cSld>
  <p:clrMapOvr>
    <a:masterClrMapping/>
  </p:clrMapOvr>
  <mc:AlternateContent>
    <mc:Choice Requires="p14">
      <p:transition advTm="3000" p14:dur="0"/>
    </mc:Choice>
    <mc:Fallback>
      <p:transition advTm="3000"/>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809359225"/>
      </p:ext>
    </p:extLst>
  </p:cSld>
  <p:clrMapOvr>
    <a:masterClrMapping/>
  </p:clrMapOvr>
  <mc:AlternateContent>
    <mc:Choice Requires="p14">
      <p:transition advTm="3000" p14:dur="0"/>
    </mc:Choice>
    <mc:Fallback>
      <p:transition advTm="3000"/>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3026936296"/>
      </p:ext>
    </p:extLst>
  </p:cSld>
  <p:clrMapOvr>
    <a:masterClrMapping/>
  </p:clrMapOvr>
  <mc:AlternateContent>
    <mc:Choice Requires="p14">
      <p:transition advTm="3000" p14:dur="0"/>
    </mc:Choice>
    <mc:Fallback>
      <p:transition advTm="3000"/>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2220352394"/>
      </p:ext>
    </p:extLst>
  </p:cSld>
  <p:clrMapOvr>
    <a:masterClrMapping/>
  </p:clrMapOvr>
  <mc:AlternateContent>
    <mc:Choice Requires="p14">
      <p:transition advTm="3000" p14:dur="0"/>
    </mc:Choice>
    <mc:Fallback>
      <p:transition advTm="3000"/>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1732657105"/>
      </p:ext>
    </p:extLst>
  </p:cSld>
  <p:clrMapOvr>
    <a:masterClrMapping/>
  </p:clrMapOvr>
  <mc:AlternateContent>
    <mc:Choice Requires="p14">
      <p:transition advTm="3000" p14:dur="0"/>
    </mc:Choice>
    <mc:Fallback>
      <p:transition advTm="3000"/>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2662966653"/>
      </p:ext>
    </p:extLst>
  </p:cSld>
  <p:clrMapOvr>
    <a:masterClrMapping/>
  </p:clrMapOvr>
  <mc:AlternateContent>
    <mc:Choice Requires="p14">
      <p:transition advTm="3000" p14:dur="0"/>
    </mc:Choice>
    <mc:Fallback>
      <p:transition advTm="3000"/>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53543A4F-CD89-4727-BC25-A95C87AABDA2}" type="datetimeFigureOut">
              <a:rPr lang="zh-CN" altLang="en-US" smtClean="0"/>
              <a:t>2021/1/29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593F97-3570-412E-9AE2-442B4B2E00D9}" type="slidenum">
              <a:rPr lang="zh-CN" altLang="en-US" smtClean="0"/>
              <a:t>‹#›</a:t>
            </a:fld>
            <a:endParaRPr lang="zh-CN" altLang="en-US"/>
          </a:p>
        </p:txBody>
      </p:sp>
    </p:spTree>
    <p:extLst>
      <p:ext uri="{BB962C8B-B14F-4D97-AF65-F5344CB8AC3E}">
        <p14:creationId val="3588764806"/>
      </p:ext>
    </p:extLst>
  </p:cSld>
  <p:clrMapOvr>
    <a:masterClrMapping/>
  </p:clrMapOvr>
  <mc:AlternateContent>
    <mc:Choice Requires="p14">
      <p:transition advTm="3000" p14:dur="0"/>
    </mc:Choice>
    <mc:Fallback>
      <p:transition advTm="3000"/>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CF6F2"/>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43A4F-CD89-4727-BC25-A95C87AABDA2}" type="datetimeFigureOut">
              <a:rPr lang="zh-CN" altLang="en-US" smtClean="0"/>
              <a:t>2021/1/29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93F97-3570-412E-9AE2-442B4B2E00D9}" type="slidenum">
              <a:rPr lang="zh-CN" altLang="en-US" smtClean="0"/>
              <a:t>‹#›</a:t>
            </a:fld>
            <a:endParaRPr lang="zh-CN" altLang="en-US"/>
          </a:p>
        </p:txBody>
      </p:sp>
    </p:spTree>
    <p:extLst>
      <p:ext uri="{BB962C8B-B14F-4D97-AF65-F5344CB8AC3E}">
        <p14:creationId val="509182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advTm="3000" p14:dur="0"/>
    </mc:Choice>
    <mc:Fallback>
      <p:transition advTm="3000"/>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2021/1/29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16142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1.xml" Type="http://schemas.openxmlformats.org/officeDocument/2006/relationships/themeOverride"/><Relationship Id="rId3" Target="../notesSlides/notesSlide1.xml" Type="http://schemas.openxmlformats.org/officeDocument/2006/relationships/notesSlide"/><Relationship Id="rId4" Target="../tags/tag1.xml" Type="http://schemas.openxmlformats.org/officeDocument/2006/relationships/tags"/><Relationship Id="rId5" Target="../tags/tag2.xml" Type="http://schemas.openxmlformats.org/officeDocument/2006/relationships/tags"/><Relationship Id="rId6"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10.xml" Type="http://schemas.openxmlformats.org/officeDocument/2006/relationships/themeOverride"/><Relationship Id="rId3" Target="../notesSlides/notesSlide10.xml" Type="http://schemas.openxmlformats.org/officeDocument/2006/relationships/notesSlide"/><Relationship Id="rId4" Target="../tags/tag34.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11.xml" Type="http://schemas.openxmlformats.org/officeDocument/2006/relationships/themeOverride"/><Relationship Id="rId3" Target="../notesSlides/notesSlide11.xml" Type="http://schemas.openxmlformats.org/officeDocument/2006/relationships/notesSlide"/><Relationship Id="rId4" Target="../tags/tag35.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3.jpeg" Type="http://schemas.openxmlformats.org/officeDocument/2006/relationships/image"/><Relationship Id="rId11" Target="../tags/tag42.xml" Type="http://schemas.openxmlformats.org/officeDocument/2006/relationships/tags"/><Relationship Id="rId2" Target="../theme/themeOverride12.xml" Type="http://schemas.openxmlformats.org/officeDocument/2006/relationships/themeOverride"/><Relationship Id="rId3" Target="../notesSlides/notesSlide12.xml" Type="http://schemas.openxmlformats.org/officeDocument/2006/relationships/notesSlide"/><Relationship Id="rId4" Target="../tags/tag36.xml" Type="http://schemas.openxmlformats.org/officeDocument/2006/relationships/tags"/><Relationship Id="rId5" Target="../tags/tag37.xml" Type="http://schemas.openxmlformats.org/officeDocument/2006/relationships/tags"/><Relationship Id="rId6" Target="../tags/tag38.xml" Type="http://schemas.openxmlformats.org/officeDocument/2006/relationships/tags"/><Relationship Id="rId7" Target="../tags/tag39.xml" Type="http://schemas.openxmlformats.org/officeDocument/2006/relationships/tags"/><Relationship Id="rId8" Target="../tags/tag40.xml" Type="http://schemas.openxmlformats.org/officeDocument/2006/relationships/tags"/><Relationship Id="rId9" Target="../tags/tag41.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13.xml" Type="http://schemas.openxmlformats.org/officeDocument/2006/relationships/themeOverride"/><Relationship Id="rId3" Target="../notesSlides/notesSlide13.xml" Type="http://schemas.openxmlformats.org/officeDocument/2006/relationships/notesSlide"/><Relationship Id="rId4" Target="../tags/tag43.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14.xml" Type="http://schemas.openxmlformats.org/officeDocument/2006/relationships/themeOverride"/><Relationship Id="rId3" Target="../notesSlides/notesSlide14.xml" Type="http://schemas.openxmlformats.org/officeDocument/2006/relationships/notesSlide"/><Relationship Id="rId4" Target="../tags/tag44.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15.xml" Type="http://schemas.openxmlformats.org/officeDocument/2006/relationships/themeOverride"/><Relationship Id="rId3" Target="../notesSlides/notesSlide15.xml" Type="http://schemas.openxmlformats.org/officeDocument/2006/relationships/notesSlide"/><Relationship Id="rId4" Target="../media/image2.jpeg" Type="http://schemas.openxmlformats.org/officeDocument/2006/relationships/image"/><Relationship Id="rId5" Target="../tags/tag45.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16.xml" Type="http://schemas.openxmlformats.org/officeDocument/2006/relationships/themeOverride"/><Relationship Id="rId3" Target="../notesSlides/notesSlide16.xml" Type="http://schemas.openxmlformats.org/officeDocument/2006/relationships/notesSlide"/><Relationship Id="rId4" Target="../tags/tag46.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3.jpeg" Type="http://schemas.openxmlformats.org/officeDocument/2006/relationships/image"/><Relationship Id="rId11" Target="../tags/tag53.xml" Type="http://schemas.openxmlformats.org/officeDocument/2006/relationships/tags"/><Relationship Id="rId2" Target="../theme/themeOverride17.xml" Type="http://schemas.openxmlformats.org/officeDocument/2006/relationships/themeOverride"/><Relationship Id="rId3" Target="../notesSlides/notesSlide17.xml" Type="http://schemas.openxmlformats.org/officeDocument/2006/relationships/notesSlide"/><Relationship Id="rId4" Target="../tags/tag47.xml" Type="http://schemas.openxmlformats.org/officeDocument/2006/relationships/tags"/><Relationship Id="rId5" Target="../tags/tag48.xml" Type="http://schemas.openxmlformats.org/officeDocument/2006/relationships/tags"/><Relationship Id="rId6" Target="../tags/tag49.xml" Type="http://schemas.openxmlformats.org/officeDocument/2006/relationships/tags"/><Relationship Id="rId7" Target="../tags/tag50.xml" Type="http://schemas.openxmlformats.org/officeDocument/2006/relationships/tags"/><Relationship Id="rId8" Target="../tags/tag51.xml" Type="http://schemas.openxmlformats.org/officeDocument/2006/relationships/tags"/><Relationship Id="rId9" Target="../tags/tag52.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18.xml" Type="http://schemas.openxmlformats.org/officeDocument/2006/relationships/themeOverride"/><Relationship Id="rId3" Target="../notesSlides/notesSlide18.xml" Type="http://schemas.openxmlformats.org/officeDocument/2006/relationships/notesSlide"/><Relationship Id="rId4" Target="../tags/tag54.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19.xml" Type="http://schemas.openxmlformats.org/officeDocument/2006/relationships/themeOverride"/><Relationship Id="rId3" Target="../notesSlides/notesSlide19.xml" Type="http://schemas.openxmlformats.org/officeDocument/2006/relationships/notesSlide"/><Relationship Id="rId4" Target="../tags/tag55.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10" Target="slide17.xml" Type="http://schemas.openxmlformats.org/officeDocument/2006/relationships/slide"/><Relationship Id="rId11" Target="../tags/tag8.xml" Type="http://schemas.openxmlformats.org/officeDocument/2006/relationships/tags"/><Relationship Id="rId12" Target="slide12.xml" Type="http://schemas.openxmlformats.org/officeDocument/2006/relationships/slide"/><Relationship Id="rId13" Target="../tags/tag9.xml" Type="http://schemas.openxmlformats.org/officeDocument/2006/relationships/tags"/><Relationship Id="rId14" Target="slide8.xml" Type="http://schemas.openxmlformats.org/officeDocument/2006/relationships/slide"/><Relationship Id="rId15" Target="../tags/tag10.xml" Type="http://schemas.openxmlformats.org/officeDocument/2006/relationships/tags"/><Relationship Id="rId16" Target="../tags/tag11.xml" Type="http://schemas.openxmlformats.org/officeDocument/2006/relationships/tags"/><Relationship Id="rId17" Target="../tags/tag12.xml" Type="http://schemas.openxmlformats.org/officeDocument/2006/relationships/tags"/><Relationship Id="rId18" Target="../tags/tag13.xml" Type="http://schemas.openxmlformats.org/officeDocument/2006/relationships/tags"/><Relationship Id="rId19" Target="../media/image2.jpeg" Type="http://schemas.openxmlformats.org/officeDocument/2006/relationships/image"/><Relationship Id="rId2" Target="../theme/themeOverride2.xml" Type="http://schemas.openxmlformats.org/officeDocument/2006/relationships/themeOverride"/><Relationship Id="rId20" Target="../tags/tag14.xml" Type="http://schemas.openxmlformats.org/officeDocument/2006/relationships/tags"/><Relationship Id="rId3" Target="../notesSlides/notesSlide2.xml" Type="http://schemas.openxmlformats.org/officeDocument/2006/relationships/notesSlide"/><Relationship Id="rId4" Target="../tags/tag3.xml" Type="http://schemas.openxmlformats.org/officeDocument/2006/relationships/tags"/><Relationship Id="rId5" Target="../tags/tag4.xml" Type="http://schemas.openxmlformats.org/officeDocument/2006/relationships/tags"/><Relationship Id="rId6" Target="../tags/tag5.xml" Type="http://schemas.openxmlformats.org/officeDocument/2006/relationships/tags"/><Relationship Id="rId7" Target="../tags/tag6.xml" Type="http://schemas.openxmlformats.org/officeDocument/2006/relationships/tags"/><Relationship Id="rId8" Target="slide3.xml" Type="http://schemas.openxmlformats.org/officeDocument/2006/relationships/slide"/><Relationship Id="rId9" Target="../tags/tag7.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20.xml" Type="http://schemas.openxmlformats.org/officeDocument/2006/relationships/themeOverride"/><Relationship Id="rId3" Target="../notesSlides/notesSlide20.xml" Type="http://schemas.openxmlformats.org/officeDocument/2006/relationships/notesSlide"/><Relationship Id="rId4" Target="../tags/tag56.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21.xml" Type="http://schemas.openxmlformats.org/officeDocument/2006/relationships/themeOverride"/><Relationship Id="rId3" Target="../notesSlides/notesSlide21.xml" Type="http://schemas.openxmlformats.org/officeDocument/2006/relationships/notesSlide"/><Relationship Id="rId4" Target="../tags/tag57.xml" Type="http://schemas.openxmlformats.org/officeDocument/2006/relationships/tags"/></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22.xml" Type="http://schemas.openxmlformats.org/officeDocument/2006/relationships/themeOverride"/><Relationship Id="rId3" Target="../notesSlides/notesSlide22.xml" Type="http://schemas.openxmlformats.org/officeDocument/2006/relationships/notesSlide"/><Relationship Id="rId4" Target="../tags/tag58.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23.xml" Type="http://schemas.openxmlformats.org/officeDocument/2006/relationships/themeOverride"/><Relationship Id="rId3" Target="../notesSlides/notesSlide23.xml" Type="http://schemas.openxmlformats.org/officeDocument/2006/relationships/notesSlide"/><Relationship Id="rId4" Target="../tags/tag59.xml" Type="http://schemas.openxmlformats.org/officeDocument/2006/relationships/tags"/><Relationship Id="rId5" Target="../tags/tag60.xml" Type="http://schemas.openxmlformats.org/officeDocument/2006/relationships/tags"/><Relationship Id="rId6"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3.jpeg" Type="http://schemas.openxmlformats.org/officeDocument/2006/relationships/image"/><Relationship Id="rId11" Target="../tags/tag21.xml" Type="http://schemas.openxmlformats.org/officeDocument/2006/relationships/tags"/><Relationship Id="rId2" Target="../theme/themeOverride3.xml" Type="http://schemas.openxmlformats.org/officeDocument/2006/relationships/themeOverride"/><Relationship Id="rId3" Target="../notesSlides/notesSlide3.xml" Type="http://schemas.openxmlformats.org/officeDocument/2006/relationships/notesSlide"/><Relationship Id="rId4" Target="../tags/tag15.xml" Type="http://schemas.openxmlformats.org/officeDocument/2006/relationships/tags"/><Relationship Id="rId5" Target="../tags/tag16.xml" Type="http://schemas.openxmlformats.org/officeDocument/2006/relationships/tags"/><Relationship Id="rId6" Target="../tags/tag17.xml" Type="http://schemas.openxmlformats.org/officeDocument/2006/relationships/tags"/><Relationship Id="rId7" Target="../tags/tag18.xml" Type="http://schemas.openxmlformats.org/officeDocument/2006/relationships/tags"/><Relationship Id="rId8" Target="../tags/tag19.xml" Type="http://schemas.openxmlformats.org/officeDocument/2006/relationships/tags"/><Relationship Id="rId9" Target="../tags/tag20.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4.xml" Type="http://schemas.openxmlformats.org/officeDocument/2006/relationships/themeOverride"/><Relationship Id="rId3" Target="../notesSlides/notesSlide4.xml" Type="http://schemas.openxmlformats.org/officeDocument/2006/relationships/notesSlide"/><Relationship Id="rId4" Target="../tags/tag22.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5.xml" Type="http://schemas.openxmlformats.org/officeDocument/2006/relationships/themeOverride"/><Relationship Id="rId3" Target="../notesSlides/notesSlide5.xml" Type="http://schemas.openxmlformats.org/officeDocument/2006/relationships/notesSlide"/><Relationship Id="rId4" Target="../tags/tag23.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6.xml" Type="http://schemas.openxmlformats.org/officeDocument/2006/relationships/themeOverride"/><Relationship Id="rId3" Target="../notesSlides/notesSlide6.xml" Type="http://schemas.openxmlformats.org/officeDocument/2006/relationships/notesSlide"/><Relationship Id="rId4" Target="../tags/tag24.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7.xml" Type="http://schemas.openxmlformats.org/officeDocument/2006/relationships/themeOverride"/><Relationship Id="rId3" Target="../notesSlides/notesSlide7.xml" Type="http://schemas.openxmlformats.org/officeDocument/2006/relationships/notesSlide"/><Relationship Id="rId4" Target="../tags/tag25.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3.jpeg" Type="http://schemas.openxmlformats.org/officeDocument/2006/relationships/image"/><Relationship Id="rId11" Target="../tags/tag32.xml" Type="http://schemas.openxmlformats.org/officeDocument/2006/relationships/tags"/><Relationship Id="rId2" Target="../theme/themeOverride8.xml" Type="http://schemas.openxmlformats.org/officeDocument/2006/relationships/themeOverride"/><Relationship Id="rId3" Target="../notesSlides/notesSlide8.xml" Type="http://schemas.openxmlformats.org/officeDocument/2006/relationships/notesSlide"/><Relationship Id="rId4" Target="../tags/tag26.xml" Type="http://schemas.openxmlformats.org/officeDocument/2006/relationships/tags"/><Relationship Id="rId5" Target="../tags/tag27.xml" Type="http://schemas.openxmlformats.org/officeDocument/2006/relationships/tags"/><Relationship Id="rId6" Target="../tags/tag28.xml" Type="http://schemas.openxmlformats.org/officeDocument/2006/relationships/tags"/><Relationship Id="rId7" Target="../tags/tag29.xml" Type="http://schemas.openxmlformats.org/officeDocument/2006/relationships/tags"/><Relationship Id="rId8" Target="../tags/tag30.xml" Type="http://schemas.openxmlformats.org/officeDocument/2006/relationships/tags"/><Relationship Id="rId9" Target="../tags/tag31.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9.xml" Type="http://schemas.openxmlformats.org/officeDocument/2006/relationships/themeOverride"/><Relationship Id="rId3" Target="../notesSlides/notesSlide9.xml" Type="http://schemas.openxmlformats.org/officeDocument/2006/relationships/notesSlide"/><Relationship Id="rId4" Target="../tags/tag33.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6">
            <a:lum/>
          </a:blip>
          <a:stretch>
            <a:fillRect b="-9000" t="-9000"/>
          </a:stretch>
        </a:blipFill>
        <a:effectLst/>
      </p:bgPr>
    </p:bg>
    <p:spTree>
      <p:nvGrpSpPr>
        <p:cNvPr id="1" name=""/>
        <p:cNvGrpSpPr/>
        <p:nvPr/>
      </p:nvGrpSpPr>
      <p:grpSpPr>
        <a:xfrm>
          <a:off x="0" y="0"/>
          <a:ext cx="0" cy="0"/>
        </a:xfrm>
      </p:grpSpPr>
      <p:sp>
        <p:nvSpPr>
          <p:cNvPr id="2" name="矩形 1"/>
          <p:cNvSpPr/>
          <p:nvPr/>
        </p:nvSpPr>
        <p:spPr>
          <a:xfrm>
            <a:off x="2494280" y="1186180"/>
            <a:ext cx="7203440" cy="4485640"/>
          </a:xfrm>
          <a:prstGeom prst="rect">
            <a:avLst/>
          </a:prstGeom>
          <a:solidFill>
            <a:schemeClr val="accent5">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2789265" y="1369869"/>
            <a:ext cx="6613470" cy="4118261"/>
          </a:xfrm>
          <a:prstGeom prst="rect">
            <a:avLst/>
          </a:prstGeom>
          <a:solidFill>
            <a:schemeClr val="accent5">
              <a:lumMod val="60000"/>
              <a:lumOff val="40000"/>
              <a:alpha val="3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PA_文本框 2"/>
          <p:cNvSpPr txBox="1"/>
          <p:nvPr>
            <p:custDataLst>
              <p:tags r:id="rId4"/>
            </p:custDataLst>
          </p:nvPr>
        </p:nvSpPr>
        <p:spPr>
          <a:xfrm>
            <a:off x="3720698" y="2033826"/>
            <a:ext cx="4752742" cy="640080"/>
          </a:xfrm>
          <a:prstGeom prst="rect">
            <a:avLst/>
          </a:prstGeom>
          <a:noFill/>
        </p:spPr>
        <p:txBody>
          <a:bodyPr rtlCol="0" wrap="square">
            <a:spAutoFit/>
          </a:bodyPr>
          <a:lstStyle/>
          <a:p>
            <a:pPr algn="ctr"/>
            <a:r>
              <a:rPr altLang="zh-CN" lang="en-US" spc="300" sz="3600">
                <a:solidFill>
                  <a:schemeClr val="accent4"/>
                </a:solidFill>
                <a:cs typeface="+mn-ea"/>
                <a:sym typeface="+mn-lt"/>
              </a:rPr>
              <a:t>BUSINESS REPORT</a:t>
            </a:r>
          </a:p>
        </p:txBody>
      </p:sp>
      <p:sp>
        <p:nvSpPr>
          <p:cNvPr id="12" name="PA_文本框 4"/>
          <p:cNvSpPr txBox="1"/>
          <p:nvPr>
            <p:custDataLst>
              <p:tags r:id="rId5"/>
            </p:custDataLst>
          </p:nvPr>
        </p:nvSpPr>
        <p:spPr>
          <a:xfrm>
            <a:off x="2938378" y="2810095"/>
            <a:ext cx="6327542" cy="914400"/>
          </a:xfrm>
          <a:prstGeom prst="rect">
            <a:avLst/>
          </a:prstGeom>
          <a:noFill/>
        </p:spPr>
        <p:txBody>
          <a:bodyPr rtlCol="0" wrap="square">
            <a:spAutoFit/>
          </a:bodyPr>
          <a:lstStyle/>
          <a:p>
            <a:pPr algn="ctr"/>
            <a:r>
              <a:rPr altLang="en-US" lang="zh-CN" smtClean="0" spc="600" sz="5400">
                <a:solidFill>
                  <a:schemeClr val="tx1">
                    <a:lumMod val="85000"/>
                    <a:lumOff val="15000"/>
                  </a:schemeClr>
                </a:solidFill>
                <a:cs typeface="+mn-ea"/>
                <a:sym typeface="+mn-lt"/>
              </a:rPr>
              <a:t>简约淡雅清新</a:t>
            </a:r>
          </a:p>
        </p:txBody>
      </p:sp>
      <p:sp>
        <p:nvSpPr>
          <p:cNvPr id="21" name="矩形 20"/>
          <p:cNvSpPr/>
          <p:nvPr/>
        </p:nvSpPr>
        <p:spPr>
          <a:xfrm>
            <a:off x="3019658" y="4029022"/>
            <a:ext cx="6167755" cy="579120"/>
          </a:xfrm>
          <a:prstGeom prst="rect">
            <a:avLst/>
          </a:prstGeom>
          <a:noFill/>
          <a:ln>
            <a:noFill/>
          </a:ln>
        </p:spPr>
        <p:txBody>
          <a:bodyPr wrap="square">
            <a:spAutoFit/>
          </a:bodyPr>
          <a:lstStyle/>
          <a:p>
            <a:pPr algn="ctr"/>
            <a:r>
              <a:rPr altLang="en-US" lang="zh-CN" sz="1600">
                <a:cs typeface="+mn-ea"/>
                <a:sym typeface="+mn-lt"/>
              </a:rPr>
              <a:t>汇报人：优页PPT</a:t>
            </a:r>
          </a:p>
          <a:p>
            <a:pPr algn="ctr"/>
            <a:r>
              <a:rPr altLang="en-US" lang="zh-CN" sz="1600">
                <a:cs typeface="+mn-ea"/>
                <a:sym typeface="+mn-lt"/>
              </a:rPr>
              <a:t>汇报时间：XX年XX月</a:t>
            </a:r>
          </a:p>
        </p:txBody>
      </p:sp>
    </p:spTree>
    <p:extLst>
      <p:ext uri="{BB962C8B-B14F-4D97-AF65-F5344CB8AC3E}">
        <p14:creationId val="2058616435"/>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1" presetSubtype="0">
                                  <p:stCondLst>
                                    <p:cond delay="0"/>
                                  </p:stCondLst>
                                  <p:iterate type="lt">
                                    <p:tmPct val="10000"/>
                                  </p:iterate>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1"/>
                                        </p:tgtEl>
                                        <p:attrNameLst>
                                          <p:attrName>ppt_y</p:attrName>
                                        </p:attrNameLst>
                                      </p:cBhvr>
                                      <p:tavLst>
                                        <p:tav tm="0">
                                          <p:val>
                                            <p:strVal val="#ppt_y"/>
                                          </p:val>
                                        </p:tav>
                                        <p:tav tm="100000">
                                          <p:val>
                                            <p:strVal val="#ppt_y"/>
                                          </p:val>
                                        </p:tav>
                                      </p:tavLst>
                                    </p:anim>
                                    <p:anim calcmode="lin" valueType="num">
                                      <p:cBhvr>
                                        <p:cTn dur="500" fill="hold" id="9"/>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1"/>
                                        </p:tgtEl>
                                      </p:cBhvr>
                                    </p:animEffect>
                                  </p:childTnLst>
                                </p:cTn>
                              </p:par>
                            </p:childTnLst>
                          </p:cTn>
                        </p:par>
                      </p:childTnLst>
                    </p:cTn>
                  </p:par>
                  <p:par>
                    <p:cTn fill="hold" id="12" nodeType="clickPar">
                      <p:stCondLst>
                        <p:cond delay="indefinite"/>
                      </p:stCondLst>
                      <p:childTnLst>
                        <p:par>
                          <p:cTn fill="hold" id="13" nodeType="afterGroup">
                            <p:stCondLst>
                              <p:cond delay="0"/>
                            </p:stCondLst>
                            <p:childTnLst>
                              <p:par>
                                <p:cTn fill="hold" grpId="0" id="14" nodeType="clickEffect" presetClass="entr" presetID="41" presetSubtype="0">
                                  <p:stCondLst>
                                    <p:cond delay="0"/>
                                  </p:stCondLst>
                                  <p:iterate type="lt">
                                    <p:tmPct val="10000"/>
                                  </p:iterate>
                                  <p:childTnLst>
                                    <p:set>
                                      <p:cBhvr>
                                        <p:cTn dur="1" fill="hold" id="15">
                                          <p:stCondLst>
                                            <p:cond delay="0"/>
                                          </p:stCondLst>
                                        </p:cTn>
                                        <p:tgtEl>
                                          <p:spTgt spid="12"/>
                                        </p:tgtEl>
                                        <p:attrNameLst>
                                          <p:attrName>style.visibility</p:attrName>
                                        </p:attrNameLst>
                                      </p:cBhvr>
                                      <p:to>
                                        <p:strVal val="visible"/>
                                      </p:to>
                                    </p:set>
                                    <p:anim calcmode="lin" valueType="num">
                                      <p:cBhvr>
                                        <p:cTn dur="500" fill="hold" id="16"/>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7"/>
                                        <p:tgtEl>
                                          <p:spTgt spid="12"/>
                                        </p:tgtEl>
                                        <p:attrNameLst>
                                          <p:attrName>ppt_y</p:attrName>
                                        </p:attrNameLst>
                                      </p:cBhvr>
                                      <p:tavLst>
                                        <p:tav tm="0">
                                          <p:val>
                                            <p:strVal val="#ppt_y"/>
                                          </p:val>
                                        </p:tav>
                                        <p:tav tm="100000">
                                          <p:val>
                                            <p:strVal val="#ppt_y"/>
                                          </p:val>
                                        </p:tav>
                                      </p:tavLst>
                                    </p:anim>
                                    <p:anim calcmode="lin" valueType="num">
                                      <p:cBhvr>
                                        <p:cTn dur="500" fill="hold" id="18"/>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9"/>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0" tmFilter="0,0; .5, 1; 1, 1"/>
                                        <p:tgtEl>
                                          <p:spTgt spid="12"/>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42" presetSubtype="0">
                                  <p:stCondLst>
                                    <p:cond delay="0"/>
                                  </p:stCondLst>
                                  <p:childTnLst>
                                    <p:set>
                                      <p:cBhvr>
                                        <p:cTn dur="1" fill="hold" id="24">
                                          <p:stCondLst>
                                            <p:cond delay="0"/>
                                          </p:stCondLst>
                                        </p:cTn>
                                        <p:tgtEl>
                                          <p:spTgt spid="21"/>
                                        </p:tgtEl>
                                        <p:attrNameLst>
                                          <p:attrName>style.visibility</p:attrName>
                                        </p:attrNameLst>
                                      </p:cBhvr>
                                      <p:to>
                                        <p:strVal val="visible"/>
                                      </p:to>
                                    </p:set>
                                    <p:animEffect filter="fade" transition="in">
                                      <p:cBhvr>
                                        <p:cTn dur="1000" id="25"/>
                                        <p:tgtEl>
                                          <p:spTgt spid="21"/>
                                        </p:tgtEl>
                                      </p:cBhvr>
                                    </p:animEffect>
                                    <p:anim calcmode="lin" valueType="num">
                                      <p:cBhvr>
                                        <p:cTn dur="1000" fill="hold" id="26"/>
                                        <p:tgtEl>
                                          <p:spTgt spid="21"/>
                                        </p:tgtEl>
                                        <p:attrNameLst>
                                          <p:attrName>ppt_x</p:attrName>
                                        </p:attrNameLst>
                                      </p:cBhvr>
                                      <p:tavLst>
                                        <p:tav tm="0">
                                          <p:val>
                                            <p:strVal val="#ppt_x"/>
                                          </p:val>
                                        </p:tav>
                                        <p:tav tm="100000">
                                          <p:val>
                                            <p:strVal val="#ppt_x"/>
                                          </p:val>
                                        </p:tav>
                                      </p:tavLst>
                                    </p:anim>
                                    <p:anim calcmode="lin" valueType="num">
                                      <p:cBhvr>
                                        <p:cTn dur="1000" fill="hold" id="27"/>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2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发展前景</a:t>
            </a:r>
          </a:p>
        </p:txBody>
      </p:sp>
      <p:grpSp>
        <p:nvGrpSpPr>
          <p:cNvPr id="7" name="15a5f46a-78a9-40de-b9a7-3f6808f6b84b"/>
          <p:cNvGrpSpPr>
            <a:grpSpLocks noChangeAspect="1"/>
          </p:cNvGrpSpPr>
          <p:nvPr/>
        </p:nvGrpSpPr>
        <p:grpSpPr>
          <a:xfrm>
            <a:off x="1256471" y="1412776"/>
            <a:ext cx="9679058" cy="4927065"/>
            <a:chOff x="873604" y="1069977"/>
            <a:chExt cx="10444793" cy="5316859"/>
          </a:xfrm>
        </p:grpSpPr>
        <p:grpSp>
          <p:nvGrpSpPr>
            <p:cNvPr id="8" name="Group 1"/>
            <p:cNvGrpSpPr/>
            <p:nvPr/>
          </p:nvGrpSpPr>
          <p:grpSpPr>
            <a:xfrm>
              <a:off x="873604" y="1069977"/>
              <a:ext cx="10444793" cy="2717786"/>
              <a:chOff x="414338" y="1202752"/>
              <a:chExt cx="8128166" cy="2717786"/>
            </a:xfrm>
          </p:grpSpPr>
          <p:cxnSp>
            <p:nvCxnSpPr>
              <p:cNvPr id="40" name="îṥļîḑé-Straight Connector 2"/>
              <p:cNvCxnSpPr/>
              <p:nvPr/>
            </p:nvCxnSpPr>
            <p:spPr>
              <a:xfrm>
                <a:off x="1220959" y="1838144"/>
                <a:ext cx="7321545" cy="0"/>
              </a:xfrm>
              <a:prstGeom prst="line">
                <a:avLst/>
              </a:prstGeom>
              <a:ln cmpd="sng" w="6350">
                <a:solidFill>
                  <a:schemeClr val="tx1">
                    <a:alpha val="20000"/>
                  </a:schemeClr>
                </a:solidFill>
                <a:prstDash val="sysDash"/>
                <a:headEnd type="none"/>
                <a:tailEnd len="lg" type="none" w="lg"/>
              </a:ln>
              <a:effectLst/>
            </p:spPr>
            <p:style>
              <a:lnRef idx="2">
                <a:schemeClr val="accent1"/>
              </a:lnRef>
              <a:fillRef idx="0">
                <a:schemeClr val="accent1"/>
              </a:fillRef>
              <a:effectRef idx="1">
                <a:schemeClr val="accent1"/>
              </a:effectRef>
              <a:fontRef idx="minor">
                <a:schemeClr val="tx1"/>
              </a:fontRef>
            </p:style>
          </p:cxnSp>
          <p:cxnSp>
            <p:nvCxnSpPr>
              <p:cNvPr id="41" name="îṥļîḑé-Straight Connector 3"/>
              <p:cNvCxnSpPr/>
              <p:nvPr/>
            </p:nvCxnSpPr>
            <p:spPr>
              <a:xfrm>
                <a:off x="1220959" y="1303188"/>
                <a:ext cx="7321545" cy="0"/>
              </a:xfrm>
              <a:prstGeom prst="line">
                <a:avLst/>
              </a:prstGeom>
              <a:ln cmpd="sng" w="6350">
                <a:solidFill>
                  <a:schemeClr val="tx1">
                    <a:alpha val="20000"/>
                  </a:schemeClr>
                </a:solidFill>
                <a:prstDash val="sysDash"/>
                <a:headEnd type="none"/>
                <a:tailEnd len="lg" type="none" w="lg"/>
              </a:ln>
              <a:effectLst/>
            </p:spPr>
            <p:style>
              <a:lnRef idx="2">
                <a:schemeClr val="accent1"/>
              </a:lnRef>
              <a:fillRef idx="0">
                <a:schemeClr val="accent1"/>
              </a:fillRef>
              <a:effectRef idx="1">
                <a:schemeClr val="accent1"/>
              </a:effectRef>
              <a:fontRef idx="minor">
                <a:schemeClr val="tx1"/>
              </a:fontRef>
            </p:style>
          </p:cxnSp>
          <p:cxnSp>
            <p:nvCxnSpPr>
              <p:cNvPr id="42" name="îṥļîḑé-Straight Connector 4"/>
              <p:cNvCxnSpPr/>
              <p:nvPr/>
            </p:nvCxnSpPr>
            <p:spPr>
              <a:xfrm>
                <a:off x="1220959" y="2415093"/>
                <a:ext cx="7321545" cy="0"/>
              </a:xfrm>
              <a:prstGeom prst="line">
                <a:avLst/>
              </a:prstGeom>
              <a:ln cmpd="sng" w="6350">
                <a:solidFill>
                  <a:schemeClr val="tx1">
                    <a:alpha val="20000"/>
                  </a:schemeClr>
                </a:solidFill>
                <a:prstDash val="sysDash"/>
                <a:headEnd type="none"/>
                <a:tailEnd len="lg" type="none" w="lg"/>
              </a:ln>
              <a:effectLst/>
            </p:spPr>
            <p:style>
              <a:lnRef idx="2">
                <a:schemeClr val="accent1"/>
              </a:lnRef>
              <a:fillRef idx="0">
                <a:schemeClr val="accent1"/>
              </a:fillRef>
              <a:effectRef idx="1">
                <a:schemeClr val="accent1"/>
              </a:effectRef>
              <a:fontRef idx="minor">
                <a:schemeClr val="tx1"/>
              </a:fontRef>
            </p:style>
          </p:cxnSp>
          <p:cxnSp>
            <p:nvCxnSpPr>
              <p:cNvPr id="43" name="îṥļîḑé-Straight Connector 5"/>
              <p:cNvCxnSpPr/>
              <p:nvPr/>
            </p:nvCxnSpPr>
            <p:spPr>
              <a:xfrm>
                <a:off x="1220959" y="2979343"/>
                <a:ext cx="7321545" cy="0"/>
              </a:xfrm>
              <a:prstGeom prst="line">
                <a:avLst/>
              </a:prstGeom>
              <a:ln cmpd="sng" w="6350">
                <a:solidFill>
                  <a:schemeClr val="tx1">
                    <a:alpha val="20000"/>
                  </a:schemeClr>
                </a:solidFill>
                <a:prstDash val="sysDash"/>
                <a:headEnd type="none"/>
                <a:tailEnd len="lg" type="none" w="lg"/>
              </a:ln>
              <a:effectLst/>
            </p:spPr>
            <p:style>
              <a:lnRef idx="2">
                <a:schemeClr val="accent1"/>
              </a:lnRef>
              <a:fillRef idx="0">
                <a:schemeClr val="accent1"/>
              </a:fillRef>
              <a:effectRef idx="1">
                <a:schemeClr val="accent1"/>
              </a:effectRef>
              <a:fontRef idx="minor">
                <a:schemeClr val="tx1"/>
              </a:fontRef>
            </p:style>
          </p:cxnSp>
          <p:cxnSp>
            <p:nvCxnSpPr>
              <p:cNvPr id="44" name="îṥļîḑé-Straight Connector 6"/>
              <p:cNvCxnSpPr/>
              <p:nvPr/>
            </p:nvCxnSpPr>
            <p:spPr>
              <a:xfrm>
                <a:off x="1220959" y="3543592"/>
                <a:ext cx="7321545" cy="0"/>
              </a:xfrm>
              <a:prstGeom prst="line">
                <a:avLst/>
              </a:prstGeom>
              <a:ln cmpd="sng" w="6350">
                <a:solidFill>
                  <a:schemeClr val="tx1">
                    <a:alpha val="20000"/>
                  </a:schemeClr>
                </a:solidFill>
                <a:prstDash val="sysDash"/>
                <a:headEnd type="none"/>
                <a:tailEnd len="lg" type="none" w="lg"/>
              </a:ln>
              <a:effectLst/>
            </p:spPr>
            <p:style>
              <a:lnRef idx="2">
                <a:schemeClr val="accent1"/>
              </a:lnRef>
              <a:fillRef idx="0">
                <a:schemeClr val="accent1"/>
              </a:fillRef>
              <a:effectRef idx="1">
                <a:schemeClr val="accent1"/>
              </a:effectRef>
              <a:fontRef idx="minor">
                <a:schemeClr val="tx1"/>
              </a:fontRef>
            </p:style>
          </p:cxnSp>
          <p:sp>
            <p:nvSpPr>
              <p:cNvPr id="45" name="îṥļîḑé-Rectangle 7"/>
              <p:cNvSpPr/>
              <p:nvPr/>
            </p:nvSpPr>
            <p:spPr>
              <a:xfrm>
                <a:off x="7922612" y="3646921"/>
                <a:ext cx="372716" cy="273617"/>
              </a:xfrm>
              <a:prstGeom prst="rect">
                <a:avLst/>
              </a:prstGeom>
            </p:spPr>
            <p:txBody>
              <a:bodyPr wrap="none">
                <a:normAutofit fontScale="85000" lnSpcReduction="20000"/>
              </a:bodyPr>
              <a:lstStyle/>
              <a:p>
                <a:pPr algn="ctr"/>
                <a:r>
                  <a:rPr lang="en-US" sz="1467"/>
                  <a:t>2018</a:t>
                </a:r>
              </a:p>
            </p:txBody>
          </p:sp>
          <p:sp>
            <p:nvSpPr>
              <p:cNvPr id="46" name="îṥļîḑé-Rectangle 8"/>
              <p:cNvSpPr/>
              <p:nvPr/>
            </p:nvSpPr>
            <p:spPr>
              <a:xfrm>
                <a:off x="7124745" y="3646921"/>
                <a:ext cx="372716" cy="273617"/>
              </a:xfrm>
              <a:prstGeom prst="rect">
                <a:avLst/>
              </a:prstGeom>
            </p:spPr>
            <p:txBody>
              <a:bodyPr wrap="none">
                <a:normAutofit fontScale="85000" lnSpcReduction="20000"/>
              </a:bodyPr>
              <a:lstStyle/>
              <a:p>
                <a:pPr algn="ctr"/>
                <a:r>
                  <a:rPr lang="en-US" sz="1467"/>
                  <a:t>2018</a:t>
                </a:r>
              </a:p>
            </p:txBody>
          </p:sp>
          <p:sp>
            <p:nvSpPr>
              <p:cNvPr id="47" name="îṥļîḑé-Rectangle 9"/>
              <p:cNvSpPr/>
              <p:nvPr/>
            </p:nvSpPr>
            <p:spPr>
              <a:xfrm>
                <a:off x="6330970" y="3646921"/>
                <a:ext cx="372716" cy="273617"/>
              </a:xfrm>
              <a:prstGeom prst="rect">
                <a:avLst/>
              </a:prstGeom>
            </p:spPr>
            <p:txBody>
              <a:bodyPr wrap="none">
                <a:normAutofit fontScale="85000" lnSpcReduction="20000"/>
              </a:bodyPr>
              <a:lstStyle/>
              <a:p>
                <a:pPr algn="ctr"/>
                <a:r>
                  <a:rPr lang="en-US" sz="1467"/>
                  <a:t>2018</a:t>
                </a:r>
              </a:p>
            </p:txBody>
          </p:sp>
          <p:sp>
            <p:nvSpPr>
              <p:cNvPr id="48" name="ïšḻïďê-Rectangle 10"/>
              <p:cNvSpPr/>
              <p:nvPr/>
            </p:nvSpPr>
            <p:spPr>
              <a:xfrm>
                <a:off x="5529017" y="3646921"/>
                <a:ext cx="372716" cy="273617"/>
              </a:xfrm>
              <a:prstGeom prst="rect">
                <a:avLst/>
              </a:prstGeom>
            </p:spPr>
            <p:txBody>
              <a:bodyPr wrap="none">
                <a:normAutofit fontScale="85000" lnSpcReduction="20000"/>
              </a:bodyPr>
              <a:lstStyle/>
              <a:p>
                <a:pPr algn="ctr"/>
                <a:r>
                  <a:rPr lang="en-US" sz="1467"/>
                  <a:t>2018</a:t>
                </a:r>
              </a:p>
            </p:txBody>
          </p:sp>
          <p:sp>
            <p:nvSpPr>
              <p:cNvPr id="49" name="ïšḻïďê-Rectangle 11"/>
              <p:cNvSpPr/>
              <p:nvPr/>
            </p:nvSpPr>
            <p:spPr>
              <a:xfrm>
                <a:off x="4727065" y="3646921"/>
                <a:ext cx="372716" cy="273617"/>
              </a:xfrm>
              <a:prstGeom prst="rect">
                <a:avLst/>
              </a:prstGeom>
            </p:spPr>
            <p:txBody>
              <a:bodyPr wrap="none">
                <a:normAutofit fontScale="85000" lnSpcReduction="20000"/>
              </a:bodyPr>
              <a:lstStyle/>
              <a:p>
                <a:pPr algn="ctr"/>
                <a:r>
                  <a:rPr lang="en-US" sz="1467"/>
                  <a:t>2014</a:t>
                </a:r>
              </a:p>
            </p:txBody>
          </p:sp>
          <p:sp>
            <p:nvSpPr>
              <p:cNvPr id="50" name="ïšḻïďê-Rectangle 12"/>
              <p:cNvSpPr/>
              <p:nvPr/>
            </p:nvSpPr>
            <p:spPr>
              <a:xfrm>
                <a:off x="3925112" y="3646921"/>
                <a:ext cx="372716" cy="273617"/>
              </a:xfrm>
              <a:prstGeom prst="rect">
                <a:avLst/>
              </a:prstGeom>
            </p:spPr>
            <p:txBody>
              <a:bodyPr wrap="none">
                <a:normAutofit fontScale="85000" lnSpcReduction="20000"/>
              </a:bodyPr>
              <a:lstStyle/>
              <a:p>
                <a:pPr algn="ctr"/>
                <a:r>
                  <a:rPr lang="en-US" sz="1467"/>
                  <a:t>2013</a:t>
                </a:r>
              </a:p>
            </p:txBody>
          </p:sp>
          <p:sp>
            <p:nvSpPr>
              <p:cNvPr id="51" name="ïšḻïďê-Rectangle 13"/>
              <p:cNvSpPr/>
              <p:nvPr/>
            </p:nvSpPr>
            <p:spPr>
              <a:xfrm>
                <a:off x="3110459" y="3646921"/>
                <a:ext cx="372716" cy="273617"/>
              </a:xfrm>
              <a:prstGeom prst="rect">
                <a:avLst/>
              </a:prstGeom>
            </p:spPr>
            <p:txBody>
              <a:bodyPr wrap="none">
                <a:normAutofit fontScale="85000" lnSpcReduction="20000"/>
              </a:bodyPr>
              <a:lstStyle/>
              <a:p>
                <a:pPr algn="ctr"/>
                <a:r>
                  <a:rPr lang="en-US" sz="1467"/>
                  <a:t>2012</a:t>
                </a:r>
              </a:p>
            </p:txBody>
          </p:sp>
          <p:sp>
            <p:nvSpPr>
              <p:cNvPr id="52" name="ïšḻïďê-Rectangle 14"/>
              <p:cNvSpPr/>
              <p:nvPr/>
            </p:nvSpPr>
            <p:spPr>
              <a:xfrm>
                <a:off x="2336767" y="3646921"/>
                <a:ext cx="372716" cy="273617"/>
              </a:xfrm>
              <a:prstGeom prst="rect">
                <a:avLst/>
              </a:prstGeom>
            </p:spPr>
            <p:txBody>
              <a:bodyPr wrap="none">
                <a:normAutofit fontScale="85000" lnSpcReduction="20000"/>
              </a:bodyPr>
              <a:lstStyle/>
              <a:p>
                <a:pPr algn="ctr"/>
                <a:r>
                  <a:rPr lang="en-US" sz="1467"/>
                  <a:t>2011</a:t>
                </a:r>
              </a:p>
            </p:txBody>
          </p:sp>
          <p:sp>
            <p:nvSpPr>
              <p:cNvPr id="53" name="ïšḻïďê-Rectangle 15"/>
              <p:cNvSpPr/>
              <p:nvPr/>
            </p:nvSpPr>
            <p:spPr>
              <a:xfrm>
                <a:off x="414338" y="1202752"/>
                <a:ext cx="516699" cy="238764"/>
              </a:xfrm>
              <a:prstGeom prst="rect">
                <a:avLst/>
              </a:prstGeom>
            </p:spPr>
            <p:txBody>
              <a:bodyPr wrap="none">
                <a:normAutofit fontScale="70000" lnSpcReduction="20000"/>
              </a:bodyPr>
              <a:lstStyle/>
              <a:p>
                <a:r>
                  <a:rPr lang="en-US" sz="1467"/>
                  <a:t>100%</a:t>
                </a:r>
              </a:p>
            </p:txBody>
          </p:sp>
          <p:sp>
            <p:nvSpPr>
              <p:cNvPr id="54" name="ïšḻïďê-Rectangle 16"/>
              <p:cNvSpPr/>
              <p:nvPr/>
            </p:nvSpPr>
            <p:spPr>
              <a:xfrm>
                <a:off x="414338" y="1689562"/>
                <a:ext cx="435614" cy="238764"/>
              </a:xfrm>
              <a:prstGeom prst="rect">
                <a:avLst/>
              </a:prstGeom>
            </p:spPr>
            <p:txBody>
              <a:bodyPr wrap="none">
                <a:normAutofit fontScale="70000" lnSpcReduction="20000"/>
              </a:bodyPr>
              <a:lstStyle/>
              <a:p>
                <a:r>
                  <a:rPr lang="en-US" sz="1467"/>
                  <a:t>80%</a:t>
                </a:r>
              </a:p>
            </p:txBody>
          </p:sp>
          <p:sp>
            <p:nvSpPr>
              <p:cNvPr id="55" name="ïšḻïďê-Rectangle 17"/>
              <p:cNvSpPr/>
              <p:nvPr/>
            </p:nvSpPr>
            <p:spPr>
              <a:xfrm>
                <a:off x="414338" y="2239873"/>
                <a:ext cx="435614" cy="238764"/>
              </a:xfrm>
              <a:prstGeom prst="rect">
                <a:avLst/>
              </a:prstGeom>
            </p:spPr>
            <p:txBody>
              <a:bodyPr wrap="none">
                <a:normAutofit fontScale="70000" lnSpcReduction="20000"/>
              </a:bodyPr>
              <a:lstStyle/>
              <a:p>
                <a:r>
                  <a:rPr lang="en-US" sz="1467"/>
                  <a:t>50%</a:t>
                </a:r>
              </a:p>
            </p:txBody>
          </p:sp>
          <p:sp>
            <p:nvSpPr>
              <p:cNvPr id="56" name="ïšḻïďê-Rectangle 18"/>
              <p:cNvSpPr/>
              <p:nvPr/>
            </p:nvSpPr>
            <p:spPr>
              <a:xfrm>
                <a:off x="414338" y="3315095"/>
                <a:ext cx="354529" cy="238764"/>
              </a:xfrm>
              <a:prstGeom prst="rect">
                <a:avLst/>
              </a:prstGeom>
            </p:spPr>
            <p:txBody>
              <a:bodyPr wrap="none">
                <a:normAutofit fontScale="70000" lnSpcReduction="20000"/>
              </a:bodyPr>
              <a:lstStyle/>
              <a:p>
                <a:r>
                  <a:rPr lang="en-US" sz="1467"/>
                  <a:t>0%</a:t>
                </a:r>
              </a:p>
            </p:txBody>
          </p:sp>
          <p:sp>
            <p:nvSpPr>
              <p:cNvPr id="57" name="ïšḻïďê-Rectangle 19"/>
              <p:cNvSpPr/>
              <p:nvPr/>
            </p:nvSpPr>
            <p:spPr>
              <a:xfrm>
                <a:off x="414338" y="2777484"/>
                <a:ext cx="435614" cy="238764"/>
              </a:xfrm>
              <a:prstGeom prst="rect">
                <a:avLst/>
              </a:prstGeom>
            </p:spPr>
            <p:txBody>
              <a:bodyPr wrap="none">
                <a:normAutofit fontScale="70000" lnSpcReduction="20000"/>
              </a:bodyPr>
              <a:lstStyle/>
              <a:p>
                <a:r>
                  <a:rPr lang="en-US" sz="1467"/>
                  <a:t>30%</a:t>
                </a:r>
              </a:p>
            </p:txBody>
          </p:sp>
          <p:sp>
            <p:nvSpPr>
              <p:cNvPr id="58" name="ïšḻïďê-Rectangle 20"/>
              <p:cNvSpPr/>
              <p:nvPr/>
            </p:nvSpPr>
            <p:spPr>
              <a:xfrm>
                <a:off x="1533853" y="3646921"/>
                <a:ext cx="372716" cy="273617"/>
              </a:xfrm>
              <a:prstGeom prst="rect">
                <a:avLst/>
              </a:prstGeom>
            </p:spPr>
            <p:txBody>
              <a:bodyPr wrap="none">
                <a:normAutofit fontScale="85000" lnSpcReduction="20000"/>
              </a:bodyPr>
              <a:lstStyle/>
              <a:p>
                <a:pPr algn="ctr"/>
                <a:r>
                  <a:rPr lang="en-US" sz="1467"/>
                  <a:t>2010</a:t>
                </a:r>
              </a:p>
            </p:txBody>
          </p:sp>
        </p:grpSp>
        <p:sp>
          <p:nvSpPr>
            <p:cNvPr id="9" name="ïšḻïďê-Rectangle: Rounded Corners 21"/>
            <p:cNvSpPr/>
            <p:nvPr/>
          </p:nvSpPr>
          <p:spPr>
            <a:xfrm>
              <a:off x="2365391" y="1536835"/>
              <a:ext cx="370082" cy="2853170"/>
            </a:xfrm>
            <a:prstGeom prst="roundRect">
              <a:avLst/>
            </a:prstGeom>
            <a:solidFill>
              <a:schemeClr val="bg1">
                <a:lumMod val="75000"/>
                <a:alpha val="50000"/>
              </a:schemeClr>
            </a:solidFill>
            <a:ln w="79375">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0" name="ïšḻïďê-Rectangle: Rounded Corners 22"/>
            <p:cNvSpPr/>
            <p:nvPr/>
          </p:nvSpPr>
          <p:spPr>
            <a:xfrm>
              <a:off x="2185875" y="2620933"/>
              <a:ext cx="693905" cy="693907"/>
            </a:xfrm>
            <a:prstGeom prst="roundRect">
              <a:avLst>
                <a:gd fmla="val 50000" name="adj"/>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b" anchorCtr="0" bIns="121920" tIns="121920" wrap="none">
              <a:normAutofit/>
            </a:bodyPr>
            <a:lstStyle/>
            <a:p>
              <a:pPr algn="ctr"/>
              <a:r>
                <a:rPr lang="en-US" sz="1333">
                  <a:solidFill>
                    <a:srgbClr val="FFFFFF"/>
                  </a:solidFill>
                </a:rPr>
                <a:t>50%</a:t>
              </a:r>
            </a:p>
          </p:txBody>
        </p:sp>
        <p:sp>
          <p:nvSpPr>
            <p:cNvPr id="11" name="ïšḻïďê-Rectangle: Rounded Corners 23"/>
            <p:cNvSpPr/>
            <p:nvPr/>
          </p:nvSpPr>
          <p:spPr>
            <a:xfrm>
              <a:off x="3390656" y="1536835"/>
              <a:ext cx="370082" cy="2853170"/>
            </a:xfrm>
            <a:prstGeom prst="roundRect">
              <a:avLst/>
            </a:prstGeom>
            <a:solidFill>
              <a:schemeClr val="bg1">
                <a:lumMod val="75000"/>
                <a:alpha val="50000"/>
              </a:schemeClr>
            </a:solidFill>
            <a:ln w="79375">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2" name="ïšḻïďê-Rectangle: Rounded Corners 24"/>
            <p:cNvSpPr/>
            <p:nvPr/>
          </p:nvSpPr>
          <p:spPr>
            <a:xfrm>
              <a:off x="3211140" y="2256097"/>
              <a:ext cx="693905" cy="693907"/>
            </a:xfrm>
            <a:prstGeom prst="roundRect">
              <a:avLst>
                <a:gd fmla="val 50000" name="adj"/>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b" anchorCtr="0" bIns="121920" tIns="121920" wrap="none">
              <a:normAutofit/>
            </a:bodyPr>
            <a:lstStyle/>
            <a:p>
              <a:pPr algn="ctr"/>
              <a:r>
                <a:rPr lang="en-US" sz="1333">
                  <a:solidFill>
                    <a:srgbClr val="FFFFFF"/>
                  </a:solidFill>
                </a:rPr>
                <a:t>60%</a:t>
              </a:r>
            </a:p>
          </p:txBody>
        </p:sp>
        <p:sp>
          <p:nvSpPr>
            <p:cNvPr id="13" name="ïšḻïďê-Rectangle: Rounded Corners 25"/>
            <p:cNvSpPr/>
            <p:nvPr/>
          </p:nvSpPr>
          <p:spPr>
            <a:xfrm>
              <a:off x="4415921" y="1536835"/>
              <a:ext cx="370082" cy="2853170"/>
            </a:xfrm>
            <a:prstGeom prst="roundRect">
              <a:avLst/>
            </a:prstGeom>
            <a:solidFill>
              <a:schemeClr val="bg1">
                <a:lumMod val="75000"/>
                <a:alpha val="50000"/>
              </a:schemeClr>
            </a:solidFill>
            <a:ln w="79375">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4" name="ïšḻïďê-Rectangle: Rounded Corners 26"/>
            <p:cNvSpPr/>
            <p:nvPr/>
          </p:nvSpPr>
          <p:spPr>
            <a:xfrm>
              <a:off x="4236405" y="2517013"/>
              <a:ext cx="693905" cy="693907"/>
            </a:xfrm>
            <a:prstGeom prst="roundRect">
              <a:avLst>
                <a:gd fmla="val 50000" name="adj"/>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b" anchorCtr="0" bIns="121920" tIns="121920" wrap="none">
              <a:normAutofit/>
            </a:bodyPr>
            <a:lstStyle/>
            <a:p>
              <a:pPr algn="ctr"/>
              <a:r>
                <a:rPr lang="en-US" sz="1333">
                  <a:solidFill>
                    <a:srgbClr val="FFFFFF"/>
                  </a:solidFill>
                </a:rPr>
                <a:t>55%</a:t>
              </a:r>
            </a:p>
          </p:txBody>
        </p:sp>
        <p:sp>
          <p:nvSpPr>
            <p:cNvPr id="15" name="ïšḻïďê-Rectangle: Rounded Corners 27"/>
            <p:cNvSpPr/>
            <p:nvPr/>
          </p:nvSpPr>
          <p:spPr>
            <a:xfrm>
              <a:off x="5441185" y="1536835"/>
              <a:ext cx="370082" cy="2853170"/>
            </a:xfrm>
            <a:prstGeom prst="roundRect">
              <a:avLst/>
            </a:prstGeom>
            <a:solidFill>
              <a:schemeClr val="bg1">
                <a:lumMod val="75000"/>
                <a:alpha val="50000"/>
              </a:schemeClr>
            </a:solidFill>
            <a:ln w="79375">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6" name="ïšḻïďê-Rectangle: Rounded Corners 28"/>
            <p:cNvSpPr/>
            <p:nvPr/>
          </p:nvSpPr>
          <p:spPr>
            <a:xfrm>
              <a:off x="5261669" y="1951828"/>
              <a:ext cx="693905" cy="693907"/>
            </a:xfrm>
            <a:prstGeom prst="roundRect">
              <a:avLst>
                <a:gd fmla="val 50000" name="adj"/>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b" anchorCtr="0" bIns="121920" tIns="121920" wrap="none">
              <a:normAutofit/>
            </a:bodyPr>
            <a:lstStyle/>
            <a:p>
              <a:pPr algn="ctr"/>
              <a:r>
                <a:rPr lang="en-US" sz="1333">
                  <a:solidFill>
                    <a:srgbClr val="FFFFFF"/>
                  </a:solidFill>
                </a:rPr>
                <a:t>80%</a:t>
              </a:r>
            </a:p>
          </p:txBody>
        </p:sp>
        <p:sp>
          <p:nvSpPr>
            <p:cNvPr id="17" name="ïšḻïďê-Rectangle: Rounded Corners 29"/>
            <p:cNvSpPr/>
            <p:nvPr/>
          </p:nvSpPr>
          <p:spPr>
            <a:xfrm>
              <a:off x="6466450" y="1536835"/>
              <a:ext cx="370082" cy="2853170"/>
            </a:xfrm>
            <a:prstGeom prst="roundRect">
              <a:avLst/>
            </a:prstGeom>
            <a:solidFill>
              <a:schemeClr val="bg1">
                <a:lumMod val="75000"/>
                <a:alpha val="50000"/>
              </a:schemeClr>
            </a:solidFill>
            <a:ln w="79375">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8" name="ïšḻïďê-Rectangle: Rounded Corners 30"/>
            <p:cNvSpPr/>
            <p:nvPr/>
          </p:nvSpPr>
          <p:spPr>
            <a:xfrm>
              <a:off x="6286934" y="2285223"/>
              <a:ext cx="693905" cy="693907"/>
            </a:xfrm>
            <a:prstGeom prst="roundRect">
              <a:avLst>
                <a:gd fmla="val 50000" name="adj"/>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b" anchorCtr="0" bIns="121920" tIns="121920" wrap="none">
              <a:normAutofit/>
            </a:bodyPr>
            <a:lstStyle/>
            <a:p>
              <a:pPr algn="ctr"/>
              <a:r>
                <a:rPr lang="en-US" sz="1333">
                  <a:solidFill>
                    <a:srgbClr val="FFFFFF"/>
                  </a:solidFill>
                </a:rPr>
                <a:t>62%</a:t>
              </a:r>
            </a:p>
          </p:txBody>
        </p:sp>
        <p:sp>
          <p:nvSpPr>
            <p:cNvPr id="19" name="ïšḻïďê-Rectangle: Rounded Corners 31"/>
            <p:cNvSpPr/>
            <p:nvPr/>
          </p:nvSpPr>
          <p:spPr>
            <a:xfrm>
              <a:off x="7491715" y="1536835"/>
              <a:ext cx="370082" cy="2853170"/>
            </a:xfrm>
            <a:prstGeom prst="roundRect">
              <a:avLst/>
            </a:prstGeom>
            <a:solidFill>
              <a:schemeClr val="bg1">
                <a:lumMod val="75000"/>
                <a:alpha val="50000"/>
              </a:schemeClr>
            </a:solidFill>
            <a:ln w="79375">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0" name="ïšḻïďê-Rectangle: Rounded Corners 32"/>
            <p:cNvSpPr/>
            <p:nvPr/>
          </p:nvSpPr>
          <p:spPr>
            <a:xfrm>
              <a:off x="7312199" y="2160328"/>
              <a:ext cx="693905" cy="693907"/>
            </a:xfrm>
            <a:prstGeom prst="roundRect">
              <a:avLst>
                <a:gd fmla="val 50000" name="adj"/>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b" anchorCtr="0" bIns="121920" tIns="121920" wrap="none">
              <a:normAutofit/>
            </a:bodyPr>
            <a:lstStyle/>
            <a:p>
              <a:pPr algn="ctr"/>
              <a:r>
                <a:rPr lang="en-US" sz="1333">
                  <a:solidFill>
                    <a:srgbClr val="FFFFFF"/>
                  </a:solidFill>
                </a:rPr>
                <a:t>70%</a:t>
              </a:r>
            </a:p>
          </p:txBody>
        </p:sp>
        <p:sp>
          <p:nvSpPr>
            <p:cNvPr id="21" name="ïšḻïďê-Rectangle: Rounded Corners 33"/>
            <p:cNvSpPr/>
            <p:nvPr/>
          </p:nvSpPr>
          <p:spPr>
            <a:xfrm>
              <a:off x="8516979" y="1536835"/>
              <a:ext cx="370082" cy="2853170"/>
            </a:xfrm>
            <a:prstGeom prst="roundRect">
              <a:avLst/>
            </a:prstGeom>
            <a:solidFill>
              <a:schemeClr val="bg1">
                <a:lumMod val="75000"/>
                <a:alpha val="50000"/>
              </a:schemeClr>
            </a:solidFill>
            <a:ln w="79375">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2" name="ïšḻïďê-Rectangle: Rounded Corners 34"/>
            <p:cNvSpPr/>
            <p:nvPr/>
          </p:nvSpPr>
          <p:spPr>
            <a:xfrm>
              <a:off x="8337463" y="2000786"/>
              <a:ext cx="693905" cy="693907"/>
            </a:xfrm>
            <a:prstGeom prst="roundRect">
              <a:avLst>
                <a:gd fmla="val 50000" name="adj"/>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b" anchorCtr="0" bIns="121920" tIns="121920" wrap="none">
              <a:normAutofit/>
            </a:bodyPr>
            <a:lstStyle/>
            <a:p>
              <a:pPr algn="ctr"/>
              <a:r>
                <a:rPr lang="en-US" sz="1333">
                  <a:solidFill>
                    <a:srgbClr val="FFFFFF"/>
                  </a:solidFill>
                </a:rPr>
                <a:t>80%</a:t>
              </a:r>
            </a:p>
          </p:txBody>
        </p:sp>
        <p:sp>
          <p:nvSpPr>
            <p:cNvPr id="23" name="ïšḻïďê-Rectangle: Rounded Corners 35"/>
            <p:cNvSpPr/>
            <p:nvPr/>
          </p:nvSpPr>
          <p:spPr>
            <a:xfrm>
              <a:off x="9542248" y="1536835"/>
              <a:ext cx="370082" cy="2853170"/>
            </a:xfrm>
            <a:prstGeom prst="roundRect">
              <a:avLst/>
            </a:prstGeom>
            <a:solidFill>
              <a:schemeClr val="bg1">
                <a:lumMod val="75000"/>
                <a:alpha val="50000"/>
              </a:schemeClr>
            </a:solidFill>
            <a:ln w="79375">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4" name="ïšḻïďê-Rectangle: Rounded Corners 36"/>
            <p:cNvSpPr/>
            <p:nvPr/>
          </p:nvSpPr>
          <p:spPr>
            <a:xfrm>
              <a:off x="9362732" y="2611614"/>
              <a:ext cx="693905" cy="693907"/>
            </a:xfrm>
            <a:prstGeom prst="roundRect">
              <a:avLst>
                <a:gd fmla="val 50000" name="adj"/>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b" anchorCtr="0" bIns="121920" tIns="121920" wrap="none">
              <a:normAutofit/>
            </a:bodyPr>
            <a:lstStyle/>
            <a:p>
              <a:pPr algn="ctr"/>
              <a:r>
                <a:rPr lang="en-US" sz="1333">
                  <a:solidFill>
                    <a:srgbClr val="FFFFFF"/>
                  </a:solidFill>
                </a:rPr>
                <a:t>50%</a:t>
              </a:r>
            </a:p>
          </p:txBody>
        </p:sp>
        <p:sp>
          <p:nvSpPr>
            <p:cNvPr id="25" name="ïšḻïďê-Rectangle: Rounded Corners 37"/>
            <p:cNvSpPr/>
            <p:nvPr/>
          </p:nvSpPr>
          <p:spPr>
            <a:xfrm>
              <a:off x="10567517" y="1536835"/>
              <a:ext cx="370082" cy="2853170"/>
            </a:xfrm>
            <a:prstGeom prst="roundRect">
              <a:avLst/>
            </a:prstGeom>
            <a:solidFill>
              <a:schemeClr val="bg1">
                <a:lumMod val="75000"/>
                <a:alpha val="50000"/>
              </a:schemeClr>
            </a:solidFill>
            <a:ln w="79375">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6" name="ïšḻïďê-Rectangle: Rounded Corners 38"/>
            <p:cNvSpPr/>
            <p:nvPr/>
          </p:nvSpPr>
          <p:spPr>
            <a:xfrm>
              <a:off x="10388001" y="2984278"/>
              <a:ext cx="693905" cy="693907"/>
            </a:xfrm>
            <a:prstGeom prst="roundRect">
              <a:avLst>
                <a:gd fmla="val 50000" name="adj"/>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b" anchorCtr="0" bIns="121920" tIns="121920" wrap="none">
              <a:normAutofit/>
            </a:bodyPr>
            <a:lstStyle/>
            <a:p>
              <a:pPr algn="ctr"/>
              <a:r>
                <a:rPr lang="en-US" sz="1333">
                  <a:solidFill>
                    <a:srgbClr val="FFFFFF"/>
                  </a:solidFill>
                </a:rPr>
                <a:t>40%</a:t>
              </a:r>
            </a:p>
          </p:txBody>
        </p:sp>
        <p:grpSp>
          <p:nvGrpSpPr>
            <p:cNvPr id="27" name="Group 43"/>
            <p:cNvGrpSpPr/>
            <p:nvPr/>
          </p:nvGrpSpPr>
          <p:grpSpPr>
            <a:xfrm>
              <a:off x="1876614" y="4994086"/>
              <a:ext cx="8438773" cy="1392750"/>
              <a:chOff x="803412" y="5293165"/>
              <a:chExt cx="8438773" cy="1392750"/>
            </a:xfrm>
          </p:grpSpPr>
          <p:grpSp>
            <p:nvGrpSpPr>
              <p:cNvPr id="28" name="Group 44"/>
              <p:cNvGrpSpPr/>
              <p:nvPr/>
            </p:nvGrpSpPr>
            <p:grpSpPr>
              <a:xfrm>
                <a:off x="803412" y="5293165"/>
                <a:ext cx="1985056" cy="1392750"/>
                <a:chOff x="936679" y="2974427"/>
                <a:chExt cx="2814700" cy="1392750"/>
              </a:xfrm>
            </p:grpSpPr>
            <p:sp>
              <p:nvSpPr>
                <p:cNvPr id="38" name="ïšḻïďê-TextBox 54"/>
                <p:cNvSpPr txBox="1"/>
                <p:nvPr/>
              </p:nvSpPr>
              <p:spPr>
                <a:xfrm>
                  <a:off x="936679" y="3474930"/>
                  <a:ext cx="2814700" cy="892247"/>
                </a:xfrm>
                <a:prstGeom prst="rect">
                  <a:avLst/>
                </a:prstGeom>
                <a:noFill/>
              </p:spPr>
              <p:txBody>
                <a:bodyPr bIns="0" lIns="0" rIns="0" tIns="0" wrap="square">
                  <a:noAutofit/>
                </a:bodyPr>
                <a:lstStyle/>
                <a:p>
                  <a:pPr algn="ctr" lvl="0">
                    <a:lnSpc>
                      <a:spcPct val="120000"/>
                    </a:lnSpc>
                    <a:spcBef>
                      <a:spcPct val="0"/>
                    </a:spcBef>
                    <a:defRPr/>
                  </a:pPr>
                  <a:r>
                    <a:rPr altLang="en-US" lang="zh-CN" sz="1400">
                      <a:cs typeface="+mn-ea"/>
                      <a:sym typeface="+mn-lt"/>
                    </a:rPr>
                    <a:t>点击此处更换文本</a:t>
                  </a:r>
                </a:p>
              </p:txBody>
            </p:sp>
            <p:sp>
              <p:nvSpPr>
                <p:cNvPr id="39" name="ïšḻïďê-Rectangle 55"/>
                <p:cNvSpPr/>
                <p:nvPr/>
              </p:nvSpPr>
              <p:spPr>
                <a:xfrm>
                  <a:off x="1580311" y="2974427"/>
                  <a:ext cx="1527436" cy="215444"/>
                </a:xfrm>
                <a:prstGeom prst="rect">
                  <a:avLst/>
                </a:prstGeom>
              </p:spPr>
              <p:txBody>
                <a:bodyPr bIns="0" lIns="0" rIns="0" tIns="0" wrap="none">
                  <a:noAutofit/>
                </a:bodyPr>
                <a:lstStyle/>
                <a:p>
                  <a:pPr algn="ctr"/>
                  <a:r>
                    <a:rPr altLang="en-US" b="1" lang="zh-CN" sz="2000">
                      <a:solidFill>
                        <a:schemeClr val="accent1"/>
                      </a:solidFill>
                    </a:rPr>
                    <a:t>标题文本预设</a:t>
                  </a:r>
                </a:p>
              </p:txBody>
            </p:sp>
          </p:grpSp>
          <p:grpSp>
            <p:nvGrpSpPr>
              <p:cNvPr id="29" name="Group 45"/>
              <p:cNvGrpSpPr/>
              <p:nvPr/>
            </p:nvGrpSpPr>
            <p:grpSpPr>
              <a:xfrm>
                <a:off x="2954651" y="5293165"/>
                <a:ext cx="1985056" cy="1392750"/>
                <a:chOff x="936679" y="2974427"/>
                <a:chExt cx="2814700" cy="1392750"/>
              </a:xfrm>
            </p:grpSpPr>
            <p:sp>
              <p:nvSpPr>
                <p:cNvPr id="36" name="ïšḻïďê-TextBox 52"/>
                <p:cNvSpPr txBox="1"/>
                <p:nvPr/>
              </p:nvSpPr>
              <p:spPr>
                <a:xfrm>
                  <a:off x="936679" y="3474930"/>
                  <a:ext cx="2814700" cy="892247"/>
                </a:xfrm>
                <a:prstGeom prst="rect">
                  <a:avLst/>
                </a:prstGeom>
                <a:noFill/>
              </p:spPr>
              <p:txBody>
                <a:bodyPr bIns="0" lIns="0" rIns="0" tIns="0" wrap="square">
                  <a:noAutofit/>
                </a:bodyPr>
                <a:lstStyle/>
                <a:p>
                  <a:pPr algn="ctr" lvl="0">
                    <a:lnSpc>
                      <a:spcPct val="120000"/>
                    </a:lnSpc>
                    <a:spcBef>
                      <a:spcPct val="0"/>
                    </a:spcBef>
                    <a:defRPr/>
                  </a:pPr>
                  <a:r>
                    <a:rPr altLang="en-US" lang="zh-CN" sz="1400">
                      <a:cs typeface="+mn-ea"/>
                      <a:sym typeface="+mn-lt"/>
                    </a:rPr>
                    <a:t>点击此处更换文本</a:t>
                  </a:r>
                </a:p>
              </p:txBody>
            </p:sp>
            <p:sp>
              <p:nvSpPr>
                <p:cNvPr id="37" name="ïšḻïďê-Rectangle 53"/>
                <p:cNvSpPr/>
                <p:nvPr/>
              </p:nvSpPr>
              <p:spPr>
                <a:xfrm>
                  <a:off x="1580311" y="2974427"/>
                  <a:ext cx="1527436" cy="215444"/>
                </a:xfrm>
                <a:prstGeom prst="rect">
                  <a:avLst/>
                </a:prstGeom>
              </p:spPr>
              <p:txBody>
                <a:bodyPr bIns="0" lIns="0" rIns="0" tIns="0" wrap="none">
                  <a:noAutofit/>
                </a:bodyPr>
                <a:lstStyle/>
                <a:p>
                  <a:pPr algn="ctr"/>
                  <a:r>
                    <a:rPr altLang="en-US" b="1" lang="zh-CN" sz="2000">
                      <a:solidFill>
                        <a:schemeClr val="accent2"/>
                      </a:solidFill>
                    </a:rPr>
                    <a:t>标题文本预设</a:t>
                  </a:r>
                </a:p>
              </p:txBody>
            </p:sp>
          </p:grpSp>
          <p:grpSp>
            <p:nvGrpSpPr>
              <p:cNvPr id="30" name="Group 46"/>
              <p:cNvGrpSpPr/>
              <p:nvPr/>
            </p:nvGrpSpPr>
            <p:grpSpPr>
              <a:xfrm>
                <a:off x="5105890" y="5293165"/>
                <a:ext cx="1985056" cy="1392750"/>
                <a:chOff x="936679" y="2974427"/>
                <a:chExt cx="2814700" cy="1392750"/>
              </a:xfrm>
            </p:grpSpPr>
            <p:sp>
              <p:nvSpPr>
                <p:cNvPr id="34" name="ïšḻïďê-TextBox 50"/>
                <p:cNvSpPr txBox="1"/>
                <p:nvPr/>
              </p:nvSpPr>
              <p:spPr>
                <a:xfrm>
                  <a:off x="936679" y="3474930"/>
                  <a:ext cx="2814700" cy="892247"/>
                </a:xfrm>
                <a:prstGeom prst="rect">
                  <a:avLst/>
                </a:prstGeom>
                <a:noFill/>
              </p:spPr>
              <p:txBody>
                <a:bodyPr bIns="0" lIns="0" rIns="0" tIns="0" wrap="square">
                  <a:noAutofit/>
                </a:bodyPr>
                <a:lstStyle/>
                <a:p>
                  <a:pPr algn="ctr" lvl="0">
                    <a:lnSpc>
                      <a:spcPct val="120000"/>
                    </a:lnSpc>
                    <a:spcBef>
                      <a:spcPct val="0"/>
                    </a:spcBef>
                    <a:defRPr/>
                  </a:pPr>
                  <a:r>
                    <a:rPr altLang="en-US" lang="zh-CN" sz="1400">
                      <a:cs typeface="+mn-ea"/>
                      <a:sym typeface="+mn-lt"/>
                    </a:rPr>
                    <a:t>点击此处更换文本</a:t>
                  </a:r>
                </a:p>
              </p:txBody>
            </p:sp>
            <p:sp>
              <p:nvSpPr>
                <p:cNvPr id="35" name="ïšḻïďê-Rectangle 51"/>
                <p:cNvSpPr/>
                <p:nvPr/>
              </p:nvSpPr>
              <p:spPr>
                <a:xfrm>
                  <a:off x="1580311" y="2974427"/>
                  <a:ext cx="1527436" cy="215444"/>
                </a:xfrm>
                <a:prstGeom prst="rect">
                  <a:avLst/>
                </a:prstGeom>
              </p:spPr>
              <p:txBody>
                <a:bodyPr bIns="0" lIns="0" rIns="0" tIns="0" wrap="none">
                  <a:noAutofit/>
                </a:bodyPr>
                <a:lstStyle/>
                <a:p>
                  <a:pPr algn="ctr"/>
                  <a:r>
                    <a:rPr altLang="en-US" b="1" lang="zh-CN" sz="2000">
                      <a:solidFill>
                        <a:schemeClr val="accent2"/>
                      </a:solidFill>
                    </a:rPr>
                    <a:t>标题文本预设</a:t>
                  </a:r>
                </a:p>
              </p:txBody>
            </p:sp>
          </p:grpSp>
          <p:grpSp>
            <p:nvGrpSpPr>
              <p:cNvPr id="31" name="Group 47"/>
              <p:cNvGrpSpPr/>
              <p:nvPr/>
            </p:nvGrpSpPr>
            <p:grpSpPr>
              <a:xfrm>
                <a:off x="7257129" y="5293165"/>
                <a:ext cx="1985056" cy="1392749"/>
                <a:chOff x="936679" y="2974427"/>
                <a:chExt cx="2814700" cy="1392749"/>
              </a:xfrm>
            </p:grpSpPr>
            <p:sp>
              <p:nvSpPr>
                <p:cNvPr id="32" name="ïšḻïďê-TextBox 48"/>
                <p:cNvSpPr txBox="1"/>
                <p:nvPr/>
              </p:nvSpPr>
              <p:spPr>
                <a:xfrm>
                  <a:off x="936679" y="3474929"/>
                  <a:ext cx="2814700" cy="892247"/>
                </a:xfrm>
                <a:prstGeom prst="rect">
                  <a:avLst/>
                </a:prstGeom>
                <a:noFill/>
              </p:spPr>
              <p:txBody>
                <a:bodyPr bIns="0" lIns="0" rIns="0" tIns="0" wrap="square">
                  <a:noAutofit/>
                </a:bodyPr>
                <a:lstStyle/>
                <a:p>
                  <a:pPr algn="ctr" lvl="0">
                    <a:lnSpc>
                      <a:spcPct val="120000"/>
                    </a:lnSpc>
                    <a:spcBef>
                      <a:spcPct val="0"/>
                    </a:spcBef>
                    <a:defRPr/>
                  </a:pPr>
                  <a:r>
                    <a:rPr altLang="en-US" lang="zh-CN" sz="1400">
                      <a:cs typeface="+mn-ea"/>
                      <a:sym typeface="+mn-lt"/>
                    </a:rPr>
                    <a:t>点击此处更换文本</a:t>
                  </a:r>
                </a:p>
              </p:txBody>
            </p:sp>
            <p:sp>
              <p:nvSpPr>
                <p:cNvPr id="33" name="ïšḻïďê-Rectangle 49"/>
                <p:cNvSpPr/>
                <p:nvPr/>
              </p:nvSpPr>
              <p:spPr>
                <a:xfrm>
                  <a:off x="1580311" y="2974427"/>
                  <a:ext cx="1527436" cy="215444"/>
                </a:xfrm>
                <a:prstGeom prst="rect">
                  <a:avLst/>
                </a:prstGeom>
              </p:spPr>
              <p:txBody>
                <a:bodyPr bIns="0" lIns="0" rIns="0" tIns="0" wrap="none">
                  <a:noAutofit/>
                </a:bodyPr>
                <a:lstStyle/>
                <a:p>
                  <a:pPr algn="ctr"/>
                  <a:r>
                    <a:rPr altLang="en-US" b="1" lang="zh-CN" sz="2000">
                      <a:solidFill>
                        <a:schemeClr val="accent4"/>
                      </a:solidFill>
                    </a:rPr>
                    <a:t>标题文本预设</a:t>
                  </a:r>
                </a:p>
              </p:txBody>
            </p:sp>
          </p:grpSp>
        </p:grpSp>
      </p:grpSp>
    </p:spTree>
    <p:custDataLst>
      <p:tags r:id="rId4"/>
    </p:custDataLst>
    <p:extLst>
      <p:ext uri="{BB962C8B-B14F-4D97-AF65-F5344CB8AC3E}">
        <p14:creationId val="2697714773"/>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37">
                                  <p:stCondLst>
                                    <p:cond delay="0"/>
                                  </p:stCondLst>
                                  <p:childTnLst>
                                    <p:set>
                                      <p:cBhvr>
                                        <p:cTn dur="1" fill="hold" id="6">
                                          <p:stCondLst>
                                            <p:cond delay="0"/>
                                          </p:stCondLst>
                                        </p:cTn>
                                        <p:tgtEl>
                                          <p:spTgt spid="7"/>
                                        </p:tgtEl>
                                        <p:attrNameLst>
                                          <p:attrName>style.visibility</p:attrName>
                                        </p:attrNameLst>
                                      </p:cBhvr>
                                      <p:to>
                                        <p:strVal val="visible"/>
                                      </p:to>
                                    </p:set>
                                    <p:animEffect filter="barn(outVertical)" transition="in">
                                      <p:cBhvr>
                                        <p:cTn dur="5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发展前景</a:t>
            </a:r>
          </a:p>
        </p:txBody>
      </p:sp>
      <p:grpSp>
        <p:nvGrpSpPr>
          <p:cNvPr id="7" name="0b6c3abf-0550-4a18-be6b-488e5b94bfcd"/>
          <p:cNvGrpSpPr>
            <a:grpSpLocks noChangeAspect="1"/>
          </p:cNvGrpSpPr>
          <p:nvPr/>
        </p:nvGrpSpPr>
        <p:grpSpPr>
          <a:xfrm>
            <a:off x="1433057" y="2202840"/>
            <a:ext cx="9343718" cy="3224480"/>
            <a:chOff x="2245857" y="2162262"/>
            <a:chExt cx="7700286" cy="2657338"/>
          </a:xfrm>
        </p:grpSpPr>
        <p:grpSp>
          <p:nvGrpSpPr>
            <p:cNvPr id="8" name="组合 7"/>
            <p:cNvGrpSpPr/>
            <p:nvPr/>
          </p:nvGrpSpPr>
          <p:grpSpPr>
            <a:xfrm>
              <a:off x="2245857" y="3908025"/>
              <a:ext cx="6003918" cy="911575"/>
              <a:chOff x="2245857" y="3685396"/>
              <a:chExt cx="6003918" cy="911575"/>
            </a:xfrm>
          </p:grpSpPr>
          <p:grpSp>
            <p:nvGrpSpPr>
              <p:cNvPr id="23" name="组合 22"/>
              <p:cNvGrpSpPr/>
              <p:nvPr/>
            </p:nvGrpSpPr>
            <p:grpSpPr>
              <a:xfrm>
                <a:off x="3381493" y="3685396"/>
                <a:ext cx="1155744" cy="761054"/>
                <a:chOff x="1958468" y="4905164"/>
                <a:chExt cx="1155744" cy="761054"/>
              </a:xfrm>
            </p:grpSpPr>
            <p:sp>
              <p:nvSpPr>
                <p:cNvPr id="26" name="ïşḻïďê-Freeform 25"/>
                <p:cNvSpPr/>
                <p:nvPr/>
              </p:nvSpPr>
              <p:spPr>
                <a:xfrm>
                  <a:off x="1958468" y="4905164"/>
                  <a:ext cx="1154167" cy="761054"/>
                </a:xfrm>
                <a:custGeom>
                  <a:cxnLst>
                    <a:cxn ang="0">
                      <a:pos x="wd2" y="hd2"/>
                    </a:cxn>
                    <a:cxn ang="5400000">
                      <a:pos x="wd2" y="hd2"/>
                    </a:cxn>
                    <a:cxn ang="10800000">
                      <a:pos x="wd2" y="hd2"/>
                    </a:cxn>
                    <a:cxn ang="16200000">
                      <a:pos x="wd2" y="hd2"/>
                    </a:cxn>
                  </a:cxnLst>
                  <a:rect b="b" l="0" r="r" t="0"/>
                  <a:pathLst>
                    <a:path extrusionOk="0" h="21600" w="21600">
                      <a:moveTo>
                        <a:pt x="9242" y="21600"/>
                      </a:moveTo>
                      <a:lnTo>
                        <a:pt x="9202" y="12826"/>
                      </a:lnTo>
                      <a:lnTo>
                        <a:pt x="0" y="12826"/>
                      </a:lnTo>
                      <a:lnTo>
                        <a:pt x="0" y="0"/>
                      </a:lnTo>
                      <a:lnTo>
                        <a:pt x="21600" y="0"/>
                      </a:lnTo>
                      <a:lnTo>
                        <a:pt x="21600" y="12826"/>
                      </a:lnTo>
                    </a:path>
                  </a:pathLst>
                </a:custGeom>
                <a:solidFill>
                  <a:schemeClr val="accent1"/>
                </a:solidFill>
                <a:ln cap="flat" w="12700">
                  <a:noFill/>
                  <a:miter lim="400000"/>
                </a:ln>
                <a:effectLst/>
              </p:spPr>
              <p:txBody>
                <a:bodyPr anchor="ctr"/>
                <a:lstStyle/>
                <a:p>
                  <a:pPr algn="ctr"/>
                  <a:endParaRPr/>
                </a:p>
              </p:txBody>
            </p:sp>
            <p:sp>
              <p:nvSpPr>
                <p:cNvPr id="27" name="ïşḻïďê-Freeform 26"/>
                <p:cNvSpPr/>
                <p:nvPr/>
              </p:nvSpPr>
              <p:spPr>
                <a:xfrm>
                  <a:off x="2117536" y="4995431"/>
                  <a:ext cx="172176" cy="258260"/>
                </a:xfrm>
                <a:custGeom>
                  <a:cxnLst>
                    <a:cxn ang="0">
                      <a:pos x="wd2" y="hd2"/>
                    </a:cxn>
                    <a:cxn ang="5400000">
                      <a:pos x="wd2" y="hd2"/>
                    </a:cxn>
                    <a:cxn ang="10800000">
                      <a:pos x="wd2" y="hd2"/>
                    </a:cxn>
                    <a:cxn ang="16200000">
                      <a:pos x="wd2" y="hd2"/>
                    </a:cxn>
                  </a:cxnLst>
                  <a:rect b="b" l="0" r="r" t="0"/>
                  <a:pathLst>
                    <a:path extrusionOk="0" h="21600" w="21600">
                      <a:moveTo>
                        <a:pt x="14850" y="6750"/>
                      </a:moveTo>
                      <a:cubicBezTo>
                        <a:pt x="14491" y="6750"/>
                        <a:pt x="14175" y="6539"/>
                        <a:pt x="14175" y="6300"/>
                      </a:cubicBezTo>
                      <a:cubicBezTo>
                        <a:pt x="14175" y="5330"/>
                        <a:pt x="11918" y="4950"/>
                        <a:pt x="10800" y="4950"/>
                      </a:cubicBezTo>
                      <a:cubicBezTo>
                        <a:pt x="10441" y="4950"/>
                        <a:pt x="10125" y="4739"/>
                        <a:pt x="10125" y="4500"/>
                      </a:cubicBezTo>
                      <a:cubicBezTo>
                        <a:pt x="10125" y="4261"/>
                        <a:pt x="10441" y="4050"/>
                        <a:pt x="10800" y="4050"/>
                      </a:cubicBezTo>
                      <a:cubicBezTo>
                        <a:pt x="12762" y="4050"/>
                        <a:pt x="15525" y="4739"/>
                        <a:pt x="15525" y="6300"/>
                      </a:cubicBezTo>
                      <a:cubicBezTo>
                        <a:pt x="15525" y="6539"/>
                        <a:pt x="15209" y="6750"/>
                        <a:pt x="14850" y="6750"/>
                      </a:cubicBezTo>
                      <a:close/>
                      <a:moveTo>
                        <a:pt x="10800" y="1800"/>
                      </a:moveTo>
                      <a:cubicBezTo>
                        <a:pt x="6982" y="1800"/>
                        <a:pt x="2700" y="3487"/>
                        <a:pt x="2700" y="6300"/>
                      </a:cubicBezTo>
                      <a:cubicBezTo>
                        <a:pt x="2700" y="7200"/>
                        <a:pt x="3248" y="8142"/>
                        <a:pt x="4134" y="8831"/>
                      </a:cubicBezTo>
                      <a:cubicBezTo>
                        <a:pt x="4535" y="9141"/>
                        <a:pt x="4999" y="9436"/>
                        <a:pt x="5421" y="9759"/>
                      </a:cubicBezTo>
                      <a:cubicBezTo>
                        <a:pt x="6919" y="10955"/>
                        <a:pt x="8184" y="12361"/>
                        <a:pt x="8395" y="13950"/>
                      </a:cubicBezTo>
                      <a:lnTo>
                        <a:pt x="13205" y="13950"/>
                      </a:lnTo>
                      <a:cubicBezTo>
                        <a:pt x="13416" y="12361"/>
                        <a:pt x="14681" y="10955"/>
                        <a:pt x="16179" y="9759"/>
                      </a:cubicBezTo>
                      <a:cubicBezTo>
                        <a:pt x="16601" y="9436"/>
                        <a:pt x="17065" y="9141"/>
                        <a:pt x="17466" y="8831"/>
                      </a:cubicBezTo>
                      <a:cubicBezTo>
                        <a:pt x="18352" y="8142"/>
                        <a:pt x="18900" y="7200"/>
                        <a:pt x="18900" y="6300"/>
                      </a:cubicBezTo>
                      <a:cubicBezTo>
                        <a:pt x="18900" y="3487"/>
                        <a:pt x="14618" y="1800"/>
                        <a:pt x="10800" y="1800"/>
                      </a:cubicBezTo>
                      <a:close/>
                      <a:moveTo>
                        <a:pt x="19427" y="10069"/>
                      </a:moveTo>
                      <a:cubicBezTo>
                        <a:pt x="17972" y="11138"/>
                        <a:pt x="16052" y="12642"/>
                        <a:pt x="15884" y="14147"/>
                      </a:cubicBezTo>
                      <a:cubicBezTo>
                        <a:pt x="16495" y="14386"/>
                        <a:pt x="16875" y="14836"/>
                        <a:pt x="16875" y="15300"/>
                      </a:cubicBezTo>
                      <a:cubicBezTo>
                        <a:pt x="16875" y="15638"/>
                        <a:pt x="16685" y="15961"/>
                        <a:pt x="16348" y="16200"/>
                      </a:cubicBezTo>
                      <a:cubicBezTo>
                        <a:pt x="16685" y="16439"/>
                        <a:pt x="16875" y="16762"/>
                        <a:pt x="16875" y="17100"/>
                      </a:cubicBezTo>
                      <a:cubicBezTo>
                        <a:pt x="16875" y="17564"/>
                        <a:pt x="16516" y="17986"/>
                        <a:pt x="15926" y="18239"/>
                      </a:cubicBezTo>
                      <a:cubicBezTo>
                        <a:pt x="16095" y="18436"/>
                        <a:pt x="16200" y="18675"/>
                        <a:pt x="16200" y="18900"/>
                      </a:cubicBezTo>
                      <a:cubicBezTo>
                        <a:pt x="16200" y="19814"/>
                        <a:pt x="15124" y="20250"/>
                        <a:pt x="13901" y="20250"/>
                      </a:cubicBezTo>
                      <a:cubicBezTo>
                        <a:pt x="13352" y="21066"/>
                        <a:pt x="12129" y="21600"/>
                        <a:pt x="10800" y="21600"/>
                      </a:cubicBezTo>
                      <a:cubicBezTo>
                        <a:pt x="9471" y="21600"/>
                        <a:pt x="8248" y="21066"/>
                        <a:pt x="7699" y="20250"/>
                      </a:cubicBezTo>
                      <a:cubicBezTo>
                        <a:pt x="6476" y="20250"/>
                        <a:pt x="5400" y="19814"/>
                        <a:pt x="5400" y="18900"/>
                      </a:cubicBezTo>
                      <a:cubicBezTo>
                        <a:pt x="5400" y="18675"/>
                        <a:pt x="5505" y="18436"/>
                        <a:pt x="5674" y="18239"/>
                      </a:cubicBezTo>
                      <a:cubicBezTo>
                        <a:pt x="5084" y="17986"/>
                        <a:pt x="4725" y="17564"/>
                        <a:pt x="4725" y="17100"/>
                      </a:cubicBezTo>
                      <a:cubicBezTo>
                        <a:pt x="4725" y="16762"/>
                        <a:pt x="4915" y="16439"/>
                        <a:pt x="5252" y="16200"/>
                      </a:cubicBezTo>
                      <a:cubicBezTo>
                        <a:pt x="4915" y="15961"/>
                        <a:pt x="4725" y="15638"/>
                        <a:pt x="4725" y="15300"/>
                      </a:cubicBezTo>
                      <a:cubicBezTo>
                        <a:pt x="4725" y="14836"/>
                        <a:pt x="5105" y="14386"/>
                        <a:pt x="5716" y="14147"/>
                      </a:cubicBezTo>
                      <a:cubicBezTo>
                        <a:pt x="5548" y="12642"/>
                        <a:pt x="3628" y="11138"/>
                        <a:pt x="2173" y="10069"/>
                      </a:cubicBezTo>
                      <a:cubicBezTo>
                        <a:pt x="717" y="9000"/>
                        <a:pt x="0" y="7748"/>
                        <a:pt x="0" y="6300"/>
                      </a:cubicBezTo>
                      <a:cubicBezTo>
                        <a:pt x="0" y="2475"/>
                        <a:pt x="5463" y="0"/>
                        <a:pt x="10800" y="0"/>
                      </a:cubicBezTo>
                      <a:cubicBezTo>
                        <a:pt x="16137" y="0"/>
                        <a:pt x="21600" y="2475"/>
                        <a:pt x="21600" y="6300"/>
                      </a:cubicBezTo>
                      <a:cubicBezTo>
                        <a:pt x="21600" y="7748"/>
                        <a:pt x="20883" y="9000"/>
                        <a:pt x="19427" y="10069"/>
                      </a:cubicBezTo>
                      <a:close/>
                    </a:path>
                  </a:pathLst>
                </a:custGeom>
                <a:solidFill>
                  <a:srgbClr val="FFFFFF"/>
                </a:solidFill>
                <a:ln cap="flat" w="12700">
                  <a:noFill/>
                  <a:miter lim="400000"/>
                </a:ln>
                <a:effectLst/>
              </p:spPr>
              <p:txBody>
                <a:bodyPr anchor="ctr"/>
                <a:lstStyle/>
                <a:p>
                  <a:pPr algn="ctr"/>
                  <a:endParaRPr/>
                </a:p>
              </p:txBody>
            </p:sp>
            <p:sp>
              <p:nvSpPr>
                <p:cNvPr id="28" name="ïşḻïďê-Right Arrow 27"/>
                <p:cNvSpPr/>
                <p:nvPr/>
              </p:nvSpPr>
              <p:spPr>
                <a:xfrm rot="5400000">
                  <a:off x="2845857" y="5257677"/>
                  <a:ext cx="268355" cy="268355"/>
                </a:xfrm>
                <a:prstGeom prst="rightArrow">
                  <a:avLst>
                    <a:gd fmla="val 32000" name="adj1"/>
                    <a:gd fmla="val 64000" name="adj2"/>
                  </a:avLst>
                </a:prstGeom>
                <a:solidFill>
                  <a:schemeClr val="bg1">
                    <a:lumMod val="85000"/>
                  </a:schemeClr>
                </a:solidFill>
                <a:ln w="12700">
                  <a:miter lim="400000"/>
                </a:ln>
              </p:spPr>
              <p:txBody>
                <a:bodyPr anchor="ctr"/>
                <a:lstStyle/>
                <a:p>
                  <a:pPr algn="ctr"/>
                  <a:endParaRPr/>
                </a:p>
              </p:txBody>
            </p:sp>
          </p:grpSp>
          <p:sp>
            <p:nvSpPr>
              <p:cNvPr id="24" name="ïşḻïďê-Rectangle 23"/>
              <p:cNvSpPr/>
              <p:nvPr/>
            </p:nvSpPr>
            <p:spPr>
              <a:xfrm>
                <a:off x="2245857" y="3756924"/>
                <a:ext cx="1107996" cy="276999"/>
              </a:xfrm>
              <a:prstGeom prst="rect">
                <a:avLst/>
              </a:prstGeom>
            </p:spPr>
            <p:txBody>
              <a:bodyPr wrap="none">
                <a:noAutofit/>
              </a:bodyPr>
              <a:lstStyle/>
              <a:p>
                <a:pPr algn="ctr"/>
                <a:r>
                  <a:rPr altLang="en-US" b="1" lang="zh-CN" sz="2000">
                    <a:solidFill>
                      <a:schemeClr val="accent1"/>
                    </a:solidFill>
                  </a:rPr>
                  <a:t>标题文本</a:t>
                </a:r>
              </a:p>
            </p:txBody>
          </p:sp>
          <p:sp>
            <p:nvSpPr>
              <p:cNvPr id="25" name="ïşḻïďê-Rectangle 24"/>
              <p:cNvSpPr/>
              <p:nvPr/>
            </p:nvSpPr>
            <p:spPr>
              <a:xfrm>
                <a:off x="4428396" y="4250722"/>
                <a:ext cx="3821379" cy="346249"/>
              </a:xfrm>
              <a:prstGeom prst="rect">
                <a:avLst/>
              </a:prstGeom>
            </p:spPr>
            <p:txBody>
              <a:bodyPr wrap="square">
                <a:noAutofit/>
              </a:bodyPr>
              <a:lstStyle/>
              <a:p>
                <a:pPr lvl="0">
                  <a:lnSpc>
                    <a:spcPct val="120000"/>
                  </a:lnSpc>
                  <a:spcBef>
                    <a:spcPct val="0"/>
                  </a:spcBef>
                  <a:defRPr/>
                </a:pPr>
                <a:r>
                  <a:rPr altLang="en-US" lang="zh-CN" sz="1400">
                    <a:cs typeface="+mn-ea"/>
                    <a:sym typeface="+mn-lt"/>
                  </a:rPr>
                  <a:t>点击此处更换文本</a:t>
                </a:r>
              </a:p>
            </p:txBody>
          </p:sp>
        </p:grpSp>
        <p:grpSp>
          <p:nvGrpSpPr>
            <p:cNvPr id="9" name="组合 8"/>
            <p:cNvGrpSpPr/>
            <p:nvPr/>
          </p:nvGrpSpPr>
          <p:grpSpPr>
            <a:xfrm>
              <a:off x="3104222" y="3035140"/>
              <a:ext cx="5993737" cy="959047"/>
              <a:chOff x="3104222" y="3035140"/>
              <a:chExt cx="5993737" cy="959047"/>
            </a:xfrm>
          </p:grpSpPr>
          <p:grpSp>
            <p:nvGrpSpPr>
              <p:cNvPr id="17" name="组合 16"/>
              <p:cNvGrpSpPr/>
              <p:nvPr/>
            </p:nvGrpSpPr>
            <p:grpSpPr>
              <a:xfrm>
                <a:off x="4239858" y="3035140"/>
                <a:ext cx="1158906" cy="761055"/>
                <a:chOff x="2816833" y="4254908"/>
                <a:chExt cx="1158906" cy="761055"/>
              </a:xfrm>
            </p:grpSpPr>
            <p:sp>
              <p:nvSpPr>
                <p:cNvPr id="20" name="ïşḻïďê-Freeform 19"/>
                <p:cNvSpPr/>
                <p:nvPr/>
              </p:nvSpPr>
              <p:spPr>
                <a:xfrm>
                  <a:off x="2816833" y="4254908"/>
                  <a:ext cx="1154172" cy="761055"/>
                </a:xfrm>
                <a:custGeom>
                  <a:cxnLst>
                    <a:cxn ang="0">
                      <a:pos x="wd2" y="hd2"/>
                    </a:cxn>
                    <a:cxn ang="5400000">
                      <a:pos x="wd2" y="hd2"/>
                    </a:cxn>
                    <a:cxn ang="10800000">
                      <a:pos x="wd2" y="hd2"/>
                    </a:cxn>
                    <a:cxn ang="16200000">
                      <a:pos x="wd2" y="hd2"/>
                    </a:cxn>
                  </a:cxnLst>
                  <a:rect b="b" l="0" r="r" t="0"/>
                  <a:pathLst>
                    <a:path extrusionOk="0" h="21600" w="21600">
                      <a:moveTo>
                        <a:pt x="9242" y="21600"/>
                      </a:moveTo>
                      <a:lnTo>
                        <a:pt x="9202" y="12826"/>
                      </a:lnTo>
                      <a:lnTo>
                        <a:pt x="0" y="12826"/>
                      </a:lnTo>
                      <a:lnTo>
                        <a:pt x="0" y="0"/>
                      </a:lnTo>
                      <a:lnTo>
                        <a:pt x="21600" y="0"/>
                      </a:lnTo>
                      <a:lnTo>
                        <a:pt x="21600" y="12826"/>
                      </a:lnTo>
                    </a:path>
                  </a:pathLst>
                </a:custGeom>
                <a:solidFill>
                  <a:schemeClr val="accent2"/>
                </a:solidFill>
                <a:ln cap="flat" w="12700">
                  <a:noFill/>
                  <a:miter lim="400000"/>
                </a:ln>
                <a:effectLst/>
              </p:spPr>
              <p:txBody>
                <a:bodyPr anchor="ctr"/>
                <a:lstStyle/>
                <a:p>
                  <a:pPr algn="ctr"/>
                  <a:endParaRPr/>
                </a:p>
              </p:txBody>
            </p:sp>
            <p:sp>
              <p:nvSpPr>
                <p:cNvPr id="21" name="ïşḻïďê-Freeform 20"/>
                <p:cNvSpPr/>
                <p:nvPr/>
              </p:nvSpPr>
              <p:spPr>
                <a:xfrm>
                  <a:off x="3005371" y="4353287"/>
                  <a:ext cx="194752" cy="238418"/>
                </a:xfrm>
                <a:custGeom>
                  <a:cxnLst>
                    <a:cxn ang="0">
                      <a:pos x="wd2" y="hd2"/>
                    </a:cxn>
                    <a:cxn ang="5400000">
                      <a:pos x="wd2" y="hd2"/>
                    </a:cxn>
                    <a:cxn ang="10800000">
                      <a:pos x="wd2" y="hd2"/>
                    </a:cxn>
                    <a:cxn ang="16200000">
                      <a:pos x="wd2" y="hd2"/>
                    </a:cxn>
                  </a:cxnLst>
                  <a:rect b="b" l="0" r="r" t="0"/>
                  <a:pathLst>
                    <a:path extrusionOk="0" h="21368" w="21543">
                      <a:moveTo>
                        <a:pt x="9210" y="17445"/>
                      </a:moveTo>
                      <a:lnTo>
                        <a:pt x="6091" y="18421"/>
                      </a:lnTo>
                      <a:cubicBezTo>
                        <a:pt x="5969" y="18459"/>
                        <a:pt x="5833" y="18428"/>
                        <a:pt x="5754" y="18344"/>
                      </a:cubicBezTo>
                      <a:cubicBezTo>
                        <a:pt x="5352" y="17930"/>
                        <a:pt x="4874" y="17519"/>
                        <a:pt x="4113" y="17070"/>
                      </a:cubicBezTo>
                      <a:cubicBezTo>
                        <a:pt x="3351" y="16622"/>
                        <a:pt x="2722" y="16380"/>
                        <a:pt x="2113" y="16197"/>
                      </a:cubicBezTo>
                      <a:cubicBezTo>
                        <a:pt x="1990" y="16160"/>
                        <a:pt x="1912" y="16066"/>
                        <a:pt x="1920" y="15959"/>
                      </a:cubicBezTo>
                      <a:lnTo>
                        <a:pt x="2107" y="13255"/>
                      </a:lnTo>
                      <a:lnTo>
                        <a:pt x="2945" y="12321"/>
                      </a:lnTo>
                      <a:cubicBezTo>
                        <a:pt x="2945" y="12321"/>
                        <a:pt x="4821" y="12112"/>
                        <a:pt x="7270" y="13556"/>
                      </a:cubicBezTo>
                      <a:cubicBezTo>
                        <a:pt x="9715" y="14998"/>
                        <a:pt x="10050" y="16510"/>
                        <a:pt x="10050" y="16510"/>
                      </a:cubicBezTo>
                      <a:cubicBezTo>
                        <a:pt x="10050" y="16510"/>
                        <a:pt x="9210" y="17445"/>
                        <a:pt x="9210" y="17445"/>
                      </a:cubicBezTo>
                      <a:close/>
                      <a:moveTo>
                        <a:pt x="17932" y="1607"/>
                      </a:moveTo>
                      <a:cubicBezTo>
                        <a:pt x="15041" y="-99"/>
                        <a:pt x="12983" y="-62"/>
                        <a:pt x="12201" y="41"/>
                      </a:cubicBezTo>
                      <a:cubicBezTo>
                        <a:pt x="11981" y="69"/>
                        <a:pt x="11796" y="172"/>
                        <a:pt x="11667" y="317"/>
                      </a:cubicBezTo>
                      <a:lnTo>
                        <a:pt x="4613" y="8201"/>
                      </a:lnTo>
                      <a:lnTo>
                        <a:pt x="1158" y="12064"/>
                      </a:lnTo>
                      <a:cubicBezTo>
                        <a:pt x="735" y="12537"/>
                        <a:pt x="491" y="13098"/>
                        <a:pt x="453" y="13681"/>
                      </a:cubicBezTo>
                      <a:lnTo>
                        <a:pt x="1" y="20638"/>
                      </a:lnTo>
                      <a:cubicBezTo>
                        <a:pt x="-31" y="21139"/>
                        <a:pt x="584" y="21501"/>
                        <a:pt x="1161" y="21322"/>
                      </a:cubicBezTo>
                      <a:lnTo>
                        <a:pt x="9186" y="18835"/>
                      </a:lnTo>
                      <a:cubicBezTo>
                        <a:pt x="9862" y="18625"/>
                        <a:pt x="10450" y="18260"/>
                        <a:pt x="10874" y="17785"/>
                      </a:cubicBezTo>
                      <a:lnTo>
                        <a:pt x="13690" y="14637"/>
                      </a:lnTo>
                      <a:lnTo>
                        <a:pt x="21378" y="6041"/>
                      </a:lnTo>
                      <a:cubicBezTo>
                        <a:pt x="21514" y="5889"/>
                        <a:pt x="21569" y="5704"/>
                        <a:pt x="21531" y="5518"/>
                      </a:cubicBezTo>
                      <a:cubicBezTo>
                        <a:pt x="21403" y="4867"/>
                        <a:pt x="20787" y="3289"/>
                        <a:pt x="17932" y="1607"/>
                      </a:cubicBezTo>
                      <a:close/>
                    </a:path>
                  </a:pathLst>
                </a:custGeom>
                <a:solidFill>
                  <a:srgbClr val="FFFFFF"/>
                </a:solidFill>
                <a:ln cap="flat" w="12700">
                  <a:noFill/>
                  <a:miter lim="400000"/>
                </a:ln>
                <a:effectLst/>
              </p:spPr>
              <p:txBody>
                <a:bodyPr anchor="ctr"/>
                <a:lstStyle/>
                <a:p>
                  <a:pPr algn="ctr"/>
                  <a:endParaRPr/>
                </a:p>
              </p:txBody>
            </p:sp>
            <p:sp>
              <p:nvSpPr>
                <p:cNvPr id="22" name="ïşḻïďê-Right Arrow 21"/>
                <p:cNvSpPr/>
                <p:nvPr/>
              </p:nvSpPr>
              <p:spPr>
                <a:xfrm rot="5400000">
                  <a:off x="3707384" y="4609124"/>
                  <a:ext cx="268355" cy="268355"/>
                </a:xfrm>
                <a:prstGeom prst="rightArrow">
                  <a:avLst>
                    <a:gd fmla="val 32000" name="adj1"/>
                    <a:gd fmla="val 64000" name="adj2"/>
                  </a:avLst>
                </a:prstGeom>
                <a:solidFill>
                  <a:schemeClr val="bg1">
                    <a:lumMod val="85000"/>
                  </a:schemeClr>
                </a:solidFill>
                <a:ln w="12700">
                  <a:miter lim="400000"/>
                </a:ln>
              </p:spPr>
              <p:txBody>
                <a:bodyPr anchor="ctr"/>
                <a:lstStyle/>
                <a:p>
                  <a:pPr algn="ctr"/>
                  <a:endParaRPr/>
                </a:p>
              </p:txBody>
            </p:sp>
          </p:grpSp>
          <p:sp>
            <p:nvSpPr>
              <p:cNvPr id="18" name="ïşḻïďê-Rectangle 17"/>
              <p:cNvSpPr/>
              <p:nvPr/>
            </p:nvSpPr>
            <p:spPr>
              <a:xfrm>
                <a:off x="3104222" y="3114228"/>
                <a:ext cx="1107996" cy="276999"/>
              </a:xfrm>
              <a:prstGeom prst="rect">
                <a:avLst/>
              </a:prstGeom>
            </p:spPr>
            <p:txBody>
              <a:bodyPr wrap="none">
                <a:noAutofit/>
              </a:bodyPr>
              <a:lstStyle/>
              <a:p>
                <a:pPr algn="ctr"/>
                <a:r>
                  <a:rPr altLang="en-US" b="1" lang="zh-CN" sz="2000">
                    <a:solidFill>
                      <a:schemeClr val="accent2"/>
                    </a:solidFill>
                  </a:rPr>
                  <a:t>标题文本</a:t>
                </a:r>
              </a:p>
            </p:txBody>
          </p:sp>
          <p:sp>
            <p:nvSpPr>
              <p:cNvPr id="19" name="ïşḻïďê-Rectangle 18"/>
              <p:cNvSpPr/>
              <p:nvPr/>
            </p:nvSpPr>
            <p:spPr>
              <a:xfrm>
                <a:off x="5276580" y="3647938"/>
                <a:ext cx="3821379" cy="346249"/>
              </a:xfrm>
              <a:prstGeom prst="rect">
                <a:avLst/>
              </a:prstGeom>
            </p:spPr>
            <p:txBody>
              <a:bodyPr wrap="square">
                <a:noAutofit/>
              </a:bodyPr>
              <a:lstStyle/>
              <a:p>
                <a:pPr lvl="0">
                  <a:lnSpc>
                    <a:spcPct val="120000"/>
                  </a:lnSpc>
                  <a:spcBef>
                    <a:spcPct val="0"/>
                  </a:spcBef>
                  <a:defRPr/>
                </a:pPr>
                <a:r>
                  <a:rPr altLang="en-US" lang="zh-CN" sz="1400">
                    <a:cs typeface="+mn-ea"/>
                    <a:sym typeface="+mn-lt"/>
                  </a:rPr>
                  <a:t>点击此处更换文本</a:t>
                </a:r>
              </a:p>
            </p:txBody>
          </p:sp>
        </p:grpSp>
        <p:grpSp>
          <p:nvGrpSpPr>
            <p:cNvPr id="10" name="组合 9"/>
            <p:cNvGrpSpPr/>
            <p:nvPr/>
          </p:nvGrpSpPr>
          <p:grpSpPr>
            <a:xfrm>
              <a:off x="3959317" y="2162262"/>
              <a:ext cx="5986826" cy="960449"/>
              <a:chOff x="3959317" y="2384884"/>
              <a:chExt cx="5986826" cy="960449"/>
            </a:xfrm>
          </p:grpSpPr>
          <p:grpSp>
            <p:nvGrpSpPr>
              <p:cNvPr id="11" name="组合 10"/>
              <p:cNvGrpSpPr/>
              <p:nvPr/>
            </p:nvGrpSpPr>
            <p:grpSpPr>
              <a:xfrm>
                <a:off x="5090219" y="2384884"/>
                <a:ext cx="1158063" cy="761048"/>
                <a:chOff x="3667194" y="3604652"/>
                <a:chExt cx="1158063" cy="761048"/>
              </a:xfrm>
            </p:grpSpPr>
            <p:sp>
              <p:nvSpPr>
                <p:cNvPr id="14" name="ïşḻïďê-Freeform 13"/>
                <p:cNvSpPr/>
                <p:nvPr/>
              </p:nvSpPr>
              <p:spPr>
                <a:xfrm>
                  <a:off x="3667194" y="3604652"/>
                  <a:ext cx="1154172" cy="761048"/>
                </a:xfrm>
                <a:custGeom>
                  <a:cxnLst>
                    <a:cxn ang="0">
                      <a:pos x="wd2" y="hd2"/>
                    </a:cxn>
                    <a:cxn ang="5400000">
                      <a:pos x="wd2" y="hd2"/>
                    </a:cxn>
                    <a:cxn ang="10800000">
                      <a:pos x="wd2" y="hd2"/>
                    </a:cxn>
                    <a:cxn ang="16200000">
                      <a:pos x="wd2" y="hd2"/>
                    </a:cxn>
                  </a:cxnLst>
                  <a:rect b="b" l="0" r="r" t="0"/>
                  <a:pathLst>
                    <a:path extrusionOk="0" h="21600" w="21600">
                      <a:moveTo>
                        <a:pt x="9242" y="21600"/>
                      </a:moveTo>
                      <a:lnTo>
                        <a:pt x="9202" y="12827"/>
                      </a:lnTo>
                      <a:lnTo>
                        <a:pt x="0" y="12827"/>
                      </a:lnTo>
                      <a:lnTo>
                        <a:pt x="0" y="0"/>
                      </a:lnTo>
                      <a:lnTo>
                        <a:pt x="21600" y="0"/>
                      </a:lnTo>
                      <a:lnTo>
                        <a:pt x="21600" y="12827"/>
                      </a:lnTo>
                    </a:path>
                  </a:pathLst>
                </a:custGeom>
                <a:solidFill>
                  <a:schemeClr val="accent3"/>
                </a:solidFill>
                <a:ln cap="flat" w="12700">
                  <a:noFill/>
                  <a:miter lim="400000"/>
                </a:ln>
                <a:effectLst/>
              </p:spPr>
              <p:txBody>
                <a:bodyPr anchor="ctr"/>
                <a:lstStyle/>
                <a:p>
                  <a:pPr algn="ctr"/>
                  <a:endParaRPr/>
                </a:p>
              </p:txBody>
            </p:sp>
            <p:sp>
              <p:nvSpPr>
                <p:cNvPr id="15" name="ïşḻïďê-Freeform 14"/>
                <p:cNvSpPr/>
                <p:nvPr/>
              </p:nvSpPr>
              <p:spPr>
                <a:xfrm>
                  <a:off x="3818348" y="3713140"/>
                  <a:ext cx="230888" cy="230864"/>
                </a:xfrm>
                <a:custGeom>
                  <a:cxnLst>
                    <a:cxn ang="0">
                      <a:pos x="wd2" y="hd2"/>
                    </a:cxn>
                    <a:cxn ang="5400000">
                      <a:pos x="wd2" y="hd2"/>
                    </a:cxn>
                    <a:cxn ang="10800000">
                      <a:pos x="wd2" y="hd2"/>
                    </a:cxn>
                    <a:cxn ang="16200000">
                      <a:pos x="wd2" y="hd2"/>
                    </a:cxn>
                  </a:cxnLst>
                  <a:rect b="b" l="0" r="r" t="0"/>
                  <a:pathLst>
                    <a:path extrusionOk="0" h="21473" w="21395">
                      <a:moveTo>
                        <a:pt x="2579" y="8408"/>
                      </a:moveTo>
                      <a:cubicBezTo>
                        <a:pt x="2579" y="5192"/>
                        <a:pt x="5174" y="2587"/>
                        <a:pt x="8377" y="2587"/>
                      </a:cubicBezTo>
                      <a:cubicBezTo>
                        <a:pt x="11581" y="2587"/>
                        <a:pt x="14435" y="5451"/>
                        <a:pt x="14435" y="8668"/>
                      </a:cubicBezTo>
                      <a:cubicBezTo>
                        <a:pt x="14435" y="11882"/>
                        <a:pt x="11838" y="14489"/>
                        <a:pt x="8636" y="14489"/>
                      </a:cubicBezTo>
                      <a:cubicBezTo>
                        <a:pt x="5432" y="14488"/>
                        <a:pt x="2579" y="11622"/>
                        <a:pt x="2579" y="8408"/>
                      </a:cubicBezTo>
                      <a:close/>
                      <a:moveTo>
                        <a:pt x="20915" y="18167"/>
                      </a:moveTo>
                      <a:lnTo>
                        <a:pt x="15797" y="13031"/>
                      </a:lnTo>
                      <a:cubicBezTo>
                        <a:pt x="16569" y="11760"/>
                        <a:pt x="17014" y="10265"/>
                        <a:pt x="17014" y="8668"/>
                      </a:cubicBezTo>
                      <a:cubicBezTo>
                        <a:pt x="17014" y="4023"/>
                        <a:pt x="13004" y="0"/>
                        <a:pt x="8377" y="0"/>
                      </a:cubicBezTo>
                      <a:cubicBezTo>
                        <a:pt x="3750" y="-1"/>
                        <a:pt x="0" y="3764"/>
                        <a:pt x="0" y="8408"/>
                      </a:cubicBezTo>
                      <a:cubicBezTo>
                        <a:pt x="0" y="13051"/>
                        <a:pt x="4010" y="17076"/>
                        <a:pt x="8636" y="17076"/>
                      </a:cubicBezTo>
                      <a:cubicBezTo>
                        <a:pt x="10175" y="17076"/>
                        <a:pt x="11615" y="16655"/>
                        <a:pt x="12854" y="15928"/>
                      </a:cubicBezTo>
                      <a:lnTo>
                        <a:pt x="17998" y="21095"/>
                      </a:lnTo>
                      <a:cubicBezTo>
                        <a:pt x="18502" y="21599"/>
                        <a:pt x="19318" y="21599"/>
                        <a:pt x="19821" y="21095"/>
                      </a:cubicBezTo>
                      <a:lnTo>
                        <a:pt x="21098" y="19813"/>
                      </a:lnTo>
                      <a:cubicBezTo>
                        <a:pt x="21600" y="19309"/>
                        <a:pt x="21417" y="18671"/>
                        <a:pt x="20915" y="18167"/>
                      </a:cubicBezTo>
                      <a:close/>
                    </a:path>
                  </a:pathLst>
                </a:custGeom>
                <a:solidFill>
                  <a:srgbClr val="FFFFFF"/>
                </a:solidFill>
                <a:ln cap="flat" w="12700">
                  <a:noFill/>
                  <a:miter lim="400000"/>
                </a:ln>
                <a:effectLst/>
              </p:spPr>
              <p:txBody>
                <a:bodyPr anchor="ctr"/>
                <a:lstStyle/>
                <a:p>
                  <a:pPr algn="ctr"/>
                  <a:endParaRPr/>
                </a:p>
              </p:txBody>
            </p:sp>
            <p:sp>
              <p:nvSpPr>
                <p:cNvPr id="16" name="ïşḻïďê-Right Arrow 15"/>
                <p:cNvSpPr/>
                <p:nvPr/>
              </p:nvSpPr>
              <p:spPr>
                <a:xfrm rot="5400000">
                  <a:off x="4556902" y="3956089"/>
                  <a:ext cx="268355" cy="268355"/>
                </a:xfrm>
                <a:prstGeom prst="rightArrow">
                  <a:avLst>
                    <a:gd fmla="val 32000" name="adj1"/>
                    <a:gd fmla="val 64000" name="adj2"/>
                  </a:avLst>
                </a:prstGeom>
                <a:solidFill>
                  <a:schemeClr val="bg1">
                    <a:lumMod val="85000"/>
                  </a:schemeClr>
                </a:solidFill>
                <a:ln w="12700">
                  <a:miter lim="400000"/>
                </a:ln>
              </p:spPr>
              <p:txBody>
                <a:bodyPr anchor="ctr"/>
                <a:lstStyle/>
                <a:p>
                  <a:pPr algn="ctr"/>
                  <a:endParaRPr/>
                </a:p>
              </p:txBody>
            </p:sp>
          </p:grpSp>
          <p:sp>
            <p:nvSpPr>
              <p:cNvPr id="12" name="ïşḻïďê-Rectangle 11"/>
              <p:cNvSpPr/>
              <p:nvPr/>
            </p:nvSpPr>
            <p:spPr>
              <a:xfrm>
                <a:off x="3959317" y="2447237"/>
                <a:ext cx="1107996" cy="276999"/>
              </a:xfrm>
              <a:prstGeom prst="rect">
                <a:avLst/>
              </a:prstGeom>
            </p:spPr>
            <p:txBody>
              <a:bodyPr wrap="none">
                <a:noAutofit/>
              </a:bodyPr>
              <a:lstStyle/>
              <a:p>
                <a:pPr algn="ctr"/>
                <a:r>
                  <a:rPr altLang="en-US" b="1" lang="zh-CN" sz="2000">
                    <a:solidFill>
                      <a:schemeClr val="accent3"/>
                    </a:solidFill>
                  </a:rPr>
                  <a:t>标题文本</a:t>
                </a:r>
              </a:p>
            </p:txBody>
          </p:sp>
          <p:sp>
            <p:nvSpPr>
              <p:cNvPr id="13" name="ïşḻïďê-Rectangle 12"/>
              <p:cNvSpPr/>
              <p:nvPr/>
            </p:nvSpPr>
            <p:spPr>
              <a:xfrm>
                <a:off x="6124764" y="2999084"/>
                <a:ext cx="3821379" cy="346249"/>
              </a:xfrm>
              <a:prstGeom prst="rect">
                <a:avLst/>
              </a:prstGeom>
            </p:spPr>
            <p:txBody>
              <a:bodyPr wrap="square">
                <a:noAutofit/>
              </a:bodyPr>
              <a:lstStyle/>
              <a:p>
                <a:pPr lvl="0">
                  <a:lnSpc>
                    <a:spcPct val="120000"/>
                  </a:lnSpc>
                  <a:spcBef>
                    <a:spcPct val="0"/>
                  </a:spcBef>
                  <a:defRPr/>
                </a:pPr>
                <a:r>
                  <a:rPr altLang="en-US" lang="zh-CN" sz="1400">
                    <a:cs typeface="+mn-ea"/>
                    <a:sym typeface="+mn-lt"/>
                  </a:rPr>
                  <a:t>点击此处更换文本</a:t>
                </a:r>
              </a:p>
            </p:txBody>
          </p:sp>
        </p:grpSp>
      </p:grpSp>
    </p:spTree>
    <p:custDataLst>
      <p:tags r:id="rId4"/>
    </p:custDataLst>
    <p:extLst>
      <p:ext uri="{BB962C8B-B14F-4D97-AF65-F5344CB8AC3E}">
        <p14:creationId val="3946849430"/>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7"/>
                                        </p:tgtEl>
                                        <p:attrNameLst>
                                          <p:attrName>style.visibility</p:attrName>
                                        </p:attrNameLst>
                                      </p:cBhvr>
                                      <p:to>
                                        <p:strVal val="visible"/>
                                      </p:to>
                                    </p:set>
                                    <p:animEffect filter="wipe(left)" transition="in">
                                      <p:cBhvr>
                                        <p:cTn dur="5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10">
            <a:lum/>
          </a:blip>
          <a:stretch>
            <a:fillRect b="-9000" t="-9000"/>
          </a:stretch>
        </a:blipFill>
        <a:effectLst/>
      </p:bgPr>
    </p:bg>
    <p:spTree>
      <p:nvGrpSpPr>
        <p:cNvPr id="1" name=""/>
        <p:cNvGrpSpPr/>
        <p:nvPr/>
      </p:nvGrpSpPr>
      <p:grpSpPr>
        <a:xfrm>
          <a:off x="0" y="0"/>
          <a:ext cx="0" cy="0"/>
        </a:xfrm>
      </p:grpSpPr>
      <p:grpSp>
        <p:nvGrpSpPr>
          <p:cNvPr id="2" name="组合 1"/>
          <p:cNvGrpSpPr/>
          <p:nvPr/>
        </p:nvGrpSpPr>
        <p:grpSpPr>
          <a:xfrm>
            <a:off x="1785222" y="1828800"/>
            <a:ext cx="3301509" cy="3282306"/>
            <a:chOff x="1785222" y="1828800"/>
            <a:chExt cx="3301509" cy="3282306"/>
          </a:xfrm>
        </p:grpSpPr>
        <p:sp>
          <p:nvSpPr>
            <p:cNvPr id="24" name="MH_Others_1"/>
            <p:cNvSpPr/>
            <p:nvPr>
              <p:custDataLst>
                <p:tags r:id="rId4"/>
              </p:custDataLst>
            </p:nvPr>
          </p:nvSpPr>
          <p:spPr>
            <a:xfrm>
              <a:off x="2504984" y="2554962"/>
              <a:ext cx="1803016" cy="18030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3" name="MH_Others_2"/>
            <p:cNvSpPr/>
            <p:nvPr>
              <p:custDataLst>
                <p:tags r:id="rId5"/>
              </p:custDataLst>
            </p:nvPr>
          </p:nvSpPr>
          <p:spPr>
            <a:xfrm>
              <a:off x="1785222" y="1828800"/>
              <a:ext cx="3282308" cy="3282306"/>
            </a:xfrm>
            <a:prstGeom prst="ellipse">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15" name="MH_Others_3"/>
            <p:cNvSpPr/>
            <p:nvPr>
              <p:custDataLst>
                <p:tags r:id="rId6"/>
              </p:custDataLst>
            </p:nvPr>
          </p:nvSpPr>
          <p:spPr>
            <a:xfrm>
              <a:off x="4817379" y="2695898"/>
              <a:ext cx="269352" cy="2693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2400">
                <a:solidFill>
                  <a:srgbClr val="FFFFFF"/>
                </a:solidFill>
                <a:cs typeface="+mn-ea"/>
                <a:sym typeface="+mn-lt"/>
              </a:endParaRPr>
            </a:p>
          </p:txBody>
        </p:sp>
        <p:sp>
          <p:nvSpPr>
            <p:cNvPr id="4" name="MH_Number"/>
            <p:cNvSpPr/>
            <p:nvPr>
              <p:custDataLst>
                <p:tags r:id="rId7"/>
              </p:custDataLst>
            </p:nvPr>
          </p:nvSpPr>
          <p:spPr>
            <a:xfrm>
              <a:off x="2629838" y="2695898"/>
              <a:ext cx="1538428" cy="153842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wrap="square">
              <a:normAutofit fontScale="92500" lnSpcReduction="10000"/>
            </a:bodyPr>
            <a:lstStyle/>
            <a:p>
              <a:pPr algn="ctr" lvl="0"/>
              <a:r>
                <a:rPr altLang="zh-CN" lang="en-US" sz="8000">
                  <a:solidFill>
                    <a:srgbClr val="FFFFFF"/>
                  </a:solidFill>
                  <a:cs typeface="+mn-ea"/>
                  <a:sym typeface="+mn-lt"/>
                </a:rPr>
                <a:t>3</a:t>
              </a:r>
            </a:p>
          </p:txBody>
        </p:sp>
      </p:grpSp>
      <p:sp>
        <p:nvSpPr>
          <p:cNvPr id="7" name="PA_MH_Title"/>
          <p:cNvSpPr>
            <a:spLocks noChangeArrowheads="1"/>
          </p:cNvSpPr>
          <p:nvPr>
            <p:custDataLst>
              <p:tags r:id="rId8"/>
            </p:custDataLst>
          </p:nvPr>
        </p:nvSpPr>
        <p:spPr bwMode="auto">
          <a:xfrm>
            <a:off x="5212986" y="2570423"/>
            <a:ext cx="5226414" cy="85857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lIns="36000" rIns="0" tIns="0" wrap="square">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eaLnBrk="1" hangingPunct="1">
              <a:lnSpc>
                <a:spcPct val="130000"/>
              </a:lnSpc>
              <a:spcBef>
                <a:spcPct val="0"/>
              </a:spcBef>
              <a:buFont charset="0" panose="020b0604020202020204" pitchFamily="34" typeface="Arial"/>
              <a:buNone/>
            </a:pPr>
            <a:r>
              <a:rPr altLang="en-US" lang="zh-CN" spc="600" sz="3200">
                <a:latin typeface="+mn-lt"/>
                <a:ea typeface="+mn-ea"/>
                <a:cs typeface="+mn-ea"/>
                <a:sym typeface="+mn-lt"/>
              </a:rPr>
              <a:t>产品经营</a:t>
            </a:r>
          </a:p>
        </p:txBody>
      </p:sp>
      <p:sp>
        <p:nvSpPr>
          <p:cNvPr id="8" name="PA_MH_Title"/>
          <p:cNvSpPr txBox="1">
            <a:spLocks noChangeArrowheads="1"/>
          </p:cNvSpPr>
          <p:nvPr>
            <p:custDataLst>
              <p:tags r:id="rId9"/>
            </p:custDataLst>
          </p:nvPr>
        </p:nvSpPr>
        <p:spPr bwMode="auto">
          <a:xfrm>
            <a:off x="5212986" y="3451390"/>
            <a:ext cx="4433833" cy="16116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lIns="0" rIns="0" tIns="0" wrap="square">
            <a:normAutofit/>
          </a:bodyPr>
          <a:lstStyle>
            <a:defPPr>
              <a:defRPr lang="zh-CN"/>
            </a:defPPr>
            <a:lvl1pPr>
              <a:defRPr>
                <a:latin charset="-122" panose="02010600040101010101" pitchFamily="2" typeface="华文细黑"/>
                <a:ea charset="-122" panose="02010600040101010101" pitchFamily="2" typeface="华文细黑"/>
              </a:defRPr>
            </a:lvl1pPr>
            <a:lvl2pPr indent="-285750" marL="742950">
              <a:defRPr>
                <a:latin charset="0" panose="020b0606020202030204" pitchFamily="34" typeface="Arial Narrow"/>
                <a:ea charset="-122" panose="02010600030101010101" pitchFamily="2" typeface="宋体"/>
              </a:defRPr>
            </a:lvl2pPr>
            <a:lvl3pPr indent="-228600" marL="1143000">
              <a:defRPr>
                <a:latin charset="0" panose="020b0606020202030204" pitchFamily="34" typeface="Arial Narrow"/>
                <a:ea charset="-122" panose="02010600030101010101" pitchFamily="2" typeface="宋体"/>
              </a:defRPr>
            </a:lvl3pPr>
            <a:lvl4pPr indent="-228600" marL="1600200">
              <a:defRPr>
                <a:latin charset="0" panose="020b0606020202030204" pitchFamily="34" typeface="Arial Narrow"/>
                <a:ea charset="-122" panose="02010600030101010101" pitchFamily="2" typeface="宋体"/>
              </a:defRPr>
            </a:lvl4pPr>
            <a:lvl5pPr indent="-228600" marL="2057400">
              <a:defRPr>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latin charset="0" panose="020b0606020202030204" pitchFamily="34" typeface="Arial Narrow"/>
                <a:ea charset="-122" panose="02010600030101010101" pitchFamily="2" typeface="宋体"/>
              </a:defRPr>
            </a:lvl9pPr>
          </a:lstStyle>
          <a:p>
            <a:pPr>
              <a:lnSpc>
                <a:spcPct val="150000"/>
              </a:lnSpc>
            </a:pPr>
            <a:r>
              <a:rPr altLang="en-US" lang="zh-CN" sz="1600">
                <a:latin typeface="+mn-lt"/>
                <a:ea typeface="+mn-ea"/>
                <a:cs typeface="+mn-ea"/>
                <a:sym typeface="+mn-lt"/>
              </a:rPr>
              <a:t>点击此处更换文本点击此处更换文本点击此处更换文本点击此处更换文本点击此处更换文本</a:t>
            </a:r>
          </a:p>
        </p:txBody>
      </p:sp>
    </p:spTree>
    <p:custDataLst>
      <p:tags r:id="rId11"/>
    </p:custDataLst>
    <p:extLst>
      <p:ext uri="{BB962C8B-B14F-4D97-AF65-F5344CB8AC3E}">
        <p14:creationId val="657779688"/>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1"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heel(1)" transition="in">
                                      <p:cBhvr>
                                        <p:cTn dur="2000" id="7"/>
                                        <p:tgtEl>
                                          <p:spTgt spid="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41" presetSubtype="0">
                                  <p:stCondLst>
                                    <p:cond delay="0"/>
                                  </p:stCondLst>
                                  <p:iterate type="lt">
                                    <p:tmPct val="10000"/>
                                  </p:iterate>
                                  <p:childTnLst>
                                    <p:set>
                                      <p:cBhvr>
                                        <p:cTn dur="1" fill="hold" id="11">
                                          <p:stCondLst>
                                            <p:cond delay="0"/>
                                          </p:stCondLst>
                                        </p:cTn>
                                        <p:tgtEl>
                                          <p:spTgt spid="7"/>
                                        </p:tgtEl>
                                        <p:attrNameLst>
                                          <p:attrName>style.visibility</p:attrName>
                                        </p:attrNameLst>
                                      </p:cBhvr>
                                      <p:to>
                                        <p:strVal val="visible"/>
                                      </p:to>
                                    </p:set>
                                    <p:anim calcmode="lin" valueType="num">
                                      <p:cBhvr>
                                        <p:cTn dur="500" fill="hold" id="12"/>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7"/>
                                        </p:tgtEl>
                                        <p:attrNameLst>
                                          <p:attrName>ppt_y</p:attrName>
                                        </p:attrNameLst>
                                      </p:cBhvr>
                                      <p:tavLst>
                                        <p:tav tm="0">
                                          <p:val>
                                            <p:strVal val="#ppt_y"/>
                                          </p:val>
                                        </p:tav>
                                        <p:tav tm="100000">
                                          <p:val>
                                            <p:strVal val="#ppt_y"/>
                                          </p:val>
                                        </p:tav>
                                      </p:tavLst>
                                    </p:anim>
                                    <p:anim calcmode="lin" valueType="num">
                                      <p:cBhvr>
                                        <p:cTn dur="500" fill="hold" id="14"/>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7"/>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42" presetSubtype="0">
                                  <p:stCondLst>
                                    <p:cond delay="0"/>
                                  </p:stCondLst>
                                  <p:childTnLst>
                                    <p:set>
                                      <p:cBhvr>
                                        <p:cTn dur="1" fill="hold" id="20">
                                          <p:stCondLst>
                                            <p:cond delay="0"/>
                                          </p:stCondLst>
                                        </p:cTn>
                                        <p:tgtEl>
                                          <p:spTgt spid="8"/>
                                        </p:tgtEl>
                                        <p:attrNameLst>
                                          <p:attrName>style.visibility</p:attrName>
                                        </p:attrNameLst>
                                      </p:cBhvr>
                                      <p:to>
                                        <p:strVal val="visible"/>
                                      </p:to>
                                    </p:set>
                                    <p:animEffect filter="fade" transition="in">
                                      <p:cBhvr>
                                        <p:cTn dur="1000" id="21"/>
                                        <p:tgtEl>
                                          <p:spTgt spid="8"/>
                                        </p:tgtEl>
                                      </p:cBhvr>
                                    </p:animEffect>
                                    <p:anim calcmode="lin" valueType="num">
                                      <p:cBhvr>
                                        <p:cTn dur="1000" fill="hold" id="22"/>
                                        <p:tgtEl>
                                          <p:spTgt spid="8"/>
                                        </p:tgtEl>
                                        <p:attrNameLst>
                                          <p:attrName>ppt_x</p:attrName>
                                        </p:attrNameLst>
                                      </p:cBhvr>
                                      <p:tavLst>
                                        <p:tav tm="0">
                                          <p:val>
                                            <p:strVal val="#ppt_x"/>
                                          </p:val>
                                        </p:tav>
                                        <p:tav tm="100000">
                                          <p:val>
                                            <p:strVal val="#ppt_x"/>
                                          </p:val>
                                        </p:tav>
                                      </p:tavLst>
                                    </p:anim>
                                    <p:anim calcmode="lin" valueType="num">
                                      <p:cBhvr>
                                        <p:cTn dur="1000" fill="hold" id="23"/>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产品经营</a:t>
            </a:r>
          </a:p>
        </p:txBody>
      </p:sp>
      <p:grpSp>
        <p:nvGrpSpPr>
          <p:cNvPr id="7" name="116abc49-97e3-41fe-8fb1-8d48097aad81"/>
          <p:cNvGrpSpPr>
            <a:grpSpLocks noChangeAspect="1"/>
          </p:cNvGrpSpPr>
          <p:nvPr/>
        </p:nvGrpSpPr>
        <p:grpSpPr>
          <a:xfrm>
            <a:off x="1320801" y="1822230"/>
            <a:ext cx="9550397" cy="3792754"/>
            <a:chOff x="836972" y="1660456"/>
            <a:chExt cx="10518054" cy="4177036"/>
          </a:xfrm>
        </p:grpSpPr>
        <p:sp>
          <p:nvSpPr>
            <p:cNvPr id="8" name="îṥļîḑé-星形: 七角 27"/>
            <p:cNvSpPr/>
            <p:nvPr/>
          </p:nvSpPr>
          <p:spPr>
            <a:xfrm>
              <a:off x="1315617" y="2897155"/>
              <a:ext cx="1063690" cy="1063690"/>
            </a:xfrm>
            <a:prstGeom prst="star7">
              <a:avLst>
                <a:gd fmla="val 40882" name="adj"/>
                <a:gd fmla="val 102572" name="hf"/>
                <a:gd fmla="val 105210" name="vf"/>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îṥļîḑé-星形: 七角 28"/>
            <p:cNvSpPr/>
            <p:nvPr/>
          </p:nvSpPr>
          <p:spPr>
            <a:xfrm>
              <a:off x="4147976" y="2897155"/>
              <a:ext cx="1063690" cy="1063690"/>
            </a:xfrm>
            <a:prstGeom prst="star7">
              <a:avLst>
                <a:gd fmla="val 40882" name="adj"/>
                <a:gd fmla="val 102572" name="hf"/>
                <a:gd fmla="val 105210" name="vf"/>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 name="îṥļîḑé-星形: 七角 29"/>
            <p:cNvSpPr/>
            <p:nvPr/>
          </p:nvSpPr>
          <p:spPr>
            <a:xfrm>
              <a:off x="6980335" y="2897155"/>
              <a:ext cx="1063690" cy="1063690"/>
            </a:xfrm>
            <a:prstGeom prst="star7">
              <a:avLst>
                <a:gd fmla="val 40882" name="adj"/>
                <a:gd fmla="val 102572" name="hf"/>
                <a:gd fmla="val 105210" name="vf"/>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îṥļîḑé-星形: 七角 30"/>
            <p:cNvSpPr/>
            <p:nvPr/>
          </p:nvSpPr>
          <p:spPr>
            <a:xfrm>
              <a:off x="9812693" y="2897155"/>
              <a:ext cx="1063690" cy="1063690"/>
            </a:xfrm>
            <a:prstGeom prst="star7">
              <a:avLst>
                <a:gd fmla="val 40882" name="adj"/>
                <a:gd fmla="val 102572" name="hf"/>
                <a:gd fmla="val 105210" name="vf"/>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2" name="îṥļîḑé-Right Bracket 11"/>
            <p:cNvSpPr/>
            <p:nvPr/>
          </p:nvSpPr>
          <p:spPr>
            <a:xfrm rot="16200000">
              <a:off x="5756651" y="-1653670"/>
              <a:ext cx="664962" cy="8483340"/>
            </a:xfrm>
            <a:prstGeom prst="rightBracket">
              <a:avLst>
                <a:gd fmla="val 125234" name="adj"/>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13" name="îṥļîḑé-Right Bracket 12"/>
            <p:cNvSpPr/>
            <p:nvPr/>
          </p:nvSpPr>
          <p:spPr>
            <a:xfrm rot="16200000">
              <a:off x="5764141" y="1170680"/>
              <a:ext cx="664962" cy="2834640"/>
            </a:xfrm>
            <a:prstGeom prst="rightBracket">
              <a:avLst>
                <a:gd fmla="val 125234" name="adj"/>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14" name="îṥļîḑé-任意多边形: 形状 33"/>
            <p:cNvSpPr/>
            <p:nvPr/>
          </p:nvSpPr>
          <p:spPr bwMode="auto">
            <a:xfrm>
              <a:off x="1551676" y="3179040"/>
              <a:ext cx="591569" cy="499918"/>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a:extLst/>
          </p:spPr>
          <p:txBody>
            <a:bodyPr anchor="ctr"/>
            <a:lstStyle/>
            <a:p>
              <a:pPr algn="ctr"/>
              <a:endParaRPr/>
            </a:p>
          </p:txBody>
        </p:sp>
        <p:sp>
          <p:nvSpPr>
            <p:cNvPr id="15" name="îṥļîḑé-任意多边形: 形状 34"/>
            <p:cNvSpPr/>
            <p:nvPr/>
          </p:nvSpPr>
          <p:spPr bwMode="auto">
            <a:xfrm>
              <a:off x="10029201" y="3162515"/>
              <a:ext cx="630674" cy="532965"/>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a:extLst/>
          </p:spPr>
          <p:txBody>
            <a:bodyPr anchor="ctr"/>
            <a:lstStyle/>
            <a:p>
              <a:pPr algn="ctr"/>
              <a:endParaRPr/>
            </a:p>
          </p:txBody>
        </p:sp>
        <p:sp>
          <p:nvSpPr>
            <p:cNvPr id="16" name="îṥļîḑé-任意多边形: 形状 35"/>
            <p:cNvSpPr>
              <a:spLocks noChangeAspect="1"/>
            </p:cNvSpPr>
            <p:nvPr/>
          </p:nvSpPr>
          <p:spPr bwMode="auto">
            <a:xfrm>
              <a:off x="4369908" y="3179203"/>
              <a:ext cx="618788" cy="522920"/>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a:extLst/>
          </p:spPr>
          <p:txBody>
            <a:bodyPr anchor="ctr"/>
            <a:lstStyle/>
            <a:p>
              <a:pPr algn="ctr"/>
              <a:endParaRPr/>
            </a:p>
          </p:txBody>
        </p:sp>
        <p:sp>
          <p:nvSpPr>
            <p:cNvPr id="17" name="îṥļîḑé-任意多边形: 形状 36"/>
            <p:cNvSpPr/>
            <p:nvPr/>
          </p:nvSpPr>
          <p:spPr bwMode="auto">
            <a:xfrm>
              <a:off x="7254965" y="3204204"/>
              <a:ext cx="532014" cy="449590"/>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a:extLst/>
          </p:spPr>
          <p:txBody>
            <a:bodyPr anchor="ctr"/>
            <a:lstStyle/>
            <a:p>
              <a:pPr algn="ctr"/>
              <a:endParaRPr/>
            </a:p>
          </p:txBody>
        </p:sp>
        <p:grpSp>
          <p:nvGrpSpPr>
            <p:cNvPr id="18" name="组合 17"/>
            <p:cNvGrpSpPr/>
            <p:nvPr/>
          </p:nvGrpSpPr>
          <p:grpSpPr>
            <a:xfrm>
              <a:off x="836972" y="4305525"/>
              <a:ext cx="2020976" cy="1531967"/>
              <a:chOff x="5122025" y="581759"/>
              <a:chExt cx="2020976" cy="1531967"/>
            </a:xfrm>
          </p:grpSpPr>
          <p:sp>
            <p:nvSpPr>
              <p:cNvPr id="29" name="îṥļîḑé-文本框 48"/>
              <p:cNvSpPr txBox="1"/>
              <p:nvPr/>
            </p:nvSpPr>
            <p:spPr>
              <a:xfrm>
                <a:off x="5122026" y="1487079"/>
                <a:ext cx="2020975" cy="626647"/>
              </a:xfrm>
              <a:prstGeom prst="rect">
                <a:avLst/>
              </a:prstGeom>
              <a:noFill/>
            </p:spPr>
            <p:txBody>
              <a:bodyPr anchor="ctr" anchorCtr="1" bIns="0" lIns="0" rIns="0" tIns="0" wrap="square">
                <a:noAutofit/>
              </a:bodyPr>
              <a:lstStyle/>
              <a:p>
                <a:pPr algn="ctr">
                  <a:lnSpc>
                    <a:spcPct val="120000"/>
                  </a:lnSpc>
                  <a:spcBef>
                    <a:spcPct val="0"/>
                  </a:spcBef>
                </a:pPr>
                <a:r>
                  <a:rPr altLang="en-US" lang="zh-CN" sz="1400">
                    <a:cs typeface="+mn-ea"/>
                    <a:sym typeface="+mn-lt"/>
                  </a:rPr>
                  <a:t>点击此处更换文本 ，点击此处更换文本 </a:t>
                </a:r>
              </a:p>
            </p:txBody>
          </p:sp>
          <p:sp>
            <p:nvSpPr>
              <p:cNvPr id="30" name="îṥļîḑé-Rectangle 29"/>
              <p:cNvSpPr/>
              <p:nvPr/>
            </p:nvSpPr>
            <p:spPr>
              <a:xfrm>
                <a:off x="5122025" y="581759"/>
                <a:ext cx="2020976" cy="325410"/>
              </a:xfrm>
              <a:prstGeom prst="rect">
                <a:avLst/>
              </a:prstGeom>
            </p:spPr>
            <p:txBody>
              <a:bodyPr anchor="ctr" anchorCtr="1" bIns="0" lIns="0" rIns="0" tIns="0" wrap="none">
                <a:noAutofit/>
              </a:bodyPr>
              <a:lstStyle/>
              <a:p>
                <a:pPr algn="ctr" defTabSz="914378" lvl="0">
                  <a:spcBef>
                    <a:spcPct val="0"/>
                  </a:spcBef>
                  <a:defRPr/>
                </a:pPr>
                <a:r>
                  <a:rPr altLang="en-US" b="1" lang="zh-CN" sz="2000">
                    <a:solidFill>
                      <a:schemeClr val="accent1"/>
                    </a:solidFill>
                  </a:rPr>
                  <a:t>标题文本预设</a:t>
                </a:r>
              </a:p>
            </p:txBody>
          </p:sp>
        </p:grpSp>
        <p:grpSp>
          <p:nvGrpSpPr>
            <p:cNvPr id="19" name="组合 18"/>
            <p:cNvGrpSpPr/>
            <p:nvPr/>
          </p:nvGrpSpPr>
          <p:grpSpPr>
            <a:xfrm>
              <a:off x="3668814" y="4305525"/>
              <a:ext cx="2020976" cy="1531967"/>
              <a:chOff x="5122025" y="581759"/>
              <a:chExt cx="2020976" cy="1531967"/>
            </a:xfrm>
          </p:grpSpPr>
          <p:sp>
            <p:nvSpPr>
              <p:cNvPr id="27" name="îṥļîḑé-文本框 46"/>
              <p:cNvSpPr txBox="1"/>
              <p:nvPr/>
            </p:nvSpPr>
            <p:spPr>
              <a:xfrm>
                <a:off x="5122026" y="1487079"/>
                <a:ext cx="2020975" cy="626647"/>
              </a:xfrm>
              <a:prstGeom prst="rect">
                <a:avLst/>
              </a:prstGeom>
              <a:noFill/>
            </p:spPr>
            <p:txBody>
              <a:bodyPr anchor="ctr" anchorCtr="1" bIns="0" lIns="0" rIns="0" tIns="0" wrap="square">
                <a:noAutofit/>
              </a:bodyPr>
              <a:lstStyle/>
              <a:p>
                <a:pPr algn="ctr">
                  <a:lnSpc>
                    <a:spcPct val="120000"/>
                  </a:lnSpc>
                  <a:spcBef>
                    <a:spcPct val="0"/>
                  </a:spcBef>
                </a:pPr>
                <a:r>
                  <a:rPr altLang="en-US" lang="zh-CN" sz="1400">
                    <a:cs typeface="+mn-ea"/>
                    <a:sym typeface="+mn-lt"/>
                  </a:rPr>
                  <a:t>点击此处更换文本 ，点击此处更换文本 </a:t>
                </a:r>
              </a:p>
            </p:txBody>
          </p:sp>
          <p:sp>
            <p:nvSpPr>
              <p:cNvPr id="28" name="îṥļîḑé-Rectangle 27"/>
              <p:cNvSpPr/>
              <p:nvPr/>
            </p:nvSpPr>
            <p:spPr>
              <a:xfrm>
                <a:off x="5122025" y="581759"/>
                <a:ext cx="2020976" cy="325410"/>
              </a:xfrm>
              <a:prstGeom prst="rect">
                <a:avLst/>
              </a:prstGeom>
            </p:spPr>
            <p:txBody>
              <a:bodyPr anchor="ctr" anchorCtr="1" bIns="0" lIns="0" rIns="0" tIns="0" wrap="none">
                <a:noAutofit/>
              </a:bodyPr>
              <a:lstStyle/>
              <a:p>
                <a:pPr algn="ctr" defTabSz="914378" lvl="0">
                  <a:spcBef>
                    <a:spcPct val="0"/>
                  </a:spcBef>
                  <a:defRPr/>
                </a:pPr>
                <a:r>
                  <a:rPr altLang="en-US" b="1" lang="zh-CN" sz="2000">
                    <a:solidFill>
                      <a:schemeClr val="accent2"/>
                    </a:solidFill>
                  </a:rPr>
                  <a:t>标题文本预设</a:t>
                </a:r>
              </a:p>
            </p:txBody>
          </p:sp>
        </p:grpSp>
        <p:grpSp>
          <p:nvGrpSpPr>
            <p:cNvPr id="20" name="组合 19"/>
            <p:cNvGrpSpPr/>
            <p:nvPr/>
          </p:nvGrpSpPr>
          <p:grpSpPr>
            <a:xfrm>
              <a:off x="6510484" y="4305525"/>
              <a:ext cx="2020976" cy="1531967"/>
              <a:chOff x="5122025" y="581759"/>
              <a:chExt cx="2020976" cy="1531967"/>
            </a:xfrm>
          </p:grpSpPr>
          <p:sp>
            <p:nvSpPr>
              <p:cNvPr id="25" name="îṥļîḑé-文本框 44"/>
              <p:cNvSpPr txBox="1"/>
              <p:nvPr/>
            </p:nvSpPr>
            <p:spPr>
              <a:xfrm>
                <a:off x="5122026" y="1487079"/>
                <a:ext cx="2020975" cy="626647"/>
              </a:xfrm>
              <a:prstGeom prst="rect">
                <a:avLst/>
              </a:prstGeom>
              <a:noFill/>
            </p:spPr>
            <p:txBody>
              <a:bodyPr anchor="ctr" anchorCtr="1" bIns="0" lIns="0" rIns="0" tIns="0" wrap="square">
                <a:noAutofit/>
              </a:bodyPr>
              <a:lstStyle/>
              <a:p>
                <a:pPr algn="ctr">
                  <a:lnSpc>
                    <a:spcPct val="120000"/>
                  </a:lnSpc>
                  <a:spcBef>
                    <a:spcPct val="0"/>
                  </a:spcBef>
                </a:pPr>
                <a:r>
                  <a:rPr altLang="en-US" lang="zh-CN" sz="1400">
                    <a:cs typeface="+mn-ea"/>
                    <a:sym typeface="+mn-lt"/>
                  </a:rPr>
                  <a:t>点击此处更换文本 ，点击此处更换文本 </a:t>
                </a:r>
              </a:p>
            </p:txBody>
          </p:sp>
          <p:sp>
            <p:nvSpPr>
              <p:cNvPr id="26" name="îṥļîḑé-Rectangle 25"/>
              <p:cNvSpPr/>
              <p:nvPr/>
            </p:nvSpPr>
            <p:spPr>
              <a:xfrm>
                <a:off x="5122025" y="581759"/>
                <a:ext cx="2020976" cy="325410"/>
              </a:xfrm>
              <a:prstGeom prst="rect">
                <a:avLst/>
              </a:prstGeom>
            </p:spPr>
            <p:txBody>
              <a:bodyPr anchor="ctr" anchorCtr="1" bIns="0" lIns="0" rIns="0" tIns="0" wrap="none">
                <a:noAutofit/>
              </a:bodyPr>
              <a:lstStyle/>
              <a:p>
                <a:pPr algn="ctr" defTabSz="914378" lvl="0">
                  <a:spcBef>
                    <a:spcPct val="0"/>
                  </a:spcBef>
                  <a:defRPr/>
                </a:pPr>
                <a:r>
                  <a:rPr altLang="en-US" b="1" lang="zh-CN" sz="2000">
                    <a:solidFill>
                      <a:schemeClr val="accent4"/>
                    </a:solidFill>
                  </a:rPr>
                  <a:t>标题文本预设</a:t>
                </a:r>
              </a:p>
            </p:txBody>
          </p:sp>
        </p:grpSp>
        <p:grpSp>
          <p:nvGrpSpPr>
            <p:cNvPr id="21" name="组合 20"/>
            <p:cNvGrpSpPr/>
            <p:nvPr/>
          </p:nvGrpSpPr>
          <p:grpSpPr>
            <a:xfrm>
              <a:off x="9334050" y="4305525"/>
              <a:ext cx="2020976" cy="1531966"/>
              <a:chOff x="5122025" y="581759"/>
              <a:chExt cx="2020976" cy="1531966"/>
            </a:xfrm>
          </p:grpSpPr>
          <p:sp>
            <p:nvSpPr>
              <p:cNvPr id="23" name="îṥļîḑé-文本框 42"/>
              <p:cNvSpPr txBox="1"/>
              <p:nvPr/>
            </p:nvSpPr>
            <p:spPr>
              <a:xfrm>
                <a:off x="5122026" y="1487080"/>
                <a:ext cx="2020975" cy="626645"/>
              </a:xfrm>
              <a:prstGeom prst="rect">
                <a:avLst/>
              </a:prstGeom>
              <a:noFill/>
            </p:spPr>
            <p:txBody>
              <a:bodyPr anchor="ctr" anchorCtr="1" bIns="0" lIns="0" rIns="0" tIns="0" wrap="square">
                <a:noAutofit/>
              </a:bodyPr>
              <a:lstStyle/>
              <a:p>
                <a:pPr algn="ctr">
                  <a:lnSpc>
                    <a:spcPct val="120000"/>
                  </a:lnSpc>
                  <a:spcBef>
                    <a:spcPct val="0"/>
                  </a:spcBef>
                </a:pPr>
                <a:r>
                  <a:rPr altLang="en-US" lang="zh-CN" sz="1400">
                    <a:cs typeface="+mn-ea"/>
                    <a:sym typeface="+mn-lt"/>
                  </a:rPr>
                  <a:t>点击此处更换文本 ，点击此处更换文本 </a:t>
                </a:r>
              </a:p>
            </p:txBody>
          </p:sp>
          <p:sp>
            <p:nvSpPr>
              <p:cNvPr id="24" name="îṥļîḑé-Rectangle 23"/>
              <p:cNvSpPr/>
              <p:nvPr/>
            </p:nvSpPr>
            <p:spPr>
              <a:xfrm>
                <a:off x="5122025" y="581759"/>
                <a:ext cx="2020976" cy="325410"/>
              </a:xfrm>
              <a:prstGeom prst="rect">
                <a:avLst/>
              </a:prstGeom>
            </p:spPr>
            <p:txBody>
              <a:bodyPr anchor="ctr" anchorCtr="1" bIns="0" lIns="0" rIns="0" tIns="0" wrap="none">
                <a:noAutofit/>
              </a:bodyPr>
              <a:lstStyle/>
              <a:p>
                <a:pPr algn="ctr" defTabSz="914378" lvl="0">
                  <a:spcBef>
                    <a:spcPct val="0"/>
                  </a:spcBef>
                  <a:defRPr/>
                </a:pPr>
                <a:r>
                  <a:rPr altLang="en-US" b="1" lang="zh-CN" sz="2000">
                    <a:solidFill>
                      <a:schemeClr val="accent6"/>
                    </a:solidFill>
                  </a:rPr>
                  <a:t>标题文本预设</a:t>
                </a:r>
              </a:p>
            </p:txBody>
          </p:sp>
        </p:grpSp>
        <p:sp>
          <p:nvSpPr>
            <p:cNvPr id="22" name="îṥļîḑé-矩形: 圆角 41"/>
            <p:cNvSpPr/>
            <p:nvPr/>
          </p:nvSpPr>
          <p:spPr>
            <a:xfrm>
              <a:off x="4691485" y="1660456"/>
              <a:ext cx="2814216" cy="858416"/>
            </a:xfrm>
            <a:prstGeom prst="roundRect">
              <a:avLst>
                <a:gd fmla="val 24861" name="adj"/>
              </a:avLst>
            </a:prstGeom>
            <a:solidFill>
              <a:schemeClr val="tx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defTabSz="914378" lvl="0">
                <a:spcBef>
                  <a:spcPct val="0"/>
                </a:spcBef>
                <a:defRPr/>
              </a:pPr>
              <a:r>
                <a:rPr altLang="en-US" b="1" lang="zh-CN" sz="2400">
                  <a:solidFill>
                    <a:schemeClr val="bg1"/>
                  </a:solidFill>
                </a:rPr>
                <a:t>标题文本预设</a:t>
              </a:r>
            </a:p>
          </p:txBody>
        </p:sp>
      </p:grpSp>
    </p:spTree>
    <p:custDataLst>
      <p:tags r:id="rId4"/>
    </p:custDataLst>
    <p:extLst>
      <p:ext uri="{BB962C8B-B14F-4D97-AF65-F5344CB8AC3E}">
        <p14:creationId val="2338162965"/>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1">
                                  <p:stCondLst>
                                    <p:cond delay="0"/>
                                  </p:stCondLst>
                                  <p:childTnLst>
                                    <p:set>
                                      <p:cBhvr>
                                        <p:cTn dur="1" fill="hold" id="6">
                                          <p:stCondLst>
                                            <p:cond delay="0"/>
                                          </p:stCondLst>
                                        </p:cTn>
                                        <p:tgtEl>
                                          <p:spTgt spid="7"/>
                                        </p:tgtEl>
                                        <p:attrNameLst>
                                          <p:attrName>style.visibility</p:attrName>
                                        </p:attrNameLst>
                                      </p:cBhvr>
                                      <p:to>
                                        <p:strVal val="visible"/>
                                      </p:to>
                                    </p:set>
                                    <p:animEffect filter="wipe(up)" transition="in">
                                      <p:cBhvr>
                                        <p:cTn dur="5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产品经营</a:t>
            </a:r>
          </a:p>
        </p:txBody>
      </p:sp>
      <p:grpSp>
        <p:nvGrpSpPr>
          <p:cNvPr id="7" name="02fbce18-5984-4cc4-a5f8-fa900c5b17c3"/>
          <p:cNvGrpSpPr>
            <a:grpSpLocks noChangeAspect="1"/>
          </p:cNvGrpSpPr>
          <p:nvPr/>
        </p:nvGrpSpPr>
        <p:grpSpPr>
          <a:xfrm>
            <a:off x="1049655" y="2044276"/>
            <a:ext cx="10110967" cy="3715862"/>
            <a:chOff x="1120775" y="1952835"/>
            <a:chExt cx="10110967" cy="3715862"/>
          </a:xfrm>
        </p:grpSpPr>
        <p:grpSp>
          <p:nvGrpSpPr>
            <p:cNvPr id="8" name="Group 18"/>
            <p:cNvGrpSpPr/>
            <p:nvPr/>
          </p:nvGrpSpPr>
          <p:grpSpPr>
            <a:xfrm>
              <a:off x="4026768" y="1952835"/>
              <a:ext cx="4085456" cy="3715862"/>
              <a:chOff x="4400353" y="2434198"/>
              <a:chExt cx="3338286" cy="3036286"/>
            </a:xfrm>
          </p:grpSpPr>
          <p:grpSp>
            <p:nvGrpSpPr>
              <p:cNvPr id="21" name="Group 3"/>
              <p:cNvGrpSpPr/>
              <p:nvPr/>
            </p:nvGrpSpPr>
            <p:grpSpPr>
              <a:xfrm>
                <a:off x="4400353" y="2438138"/>
                <a:ext cx="3338286" cy="3028515"/>
                <a:chOff x="4400353" y="2438138"/>
                <a:chExt cx="3338286" cy="3028515"/>
              </a:xfrm>
            </p:grpSpPr>
            <p:grpSp>
              <p:nvGrpSpPr>
                <p:cNvPr id="30" name="Group 4"/>
                <p:cNvGrpSpPr/>
                <p:nvPr/>
              </p:nvGrpSpPr>
              <p:grpSpPr>
                <a:xfrm>
                  <a:off x="4702433" y="2438138"/>
                  <a:ext cx="2731609" cy="1365804"/>
                  <a:chExt cx="5214355" cy="2607177"/>
                </a:xfrm>
              </p:grpSpPr>
              <p:sp>
                <p:nvSpPr>
                  <p:cNvPr id="34" name="iS1ide-Freeform: Shape 8"/>
                  <p:cNvSpPr/>
                  <p:nvPr/>
                </p:nvSpPr>
                <p:spPr>
                  <a:xfrm>
                    <a:off x="1153277" y="1153277"/>
                    <a:ext cx="2898226" cy="1449092"/>
                  </a:xfrm>
                  <a:custGeom>
                    <a:cxnLst>
                      <a:cxn ang="0">
                        <a:pos x="wd2" y="hd2"/>
                      </a:cxn>
                      <a:cxn ang="5400000">
                        <a:pos x="wd2" y="hd2"/>
                      </a:cxn>
                      <a:cxn ang="10800000">
                        <a:pos x="wd2" y="hd2"/>
                      </a:cxn>
                      <a:cxn ang="16200000">
                        <a:pos x="wd2" y="hd2"/>
                      </a:cxn>
                    </a:cxnLst>
                    <a:rect b="b" l="0" r="r" t="0"/>
                    <a:pathLst>
                      <a:path extrusionOk="0" h="21600" w="21600">
                        <a:moveTo>
                          <a:pt x="4315" y="21600"/>
                        </a:moveTo>
                        <a:cubicBezTo>
                          <a:pt x="4315" y="14437"/>
                          <a:pt x="7219" y="8631"/>
                          <a:pt x="10800" y="8631"/>
                        </a:cubicBezTo>
                        <a:cubicBezTo>
                          <a:pt x="14381" y="8631"/>
                          <a:pt x="17285" y="14437"/>
                          <a:pt x="17285" y="21600"/>
                        </a:cubicBezTo>
                        <a:lnTo>
                          <a:pt x="21600" y="21600"/>
                        </a:lnTo>
                        <a:cubicBezTo>
                          <a:pt x="21600" y="9671"/>
                          <a:pt x="16765" y="0"/>
                          <a:pt x="10800" y="0"/>
                        </a:cubicBezTo>
                        <a:cubicBezTo>
                          <a:pt x="4835" y="0"/>
                          <a:pt x="0" y="9671"/>
                          <a:pt x="0" y="21600"/>
                        </a:cubicBezTo>
                        <a:cubicBezTo>
                          <a:pt x="0" y="21600"/>
                          <a:pt x="4315" y="21600"/>
                          <a:pt x="4315" y="21600"/>
                        </a:cubicBezTo>
                        <a:close/>
                      </a:path>
                    </a:pathLst>
                  </a:custGeom>
                  <a:solidFill>
                    <a:srgbClr val="DCDEE0"/>
                  </a:solidFill>
                  <a:ln cap="flat" w="12700">
                    <a:noFill/>
                    <a:miter lim="400000"/>
                  </a:ln>
                  <a:effectLst/>
                </p:spPr>
                <p:txBody>
                  <a:bodyPr anchor="ctr"/>
                  <a:lstStyle/>
                  <a:p>
                    <a:pPr algn="ctr"/>
                    <a:endParaRPr/>
                  </a:p>
                </p:txBody>
              </p:sp>
              <p:sp>
                <p:nvSpPr>
                  <p:cNvPr id="35" name="iS1ide-Freeform: Shape 9"/>
                  <p:cNvSpPr/>
                  <p:nvPr/>
                </p:nvSpPr>
                <p:spPr>
                  <a:xfrm>
                    <a:off x="0" y="0"/>
                    <a:ext cx="5214355" cy="2607177"/>
                  </a:xfrm>
                  <a:custGeom>
                    <a:cxnLst>
                      <a:cxn ang="0">
                        <a:pos x="wd2" y="hd2"/>
                      </a:cxn>
                      <a:cxn ang="5400000">
                        <a:pos x="wd2" y="hd2"/>
                      </a:cxn>
                      <a:cxn ang="10800000">
                        <a:pos x="wd2" y="hd2"/>
                      </a:cxn>
                      <a:cxn ang="16200000">
                        <a:pos x="wd2" y="hd2"/>
                      </a:cxn>
                    </a:cxnLst>
                    <a:rect b="b" l="0" r="r" t="0"/>
                    <a:pathLst>
                      <a:path extrusionOk="0" h="21600" w="21600">
                        <a:moveTo>
                          <a:pt x="2397" y="21600"/>
                        </a:moveTo>
                        <a:cubicBezTo>
                          <a:pt x="2397" y="12319"/>
                          <a:pt x="6159" y="4795"/>
                          <a:pt x="10800" y="4795"/>
                        </a:cubicBezTo>
                        <a:cubicBezTo>
                          <a:pt x="15441" y="4795"/>
                          <a:pt x="19203" y="12319"/>
                          <a:pt x="19203" y="21600"/>
                        </a:cubicBezTo>
                        <a:lnTo>
                          <a:pt x="21600" y="21600"/>
                        </a:lnTo>
                        <a:cubicBezTo>
                          <a:pt x="21600" y="9671"/>
                          <a:pt x="16765" y="0"/>
                          <a:pt x="10800" y="0"/>
                        </a:cubicBezTo>
                        <a:cubicBezTo>
                          <a:pt x="4835" y="0"/>
                          <a:pt x="0" y="9671"/>
                          <a:pt x="0" y="21600"/>
                        </a:cubicBezTo>
                        <a:cubicBezTo>
                          <a:pt x="0" y="21600"/>
                          <a:pt x="2397" y="21600"/>
                          <a:pt x="2397" y="21600"/>
                        </a:cubicBezTo>
                        <a:close/>
                      </a:path>
                    </a:pathLst>
                  </a:custGeom>
                  <a:solidFill>
                    <a:srgbClr val="DCDEE0"/>
                  </a:solidFill>
                  <a:ln cap="flat" w="12700">
                    <a:noFill/>
                    <a:miter lim="400000"/>
                  </a:ln>
                  <a:effectLst/>
                </p:spPr>
                <p:txBody>
                  <a:bodyPr anchor="ctr"/>
                  <a:lstStyle/>
                  <a:p>
                    <a:pPr algn="ctr"/>
                    <a:endParaRPr/>
                  </a:p>
                </p:txBody>
              </p:sp>
            </p:grpSp>
            <p:grpSp>
              <p:nvGrpSpPr>
                <p:cNvPr id="31" name="Group 5"/>
                <p:cNvGrpSpPr/>
                <p:nvPr/>
              </p:nvGrpSpPr>
              <p:grpSpPr>
                <a:xfrm>
                  <a:off x="4400353" y="3797497"/>
                  <a:ext cx="3338286" cy="1669156"/>
                  <a:chExt cx="6372440" cy="3186242"/>
                </a:xfrm>
              </p:grpSpPr>
              <p:sp>
                <p:nvSpPr>
                  <p:cNvPr id="32" name="iS1ide-Freeform: Shape 6"/>
                  <p:cNvSpPr/>
                  <p:nvPr/>
                </p:nvSpPr>
                <p:spPr>
                  <a:xfrm>
                    <a:off x="1153277" y="0"/>
                    <a:ext cx="4056875" cy="2028458"/>
                  </a:xfrm>
                  <a:custGeom>
                    <a:cxnLst>
                      <a:cxn ang="0">
                        <a:pos x="wd2" y="hd2"/>
                      </a:cxn>
                      <a:cxn ang="5400000">
                        <a:pos x="wd2" y="hd2"/>
                      </a:cxn>
                      <a:cxn ang="10800000">
                        <a:pos x="wd2" y="hd2"/>
                      </a:cxn>
                      <a:cxn ang="16200000">
                        <a:pos x="wd2" y="hd2"/>
                      </a:cxn>
                    </a:cxnLst>
                    <a:rect b="b" l="0" r="r" t="0"/>
                    <a:pathLst>
                      <a:path extrusionOk="0" h="21600" w="21600">
                        <a:moveTo>
                          <a:pt x="21600" y="0"/>
                        </a:moveTo>
                        <a:lnTo>
                          <a:pt x="18516" y="0"/>
                        </a:lnTo>
                        <a:cubicBezTo>
                          <a:pt x="18516" y="8522"/>
                          <a:pt x="15061" y="15431"/>
                          <a:pt x="10800" y="15431"/>
                        </a:cubicBezTo>
                        <a:cubicBezTo>
                          <a:pt x="6539" y="15431"/>
                          <a:pt x="3084" y="8522"/>
                          <a:pt x="3084" y="0"/>
                        </a:cubicBezTo>
                        <a:lnTo>
                          <a:pt x="0" y="0"/>
                        </a:lnTo>
                        <a:cubicBezTo>
                          <a:pt x="0" y="11930"/>
                          <a:pt x="4835" y="21600"/>
                          <a:pt x="10800" y="21600"/>
                        </a:cubicBezTo>
                        <a:cubicBezTo>
                          <a:pt x="16765" y="21600"/>
                          <a:pt x="21600" y="11930"/>
                          <a:pt x="21600" y="0"/>
                        </a:cubicBezTo>
                        <a:close/>
                      </a:path>
                    </a:pathLst>
                  </a:custGeom>
                  <a:solidFill>
                    <a:srgbClr val="DCDEE0"/>
                  </a:solidFill>
                  <a:ln cap="flat" w="12700">
                    <a:noFill/>
                    <a:miter lim="400000"/>
                  </a:ln>
                  <a:effectLst/>
                </p:spPr>
                <p:txBody>
                  <a:bodyPr anchor="ctr"/>
                  <a:lstStyle/>
                  <a:p>
                    <a:pPr algn="ctr"/>
                    <a:endParaRPr/>
                  </a:p>
                </p:txBody>
              </p:sp>
              <p:sp>
                <p:nvSpPr>
                  <p:cNvPr id="33" name="iS1ide-Freeform: Shape 7"/>
                  <p:cNvSpPr/>
                  <p:nvPr/>
                </p:nvSpPr>
                <p:spPr>
                  <a:xfrm>
                    <a:off x="0" y="0"/>
                    <a:ext cx="6372440" cy="3186242"/>
                  </a:xfrm>
                  <a:custGeom>
                    <a:cxnLst>
                      <a:cxn ang="0">
                        <a:pos x="wd2" y="hd2"/>
                      </a:cxn>
                      <a:cxn ang="5400000">
                        <a:pos x="wd2" y="hd2"/>
                      </a:cxn>
                      <a:cxn ang="10800000">
                        <a:pos x="wd2" y="hd2"/>
                      </a:cxn>
                      <a:cxn ang="16200000">
                        <a:pos x="wd2" y="hd2"/>
                      </a:cxn>
                    </a:cxnLst>
                    <a:rect b="b" l="0" r="r" t="0"/>
                    <a:pathLst>
                      <a:path extrusionOk="0" h="21600" w="21600">
                        <a:moveTo>
                          <a:pt x="21600" y="0"/>
                        </a:moveTo>
                        <a:lnTo>
                          <a:pt x="19637" y="0"/>
                        </a:lnTo>
                        <a:cubicBezTo>
                          <a:pt x="19637" y="9762"/>
                          <a:pt x="15681" y="17675"/>
                          <a:pt x="10800" y="17675"/>
                        </a:cubicBezTo>
                        <a:cubicBezTo>
                          <a:pt x="5919" y="17675"/>
                          <a:pt x="1963" y="9762"/>
                          <a:pt x="1963" y="0"/>
                        </a:cubicBezTo>
                        <a:lnTo>
                          <a:pt x="0" y="0"/>
                        </a:lnTo>
                        <a:cubicBezTo>
                          <a:pt x="0" y="11929"/>
                          <a:pt x="4835" y="21600"/>
                          <a:pt x="10800" y="21600"/>
                        </a:cubicBezTo>
                        <a:cubicBezTo>
                          <a:pt x="16765" y="21600"/>
                          <a:pt x="21600" y="11929"/>
                          <a:pt x="21600" y="0"/>
                        </a:cubicBezTo>
                        <a:close/>
                      </a:path>
                    </a:pathLst>
                  </a:custGeom>
                  <a:solidFill>
                    <a:srgbClr val="DCDEE0"/>
                  </a:solidFill>
                  <a:ln cap="flat" w="12700">
                    <a:noFill/>
                    <a:miter lim="400000"/>
                  </a:ln>
                  <a:effectLst/>
                </p:spPr>
                <p:txBody>
                  <a:bodyPr anchor="ctr"/>
                  <a:lstStyle/>
                  <a:p>
                    <a:pPr algn="ctr"/>
                    <a:endParaRPr/>
                  </a:p>
                </p:txBody>
              </p:sp>
            </p:grpSp>
          </p:grpSp>
          <p:sp>
            <p:nvSpPr>
              <p:cNvPr id="22" name="iS1ide-Freeform: Shape 10"/>
              <p:cNvSpPr/>
              <p:nvPr/>
            </p:nvSpPr>
            <p:spPr>
              <a:xfrm>
                <a:off x="5306592" y="3038358"/>
                <a:ext cx="1518274" cy="759126"/>
              </a:xfrm>
              <a:custGeom>
                <a:cxnLst>
                  <a:cxn ang="0">
                    <a:pos x="wd2" y="hd2"/>
                  </a:cxn>
                  <a:cxn ang="5400000">
                    <a:pos x="wd2" y="hd2"/>
                  </a:cxn>
                  <a:cxn ang="10800000">
                    <a:pos x="wd2" y="hd2"/>
                  </a:cxn>
                  <a:cxn ang="16200000">
                    <a:pos x="wd2" y="hd2"/>
                  </a:cxn>
                </a:cxnLst>
                <a:rect b="b" l="0" r="r" t="0"/>
                <a:pathLst>
                  <a:path extrusionOk="0" h="21600" w="21600">
                    <a:moveTo>
                      <a:pt x="4315" y="21600"/>
                    </a:moveTo>
                    <a:cubicBezTo>
                      <a:pt x="4315" y="14437"/>
                      <a:pt x="7219" y="8631"/>
                      <a:pt x="10800" y="8631"/>
                    </a:cubicBezTo>
                    <a:cubicBezTo>
                      <a:pt x="14381" y="8631"/>
                      <a:pt x="17285" y="14437"/>
                      <a:pt x="17285" y="21600"/>
                    </a:cubicBezTo>
                    <a:lnTo>
                      <a:pt x="21600" y="21600"/>
                    </a:lnTo>
                    <a:cubicBezTo>
                      <a:pt x="21600" y="9671"/>
                      <a:pt x="16765" y="0"/>
                      <a:pt x="10800" y="0"/>
                    </a:cubicBezTo>
                    <a:cubicBezTo>
                      <a:pt x="4835" y="0"/>
                      <a:pt x="0" y="9671"/>
                      <a:pt x="0" y="21600"/>
                    </a:cubicBezTo>
                    <a:cubicBezTo>
                      <a:pt x="0" y="21600"/>
                      <a:pt x="4315" y="21600"/>
                      <a:pt x="4315" y="21600"/>
                    </a:cubicBezTo>
                    <a:close/>
                  </a:path>
                </a:pathLst>
              </a:custGeom>
              <a:solidFill>
                <a:schemeClr val="accent2"/>
              </a:solidFill>
              <a:ln w="12700">
                <a:miter lim="400000"/>
              </a:ln>
            </p:spPr>
            <p:txBody>
              <a:bodyPr anchor="ctr"/>
              <a:lstStyle/>
              <a:p>
                <a:pPr algn="ctr"/>
                <a:endParaRPr/>
              </a:p>
            </p:txBody>
          </p:sp>
          <p:sp>
            <p:nvSpPr>
              <p:cNvPr id="23" name="iS1ide-Freeform: Shape 11"/>
              <p:cNvSpPr/>
              <p:nvPr/>
            </p:nvSpPr>
            <p:spPr>
              <a:xfrm>
                <a:off x="5004513" y="3793557"/>
                <a:ext cx="2125246" cy="1062635"/>
              </a:xfrm>
              <a:custGeom>
                <a:cxnLst>
                  <a:cxn ang="0">
                    <a:pos x="wd2" y="hd2"/>
                  </a:cxn>
                  <a:cxn ang="5400000">
                    <a:pos x="wd2" y="hd2"/>
                  </a:cxn>
                  <a:cxn ang="10800000">
                    <a:pos x="wd2" y="hd2"/>
                  </a:cxn>
                  <a:cxn ang="16200000">
                    <a:pos x="wd2" y="hd2"/>
                  </a:cxn>
                </a:cxnLst>
                <a:rect b="b" l="0" r="r" t="0"/>
                <a:pathLst>
                  <a:path extrusionOk="0" h="21600" w="21600">
                    <a:moveTo>
                      <a:pt x="21600" y="0"/>
                    </a:moveTo>
                    <a:lnTo>
                      <a:pt x="18516" y="0"/>
                    </a:lnTo>
                    <a:cubicBezTo>
                      <a:pt x="18516" y="8522"/>
                      <a:pt x="15061" y="15431"/>
                      <a:pt x="10800" y="15431"/>
                    </a:cubicBezTo>
                    <a:cubicBezTo>
                      <a:pt x="6539" y="15431"/>
                      <a:pt x="3084" y="8522"/>
                      <a:pt x="3084" y="0"/>
                    </a:cubicBezTo>
                    <a:lnTo>
                      <a:pt x="0" y="0"/>
                    </a:lnTo>
                    <a:cubicBezTo>
                      <a:pt x="0" y="11930"/>
                      <a:pt x="4835" y="21600"/>
                      <a:pt x="10800" y="21600"/>
                    </a:cubicBezTo>
                    <a:cubicBezTo>
                      <a:pt x="16765" y="21600"/>
                      <a:pt x="21600" y="11930"/>
                      <a:pt x="21600" y="0"/>
                    </a:cubicBezTo>
                    <a:close/>
                  </a:path>
                </a:pathLst>
              </a:custGeom>
              <a:solidFill>
                <a:schemeClr val="accent3"/>
              </a:solidFill>
              <a:ln w="12700">
                <a:miter lim="400000"/>
              </a:ln>
            </p:spPr>
            <p:txBody>
              <a:bodyPr anchor="ctr"/>
              <a:lstStyle/>
              <a:p>
                <a:pPr algn="ctr"/>
                <a:endParaRPr/>
              </a:p>
            </p:txBody>
          </p:sp>
          <p:sp>
            <p:nvSpPr>
              <p:cNvPr id="24" name="iS1ide-Freeform: Shape 12"/>
              <p:cNvSpPr/>
              <p:nvPr/>
            </p:nvSpPr>
            <p:spPr>
              <a:xfrm>
                <a:off x="4702433" y="2434198"/>
                <a:ext cx="2731608" cy="1365804"/>
              </a:xfrm>
              <a:custGeom>
                <a:cxnLst>
                  <a:cxn ang="0">
                    <a:pos x="wd2" y="hd2"/>
                  </a:cxn>
                  <a:cxn ang="5400000">
                    <a:pos x="wd2" y="hd2"/>
                  </a:cxn>
                  <a:cxn ang="10800000">
                    <a:pos x="wd2" y="hd2"/>
                  </a:cxn>
                  <a:cxn ang="16200000">
                    <a:pos x="wd2" y="hd2"/>
                  </a:cxn>
                </a:cxnLst>
                <a:rect b="b" l="0" r="r" t="0"/>
                <a:pathLst>
                  <a:path extrusionOk="0" h="21600" w="21600">
                    <a:moveTo>
                      <a:pt x="2397" y="21600"/>
                    </a:moveTo>
                    <a:cubicBezTo>
                      <a:pt x="2397" y="12319"/>
                      <a:pt x="6159" y="4795"/>
                      <a:pt x="10800" y="4795"/>
                    </a:cubicBezTo>
                    <a:cubicBezTo>
                      <a:pt x="15441" y="4795"/>
                      <a:pt x="19203" y="12319"/>
                      <a:pt x="19203" y="21600"/>
                    </a:cubicBezTo>
                    <a:lnTo>
                      <a:pt x="21600" y="21600"/>
                    </a:lnTo>
                    <a:cubicBezTo>
                      <a:pt x="21600" y="9671"/>
                      <a:pt x="16765" y="0"/>
                      <a:pt x="10800" y="0"/>
                    </a:cubicBezTo>
                    <a:cubicBezTo>
                      <a:pt x="4835" y="0"/>
                      <a:pt x="0" y="9671"/>
                      <a:pt x="0" y="21600"/>
                    </a:cubicBezTo>
                    <a:cubicBezTo>
                      <a:pt x="0" y="21600"/>
                      <a:pt x="2397" y="21600"/>
                      <a:pt x="2397" y="21600"/>
                    </a:cubicBezTo>
                    <a:close/>
                  </a:path>
                </a:pathLst>
              </a:custGeom>
              <a:solidFill>
                <a:schemeClr val="accent1"/>
              </a:solidFill>
              <a:ln w="12700">
                <a:miter lim="400000"/>
              </a:ln>
            </p:spPr>
            <p:txBody>
              <a:bodyPr anchor="ctr"/>
              <a:lstStyle/>
              <a:p>
                <a:pPr algn="ctr"/>
                <a:endParaRPr/>
              </a:p>
            </p:txBody>
          </p:sp>
          <p:sp>
            <p:nvSpPr>
              <p:cNvPr id="25" name="iS1ide-Freeform: Shape 13"/>
              <p:cNvSpPr/>
              <p:nvPr/>
            </p:nvSpPr>
            <p:spPr>
              <a:xfrm>
                <a:off x="4400353" y="3793557"/>
                <a:ext cx="3338286" cy="1669155"/>
              </a:xfrm>
              <a:custGeom>
                <a:cxnLst>
                  <a:cxn ang="0">
                    <a:pos x="wd2" y="hd2"/>
                  </a:cxn>
                  <a:cxn ang="5400000">
                    <a:pos x="wd2" y="hd2"/>
                  </a:cxn>
                  <a:cxn ang="10800000">
                    <a:pos x="wd2" y="hd2"/>
                  </a:cxn>
                  <a:cxn ang="16200000">
                    <a:pos x="wd2" y="hd2"/>
                  </a:cxn>
                </a:cxnLst>
                <a:rect b="b" l="0" r="r" t="0"/>
                <a:pathLst>
                  <a:path extrusionOk="0" h="21600" w="21600">
                    <a:moveTo>
                      <a:pt x="21600" y="0"/>
                    </a:moveTo>
                    <a:lnTo>
                      <a:pt x="19637" y="0"/>
                    </a:lnTo>
                    <a:cubicBezTo>
                      <a:pt x="19637" y="9762"/>
                      <a:pt x="15681" y="17675"/>
                      <a:pt x="10800" y="17675"/>
                    </a:cubicBezTo>
                    <a:cubicBezTo>
                      <a:pt x="5919" y="17675"/>
                      <a:pt x="1963" y="9762"/>
                      <a:pt x="1963" y="0"/>
                    </a:cubicBezTo>
                    <a:lnTo>
                      <a:pt x="0" y="0"/>
                    </a:lnTo>
                    <a:cubicBezTo>
                      <a:pt x="0" y="11929"/>
                      <a:pt x="4835" y="21600"/>
                      <a:pt x="10800" y="21600"/>
                    </a:cubicBezTo>
                    <a:cubicBezTo>
                      <a:pt x="16765" y="21600"/>
                      <a:pt x="21600" y="11929"/>
                      <a:pt x="21600" y="0"/>
                    </a:cubicBezTo>
                    <a:close/>
                  </a:path>
                </a:pathLst>
              </a:custGeom>
              <a:solidFill>
                <a:schemeClr val="accent4"/>
              </a:solidFill>
              <a:ln w="12700">
                <a:miter lim="400000"/>
              </a:ln>
            </p:spPr>
            <p:txBody>
              <a:bodyPr anchor="ctr"/>
              <a:lstStyle/>
              <a:p>
                <a:pPr algn="ctr"/>
                <a:endParaRPr/>
              </a:p>
            </p:txBody>
          </p:sp>
          <p:sp>
            <p:nvSpPr>
              <p:cNvPr id="26" name="iS1ide-Freeform: Shape 14"/>
              <p:cNvSpPr/>
              <p:nvPr/>
            </p:nvSpPr>
            <p:spPr>
              <a:xfrm>
                <a:off x="5794568" y="2434198"/>
                <a:ext cx="526700" cy="526700"/>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bg1">
                  <a:lumMod val="50000"/>
                </a:schemeClr>
              </a:solidFill>
              <a:ln cap="flat" w="12700">
                <a:noFill/>
                <a:miter lim="400000"/>
              </a:ln>
              <a:effectLst/>
            </p:spPr>
            <p:txBody>
              <a:bodyPr anchor="ctr" bIns="38100" lIns="38100" rIns="38100" tIns="38100" wrap="none">
                <a:normAutofit/>
              </a:bodyPr>
              <a:lstStyle/>
              <a:p>
                <a:pPr algn="ctr" lvl="0">
                  <a:defRPr sz="3200">
                    <a:solidFill>
                      <a:srgbClr val="FFFFFF"/>
                    </a:solidFill>
                  </a:defRPr>
                </a:pPr>
                <a:r>
                  <a:rPr altLang="zh-CN" lang="en-US" sz="2000">
                    <a:latin charset="0" panose="020b0806030902050204" pitchFamily="34" typeface="Impact"/>
                  </a:rPr>
                  <a:t>01</a:t>
                </a:r>
              </a:p>
            </p:txBody>
          </p:sp>
          <p:sp>
            <p:nvSpPr>
              <p:cNvPr id="27" name="iS1ide-Freeform: Shape 15"/>
              <p:cNvSpPr/>
              <p:nvPr/>
            </p:nvSpPr>
            <p:spPr>
              <a:xfrm>
                <a:off x="5794568" y="3038358"/>
                <a:ext cx="526700" cy="526700"/>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bg1">
                  <a:lumMod val="50000"/>
                </a:schemeClr>
              </a:solidFill>
              <a:ln cap="flat" w="12700">
                <a:noFill/>
                <a:miter lim="400000"/>
              </a:ln>
              <a:effectLst/>
            </p:spPr>
            <p:txBody>
              <a:bodyPr anchor="ctr" bIns="38100" lIns="38100" rIns="38100" tIns="38100" wrap="none">
                <a:normAutofit/>
              </a:bodyPr>
              <a:lstStyle/>
              <a:p>
                <a:pPr algn="ctr" lvl="0">
                  <a:defRPr sz="3200">
                    <a:solidFill>
                      <a:srgbClr val="FFFFFF"/>
                    </a:solidFill>
                  </a:defRPr>
                </a:pPr>
                <a:r>
                  <a:rPr altLang="zh-CN" lang="en-US" sz="2000">
                    <a:latin charset="0" panose="020b0806030902050204" pitchFamily="34" typeface="Impact"/>
                  </a:rPr>
                  <a:t>02</a:t>
                </a:r>
              </a:p>
            </p:txBody>
          </p:sp>
          <p:sp>
            <p:nvSpPr>
              <p:cNvPr id="28" name="iS1ide-Freeform: Shape 16"/>
              <p:cNvSpPr/>
              <p:nvPr/>
            </p:nvSpPr>
            <p:spPr>
              <a:xfrm>
                <a:off x="5794568" y="4328006"/>
                <a:ext cx="526700" cy="526700"/>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bg1">
                  <a:lumMod val="50000"/>
                </a:schemeClr>
              </a:solidFill>
              <a:ln cap="flat" w="12700">
                <a:noFill/>
                <a:miter lim="400000"/>
              </a:ln>
              <a:effectLst/>
            </p:spPr>
            <p:txBody>
              <a:bodyPr anchor="ctr" bIns="38100" lIns="38100" rIns="38100" tIns="38100" wrap="none">
                <a:normAutofit/>
              </a:bodyPr>
              <a:lstStyle/>
              <a:p>
                <a:pPr algn="ctr" lvl="0">
                  <a:defRPr sz="3200">
                    <a:solidFill>
                      <a:srgbClr val="FFFFFF"/>
                    </a:solidFill>
                  </a:defRPr>
                </a:pPr>
                <a:r>
                  <a:rPr altLang="zh-CN" lang="en-US" sz="2000">
                    <a:latin charset="0" panose="020b0806030902050204" pitchFamily="34" typeface="Impact"/>
                  </a:rPr>
                  <a:t>03</a:t>
                </a:r>
              </a:p>
            </p:txBody>
          </p:sp>
          <p:sp>
            <p:nvSpPr>
              <p:cNvPr id="29" name="iS1ide-Freeform: Shape 17"/>
              <p:cNvSpPr/>
              <p:nvPr/>
            </p:nvSpPr>
            <p:spPr>
              <a:xfrm>
                <a:off x="5794568" y="4943784"/>
                <a:ext cx="526700" cy="526700"/>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bg1">
                  <a:lumMod val="50000"/>
                </a:schemeClr>
              </a:solidFill>
              <a:ln cap="flat" w="12700">
                <a:noFill/>
                <a:miter lim="400000"/>
              </a:ln>
              <a:effectLst/>
            </p:spPr>
            <p:txBody>
              <a:bodyPr anchor="ctr" bIns="38100" lIns="38100" rIns="38100" tIns="38100" wrap="none">
                <a:normAutofit/>
              </a:bodyPr>
              <a:lstStyle/>
              <a:p>
                <a:pPr algn="ctr" lvl="0">
                  <a:defRPr sz="3200">
                    <a:solidFill>
                      <a:srgbClr val="FFFFFF"/>
                    </a:solidFill>
                  </a:defRPr>
                </a:pPr>
                <a:r>
                  <a:rPr altLang="zh-CN" lang="en-US" sz="2000">
                    <a:latin charset="0" panose="020b0806030902050204" pitchFamily="34" typeface="Impact"/>
                  </a:rPr>
                  <a:t>04</a:t>
                </a:r>
              </a:p>
            </p:txBody>
          </p:sp>
        </p:grpSp>
        <p:grpSp>
          <p:nvGrpSpPr>
            <p:cNvPr id="9" name="Group 26"/>
            <p:cNvGrpSpPr/>
            <p:nvPr/>
          </p:nvGrpSpPr>
          <p:grpSpPr>
            <a:xfrm>
              <a:off x="7943111" y="2235756"/>
              <a:ext cx="3288631" cy="951390"/>
              <a:chOff x="719138" y="4748567"/>
              <a:chExt cx="2186768" cy="951390"/>
            </a:xfrm>
          </p:grpSpPr>
          <p:sp>
            <p:nvSpPr>
              <p:cNvPr id="19" name="iS1ide-TextBox 27"/>
              <p:cNvSpPr txBox="1"/>
              <p:nvPr/>
            </p:nvSpPr>
            <p:spPr>
              <a:xfrm>
                <a:off x="719138" y="4748567"/>
                <a:ext cx="2186768" cy="365384"/>
              </a:xfrm>
              <a:prstGeom prst="rect">
                <a:avLst/>
              </a:prstGeom>
              <a:noFill/>
            </p:spPr>
            <p:txBody>
              <a:bodyPr anchor="ctr" anchorCtr="0" bIns="0" lIns="540000" rIns="0" tIns="0" wrap="none">
                <a:normAutofit/>
              </a:bodyPr>
              <a:lstStyle/>
              <a:p>
                <a:r>
                  <a:rPr altLang="en-US" b="1" lang="zh-CN" sz="2000">
                    <a:solidFill>
                      <a:schemeClr val="accent2">
                        <a:lumMod val="100000"/>
                      </a:schemeClr>
                    </a:solidFill>
                  </a:rPr>
                  <a:t>标题文本预设</a:t>
                </a:r>
              </a:p>
            </p:txBody>
          </p:sp>
          <p:sp>
            <p:nvSpPr>
              <p:cNvPr id="20" name="iS1ide-TextBox 28"/>
              <p:cNvSpPr txBox="1"/>
              <p:nvPr/>
            </p:nvSpPr>
            <p:spPr>
              <a:xfrm>
                <a:off x="719138" y="5113949"/>
                <a:ext cx="2186768" cy="586008"/>
              </a:xfrm>
              <a:prstGeom prst="rect">
                <a:avLst/>
              </a:prstGeom>
            </p:spPr>
            <p:txBody>
              <a:bodyPr anchor="ctr" anchorCtr="0" bIns="0" lIns="540000" rIns="0" tIns="0" vert="horz" wrap="square">
                <a:normAutofit/>
              </a:bodyPr>
              <a:lstStyle/>
              <a:p>
                <a:pPr>
                  <a:lnSpc>
                    <a:spcPct val="120000"/>
                  </a:lnSpc>
                </a:pPr>
                <a:r>
                  <a:rPr altLang="en-US" lang="zh-CN" sz="1400">
                    <a:cs typeface="+mn-ea"/>
                    <a:sym typeface="+mn-lt"/>
                  </a:rPr>
                  <a:t>点击此处更换文本 ，点击此处更换文本 </a:t>
                </a:r>
              </a:p>
            </p:txBody>
          </p:sp>
        </p:grpSp>
        <p:grpSp>
          <p:nvGrpSpPr>
            <p:cNvPr id="10" name="Group 29"/>
            <p:cNvGrpSpPr/>
            <p:nvPr/>
          </p:nvGrpSpPr>
          <p:grpSpPr>
            <a:xfrm>
              <a:off x="1120775" y="2235756"/>
              <a:ext cx="3207411" cy="951390"/>
              <a:chOff x="719138" y="4748567"/>
              <a:chExt cx="2186768" cy="951390"/>
            </a:xfrm>
          </p:grpSpPr>
          <p:sp>
            <p:nvSpPr>
              <p:cNvPr id="17" name="iS1ide-TextBox 30"/>
              <p:cNvSpPr txBox="1"/>
              <p:nvPr/>
            </p:nvSpPr>
            <p:spPr>
              <a:xfrm>
                <a:off x="719138" y="4748567"/>
                <a:ext cx="2186768" cy="365384"/>
              </a:xfrm>
              <a:prstGeom prst="rect">
                <a:avLst/>
              </a:prstGeom>
              <a:noFill/>
            </p:spPr>
            <p:txBody>
              <a:bodyPr anchor="ctr" anchorCtr="0" bIns="0" lIns="0" rIns="540000" tIns="0" wrap="none">
                <a:normAutofit/>
              </a:bodyPr>
              <a:lstStyle/>
              <a:p>
                <a:pPr algn="r"/>
                <a:r>
                  <a:rPr altLang="en-US" b="1" lang="zh-CN" sz="2000">
                    <a:solidFill>
                      <a:schemeClr val="accent1">
                        <a:lumMod val="100000"/>
                      </a:schemeClr>
                    </a:solidFill>
                  </a:rPr>
                  <a:t>标题文本预设</a:t>
                </a:r>
              </a:p>
            </p:txBody>
          </p:sp>
          <p:sp>
            <p:nvSpPr>
              <p:cNvPr id="18" name="iS1ide-TextBox 31"/>
              <p:cNvSpPr txBox="1"/>
              <p:nvPr/>
            </p:nvSpPr>
            <p:spPr>
              <a:xfrm>
                <a:off x="719138" y="5113949"/>
                <a:ext cx="2186768" cy="586008"/>
              </a:xfrm>
              <a:prstGeom prst="rect">
                <a:avLst/>
              </a:prstGeom>
            </p:spPr>
            <p:txBody>
              <a:bodyPr anchor="ctr" anchorCtr="0" bIns="0" lIns="0" rIns="540000" tIns="0" vert="horz" wrap="square">
                <a:normAutofit/>
              </a:bodyPr>
              <a:lstStyle/>
              <a:p>
                <a:pPr algn="r">
                  <a:lnSpc>
                    <a:spcPct val="120000"/>
                  </a:lnSpc>
                </a:pPr>
                <a:r>
                  <a:rPr altLang="en-US" lang="zh-CN" sz="1400">
                    <a:cs typeface="+mn-ea"/>
                    <a:sym typeface="+mn-lt"/>
                  </a:rPr>
                  <a:t>点击此处更换文本 ，点击此处更换文本 </a:t>
                </a:r>
              </a:p>
            </p:txBody>
          </p:sp>
        </p:grpSp>
        <p:grpSp>
          <p:nvGrpSpPr>
            <p:cNvPr id="11" name="Group 32"/>
            <p:cNvGrpSpPr/>
            <p:nvPr/>
          </p:nvGrpSpPr>
          <p:grpSpPr>
            <a:xfrm>
              <a:off x="7943111" y="4286324"/>
              <a:ext cx="3288631" cy="951390"/>
              <a:chOff x="719138" y="4748567"/>
              <a:chExt cx="2186768" cy="951390"/>
            </a:xfrm>
          </p:grpSpPr>
          <p:sp>
            <p:nvSpPr>
              <p:cNvPr id="15" name="íṩľíḍè-TextBox 33"/>
              <p:cNvSpPr txBox="1"/>
              <p:nvPr/>
            </p:nvSpPr>
            <p:spPr>
              <a:xfrm>
                <a:off x="719138" y="4748567"/>
                <a:ext cx="2186768" cy="365384"/>
              </a:xfrm>
              <a:prstGeom prst="rect">
                <a:avLst/>
              </a:prstGeom>
              <a:noFill/>
            </p:spPr>
            <p:txBody>
              <a:bodyPr anchor="ctr" anchorCtr="0" bIns="0" lIns="540000" rIns="0" tIns="0" wrap="none">
                <a:normAutofit/>
              </a:bodyPr>
              <a:lstStyle/>
              <a:p>
                <a:r>
                  <a:rPr altLang="en-US" b="1" lang="zh-CN" sz="2000">
                    <a:solidFill>
                      <a:schemeClr val="accent3">
                        <a:lumMod val="100000"/>
                      </a:schemeClr>
                    </a:solidFill>
                  </a:rPr>
                  <a:t>标题文本预设</a:t>
                </a:r>
              </a:p>
            </p:txBody>
          </p:sp>
          <p:sp>
            <p:nvSpPr>
              <p:cNvPr id="16" name="íṩľíḍè-TextBox 34"/>
              <p:cNvSpPr txBox="1"/>
              <p:nvPr/>
            </p:nvSpPr>
            <p:spPr>
              <a:xfrm>
                <a:off x="719138" y="5113949"/>
                <a:ext cx="2186768" cy="586008"/>
              </a:xfrm>
              <a:prstGeom prst="rect">
                <a:avLst/>
              </a:prstGeom>
            </p:spPr>
            <p:txBody>
              <a:bodyPr anchor="ctr" anchorCtr="0" bIns="0" lIns="540000" rIns="0" tIns="0" vert="horz" wrap="square">
                <a:normAutofit/>
              </a:bodyPr>
              <a:lstStyle/>
              <a:p>
                <a:pPr>
                  <a:lnSpc>
                    <a:spcPct val="120000"/>
                  </a:lnSpc>
                </a:pPr>
                <a:r>
                  <a:rPr altLang="en-US" lang="zh-CN" sz="1400">
                    <a:cs typeface="+mn-ea"/>
                    <a:sym typeface="+mn-lt"/>
                  </a:rPr>
                  <a:t>点击此处更换文本 ，点击此处更换文本 </a:t>
                </a:r>
              </a:p>
            </p:txBody>
          </p:sp>
        </p:grpSp>
        <p:grpSp>
          <p:nvGrpSpPr>
            <p:cNvPr id="12" name="Group 35"/>
            <p:cNvGrpSpPr/>
            <p:nvPr/>
          </p:nvGrpSpPr>
          <p:grpSpPr>
            <a:xfrm>
              <a:off x="1120775" y="4286324"/>
              <a:ext cx="3207411" cy="951390"/>
              <a:chOff x="719138" y="4748567"/>
              <a:chExt cx="2186768" cy="951390"/>
            </a:xfrm>
          </p:grpSpPr>
          <p:sp>
            <p:nvSpPr>
              <p:cNvPr id="13" name="íṩľíḍè-TextBox 36"/>
              <p:cNvSpPr txBox="1"/>
              <p:nvPr/>
            </p:nvSpPr>
            <p:spPr>
              <a:xfrm>
                <a:off x="719138" y="4748567"/>
                <a:ext cx="2186768" cy="365384"/>
              </a:xfrm>
              <a:prstGeom prst="rect">
                <a:avLst/>
              </a:prstGeom>
              <a:noFill/>
            </p:spPr>
            <p:txBody>
              <a:bodyPr anchor="ctr" anchorCtr="0" bIns="0" lIns="0" rIns="540000" tIns="0" wrap="none">
                <a:normAutofit/>
              </a:bodyPr>
              <a:lstStyle/>
              <a:p>
                <a:pPr algn="r"/>
                <a:r>
                  <a:rPr altLang="en-US" b="1" lang="zh-CN" sz="2000">
                    <a:solidFill>
                      <a:schemeClr val="accent4">
                        <a:lumMod val="100000"/>
                      </a:schemeClr>
                    </a:solidFill>
                  </a:rPr>
                  <a:t>标题文本预设</a:t>
                </a:r>
              </a:p>
            </p:txBody>
          </p:sp>
          <p:sp>
            <p:nvSpPr>
              <p:cNvPr id="14" name="íṩľíḍè-TextBox 37"/>
              <p:cNvSpPr txBox="1"/>
              <p:nvPr/>
            </p:nvSpPr>
            <p:spPr>
              <a:xfrm>
                <a:off x="719138" y="5113949"/>
                <a:ext cx="2186768" cy="586008"/>
              </a:xfrm>
              <a:prstGeom prst="rect">
                <a:avLst/>
              </a:prstGeom>
            </p:spPr>
            <p:txBody>
              <a:bodyPr anchor="ctr" anchorCtr="0" bIns="0" lIns="0" rIns="540000" tIns="0" vert="horz" wrap="square">
                <a:normAutofit/>
              </a:bodyPr>
              <a:lstStyle/>
              <a:p>
                <a:pPr algn="r">
                  <a:lnSpc>
                    <a:spcPct val="120000"/>
                  </a:lnSpc>
                </a:pPr>
                <a:r>
                  <a:rPr altLang="en-US" lang="zh-CN" sz="1400">
                    <a:cs typeface="+mn-ea"/>
                    <a:sym typeface="+mn-lt"/>
                  </a:rPr>
                  <a:t>点击此处更换文本 ，点击此处更换文本 </a:t>
                </a:r>
              </a:p>
            </p:txBody>
          </p:sp>
        </p:grpSp>
      </p:grpSp>
    </p:spTree>
    <p:custDataLst>
      <p:tags r:id="rId4"/>
    </p:custDataLst>
    <p:extLst>
      <p:ext uri="{BB962C8B-B14F-4D97-AF65-F5344CB8AC3E}">
        <p14:creationId val="3025663317"/>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32">
                                  <p:stCondLst>
                                    <p:cond delay="0"/>
                                  </p:stCondLst>
                                  <p:childTnLst>
                                    <p:set>
                                      <p:cBhvr>
                                        <p:cTn dur="1" fill="hold" id="6">
                                          <p:stCondLst>
                                            <p:cond delay="0"/>
                                          </p:stCondLst>
                                        </p:cTn>
                                        <p:tgtEl>
                                          <p:spTgt spid="7"/>
                                        </p:tgtEl>
                                        <p:attrNameLst>
                                          <p:attrName>style.visibility</p:attrName>
                                        </p:attrNameLst>
                                      </p:cBhvr>
                                      <p:to>
                                        <p:strVal val="visible"/>
                                      </p:to>
                                    </p:set>
                                    <p:animEffect filter="circle(out)" transition="in">
                                      <p:cBhvr>
                                        <p:cTn dur="20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b="-9000" t="-9000"/>
          </a:stretch>
        </a:blipFill>
        <a:effectLst/>
      </p:bgPr>
    </p:bg>
    <p:spTree>
      <p:nvGrpSpPr>
        <p:cNvPr id="1" name=""/>
        <p:cNvGrpSpPr/>
        <p:nvPr/>
      </p:nvGrpSpPr>
      <p:grpSpPr>
        <a:xfrm>
          <a:off x="0" y="0"/>
          <a:ext cx="0" cy="0"/>
        </a:xfrm>
      </p:grpSpPr>
      <p:sp>
        <p:nvSpPr>
          <p:cNvPr id="32" name="矩形 31"/>
          <p:cNvSpPr/>
          <p:nvPr/>
        </p:nvSpPr>
        <p:spPr>
          <a:xfrm>
            <a:off x="0" y="0"/>
            <a:ext cx="12192000" cy="6858000"/>
          </a:xfrm>
          <a:prstGeom prst="rect">
            <a:avLst/>
          </a:prstGeom>
          <a:solidFill>
            <a:srgbClr val="FCF6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 name="组合 32"/>
          <p:cNvGrpSpPr/>
          <p:nvPr/>
        </p:nvGrpSpPr>
        <p:grpSpPr>
          <a:xfrm>
            <a:off x="0" y="304800"/>
            <a:ext cx="304800" cy="487680"/>
            <a:chOff x="2164080" y="345440"/>
            <a:chExt cx="304800" cy="487680"/>
          </a:xfrm>
        </p:grpSpPr>
        <p:sp>
          <p:nvSpPr>
            <p:cNvPr id="34" name="矩形 33"/>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矩形 34"/>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矩形 35"/>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7" name="文本框 36"/>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产品经营</a:t>
            </a:r>
          </a:p>
        </p:txBody>
      </p:sp>
      <p:grpSp>
        <p:nvGrpSpPr>
          <p:cNvPr id="38" name="6b564a0d-3b08-4179-9c66-37c34f9873af">
            <a:extLst>
              <a:ext uri="{FF2B5EF4-FFF2-40B4-BE49-F238E27FC236}">
                <a16:creationId xmlns:a16="http://schemas.microsoft.com/office/drawing/2014/main" id="{DC3142E5-6247-4D32-9E59-1957F9F7E58E}"/>
              </a:ext>
            </a:extLst>
          </p:cNvPr>
          <p:cNvGrpSpPr>
            <a:grpSpLocks noChangeAspect="1"/>
          </p:cNvGrpSpPr>
          <p:nvPr/>
        </p:nvGrpSpPr>
        <p:grpSpPr>
          <a:xfrm>
            <a:off x="1057757" y="1920967"/>
            <a:ext cx="10096126" cy="3694180"/>
            <a:chOff x="976478" y="1555207"/>
            <a:chExt cx="10096126" cy="3694180"/>
          </a:xfrm>
        </p:grpSpPr>
        <p:grpSp>
          <p:nvGrpSpPr>
            <p:cNvPr id="39" name="组合 38"/>
            <p:cNvGrpSpPr>
              <a:grpSpLocks noChangeAspect="1"/>
            </p:cNvGrpSpPr>
            <p:nvPr/>
          </p:nvGrpSpPr>
          <p:grpSpPr>
            <a:xfrm>
              <a:off x="976478" y="1555207"/>
              <a:ext cx="3762673" cy="3694180"/>
              <a:chOff x="3575720" y="954596"/>
              <a:chExt cx="5040560" cy="4948808"/>
            </a:xfrm>
          </p:grpSpPr>
          <p:sp useBgFill="1">
            <p:nvSpPr>
              <p:cNvPr id="58" name="îŝḷîḓé-Rectangle 26"/>
              <p:cNvSpPr/>
              <p:nvPr/>
            </p:nvSpPr>
            <p:spPr>
              <a:xfrm>
                <a:off x="3575720" y="954596"/>
                <a:ext cx="2448272" cy="2404492"/>
              </a:xfrm>
              <a:prstGeom prst="rect">
                <a:avLst/>
              </a:prstGeom>
              <a:ln algn="ctr" cap="flat" cmpd="sng" w="12700">
                <a:solidFill>
                  <a:schemeClr val="accent1">
                    <a:lumMod val="60000"/>
                    <a:lumOff val="40000"/>
                  </a:schemeClr>
                </a:solid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useBgFill="1">
            <p:nvSpPr>
              <p:cNvPr id="59" name="îŝḷîḓé-Rectangle 27"/>
              <p:cNvSpPr/>
              <p:nvPr/>
            </p:nvSpPr>
            <p:spPr>
              <a:xfrm>
                <a:off x="6168008" y="954596"/>
                <a:ext cx="2448272" cy="2404492"/>
              </a:xfrm>
              <a:prstGeom prst="rect">
                <a:avLst/>
              </a:prstGeom>
              <a:ln algn="ctr" cap="flat" cmpd="sng" w="12700">
                <a:solidFill>
                  <a:schemeClr val="accent1">
                    <a:lumMod val="60000"/>
                    <a:lumOff val="40000"/>
                  </a:schemeClr>
                </a:solid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useBgFill="1">
            <p:nvSpPr>
              <p:cNvPr id="60" name="îŝḷîḓé-Rectangle 28"/>
              <p:cNvSpPr/>
              <p:nvPr/>
            </p:nvSpPr>
            <p:spPr>
              <a:xfrm>
                <a:off x="3575720" y="3498912"/>
                <a:ext cx="2448272" cy="2404492"/>
              </a:xfrm>
              <a:prstGeom prst="rect">
                <a:avLst/>
              </a:prstGeom>
              <a:ln algn="ctr" cap="flat" cmpd="sng" w="12700">
                <a:solidFill>
                  <a:schemeClr val="accent1">
                    <a:lumMod val="60000"/>
                    <a:lumOff val="40000"/>
                  </a:schemeClr>
                </a:solid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useBgFill="1">
            <p:nvSpPr>
              <p:cNvPr id="61" name="îṥļîḑé-Rectangle 29"/>
              <p:cNvSpPr/>
              <p:nvPr/>
            </p:nvSpPr>
            <p:spPr>
              <a:xfrm>
                <a:off x="6168008" y="3498912"/>
                <a:ext cx="2448272" cy="2404492"/>
              </a:xfrm>
              <a:prstGeom prst="rect">
                <a:avLst/>
              </a:prstGeom>
              <a:ln algn="ctr" cap="flat" cmpd="sng" w="12700">
                <a:solidFill>
                  <a:schemeClr val="accent1">
                    <a:lumMod val="60000"/>
                    <a:lumOff val="40000"/>
                  </a:schemeClr>
                </a:solid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2" name="îṥļîḑé-Rectangle 30"/>
              <p:cNvSpPr/>
              <p:nvPr/>
            </p:nvSpPr>
            <p:spPr>
              <a:xfrm>
                <a:off x="5011416" y="2366446"/>
                <a:ext cx="2169168" cy="2149095"/>
              </a:xfrm>
              <a:prstGeom prst="rect">
                <a:avLst/>
              </a:prstGeom>
              <a:solidFill>
                <a:schemeClr val="accent1">
                  <a:lumMod val="60000"/>
                  <a:lumOff val="40000"/>
                  <a:alpha val="89000"/>
                </a:schemeClr>
              </a:solidFill>
              <a:ln w="101600">
                <a:noFill/>
              </a:ln>
            </p:spPr>
            <p:style>
              <a:lnRef idx="2">
                <a:scrgbClr b="0" g="0" r="0"/>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anchor="ctr" wrap="none">
                <a:normAutofit/>
              </a:bodyPr>
              <a:lstStyle/>
              <a:p>
                <a:pPr algn="ctr"/>
                <a:r>
                  <a:rPr altLang="en-US" lang="zh-CN"/>
                  <a:t>标题文本预设</a:t>
                </a:r>
              </a:p>
            </p:txBody>
          </p:sp>
        </p:grpSp>
        <p:grpSp>
          <p:nvGrpSpPr>
            <p:cNvPr id="40" name="组合 39"/>
            <p:cNvGrpSpPr/>
            <p:nvPr/>
          </p:nvGrpSpPr>
          <p:grpSpPr>
            <a:xfrm>
              <a:off x="6023992" y="2185432"/>
              <a:ext cx="5048612" cy="2915123"/>
              <a:chOff x="875420" y="2509468"/>
              <a:chExt cx="5048612" cy="2915123"/>
            </a:xfrm>
          </p:grpSpPr>
          <p:grpSp>
            <p:nvGrpSpPr>
              <p:cNvPr id="41" name="组合 40"/>
              <p:cNvGrpSpPr/>
              <p:nvPr/>
            </p:nvGrpSpPr>
            <p:grpSpPr>
              <a:xfrm>
                <a:off x="875420" y="2509468"/>
                <a:ext cx="2489584" cy="1379950"/>
                <a:chOff x="875420" y="2509468"/>
                <a:chExt cx="2489584" cy="1379950"/>
              </a:xfrm>
            </p:grpSpPr>
            <p:sp>
              <p:nvSpPr>
                <p:cNvPr id="55" name="îṥļîḑé-任意多边形: 形状 48"/>
                <p:cNvSpPr/>
                <p:nvPr/>
              </p:nvSpPr>
              <p:spPr>
                <a:xfrm>
                  <a:off x="875420" y="2617148"/>
                  <a:ext cx="218144" cy="218145"/>
                </a:xfrm>
                <a:custGeom>
                  <a:cxnLst>
                    <a:cxn ang="0">
                      <a:pos x="wd2" y="hd2"/>
                    </a:cxn>
                    <a:cxn ang="5400000">
                      <a:pos x="wd2" y="hd2"/>
                    </a:cxn>
                    <a:cxn ang="10800000">
                      <a:pos x="wd2" y="hd2"/>
                    </a:cxn>
                    <a:cxn ang="16200000">
                      <a:pos x="wd2" y="hd2"/>
                    </a:cxn>
                  </a:cxnLst>
                  <a:rect b="b" l="0" r="r" t="0"/>
                  <a:pathLst>
                    <a:path extrusionOk="0" h="21600" w="21600">
                      <a:moveTo>
                        <a:pt x="14896" y="15577"/>
                      </a:moveTo>
                      <a:cubicBezTo>
                        <a:pt x="12144" y="16865"/>
                        <a:pt x="9844" y="18851"/>
                        <a:pt x="8177" y="21278"/>
                      </a:cubicBezTo>
                      <a:cubicBezTo>
                        <a:pt x="9017" y="21487"/>
                        <a:pt x="9895" y="21600"/>
                        <a:pt x="10801" y="21600"/>
                      </a:cubicBezTo>
                      <a:cubicBezTo>
                        <a:pt x="12429" y="21600"/>
                        <a:pt x="13973" y="21237"/>
                        <a:pt x="15358" y="20591"/>
                      </a:cubicBezTo>
                      <a:cubicBezTo>
                        <a:pt x="15580" y="19502"/>
                        <a:pt x="15699" y="18376"/>
                        <a:pt x="15699" y="17222"/>
                      </a:cubicBezTo>
                      <a:cubicBezTo>
                        <a:pt x="15699" y="16807"/>
                        <a:pt x="15679" y="16394"/>
                        <a:pt x="15648" y="15985"/>
                      </a:cubicBezTo>
                      <a:cubicBezTo>
                        <a:pt x="15371" y="15896"/>
                        <a:pt x="15116" y="15757"/>
                        <a:pt x="14896" y="15577"/>
                      </a:cubicBezTo>
                      <a:close/>
                      <a:moveTo>
                        <a:pt x="18049" y="2796"/>
                      </a:moveTo>
                      <a:cubicBezTo>
                        <a:pt x="16319" y="2963"/>
                        <a:pt x="14667" y="3397"/>
                        <a:pt x="13127" y="4050"/>
                      </a:cubicBezTo>
                      <a:cubicBezTo>
                        <a:pt x="13136" y="4125"/>
                        <a:pt x="13139" y="4202"/>
                        <a:pt x="13139" y="4280"/>
                      </a:cubicBezTo>
                      <a:cubicBezTo>
                        <a:pt x="13139" y="4642"/>
                        <a:pt x="13052" y="4984"/>
                        <a:pt x="12904" y="5289"/>
                      </a:cubicBezTo>
                      <a:cubicBezTo>
                        <a:pt x="14441" y="7094"/>
                        <a:pt x="15635" y="9198"/>
                        <a:pt x="16388" y="11500"/>
                      </a:cubicBezTo>
                      <a:cubicBezTo>
                        <a:pt x="17323" y="11517"/>
                        <a:pt x="18121" y="12090"/>
                        <a:pt x="18465" y="12903"/>
                      </a:cubicBezTo>
                      <a:cubicBezTo>
                        <a:pt x="19505" y="12797"/>
                        <a:pt x="20517" y="12599"/>
                        <a:pt x="21493" y="12312"/>
                      </a:cubicBezTo>
                      <a:cubicBezTo>
                        <a:pt x="21562" y="11817"/>
                        <a:pt x="21600" y="11314"/>
                        <a:pt x="21600" y="10799"/>
                      </a:cubicBezTo>
                      <a:cubicBezTo>
                        <a:pt x="21600" y="7626"/>
                        <a:pt x="20230" y="4772"/>
                        <a:pt x="18049" y="2796"/>
                      </a:cubicBezTo>
                      <a:close/>
                      <a:moveTo>
                        <a:pt x="13739" y="14349"/>
                      </a:moveTo>
                      <a:cubicBezTo>
                        <a:pt x="11074" y="13908"/>
                        <a:pt x="8601" y="12890"/>
                        <a:pt x="6450" y="11433"/>
                      </a:cubicBezTo>
                      <a:cubicBezTo>
                        <a:pt x="6101" y="11646"/>
                        <a:pt x="5691" y="11773"/>
                        <a:pt x="5251" y="11773"/>
                      </a:cubicBezTo>
                      <a:cubicBezTo>
                        <a:pt x="5090" y="11773"/>
                        <a:pt x="4933" y="11755"/>
                        <a:pt x="4781" y="11724"/>
                      </a:cubicBezTo>
                      <a:cubicBezTo>
                        <a:pt x="3750" y="13677"/>
                        <a:pt x="3093" y="15854"/>
                        <a:pt x="2903" y="18164"/>
                      </a:cubicBezTo>
                      <a:cubicBezTo>
                        <a:pt x="3931" y="19266"/>
                        <a:pt x="5186" y="20184"/>
                        <a:pt x="6595" y="20750"/>
                      </a:cubicBezTo>
                      <a:cubicBezTo>
                        <a:pt x="8345" y="18059"/>
                        <a:pt x="10792" y="15833"/>
                        <a:pt x="13739" y="14349"/>
                      </a:cubicBezTo>
                      <a:close/>
                      <a:moveTo>
                        <a:pt x="17258" y="15906"/>
                      </a:moveTo>
                      <a:cubicBezTo>
                        <a:pt x="17290" y="16340"/>
                        <a:pt x="17306" y="16780"/>
                        <a:pt x="17306" y="17222"/>
                      </a:cubicBezTo>
                      <a:cubicBezTo>
                        <a:pt x="17306" y="18003"/>
                        <a:pt x="17256" y="18770"/>
                        <a:pt x="17163" y="19525"/>
                      </a:cubicBezTo>
                      <a:cubicBezTo>
                        <a:pt x="18993" y="18186"/>
                        <a:pt x="20389" y="16288"/>
                        <a:pt x="21091" y="14080"/>
                      </a:cubicBezTo>
                      <a:cubicBezTo>
                        <a:pt x="20259" y="14281"/>
                        <a:pt x="19403" y="14425"/>
                        <a:pt x="18531" y="14508"/>
                      </a:cubicBezTo>
                      <a:cubicBezTo>
                        <a:pt x="18326" y="15137"/>
                        <a:pt x="17860" y="15646"/>
                        <a:pt x="17258" y="15906"/>
                      </a:cubicBezTo>
                      <a:close/>
                      <a:moveTo>
                        <a:pt x="14278" y="12804"/>
                      </a:moveTo>
                      <a:cubicBezTo>
                        <a:pt x="14421" y="12507"/>
                        <a:pt x="14624" y="12244"/>
                        <a:pt x="14874" y="12035"/>
                      </a:cubicBezTo>
                      <a:cubicBezTo>
                        <a:pt x="14196" y="9947"/>
                        <a:pt x="13122" y="8037"/>
                        <a:pt x="11738" y="6396"/>
                      </a:cubicBezTo>
                      <a:cubicBezTo>
                        <a:pt x="11462" y="6512"/>
                        <a:pt x="11160" y="6577"/>
                        <a:pt x="10842" y="6577"/>
                      </a:cubicBezTo>
                      <a:cubicBezTo>
                        <a:pt x="10343" y="6577"/>
                        <a:pt x="9883" y="6417"/>
                        <a:pt x="9507" y="6147"/>
                      </a:cubicBezTo>
                      <a:cubicBezTo>
                        <a:pt x="8673" y="6781"/>
                        <a:pt x="7903" y="7490"/>
                        <a:pt x="7202" y="8265"/>
                      </a:cubicBezTo>
                      <a:cubicBezTo>
                        <a:pt x="7421" y="8615"/>
                        <a:pt x="7550" y="9030"/>
                        <a:pt x="7550" y="9475"/>
                      </a:cubicBezTo>
                      <a:cubicBezTo>
                        <a:pt x="7550" y="9715"/>
                        <a:pt x="7513" y="9946"/>
                        <a:pt x="7444" y="10163"/>
                      </a:cubicBezTo>
                      <a:cubicBezTo>
                        <a:pt x="9459" y="11510"/>
                        <a:pt x="11779" y="12433"/>
                        <a:pt x="14278" y="12804"/>
                      </a:cubicBezTo>
                      <a:close/>
                      <a:moveTo>
                        <a:pt x="10842" y="1982"/>
                      </a:moveTo>
                      <a:cubicBezTo>
                        <a:pt x="11448" y="1982"/>
                        <a:pt x="11999" y="2219"/>
                        <a:pt x="12409" y="2604"/>
                      </a:cubicBezTo>
                      <a:cubicBezTo>
                        <a:pt x="13608" y="2088"/>
                        <a:pt x="14870" y="1692"/>
                        <a:pt x="16183" y="1439"/>
                      </a:cubicBezTo>
                      <a:cubicBezTo>
                        <a:pt x="14599" y="526"/>
                        <a:pt x="12761" y="0"/>
                        <a:pt x="10801" y="0"/>
                      </a:cubicBezTo>
                      <a:cubicBezTo>
                        <a:pt x="9464" y="0"/>
                        <a:pt x="8183" y="245"/>
                        <a:pt x="7001" y="690"/>
                      </a:cubicBezTo>
                      <a:cubicBezTo>
                        <a:pt x="7940" y="1152"/>
                        <a:pt x="8833" y="1693"/>
                        <a:pt x="9674" y="2303"/>
                      </a:cubicBezTo>
                      <a:cubicBezTo>
                        <a:pt x="10018" y="2100"/>
                        <a:pt x="10415" y="1982"/>
                        <a:pt x="10842" y="1982"/>
                      </a:cubicBezTo>
                      <a:close/>
                      <a:moveTo>
                        <a:pt x="2954" y="9475"/>
                      </a:moveTo>
                      <a:cubicBezTo>
                        <a:pt x="2954" y="9153"/>
                        <a:pt x="3021" y="8844"/>
                        <a:pt x="3141" y="8566"/>
                      </a:cubicBezTo>
                      <a:cubicBezTo>
                        <a:pt x="2404" y="7757"/>
                        <a:pt x="1736" y="6884"/>
                        <a:pt x="1151" y="5952"/>
                      </a:cubicBezTo>
                      <a:cubicBezTo>
                        <a:pt x="417" y="7410"/>
                        <a:pt x="0" y="9056"/>
                        <a:pt x="0" y="10799"/>
                      </a:cubicBezTo>
                      <a:cubicBezTo>
                        <a:pt x="0" y="12819"/>
                        <a:pt x="556" y="14708"/>
                        <a:pt x="1521" y="16325"/>
                      </a:cubicBezTo>
                      <a:cubicBezTo>
                        <a:pt x="1866" y="14381"/>
                        <a:pt x="2520" y="12545"/>
                        <a:pt x="3424" y="10861"/>
                      </a:cubicBezTo>
                      <a:cubicBezTo>
                        <a:pt x="3130" y="10477"/>
                        <a:pt x="2954" y="9996"/>
                        <a:pt x="2954" y="9475"/>
                      </a:cubicBezTo>
                      <a:close/>
                      <a:moveTo>
                        <a:pt x="5251" y="7176"/>
                      </a:moveTo>
                      <a:cubicBezTo>
                        <a:pt x="5487" y="7176"/>
                        <a:pt x="5715" y="7213"/>
                        <a:pt x="5930" y="7278"/>
                      </a:cubicBezTo>
                      <a:cubicBezTo>
                        <a:pt x="6738" y="6372"/>
                        <a:pt x="7636" y="5547"/>
                        <a:pt x="8608" y="4813"/>
                      </a:cubicBezTo>
                      <a:cubicBezTo>
                        <a:pt x="8567" y="4642"/>
                        <a:pt x="8543" y="4464"/>
                        <a:pt x="8543" y="4280"/>
                      </a:cubicBezTo>
                      <a:cubicBezTo>
                        <a:pt x="8543" y="4026"/>
                        <a:pt x="8587" y="3781"/>
                        <a:pt x="8663" y="3552"/>
                      </a:cubicBezTo>
                      <a:cubicBezTo>
                        <a:pt x="7575" y="2770"/>
                        <a:pt x="6391" y="2115"/>
                        <a:pt x="5131" y="1609"/>
                      </a:cubicBezTo>
                      <a:cubicBezTo>
                        <a:pt x="3949" y="2338"/>
                        <a:pt x="2920" y="3289"/>
                        <a:pt x="2099" y="4405"/>
                      </a:cubicBezTo>
                      <a:cubicBezTo>
                        <a:pt x="2708" y="5484"/>
                        <a:pt x="3433" y="6491"/>
                        <a:pt x="4256" y="7407"/>
                      </a:cubicBezTo>
                      <a:cubicBezTo>
                        <a:pt x="4557" y="7261"/>
                        <a:pt x="4895" y="7176"/>
                        <a:pt x="5251" y="7176"/>
                      </a:cubicBezTo>
                      <a:close/>
                    </a:path>
                  </a:pathLst>
                </a:custGeom>
                <a:solidFill>
                  <a:schemeClr val="accent1"/>
                </a:solidFill>
                <a:ln cap="flat" w="12700">
                  <a:noFill/>
                  <a:miter lim="400000"/>
                </a:ln>
                <a:effectLst/>
              </p:spPr>
              <p:txBody>
                <a:bodyPr anchor="ctr"/>
                <a:lstStyle/>
                <a:p>
                  <a:pPr algn="ctr"/>
                  <a:endParaRPr/>
                </a:p>
              </p:txBody>
            </p:sp>
            <p:sp>
              <p:nvSpPr>
                <p:cNvPr id="56" name="îṥļîḑé-文本框 49"/>
                <p:cNvSpPr txBox="1"/>
                <p:nvPr/>
              </p:nvSpPr>
              <p:spPr>
                <a:xfrm>
                  <a:off x="1371496" y="2908685"/>
                  <a:ext cx="1993508" cy="980733"/>
                </a:xfrm>
                <a:prstGeom prst="rect">
                  <a:avLst/>
                </a:prstGeom>
                <a:noFill/>
              </p:spPr>
              <p:txBody>
                <a:bodyPr bIns="0" lIns="0" rIns="0" tIns="0" wrap="square">
                  <a:noAutofit/>
                </a:bodyPr>
                <a:lstStyle/>
                <a:p>
                  <a:pPr>
                    <a:lnSpc>
                      <a:spcPct val="120000"/>
                    </a:lnSpc>
                  </a:pPr>
                  <a:r>
                    <a:rPr altLang="en-US" lang="zh-CN" sz="1400">
                      <a:cs typeface="+mn-ea"/>
                      <a:sym typeface="+mn-lt"/>
                    </a:rPr>
                    <a:t>点击此处更换文本 ，点击此处更换文本 </a:t>
                  </a:r>
                </a:p>
              </p:txBody>
            </p:sp>
            <p:sp>
              <p:nvSpPr>
                <p:cNvPr id="57" name="îṥļîḑé-Rectangle 25"/>
                <p:cNvSpPr/>
                <p:nvPr/>
              </p:nvSpPr>
              <p:spPr>
                <a:xfrm>
                  <a:off x="1371496" y="2509468"/>
                  <a:ext cx="1697631" cy="307777"/>
                </a:xfrm>
                <a:prstGeom prst="rect">
                  <a:avLst/>
                </a:prstGeom>
              </p:spPr>
              <p:txBody>
                <a:bodyPr bIns="0" lIns="0" rIns="0" tIns="0" wrap="none">
                  <a:normAutofit/>
                </a:bodyPr>
                <a:lstStyle/>
                <a:p>
                  <a:r>
                    <a:rPr altLang="en-US" b="1" lang="zh-CN" sz="2000"/>
                    <a:t>标题文本预设</a:t>
                  </a:r>
                </a:p>
              </p:txBody>
            </p:sp>
          </p:grpSp>
          <p:grpSp>
            <p:nvGrpSpPr>
              <p:cNvPr id="42" name="组合 41"/>
              <p:cNvGrpSpPr/>
              <p:nvPr/>
            </p:nvGrpSpPr>
            <p:grpSpPr>
              <a:xfrm>
                <a:off x="3365004" y="2509468"/>
                <a:ext cx="2559028" cy="1379950"/>
                <a:chOff x="3365004" y="2509468"/>
                <a:chExt cx="2559028" cy="1379950"/>
              </a:xfrm>
            </p:grpSpPr>
            <p:sp>
              <p:nvSpPr>
                <p:cNvPr id="51" name="îṥļîḑé-文本框 44"/>
                <p:cNvSpPr txBox="1"/>
                <p:nvPr/>
              </p:nvSpPr>
              <p:spPr>
                <a:xfrm>
                  <a:off x="3930524" y="2908685"/>
                  <a:ext cx="1993508" cy="980733"/>
                </a:xfrm>
                <a:prstGeom prst="rect">
                  <a:avLst/>
                </a:prstGeom>
                <a:noFill/>
              </p:spPr>
              <p:txBody>
                <a:bodyPr bIns="0" lIns="0" rIns="0" tIns="0" wrap="square">
                  <a:noAutofit/>
                </a:bodyPr>
                <a:lstStyle/>
                <a:p>
                  <a:pPr>
                    <a:lnSpc>
                      <a:spcPct val="120000"/>
                    </a:lnSpc>
                  </a:pPr>
                  <a:r>
                    <a:rPr altLang="en-US" lang="zh-CN" sz="1400">
                      <a:cs typeface="+mn-ea"/>
                      <a:sym typeface="+mn-lt"/>
                    </a:rPr>
                    <a:t>点击此处更换文本 ，点击此处更换文本 </a:t>
                  </a:r>
                </a:p>
              </p:txBody>
            </p:sp>
            <p:grpSp>
              <p:nvGrpSpPr>
                <p:cNvPr id="52" name="组合 51"/>
                <p:cNvGrpSpPr/>
                <p:nvPr/>
              </p:nvGrpSpPr>
              <p:grpSpPr>
                <a:xfrm>
                  <a:off x="3365004" y="2509468"/>
                  <a:ext cx="2263151" cy="319216"/>
                  <a:chOff x="3365004" y="2509468"/>
                  <a:chExt cx="2263151" cy="319216"/>
                </a:xfrm>
              </p:grpSpPr>
              <p:sp>
                <p:nvSpPr>
                  <p:cNvPr id="53" name="îṥļîḑé-任意多边形: 形状 46"/>
                  <p:cNvSpPr/>
                  <p:nvPr/>
                </p:nvSpPr>
                <p:spPr>
                  <a:xfrm>
                    <a:off x="3365004" y="2623756"/>
                    <a:ext cx="269643" cy="204928"/>
                  </a:xfrm>
                  <a:custGeom>
                    <a:cxnLst>
                      <a:cxn ang="0">
                        <a:pos x="wd2" y="hd2"/>
                      </a:cxn>
                      <a:cxn ang="5400000">
                        <a:pos x="wd2" y="hd2"/>
                      </a:cxn>
                      <a:cxn ang="10800000">
                        <a:pos x="wd2" y="hd2"/>
                      </a:cxn>
                      <a:cxn ang="16200000">
                        <a:pos x="wd2" y="hd2"/>
                      </a:cxn>
                    </a:cxnLst>
                    <a:rect b="b" l="0" r="r" t="0"/>
                    <a:pathLst>
                      <a:path extrusionOk="0" h="21471" w="21254">
                        <a:moveTo>
                          <a:pt x="18030" y="19454"/>
                        </a:moveTo>
                        <a:cubicBezTo>
                          <a:pt x="17963" y="19996"/>
                          <a:pt x="19394" y="20889"/>
                          <a:pt x="19531" y="19301"/>
                        </a:cubicBezTo>
                        <a:cubicBezTo>
                          <a:pt x="20145" y="12136"/>
                          <a:pt x="19088" y="10075"/>
                          <a:pt x="19088" y="10075"/>
                        </a:cubicBezTo>
                        <a:lnTo>
                          <a:pt x="17606" y="11177"/>
                        </a:lnTo>
                        <a:cubicBezTo>
                          <a:pt x="17606" y="11177"/>
                          <a:pt x="18863" y="12767"/>
                          <a:pt x="18030" y="19454"/>
                        </a:cubicBezTo>
                        <a:close/>
                        <a:moveTo>
                          <a:pt x="20733" y="6972"/>
                        </a:moveTo>
                        <a:lnTo>
                          <a:pt x="11887" y="388"/>
                        </a:lnTo>
                        <a:cubicBezTo>
                          <a:pt x="11194" y="-129"/>
                          <a:pt x="10060" y="-129"/>
                          <a:pt x="9367" y="388"/>
                        </a:cubicBezTo>
                        <a:lnTo>
                          <a:pt x="519" y="6972"/>
                        </a:lnTo>
                        <a:cubicBezTo>
                          <a:pt x="-173" y="7489"/>
                          <a:pt x="-173" y="8333"/>
                          <a:pt x="519" y="8848"/>
                        </a:cubicBezTo>
                        <a:lnTo>
                          <a:pt x="9367" y="15434"/>
                        </a:lnTo>
                        <a:cubicBezTo>
                          <a:pt x="10060" y="15950"/>
                          <a:pt x="11194" y="15950"/>
                          <a:pt x="11887" y="15434"/>
                        </a:cubicBezTo>
                        <a:lnTo>
                          <a:pt x="17606" y="11177"/>
                        </a:lnTo>
                        <a:lnTo>
                          <a:pt x="11405" y="9246"/>
                        </a:lnTo>
                        <a:cubicBezTo>
                          <a:pt x="11166" y="9325"/>
                          <a:pt x="10902" y="9369"/>
                          <a:pt x="10627" y="9369"/>
                        </a:cubicBezTo>
                        <a:cubicBezTo>
                          <a:pt x="9510" y="9369"/>
                          <a:pt x="8604" y="8653"/>
                          <a:pt x="8604" y="7770"/>
                        </a:cubicBezTo>
                        <a:cubicBezTo>
                          <a:pt x="8604" y="6886"/>
                          <a:pt x="9510" y="6170"/>
                          <a:pt x="10627" y="6170"/>
                        </a:cubicBezTo>
                        <a:cubicBezTo>
                          <a:pt x="11495" y="6170"/>
                          <a:pt x="12232" y="6603"/>
                          <a:pt x="12520" y="7209"/>
                        </a:cubicBezTo>
                        <a:lnTo>
                          <a:pt x="19088" y="10075"/>
                        </a:lnTo>
                        <a:lnTo>
                          <a:pt x="20733" y="8848"/>
                        </a:lnTo>
                        <a:cubicBezTo>
                          <a:pt x="21427" y="8333"/>
                          <a:pt x="21427" y="7489"/>
                          <a:pt x="20733" y="6972"/>
                        </a:cubicBezTo>
                        <a:close/>
                        <a:moveTo>
                          <a:pt x="3508" y="13898"/>
                        </a:moveTo>
                        <a:cubicBezTo>
                          <a:pt x="4002" y="16554"/>
                          <a:pt x="4628" y="17714"/>
                          <a:pt x="6720" y="18930"/>
                        </a:cubicBezTo>
                        <a:cubicBezTo>
                          <a:pt x="8812" y="20144"/>
                          <a:pt x="9807" y="21471"/>
                          <a:pt x="10627" y="21471"/>
                        </a:cubicBezTo>
                        <a:cubicBezTo>
                          <a:pt x="11447" y="21471"/>
                          <a:pt x="12378" y="20309"/>
                          <a:pt x="14470" y="19093"/>
                        </a:cubicBezTo>
                        <a:cubicBezTo>
                          <a:pt x="16562" y="17877"/>
                          <a:pt x="16004" y="17508"/>
                          <a:pt x="16497" y="14853"/>
                        </a:cubicBezTo>
                        <a:lnTo>
                          <a:pt x="10627" y="18646"/>
                        </a:lnTo>
                        <a:cubicBezTo>
                          <a:pt x="10627" y="18646"/>
                          <a:pt x="3508" y="13898"/>
                          <a:pt x="3508" y="13898"/>
                        </a:cubicBezTo>
                        <a:close/>
                      </a:path>
                    </a:pathLst>
                  </a:custGeom>
                  <a:solidFill>
                    <a:schemeClr val="accent2"/>
                  </a:solidFill>
                  <a:ln cap="flat" w="12700">
                    <a:noFill/>
                    <a:miter lim="400000"/>
                  </a:ln>
                  <a:effectLst/>
                </p:spPr>
                <p:txBody>
                  <a:bodyPr anchor="ctr"/>
                  <a:lstStyle/>
                  <a:p>
                    <a:pPr algn="ctr"/>
                    <a:endParaRPr/>
                  </a:p>
                </p:txBody>
              </p:sp>
              <p:sp>
                <p:nvSpPr>
                  <p:cNvPr id="54" name="îṥļîḑé-Rectangle 22"/>
                  <p:cNvSpPr/>
                  <p:nvPr/>
                </p:nvSpPr>
                <p:spPr>
                  <a:xfrm>
                    <a:off x="3930524" y="2509468"/>
                    <a:ext cx="1697631" cy="307777"/>
                  </a:xfrm>
                  <a:prstGeom prst="rect">
                    <a:avLst/>
                  </a:prstGeom>
                </p:spPr>
                <p:txBody>
                  <a:bodyPr bIns="0" lIns="0" rIns="0" tIns="0" wrap="none">
                    <a:normAutofit/>
                  </a:bodyPr>
                  <a:lstStyle/>
                  <a:p>
                    <a:r>
                      <a:rPr altLang="en-US" b="1" lang="zh-CN" sz="2000"/>
                      <a:t>标题文本预设</a:t>
                    </a:r>
                  </a:p>
                </p:txBody>
              </p:sp>
            </p:grpSp>
          </p:grpSp>
          <p:grpSp>
            <p:nvGrpSpPr>
              <p:cNvPr id="43" name="组合 42"/>
              <p:cNvGrpSpPr/>
              <p:nvPr/>
            </p:nvGrpSpPr>
            <p:grpSpPr>
              <a:xfrm>
                <a:off x="875420" y="4044641"/>
                <a:ext cx="2489584" cy="1379950"/>
                <a:chOff x="875420" y="4044641"/>
                <a:chExt cx="2489584" cy="1379950"/>
              </a:xfrm>
            </p:grpSpPr>
            <p:sp>
              <p:nvSpPr>
                <p:cNvPr id="48" name="îṥļîḑé-任意多边形: 形状 41"/>
                <p:cNvSpPr/>
                <p:nvPr/>
              </p:nvSpPr>
              <p:spPr>
                <a:xfrm>
                  <a:off x="875420" y="4147203"/>
                  <a:ext cx="218144" cy="201362"/>
                </a:xfrm>
                <a:custGeom>
                  <a:cxnLst>
                    <a:cxn ang="0">
                      <a:pos x="wd2" y="hd2"/>
                    </a:cxn>
                    <a:cxn ang="5400000">
                      <a:pos x="wd2" y="hd2"/>
                    </a:cxn>
                    <a:cxn ang="10800000">
                      <a:pos x="wd2" y="hd2"/>
                    </a:cxn>
                    <a:cxn ang="16200000">
                      <a:pos x="wd2" y="hd2"/>
                    </a:cxn>
                  </a:cxnLst>
                  <a:rect b="b" l="0" r="r" t="0"/>
                  <a:pathLst>
                    <a:path extrusionOk="0" h="21600" w="21600">
                      <a:moveTo>
                        <a:pt x="19938" y="6750"/>
                      </a:moveTo>
                      <a:cubicBezTo>
                        <a:pt x="19938" y="7481"/>
                        <a:pt x="19530" y="8241"/>
                        <a:pt x="18712" y="9028"/>
                      </a:cubicBezTo>
                      <a:cubicBezTo>
                        <a:pt x="17894" y="9816"/>
                        <a:pt x="16875" y="10345"/>
                        <a:pt x="15655" y="10618"/>
                      </a:cubicBezTo>
                      <a:cubicBezTo>
                        <a:pt x="16295" y="9099"/>
                        <a:pt x="16616" y="7359"/>
                        <a:pt x="16616" y="5400"/>
                      </a:cubicBezTo>
                      <a:lnTo>
                        <a:pt x="19938" y="5400"/>
                      </a:lnTo>
                      <a:cubicBezTo>
                        <a:pt x="19938" y="5400"/>
                        <a:pt x="19938" y="6750"/>
                        <a:pt x="19938" y="6750"/>
                      </a:cubicBezTo>
                      <a:close/>
                      <a:moveTo>
                        <a:pt x="2889" y="9028"/>
                      </a:moveTo>
                      <a:cubicBezTo>
                        <a:pt x="2070" y="8241"/>
                        <a:pt x="1662" y="7481"/>
                        <a:pt x="1662" y="6750"/>
                      </a:cubicBezTo>
                      <a:lnTo>
                        <a:pt x="1662" y="5400"/>
                      </a:lnTo>
                      <a:lnTo>
                        <a:pt x="4984" y="5400"/>
                      </a:lnTo>
                      <a:cubicBezTo>
                        <a:pt x="4984" y="7359"/>
                        <a:pt x="5305" y="9098"/>
                        <a:pt x="5945" y="10617"/>
                      </a:cubicBezTo>
                      <a:cubicBezTo>
                        <a:pt x="4725" y="10345"/>
                        <a:pt x="3706" y="9815"/>
                        <a:pt x="2889" y="9028"/>
                      </a:cubicBezTo>
                      <a:cubicBezTo>
                        <a:pt x="2889" y="9028"/>
                        <a:pt x="2889" y="9028"/>
                        <a:pt x="2889" y="9028"/>
                      </a:cubicBezTo>
                      <a:close/>
                      <a:moveTo>
                        <a:pt x="21237" y="3993"/>
                      </a:moveTo>
                      <a:cubicBezTo>
                        <a:pt x="20994" y="3731"/>
                        <a:pt x="20700" y="3600"/>
                        <a:pt x="20354" y="3600"/>
                      </a:cubicBezTo>
                      <a:lnTo>
                        <a:pt x="16616" y="3600"/>
                      </a:lnTo>
                      <a:lnTo>
                        <a:pt x="16616" y="2250"/>
                      </a:lnTo>
                      <a:cubicBezTo>
                        <a:pt x="16616" y="1631"/>
                        <a:pt x="16413" y="1102"/>
                        <a:pt x="16006" y="661"/>
                      </a:cubicBezTo>
                      <a:cubicBezTo>
                        <a:pt x="15599" y="220"/>
                        <a:pt x="15109" y="0"/>
                        <a:pt x="14538" y="0"/>
                      </a:cubicBezTo>
                      <a:lnTo>
                        <a:pt x="7062" y="0"/>
                      </a:lnTo>
                      <a:cubicBezTo>
                        <a:pt x="6491" y="0"/>
                        <a:pt x="6001" y="220"/>
                        <a:pt x="5595" y="661"/>
                      </a:cubicBezTo>
                      <a:cubicBezTo>
                        <a:pt x="5188" y="1102"/>
                        <a:pt x="4984" y="1631"/>
                        <a:pt x="4984" y="2250"/>
                      </a:cubicBezTo>
                      <a:lnTo>
                        <a:pt x="4984" y="3600"/>
                      </a:lnTo>
                      <a:lnTo>
                        <a:pt x="1246" y="3600"/>
                      </a:lnTo>
                      <a:cubicBezTo>
                        <a:pt x="900" y="3600"/>
                        <a:pt x="606" y="3731"/>
                        <a:pt x="363" y="3993"/>
                      </a:cubicBezTo>
                      <a:cubicBezTo>
                        <a:pt x="121" y="4256"/>
                        <a:pt x="0" y="4575"/>
                        <a:pt x="0" y="4950"/>
                      </a:cubicBezTo>
                      <a:lnTo>
                        <a:pt x="0" y="6750"/>
                      </a:lnTo>
                      <a:cubicBezTo>
                        <a:pt x="0" y="7416"/>
                        <a:pt x="180" y="8086"/>
                        <a:pt x="538" y="8761"/>
                      </a:cubicBezTo>
                      <a:cubicBezTo>
                        <a:pt x="898" y="9436"/>
                        <a:pt x="1382" y="10045"/>
                        <a:pt x="1992" y="10589"/>
                      </a:cubicBezTo>
                      <a:cubicBezTo>
                        <a:pt x="2602" y="11132"/>
                        <a:pt x="3351" y="11590"/>
                        <a:pt x="4238" y="11960"/>
                      </a:cubicBezTo>
                      <a:cubicBezTo>
                        <a:pt x="5125" y="12331"/>
                        <a:pt x="6058" y="12539"/>
                        <a:pt x="7036" y="12585"/>
                      </a:cubicBezTo>
                      <a:cubicBezTo>
                        <a:pt x="7399" y="13092"/>
                        <a:pt x="7810" y="13538"/>
                        <a:pt x="8269" y="13922"/>
                      </a:cubicBezTo>
                      <a:cubicBezTo>
                        <a:pt x="8598" y="14241"/>
                        <a:pt x="8824" y="14580"/>
                        <a:pt x="8950" y="14941"/>
                      </a:cubicBezTo>
                      <a:cubicBezTo>
                        <a:pt x="9076" y="15303"/>
                        <a:pt x="9139" y="15722"/>
                        <a:pt x="9139" y="16200"/>
                      </a:cubicBezTo>
                      <a:cubicBezTo>
                        <a:pt x="9139" y="16706"/>
                        <a:pt x="9006" y="17132"/>
                        <a:pt x="8743" y="17480"/>
                      </a:cubicBezTo>
                      <a:cubicBezTo>
                        <a:pt x="8479" y="17827"/>
                        <a:pt x="8057" y="18000"/>
                        <a:pt x="7477" y="18000"/>
                      </a:cubicBezTo>
                      <a:cubicBezTo>
                        <a:pt x="6828" y="18000"/>
                        <a:pt x="6250" y="18213"/>
                        <a:pt x="5744" y="18640"/>
                      </a:cubicBezTo>
                      <a:cubicBezTo>
                        <a:pt x="5238" y="19067"/>
                        <a:pt x="4984" y="19603"/>
                        <a:pt x="4984" y="20250"/>
                      </a:cubicBezTo>
                      <a:lnTo>
                        <a:pt x="4984" y="21150"/>
                      </a:lnTo>
                      <a:cubicBezTo>
                        <a:pt x="4984" y="21281"/>
                        <a:pt x="5023" y="21389"/>
                        <a:pt x="5101" y="21474"/>
                      </a:cubicBezTo>
                      <a:cubicBezTo>
                        <a:pt x="5180" y="21558"/>
                        <a:pt x="5278" y="21600"/>
                        <a:pt x="5400" y="21600"/>
                      </a:cubicBezTo>
                      <a:lnTo>
                        <a:pt x="16200" y="21600"/>
                      </a:lnTo>
                      <a:cubicBezTo>
                        <a:pt x="16322" y="21600"/>
                        <a:pt x="16421" y="21558"/>
                        <a:pt x="16499" y="21474"/>
                      </a:cubicBezTo>
                      <a:cubicBezTo>
                        <a:pt x="16577" y="21389"/>
                        <a:pt x="16616" y="21281"/>
                        <a:pt x="16616" y="21150"/>
                      </a:cubicBezTo>
                      <a:lnTo>
                        <a:pt x="16616" y="20250"/>
                      </a:lnTo>
                      <a:cubicBezTo>
                        <a:pt x="16616" y="19603"/>
                        <a:pt x="16362" y="19067"/>
                        <a:pt x="15856" y="18640"/>
                      </a:cubicBezTo>
                      <a:cubicBezTo>
                        <a:pt x="15349" y="18213"/>
                        <a:pt x="14772" y="18000"/>
                        <a:pt x="14123" y="18000"/>
                      </a:cubicBezTo>
                      <a:cubicBezTo>
                        <a:pt x="13543" y="18000"/>
                        <a:pt x="13121" y="17827"/>
                        <a:pt x="12857" y="17480"/>
                      </a:cubicBezTo>
                      <a:cubicBezTo>
                        <a:pt x="12594" y="17132"/>
                        <a:pt x="12462" y="16706"/>
                        <a:pt x="12462" y="16200"/>
                      </a:cubicBezTo>
                      <a:cubicBezTo>
                        <a:pt x="12462" y="15722"/>
                        <a:pt x="12524" y="15303"/>
                        <a:pt x="12650" y="14941"/>
                      </a:cubicBezTo>
                      <a:cubicBezTo>
                        <a:pt x="12776" y="14580"/>
                        <a:pt x="13003" y="14241"/>
                        <a:pt x="13331" y="13922"/>
                      </a:cubicBezTo>
                      <a:cubicBezTo>
                        <a:pt x="13790" y="13537"/>
                        <a:pt x="14201" y="13092"/>
                        <a:pt x="14564" y="12585"/>
                      </a:cubicBezTo>
                      <a:cubicBezTo>
                        <a:pt x="15543" y="12539"/>
                        <a:pt x="16475" y="12331"/>
                        <a:pt x="17362" y="11960"/>
                      </a:cubicBezTo>
                      <a:cubicBezTo>
                        <a:pt x="18249" y="11590"/>
                        <a:pt x="18998" y="11132"/>
                        <a:pt x="19608" y="10589"/>
                      </a:cubicBezTo>
                      <a:cubicBezTo>
                        <a:pt x="20218" y="10045"/>
                        <a:pt x="20702" y="9436"/>
                        <a:pt x="21062" y="8761"/>
                      </a:cubicBezTo>
                      <a:cubicBezTo>
                        <a:pt x="21420" y="8086"/>
                        <a:pt x="21600" y="7416"/>
                        <a:pt x="21600" y="6750"/>
                      </a:cubicBezTo>
                      <a:lnTo>
                        <a:pt x="21600" y="4950"/>
                      </a:lnTo>
                      <a:cubicBezTo>
                        <a:pt x="21600" y="4575"/>
                        <a:pt x="21479" y="4256"/>
                        <a:pt x="21237" y="3993"/>
                      </a:cubicBezTo>
                      <a:cubicBezTo>
                        <a:pt x="21237" y="3993"/>
                        <a:pt x="21237" y="3993"/>
                        <a:pt x="21237" y="3993"/>
                      </a:cubicBezTo>
                      <a:close/>
                    </a:path>
                  </a:pathLst>
                </a:custGeom>
                <a:solidFill>
                  <a:schemeClr val="accent4"/>
                </a:solidFill>
                <a:ln cap="flat" w="12700">
                  <a:noFill/>
                  <a:miter lim="400000"/>
                </a:ln>
                <a:effectLst/>
              </p:spPr>
              <p:txBody>
                <a:bodyPr anchor="ctr"/>
                <a:lstStyle/>
                <a:p>
                  <a:pPr algn="ctr"/>
                  <a:endParaRPr/>
                </a:p>
              </p:txBody>
            </p:sp>
            <p:sp>
              <p:nvSpPr>
                <p:cNvPr id="49" name="îṥļîḑé-文本框 42"/>
                <p:cNvSpPr txBox="1"/>
                <p:nvPr/>
              </p:nvSpPr>
              <p:spPr>
                <a:xfrm>
                  <a:off x="1371496" y="4443858"/>
                  <a:ext cx="1993508" cy="980733"/>
                </a:xfrm>
                <a:prstGeom prst="rect">
                  <a:avLst/>
                </a:prstGeom>
                <a:noFill/>
              </p:spPr>
              <p:txBody>
                <a:bodyPr bIns="0" lIns="0" rIns="0" tIns="0" wrap="square">
                  <a:noAutofit/>
                </a:bodyPr>
                <a:lstStyle/>
                <a:p>
                  <a:pPr>
                    <a:lnSpc>
                      <a:spcPct val="120000"/>
                    </a:lnSpc>
                  </a:pPr>
                  <a:r>
                    <a:rPr altLang="en-US" lang="zh-CN" sz="1400">
                      <a:cs typeface="+mn-ea"/>
                      <a:sym typeface="+mn-lt"/>
                    </a:rPr>
                    <a:t>点击此处更换文本 ，点击此处更换文本 </a:t>
                  </a:r>
                </a:p>
              </p:txBody>
            </p:sp>
            <p:sp>
              <p:nvSpPr>
                <p:cNvPr id="50" name="îṥļîḑé-Rectangle 18"/>
                <p:cNvSpPr/>
                <p:nvPr/>
              </p:nvSpPr>
              <p:spPr>
                <a:xfrm>
                  <a:off x="1371496" y="4044641"/>
                  <a:ext cx="1697631" cy="307777"/>
                </a:xfrm>
                <a:prstGeom prst="rect">
                  <a:avLst/>
                </a:prstGeom>
              </p:spPr>
              <p:txBody>
                <a:bodyPr bIns="0" lIns="0" rIns="0" tIns="0" wrap="none">
                  <a:normAutofit/>
                </a:bodyPr>
                <a:lstStyle/>
                <a:p>
                  <a:r>
                    <a:rPr altLang="en-US" b="1" lang="zh-CN" sz="2000"/>
                    <a:t>标题文本预设</a:t>
                  </a:r>
                </a:p>
              </p:txBody>
            </p:sp>
          </p:grpSp>
          <p:grpSp>
            <p:nvGrpSpPr>
              <p:cNvPr id="44" name="组合 43"/>
              <p:cNvGrpSpPr/>
              <p:nvPr/>
            </p:nvGrpSpPr>
            <p:grpSpPr>
              <a:xfrm>
                <a:off x="3390754" y="4044641"/>
                <a:ext cx="2533278" cy="1379950"/>
                <a:chOff x="3390754" y="4044641"/>
                <a:chExt cx="2533278" cy="1379950"/>
              </a:xfrm>
            </p:grpSpPr>
            <p:sp>
              <p:nvSpPr>
                <p:cNvPr id="45" name="îṥļîḑé-任意多边形: 形状 38"/>
                <p:cNvSpPr/>
                <p:nvPr/>
              </p:nvSpPr>
              <p:spPr>
                <a:xfrm>
                  <a:off x="3390754" y="4134268"/>
                  <a:ext cx="218144" cy="227232"/>
                </a:xfrm>
                <a:custGeom>
                  <a:cxnLst>
                    <a:cxn ang="0">
                      <a:pos x="wd2" y="hd2"/>
                    </a:cxn>
                    <a:cxn ang="5400000">
                      <a:pos x="wd2" y="hd2"/>
                    </a:cxn>
                    <a:cxn ang="10800000">
                      <a:pos x="wd2" y="hd2"/>
                    </a:cxn>
                    <a:cxn ang="16200000">
                      <a:pos x="wd2" y="hd2"/>
                    </a:cxn>
                  </a:cxnLst>
                  <a:rect b="b" l="0" r="r" t="0"/>
                  <a:pathLst>
                    <a:path extrusionOk="0" h="21387" w="20630">
                      <a:moveTo>
                        <a:pt x="15651" y="10439"/>
                      </a:moveTo>
                      <a:cubicBezTo>
                        <a:pt x="14876" y="10985"/>
                        <a:pt x="13809" y="10794"/>
                        <a:pt x="13267" y="10015"/>
                      </a:cubicBezTo>
                      <a:cubicBezTo>
                        <a:pt x="12724" y="9235"/>
                        <a:pt x="12913" y="8160"/>
                        <a:pt x="13688" y="7614"/>
                      </a:cubicBezTo>
                      <a:cubicBezTo>
                        <a:pt x="14302" y="7180"/>
                        <a:pt x="15100" y="7212"/>
                        <a:pt x="15674" y="7633"/>
                      </a:cubicBezTo>
                      <a:cubicBezTo>
                        <a:pt x="15386" y="7808"/>
                        <a:pt x="15187" y="7909"/>
                        <a:pt x="15149" y="7927"/>
                      </a:cubicBezTo>
                      <a:cubicBezTo>
                        <a:pt x="14829" y="8080"/>
                        <a:pt x="14692" y="8465"/>
                        <a:pt x="14842" y="8787"/>
                      </a:cubicBezTo>
                      <a:cubicBezTo>
                        <a:pt x="14952" y="9021"/>
                        <a:pt x="15183" y="9159"/>
                        <a:pt x="15425" y="9159"/>
                      </a:cubicBezTo>
                      <a:cubicBezTo>
                        <a:pt x="15515" y="9159"/>
                        <a:pt x="15608" y="9138"/>
                        <a:pt x="15698" y="9096"/>
                      </a:cubicBezTo>
                      <a:cubicBezTo>
                        <a:pt x="15903" y="8999"/>
                        <a:pt x="16125" y="8881"/>
                        <a:pt x="16356" y="8743"/>
                      </a:cubicBezTo>
                      <a:cubicBezTo>
                        <a:pt x="16460" y="9377"/>
                        <a:pt x="16209" y="10045"/>
                        <a:pt x="15651" y="10439"/>
                      </a:cubicBezTo>
                      <a:close/>
                      <a:moveTo>
                        <a:pt x="20298" y="434"/>
                      </a:moveTo>
                      <a:cubicBezTo>
                        <a:pt x="20181" y="97"/>
                        <a:pt x="19814" y="-81"/>
                        <a:pt x="19481" y="36"/>
                      </a:cubicBezTo>
                      <a:cubicBezTo>
                        <a:pt x="19146" y="153"/>
                        <a:pt x="18970" y="523"/>
                        <a:pt x="19086" y="859"/>
                      </a:cubicBezTo>
                      <a:cubicBezTo>
                        <a:pt x="20075" y="3715"/>
                        <a:pt x="18112" y="5846"/>
                        <a:pt x="16617" y="6988"/>
                      </a:cubicBezTo>
                      <a:lnTo>
                        <a:pt x="16012" y="6118"/>
                      </a:lnTo>
                      <a:cubicBezTo>
                        <a:pt x="15810" y="5827"/>
                        <a:pt x="15355" y="5583"/>
                        <a:pt x="15003" y="5578"/>
                      </a:cubicBezTo>
                      <a:lnTo>
                        <a:pt x="11612" y="5594"/>
                      </a:lnTo>
                      <a:cubicBezTo>
                        <a:pt x="11260" y="5588"/>
                        <a:pt x="10735" y="5751"/>
                        <a:pt x="10445" y="5955"/>
                      </a:cubicBezTo>
                      <a:lnTo>
                        <a:pt x="457" y="13000"/>
                      </a:lnTo>
                      <a:cubicBezTo>
                        <a:pt x="-27" y="13341"/>
                        <a:pt x="-145" y="14013"/>
                        <a:pt x="194" y="14500"/>
                      </a:cubicBezTo>
                      <a:lnTo>
                        <a:pt x="4734" y="21032"/>
                      </a:lnTo>
                      <a:cubicBezTo>
                        <a:pt x="5073" y="21519"/>
                        <a:pt x="5618" y="21461"/>
                        <a:pt x="6101" y="21120"/>
                      </a:cubicBezTo>
                      <a:lnTo>
                        <a:pt x="16090" y="14075"/>
                      </a:lnTo>
                      <a:cubicBezTo>
                        <a:pt x="16378" y="13870"/>
                        <a:pt x="16709" y="13429"/>
                        <a:pt x="16826" y="13093"/>
                      </a:cubicBezTo>
                      <a:lnTo>
                        <a:pt x="17888" y="9729"/>
                      </a:lnTo>
                      <a:cubicBezTo>
                        <a:pt x="18003" y="9393"/>
                        <a:pt x="17932" y="8880"/>
                        <a:pt x="17730" y="8589"/>
                      </a:cubicBezTo>
                      <a:lnTo>
                        <a:pt x="17361" y="8058"/>
                      </a:lnTo>
                      <a:cubicBezTo>
                        <a:pt x="19371" y="6513"/>
                        <a:pt x="21455" y="3778"/>
                        <a:pt x="20298" y="434"/>
                      </a:cubicBezTo>
                      <a:close/>
                    </a:path>
                  </a:pathLst>
                </a:custGeom>
                <a:solidFill>
                  <a:schemeClr val="accent3"/>
                </a:solidFill>
                <a:ln cap="flat" w="12700">
                  <a:noFill/>
                  <a:miter lim="400000"/>
                </a:ln>
                <a:effectLst/>
              </p:spPr>
              <p:txBody>
                <a:bodyPr anchor="ctr"/>
                <a:lstStyle/>
                <a:p>
                  <a:pPr algn="ctr"/>
                  <a:endParaRPr/>
                </a:p>
              </p:txBody>
            </p:sp>
            <p:sp>
              <p:nvSpPr>
                <p:cNvPr id="46" name="îṥļîḑé-文本框 39"/>
                <p:cNvSpPr txBox="1"/>
                <p:nvPr/>
              </p:nvSpPr>
              <p:spPr>
                <a:xfrm>
                  <a:off x="3930524" y="4443858"/>
                  <a:ext cx="1993508" cy="980733"/>
                </a:xfrm>
                <a:prstGeom prst="rect">
                  <a:avLst/>
                </a:prstGeom>
                <a:noFill/>
              </p:spPr>
              <p:txBody>
                <a:bodyPr bIns="0" lIns="0" rIns="0" tIns="0" wrap="square">
                  <a:noAutofit/>
                </a:bodyPr>
                <a:lstStyle/>
                <a:p>
                  <a:pPr>
                    <a:lnSpc>
                      <a:spcPct val="120000"/>
                    </a:lnSpc>
                  </a:pPr>
                  <a:r>
                    <a:rPr altLang="en-US" lang="zh-CN" sz="1400">
                      <a:cs typeface="+mn-ea"/>
                      <a:sym typeface="+mn-lt"/>
                    </a:rPr>
                    <a:t>点击此处更换文本 ，点击此处更换文本 </a:t>
                  </a:r>
                </a:p>
              </p:txBody>
            </p:sp>
            <p:sp>
              <p:nvSpPr>
                <p:cNvPr id="47" name="îṥļîḑé-Rectangle 15"/>
                <p:cNvSpPr/>
                <p:nvPr/>
              </p:nvSpPr>
              <p:spPr>
                <a:xfrm>
                  <a:off x="3930524" y="4044641"/>
                  <a:ext cx="1697631" cy="307777"/>
                </a:xfrm>
                <a:prstGeom prst="rect">
                  <a:avLst/>
                </a:prstGeom>
              </p:spPr>
              <p:txBody>
                <a:bodyPr bIns="0" lIns="0" rIns="0" tIns="0" wrap="none">
                  <a:normAutofit/>
                </a:bodyPr>
                <a:lstStyle/>
                <a:p>
                  <a:r>
                    <a:rPr altLang="en-US" b="1" lang="zh-CN" sz="2000"/>
                    <a:t>标题文本预设</a:t>
                  </a:r>
                </a:p>
              </p:txBody>
            </p:sp>
          </p:grpSp>
        </p:grpSp>
      </p:grpSp>
    </p:spTree>
    <p:custDataLst>
      <p:tags r:id="rId5"/>
    </p:custDataLst>
    <p:extLst>
      <p:ext uri="{BB962C8B-B14F-4D97-AF65-F5344CB8AC3E}">
        <p14:creationId val="4021318961"/>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38"/>
                                        </p:tgtEl>
                                        <p:attrNameLst>
                                          <p:attrName>style.visibility</p:attrName>
                                        </p:attrNameLst>
                                      </p:cBhvr>
                                      <p:to>
                                        <p:strVal val="visible"/>
                                      </p:to>
                                    </p:set>
                                    <p:animEffect filter="fade" transition="in">
                                      <p:cBhvr>
                                        <p:cTn dur="1000" id="7"/>
                                        <p:tgtEl>
                                          <p:spTgt spid="38"/>
                                        </p:tgtEl>
                                      </p:cBhvr>
                                    </p:animEffect>
                                    <p:anim calcmode="lin" valueType="num">
                                      <p:cBhvr>
                                        <p:cTn dur="1000" fill="hold" id="8"/>
                                        <p:tgtEl>
                                          <p:spTgt spid="38"/>
                                        </p:tgtEl>
                                        <p:attrNameLst>
                                          <p:attrName>ppt_x</p:attrName>
                                        </p:attrNameLst>
                                      </p:cBhvr>
                                      <p:tavLst>
                                        <p:tav tm="0">
                                          <p:val>
                                            <p:strVal val="#ppt_x"/>
                                          </p:val>
                                        </p:tav>
                                        <p:tav tm="100000">
                                          <p:val>
                                            <p:strVal val="#ppt_x"/>
                                          </p:val>
                                        </p:tav>
                                      </p:tavLst>
                                    </p:anim>
                                    <p:anim calcmode="lin" valueType="num">
                                      <p:cBhvr>
                                        <p:cTn dur="1000" fill="hold" id="9"/>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产品经营</a:t>
            </a:r>
          </a:p>
        </p:txBody>
      </p:sp>
      <p:grpSp>
        <p:nvGrpSpPr>
          <p:cNvPr id="7" name="125f8ce3-a2dc-4f4c-8b62-1d8bdfa824cd"/>
          <p:cNvGrpSpPr>
            <a:grpSpLocks noChangeAspect="1"/>
          </p:cNvGrpSpPr>
          <p:nvPr/>
        </p:nvGrpSpPr>
        <p:grpSpPr>
          <a:xfrm>
            <a:off x="1498483" y="1298257"/>
            <a:ext cx="9207133" cy="5065762"/>
            <a:chOff x="1518803" y="1023937"/>
            <a:chExt cx="9207133" cy="5065762"/>
          </a:xfrm>
        </p:grpSpPr>
        <p:grpSp>
          <p:nvGrpSpPr>
            <p:cNvPr id="8" name="组合 7"/>
            <p:cNvGrpSpPr/>
            <p:nvPr/>
          </p:nvGrpSpPr>
          <p:grpSpPr>
            <a:xfrm>
              <a:off x="4168104" y="1381126"/>
              <a:ext cx="3683215" cy="3762374"/>
              <a:chOff x="3967624" y="1176338"/>
              <a:chExt cx="4084176" cy="4171950"/>
            </a:xfrm>
          </p:grpSpPr>
          <p:grpSp>
            <p:nvGrpSpPr>
              <p:cNvPr id="20" name="组合 19"/>
              <p:cNvGrpSpPr/>
              <p:nvPr/>
            </p:nvGrpSpPr>
            <p:grpSpPr>
              <a:xfrm>
                <a:off x="4213224" y="1176338"/>
                <a:ext cx="3838576" cy="4171950"/>
                <a:chOff x="4213224" y="1176338"/>
                <a:chExt cx="3838576" cy="4171950"/>
              </a:xfrm>
            </p:grpSpPr>
            <p:sp>
              <p:nvSpPr>
                <p:cNvPr id="34" name="ïšḻïďê-任意多边形: 形状 51"/>
                <p:cNvSpPr/>
                <p:nvPr/>
              </p:nvSpPr>
              <p:spPr>
                <a:xfrm>
                  <a:off x="4213224" y="1509712"/>
                  <a:ext cx="3838576" cy="3838576"/>
                </a:xfrm>
                <a:custGeom>
                  <a:gdLst>
                    <a:gd fmla="*/ 1919288 w 3838576" name="connsiteX0"/>
                    <a:gd fmla="*/ 0 h 3838576" name="connsiteY0"/>
                    <a:gd fmla="*/ 3838576 w 3838576" name="connsiteX1"/>
                    <a:gd fmla="*/ 1919288 h 3838576" name="connsiteY1"/>
                    <a:gd fmla="*/ 1919288 w 3838576" name="connsiteX2"/>
                    <a:gd fmla="*/ 3838576 h 3838576" name="connsiteY2"/>
                    <a:gd fmla="*/ 0 w 3838576" name="connsiteX3"/>
                    <a:gd fmla="*/ 1919288 h 3838576" name="connsiteY3"/>
                    <a:gd fmla="*/ 959644 w 3838576" name="connsiteX4"/>
                    <a:gd fmla="*/ 1919288 h 3838576" name="connsiteY4"/>
                    <a:gd fmla="*/ 1919288 w 3838576" name="connsiteX5"/>
                    <a:gd fmla="*/ 2878932 h 3838576" name="connsiteY5"/>
                    <a:gd fmla="*/ 2878932 w 3838576" name="connsiteX6"/>
                    <a:gd fmla="*/ 1919288 h 3838576" name="connsiteY6"/>
                    <a:gd fmla="*/ 1919288 w 3838576" name="connsiteX7"/>
                    <a:gd fmla="*/ 959644 h 3838576" name="connsiteY7"/>
                    <a:gd fmla="*/ 1919288 w 3838576" name="connsiteX8"/>
                    <a:gd fmla="*/ 0 h 383857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3838576" w="3838576">
                      <a:moveTo>
                        <a:pt x="1919288" y="0"/>
                      </a:moveTo>
                      <a:cubicBezTo>
                        <a:pt x="2979281" y="0"/>
                        <a:pt x="3838576" y="859295"/>
                        <a:pt x="3838576" y="1919288"/>
                      </a:cubicBezTo>
                      <a:cubicBezTo>
                        <a:pt x="3838576" y="2979281"/>
                        <a:pt x="2979281" y="3838576"/>
                        <a:pt x="1919288" y="3838576"/>
                      </a:cubicBezTo>
                      <a:cubicBezTo>
                        <a:pt x="859295" y="3838576"/>
                        <a:pt x="0" y="2979281"/>
                        <a:pt x="0" y="1919288"/>
                      </a:cubicBezTo>
                      <a:lnTo>
                        <a:pt x="959644" y="1919288"/>
                      </a:lnTo>
                      <a:cubicBezTo>
                        <a:pt x="959644" y="2449285"/>
                        <a:pt x="1389291" y="2878932"/>
                        <a:pt x="1919288" y="2878932"/>
                      </a:cubicBezTo>
                      <a:cubicBezTo>
                        <a:pt x="2449285" y="2878932"/>
                        <a:pt x="2878932" y="2449285"/>
                        <a:pt x="2878932" y="1919288"/>
                      </a:cubicBezTo>
                      <a:cubicBezTo>
                        <a:pt x="2878932" y="1389291"/>
                        <a:pt x="2449285" y="959644"/>
                        <a:pt x="1919288" y="959644"/>
                      </a:cubicBezTo>
                      <a:lnTo>
                        <a:pt x="1919288" y="0"/>
                      </a:lnTo>
                      <a:close/>
                    </a:path>
                  </a:pathLst>
                </a:custGeom>
                <a:solidFill>
                  <a:schemeClr val="tx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5" name="ïšḻïďê-Isosceles Triangle 34"/>
                <p:cNvSpPr/>
                <p:nvPr/>
              </p:nvSpPr>
              <p:spPr>
                <a:xfrm rot="16200000">
                  <a:off x="5028161" y="1691234"/>
                  <a:ext cx="1619250" cy="589457"/>
                </a:xfrm>
                <a:prstGeom prst="triangle">
                  <a:avLst/>
                </a:prstGeom>
                <a:solidFill>
                  <a:schemeClr val="tx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21" name="组合 20"/>
              <p:cNvGrpSpPr/>
              <p:nvPr/>
            </p:nvGrpSpPr>
            <p:grpSpPr>
              <a:xfrm>
                <a:off x="3967624" y="2001662"/>
                <a:ext cx="1427338" cy="1427338"/>
                <a:chOff x="3967624" y="2001662"/>
                <a:chExt cx="1427338" cy="1427338"/>
              </a:xfrm>
            </p:grpSpPr>
            <p:sp>
              <p:nvSpPr>
                <p:cNvPr id="32" name="ïšḻïďê-矩形: 圆角 49"/>
                <p:cNvSpPr/>
                <p:nvPr/>
              </p:nvSpPr>
              <p:spPr>
                <a:xfrm>
                  <a:off x="3967624" y="2001662"/>
                  <a:ext cx="1427338" cy="1427338"/>
                </a:xfrm>
                <a:prstGeom prst="roundRect">
                  <a:avLst/>
                </a:prstGeom>
                <a:solidFill>
                  <a:schemeClr val="bg1">
                    <a:lumMod val="75000"/>
                  </a:schemeClr>
                </a:solidFill>
                <a:ln w="762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3" name="ïšḻïďê-矩形: 圆角 50"/>
                <p:cNvSpPr/>
                <p:nvPr/>
              </p:nvSpPr>
              <p:spPr>
                <a:xfrm>
                  <a:off x="4056523" y="2090562"/>
                  <a:ext cx="1249538" cy="1249538"/>
                </a:xfrm>
                <a:prstGeom prst="round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22" name="ïšḻïďê-Oval 21"/>
              <p:cNvSpPr/>
              <p:nvPr/>
            </p:nvSpPr>
            <p:spPr>
              <a:xfrm>
                <a:off x="6590985" y="1843513"/>
                <a:ext cx="705026" cy="705026"/>
              </a:xfrm>
              <a:prstGeom prst="ellipse">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3" name="ïšḻïďê-Oval 22"/>
              <p:cNvSpPr/>
              <p:nvPr/>
            </p:nvSpPr>
            <p:spPr>
              <a:xfrm>
                <a:off x="7220093" y="3076487"/>
                <a:ext cx="705026" cy="705026"/>
              </a:xfrm>
              <a:prstGeom prst="ellipse">
                <a:avLst/>
              </a:prstGeom>
              <a:solidFill>
                <a:schemeClr val="accent5"/>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4" name="ïšḻïďê-Oval 23"/>
              <p:cNvSpPr/>
              <p:nvPr/>
            </p:nvSpPr>
            <p:spPr>
              <a:xfrm>
                <a:off x="4422598" y="3539859"/>
                <a:ext cx="705026" cy="705026"/>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 name="ïšḻïďê-Oval 24"/>
              <p:cNvSpPr/>
              <p:nvPr/>
            </p:nvSpPr>
            <p:spPr>
              <a:xfrm>
                <a:off x="5306061" y="4421877"/>
                <a:ext cx="705026" cy="705026"/>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6" name="ïšḻïďê-Oval 25"/>
              <p:cNvSpPr/>
              <p:nvPr/>
            </p:nvSpPr>
            <p:spPr>
              <a:xfrm>
                <a:off x="6678931" y="4212387"/>
                <a:ext cx="705026" cy="705026"/>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7" name="ïšḻïďê-任意多边形: 形状 44"/>
              <p:cNvSpPr/>
              <p:nvPr/>
            </p:nvSpPr>
            <p:spPr>
              <a:xfrm>
                <a:off x="6713282" y="2072608"/>
                <a:ext cx="380130" cy="265913"/>
              </a:xfrm>
              <a:custGeom>
                <a:gdLst>
                  <a:gd fmla="*/ 303212 w 338138" name="connsiteX0"/>
                  <a:gd fmla="*/ 103188 h 236538" name="connsiteY0"/>
                  <a:gd fmla="*/ 303212 w 338138" name="connsiteX1"/>
                  <a:gd fmla="*/ 122238 h 236538" name="connsiteY1"/>
                  <a:gd fmla="*/ 306034 w 338138" name="connsiteX2"/>
                  <a:gd fmla="*/ 122238 h 236538" name="connsiteY2"/>
                  <a:gd fmla="*/ 315912 w 338138" name="connsiteX3"/>
                  <a:gd fmla="*/ 112713 h 236538" name="connsiteY3"/>
                  <a:gd fmla="*/ 306034 w 338138" name="connsiteX4"/>
                  <a:gd fmla="*/ 103188 h 236538" name="connsiteY4"/>
                  <a:gd fmla="*/ 303212 w 338138" name="connsiteX5"/>
                  <a:gd fmla="*/ 103188 h 236538" name="connsiteY5"/>
                  <a:gd fmla="*/ 65087 w 338138" name="connsiteX6"/>
                  <a:gd fmla="*/ 90488 h 236538" name="connsiteY6"/>
                  <a:gd fmla="*/ 61912 w 338138" name="connsiteX7"/>
                  <a:gd fmla="*/ 96838 h 236538" name="connsiteY7"/>
                  <a:gd fmla="*/ 68262 w 338138" name="connsiteX8"/>
                  <a:gd fmla="*/ 96838 h 236538" name="connsiteY8"/>
                  <a:gd fmla="*/ 90487 w 338138" name="connsiteX9"/>
                  <a:gd fmla="*/ 87313 h 236538" name="connsiteY9"/>
                  <a:gd fmla="*/ 90487 w 338138" name="connsiteX10"/>
                  <a:gd fmla="*/ 107951 h 236538" name="connsiteY10"/>
                  <a:gd fmla="*/ 98107 w 338138" name="connsiteX11"/>
                  <a:gd fmla="*/ 107951 h 236538" name="connsiteY11"/>
                  <a:gd fmla="*/ 109537 w 338138" name="connsiteX12"/>
                  <a:gd fmla="*/ 97632 h 236538" name="connsiteY12"/>
                  <a:gd fmla="*/ 98107 w 338138" name="connsiteX13"/>
                  <a:gd fmla="*/ 87313 h 236538" name="connsiteY13"/>
                  <a:gd fmla="*/ 90487 w 338138" name="connsiteX14"/>
                  <a:gd fmla="*/ 87313 h 236538" name="connsiteY14"/>
                  <a:gd fmla="*/ 86677 w 338138" name="connsiteX15"/>
                  <a:gd fmla="*/ 79375 h 236538" name="connsiteY15"/>
                  <a:gd fmla="*/ 98107 w 338138" name="connsiteX16"/>
                  <a:gd fmla="*/ 79375 h 236538" name="connsiteY16"/>
                  <a:gd fmla="*/ 115887 w 338138" name="connsiteX17"/>
                  <a:gd fmla="*/ 97632 h 236538" name="connsiteY17"/>
                  <a:gd fmla="*/ 98107 w 338138" name="connsiteX18"/>
                  <a:gd fmla="*/ 115888 h 236538" name="connsiteY18"/>
                  <a:gd fmla="*/ 86677 w 338138" name="connsiteX19"/>
                  <a:gd fmla="*/ 115888 h 236538" name="connsiteY19"/>
                  <a:gd fmla="*/ 84137 w 338138" name="connsiteX20"/>
                  <a:gd fmla="*/ 113280 h 236538" name="connsiteY20"/>
                  <a:gd fmla="*/ 84137 w 338138" name="connsiteX21"/>
                  <a:gd fmla="*/ 81983 h 236538" name="connsiteY21"/>
                  <a:gd fmla="*/ 86677 w 338138" name="connsiteX22"/>
                  <a:gd fmla="*/ 79375 h 236538" name="connsiteY22"/>
                  <a:gd fmla="*/ 63764 w 338138" name="connsiteX23"/>
                  <a:gd fmla="*/ 79375 h 236538" name="connsiteY23"/>
                  <a:gd fmla="*/ 66410 w 338138" name="connsiteX24"/>
                  <a:gd fmla="*/ 79375 h 236538" name="connsiteY24"/>
                  <a:gd fmla="*/ 69056 w 338138" name="connsiteX25"/>
                  <a:gd fmla="*/ 80727 h 236538" name="connsiteY25"/>
                  <a:gd fmla="*/ 80962 w 338138" name="connsiteX26"/>
                  <a:gd fmla="*/ 113183 h 236538" name="connsiteY26"/>
                  <a:gd fmla="*/ 78316 w 338138" name="connsiteX27"/>
                  <a:gd fmla="*/ 115888 h 236538" name="connsiteY27"/>
                  <a:gd fmla="*/ 75670 w 338138" name="connsiteX28"/>
                  <a:gd fmla="*/ 115888 h 236538" name="connsiteY28"/>
                  <a:gd fmla="*/ 74347 w 338138" name="connsiteX29"/>
                  <a:gd fmla="*/ 114536 h 236538" name="connsiteY29"/>
                  <a:gd fmla="*/ 70378 w 338138" name="connsiteX30"/>
                  <a:gd fmla="*/ 105069 h 236538" name="connsiteY30"/>
                  <a:gd fmla="*/ 59795 w 338138" name="connsiteX31"/>
                  <a:gd fmla="*/ 105069 h 236538" name="connsiteY31"/>
                  <a:gd fmla="*/ 55826 w 338138" name="connsiteX32"/>
                  <a:gd fmla="*/ 114536 h 236538" name="connsiteY32"/>
                  <a:gd fmla="*/ 54503 w 338138" name="connsiteX33"/>
                  <a:gd fmla="*/ 115888 h 236538" name="connsiteY33"/>
                  <a:gd fmla="*/ 51858 w 338138" name="connsiteX34"/>
                  <a:gd fmla="*/ 115888 h 236538" name="connsiteY34"/>
                  <a:gd fmla="*/ 49212 w 338138" name="connsiteX35"/>
                  <a:gd fmla="*/ 114536 h 236538" name="connsiteY35"/>
                  <a:gd fmla="*/ 49212 w 338138" name="connsiteX36"/>
                  <a:gd fmla="*/ 113183 h 236538" name="connsiteY36"/>
                  <a:gd fmla="*/ 61118 w 338138" name="connsiteX37"/>
                  <a:gd fmla="*/ 80727 h 236538" name="connsiteY37"/>
                  <a:gd fmla="*/ 63764 w 338138" name="connsiteX38"/>
                  <a:gd fmla="*/ 79375 h 236538" name="connsiteY38"/>
                  <a:gd fmla="*/ 19050 w 338138" name="connsiteX39"/>
                  <a:gd fmla="*/ 63500 h 236538" name="connsiteY39"/>
                  <a:gd fmla="*/ 19050 w 338138" name="connsiteX40"/>
                  <a:gd fmla="*/ 132790 h 236538" name="connsiteY40"/>
                  <a:gd fmla="*/ 120915 w 338138" name="connsiteX41"/>
                  <a:gd fmla="*/ 132790 h 236538" name="connsiteY41"/>
                  <a:gd fmla="*/ 124884 w 338138" name="connsiteX42"/>
                  <a:gd fmla="*/ 134097 h 236538" name="connsiteY42"/>
                  <a:gd fmla="*/ 161925 w 338138" name="connsiteX43"/>
                  <a:gd fmla="*/ 152400 h 236538" name="connsiteY43"/>
                  <a:gd fmla="*/ 152665 w 338138" name="connsiteX44"/>
                  <a:gd fmla="*/ 123638 h 236538" name="connsiteY44"/>
                  <a:gd fmla="*/ 152665 w 338138" name="connsiteX45"/>
                  <a:gd fmla="*/ 121024 h 236538" name="connsiteY45"/>
                  <a:gd fmla="*/ 152665 w 338138" name="connsiteX46"/>
                  <a:gd fmla="*/ 63500 h 236538" name="connsiteY46"/>
                  <a:gd fmla="*/ 19050 w 338138" name="connsiteX47"/>
                  <a:gd fmla="*/ 63500 h 236538" name="connsiteY47"/>
                  <a:gd fmla="*/ 52387 w 338138" name="connsiteX48"/>
                  <a:gd fmla="*/ 17463 h 236538" name="connsiteY48"/>
                  <a:gd fmla="*/ 52387 w 338138" name="connsiteX49"/>
                  <a:gd fmla="*/ 43782 h 236538" name="connsiteY49"/>
                  <a:gd fmla="*/ 161817 w 338138" name="connsiteX50"/>
                  <a:gd fmla="*/ 43782 h 236538" name="connsiteY50"/>
                  <a:gd fmla="*/ 169728 w 338138" name="connsiteX51"/>
                  <a:gd fmla="*/ 52994 h 236538" name="connsiteY51"/>
                  <a:gd fmla="*/ 169728 w 338138" name="connsiteX52"/>
                  <a:gd fmla="*/ 118791 h 236538" name="connsiteY52"/>
                  <a:gd fmla="*/ 186868 w 338138" name="connsiteX53"/>
                  <a:gd fmla="*/ 167482 h 236538" name="connsiteY53"/>
                  <a:gd fmla="*/ 184231 w 338138" name="connsiteX54"/>
                  <a:gd fmla="*/ 176693 h 236538" name="connsiteY54"/>
                  <a:gd fmla="*/ 177639 w 338138" name="connsiteX55"/>
                  <a:gd fmla="*/ 179325 h 236538" name="connsiteY55"/>
                  <a:gd fmla="*/ 173683 w 338138" name="connsiteX56"/>
                  <a:gd fmla="*/ 178009 h 236538" name="connsiteY56"/>
                  <a:gd fmla="*/ 119627 w 338138" name="connsiteX57"/>
                  <a:gd fmla="*/ 150374 h 236538" name="connsiteY57"/>
                  <a:gd fmla="*/ 52387 w 338138" name="connsiteX58"/>
                  <a:gd fmla="*/ 150374 h 236538" name="connsiteY58"/>
                  <a:gd fmla="*/ 52387 w 338138" name="connsiteX59"/>
                  <a:gd fmla="*/ 217488 h 236538" name="connsiteY59"/>
                  <a:gd fmla="*/ 285750 w 338138" name="connsiteX60"/>
                  <a:gd fmla="*/ 217488 h 236538" name="connsiteY60"/>
                  <a:gd fmla="*/ 285750 w 338138" name="connsiteX61"/>
                  <a:gd fmla="*/ 17463 h 236538" name="connsiteY61"/>
                  <a:gd fmla="*/ 52387 w 338138" name="connsiteX62"/>
                  <a:gd fmla="*/ 17463 h 236538" name="connsiteY62"/>
                  <a:gd fmla="*/ 42267 w 338138" name="connsiteX63"/>
                  <a:gd fmla="*/ 0 h 236538" name="connsiteY63"/>
                  <a:gd fmla="*/ 328892 w 338138" name="connsiteX64"/>
                  <a:gd fmla="*/ 0 h 236538" name="connsiteY64"/>
                  <a:gd fmla="*/ 338138 w 338138" name="connsiteX65"/>
                  <a:gd fmla="*/ 9199 h 236538" name="connsiteY65"/>
                  <a:gd fmla="*/ 338138 w 338138" name="connsiteX66"/>
                  <a:gd fmla="*/ 227339 h 236538" name="connsiteY66"/>
                  <a:gd fmla="*/ 328892 w 338138" name="connsiteX67"/>
                  <a:gd fmla="*/ 236538 h 236538" name="connsiteY67"/>
                  <a:gd fmla="*/ 42267 w 338138" name="connsiteX68"/>
                  <a:gd fmla="*/ 236538 h 236538" name="connsiteY68"/>
                  <a:gd fmla="*/ 33021 w 338138" name="connsiteX69"/>
                  <a:gd fmla="*/ 227339 h 236538" name="connsiteY69"/>
                  <a:gd fmla="*/ 33021 w 338138" name="connsiteX70"/>
                  <a:gd fmla="*/ 151122 h 236538" name="connsiteY70"/>
                  <a:gd fmla="*/ 9246 w 338138" name="connsiteX71"/>
                  <a:gd fmla="*/ 151122 h 236538" name="connsiteY71"/>
                  <a:gd fmla="*/ 0 w 338138" name="connsiteX72"/>
                  <a:gd fmla="*/ 141923 h 236538" name="connsiteY72"/>
                  <a:gd fmla="*/ 0 w 338138" name="connsiteX73"/>
                  <a:gd fmla="*/ 53878 h 236538" name="connsiteY73"/>
                  <a:gd fmla="*/ 9246 w 338138" name="connsiteX74"/>
                  <a:gd fmla="*/ 44679 h 236538" name="connsiteY74"/>
                  <a:gd fmla="*/ 33021 w 338138" name="connsiteX75"/>
                  <a:gd fmla="*/ 44679 h 236538" name="connsiteY75"/>
                  <a:gd fmla="*/ 33021 w 338138" name="connsiteX76"/>
                  <a:gd fmla="*/ 9199 h 236538" name="connsiteY76"/>
                  <a:gd fmla="*/ 42267 w 338138" name="connsiteX77"/>
                  <a:gd fmla="*/ 0 h 236538" name="connsiteY7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b="b" l="l" r="r" t="t"/>
                <a:pathLst>
                  <a:path h="236537" w="338138">
                    <a:moveTo>
                      <a:pt x="303212" y="103188"/>
                    </a:moveTo>
                    <a:cubicBezTo>
                      <a:pt x="303212" y="103188"/>
                      <a:pt x="303212" y="103188"/>
                      <a:pt x="303212" y="122238"/>
                    </a:cubicBezTo>
                    <a:cubicBezTo>
                      <a:pt x="303212" y="122238"/>
                      <a:pt x="303212" y="122238"/>
                      <a:pt x="306034" y="122238"/>
                    </a:cubicBezTo>
                    <a:cubicBezTo>
                      <a:pt x="311679" y="122238"/>
                      <a:pt x="315912" y="116795"/>
                      <a:pt x="315912" y="112713"/>
                    </a:cubicBezTo>
                    <a:cubicBezTo>
                      <a:pt x="315912" y="107270"/>
                      <a:pt x="311679" y="103188"/>
                      <a:pt x="306034" y="103188"/>
                    </a:cubicBezTo>
                    <a:cubicBezTo>
                      <a:pt x="306034" y="103188"/>
                      <a:pt x="306034" y="103188"/>
                      <a:pt x="303212" y="103188"/>
                    </a:cubicBezTo>
                    <a:close/>
                    <a:moveTo>
                      <a:pt x="65087" y="90488"/>
                    </a:moveTo>
                    <a:lnTo>
                      <a:pt x="61912" y="96838"/>
                    </a:lnTo>
                    <a:lnTo>
                      <a:pt x="68262" y="96838"/>
                    </a:lnTo>
                    <a:close/>
                    <a:moveTo>
                      <a:pt x="90487" y="87313"/>
                    </a:moveTo>
                    <a:cubicBezTo>
                      <a:pt x="90487" y="87313"/>
                      <a:pt x="90487" y="87313"/>
                      <a:pt x="90487" y="107951"/>
                    </a:cubicBezTo>
                    <a:cubicBezTo>
                      <a:pt x="90487" y="107951"/>
                      <a:pt x="90487" y="107951"/>
                      <a:pt x="98107" y="107951"/>
                    </a:cubicBezTo>
                    <a:cubicBezTo>
                      <a:pt x="104457" y="107951"/>
                      <a:pt x="109537" y="104081"/>
                      <a:pt x="109537" y="97632"/>
                    </a:cubicBezTo>
                    <a:cubicBezTo>
                      <a:pt x="109537" y="92473"/>
                      <a:pt x="104457" y="87313"/>
                      <a:pt x="98107" y="87313"/>
                    </a:cubicBezTo>
                    <a:cubicBezTo>
                      <a:pt x="98107" y="87313"/>
                      <a:pt x="98107" y="87313"/>
                      <a:pt x="90487" y="87313"/>
                    </a:cubicBezTo>
                    <a:close/>
                    <a:moveTo>
                      <a:pt x="86677" y="79375"/>
                    </a:moveTo>
                    <a:cubicBezTo>
                      <a:pt x="86677" y="79375"/>
                      <a:pt x="86677" y="79375"/>
                      <a:pt x="98107" y="79375"/>
                    </a:cubicBezTo>
                    <a:cubicBezTo>
                      <a:pt x="108267" y="79375"/>
                      <a:pt x="115887" y="88503"/>
                      <a:pt x="115887" y="97632"/>
                    </a:cubicBezTo>
                    <a:cubicBezTo>
                      <a:pt x="115887" y="108064"/>
                      <a:pt x="108267" y="115888"/>
                      <a:pt x="98107" y="115888"/>
                    </a:cubicBezTo>
                    <a:cubicBezTo>
                      <a:pt x="98107" y="115888"/>
                      <a:pt x="98107" y="115888"/>
                      <a:pt x="86677" y="115888"/>
                    </a:cubicBezTo>
                    <a:cubicBezTo>
                      <a:pt x="85407" y="115888"/>
                      <a:pt x="84137" y="114584"/>
                      <a:pt x="84137" y="113280"/>
                    </a:cubicBezTo>
                    <a:cubicBezTo>
                      <a:pt x="84137" y="113280"/>
                      <a:pt x="84137" y="113280"/>
                      <a:pt x="84137" y="81983"/>
                    </a:cubicBezTo>
                    <a:cubicBezTo>
                      <a:pt x="84137" y="80679"/>
                      <a:pt x="85407" y="79375"/>
                      <a:pt x="86677" y="79375"/>
                    </a:cubicBezTo>
                    <a:close/>
                    <a:moveTo>
                      <a:pt x="63764" y="79375"/>
                    </a:moveTo>
                    <a:cubicBezTo>
                      <a:pt x="63764" y="79375"/>
                      <a:pt x="63764" y="79375"/>
                      <a:pt x="66410" y="79375"/>
                    </a:cubicBezTo>
                    <a:cubicBezTo>
                      <a:pt x="67733" y="79375"/>
                      <a:pt x="67733" y="79375"/>
                      <a:pt x="69056" y="80727"/>
                    </a:cubicBezTo>
                    <a:lnTo>
                      <a:pt x="80962" y="113183"/>
                    </a:lnTo>
                    <a:cubicBezTo>
                      <a:pt x="80962" y="114536"/>
                      <a:pt x="79639" y="115888"/>
                      <a:pt x="78316" y="115888"/>
                    </a:cubicBezTo>
                    <a:cubicBezTo>
                      <a:pt x="78316" y="115888"/>
                      <a:pt x="78316" y="115888"/>
                      <a:pt x="75670" y="115888"/>
                    </a:cubicBezTo>
                    <a:cubicBezTo>
                      <a:pt x="74347" y="115888"/>
                      <a:pt x="74347" y="114536"/>
                      <a:pt x="74347" y="114536"/>
                    </a:cubicBezTo>
                    <a:cubicBezTo>
                      <a:pt x="74347" y="114536"/>
                      <a:pt x="74347" y="114536"/>
                      <a:pt x="70378" y="105069"/>
                    </a:cubicBezTo>
                    <a:cubicBezTo>
                      <a:pt x="70378" y="105069"/>
                      <a:pt x="70378" y="105069"/>
                      <a:pt x="59795" y="105069"/>
                    </a:cubicBezTo>
                    <a:cubicBezTo>
                      <a:pt x="59795" y="105069"/>
                      <a:pt x="59795" y="105069"/>
                      <a:pt x="55826" y="114536"/>
                    </a:cubicBezTo>
                    <a:cubicBezTo>
                      <a:pt x="55826" y="114536"/>
                      <a:pt x="55826" y="115888"/>
                      <a:pt x="54503" y="115888"/>
                    </a:cubicBezTo>
                    <a:cubicBezTo>
                      <a:pt x="54503" y="115888"/>
                      <a:pt x="54503" y="115888"/>
                      <a:pt x="51858" y="115888"/>
                    </a:cubicBezTo>
                    <a:cubicBezTo>
                      <a:pt x="50535" y="115888"/>
                      <a:pt x="50535" y="115888"/>
                      <a:pt x="49212" y="114536"/>
                    </a:cubicBezTo>
                    <a:cubicBezTo>
                      <a:pt x="49212" y="114536"/>
                      <a:pt x="49212" y="113183"/>
                      <a:pt x="49212" y="113183"/>
                    </a:cubicBezTo>
                    <a:cubicBezTo>
                      <a:pt x="49212" y="113183"/>
                      <a:pt x="49212" y="113183"/>
                      <a:pt x="61118" y="80727"/>
                    </a:cubicBezTo>
                    <a:cubicBezTo>
                      <a:pt x="61118" y="79375"/>
                      <a:pt x="62441" y="79375"/>
                      <a:pt x="63764" y="79375"/>
                    </a:cubicBezTo>
                    <a:close/>
                    <a:moveTo>
                      <a:pt x="19050" y="63500"/>
                    </a:moveTo>
                    <a:lnTo>
                      <a:pt x="19050" y="132790"/>
                    </a:lnTo>
                    <a:cubicBezTo>
                      <a:pt x="19050" y="132790"/>
                      <a:pt x="19050" y="132790"/>
                      <a:pt x="120915" y="132790"/>
                    </a:cubicBezTo>
                    <a:cubicBezTo>
                      <a:pt x="122238" y="132790"/>
                      <a:pt x="124884" y="132790"/>
                      <a:pt x="124884" y="134097"/>
                    </a:cubicBezTo>
                    <a:cubicBezTo>
                      <a:pt x="124884" y="134097"/>
                      <a:pt x="124884" y="134097"/>
                      <a:pt x="161925" y="152400"/>
                    </a:cubicBezTo>
                    <a:cubicBezTo>
                      <a:pt x="161925" y="152400"/>
                      <a:pt x="161925" y="152400"/>
                      <a:pt x="152665" y="123638"/>
                    </a:cubicBezTo>
                    <a:cubicBezTo>
                      <a:pt x="152665" y="123638"/>
                      <a:pt x="152665" y="122331"/>
                      <a:pt x="152665" y="121024"/>
                    </a:cubicBezTo>
                    <a:cubicBezTo>
                      <a:pt x="152665" y="121024"/>
                      <a:pt x="152665" y="121024"/>
                      <a:pt x="152665" y="63500"/>
                    </a:cubicBezTo>
                    <a:cubicBezTo>
                      <a:pt x="152665" y="63500"/>
                      <a:pt x="152665" y="63500"/>
                      <a:pt x="19050" y="63500"/>
                    </a:cubicBezTo>
                    <a:close/>
                    <a:moveTo>
                      <a:pt x="52387" y="17463"/>
                    </a:moveTo>
                    <a:cubicBezTo>
                      <a:pt x="52387" y="17463"/>
                      <a:pt x="52387" y="17463"/>
                      <a:pt x="52387" y="43782"/>
                    </a:cubicBezTo>
                    <a:cubicBezTo>
                      <a:pt x="52387" y="43782"/>
                      <a:pt x="52387" y="43782"/>
                      <a:pt x="161817" y="43782"/>
                    </a:cubicBezTo>
                    <a:cubicBezTo>
                      <a:pt x="165773" y="43782"/>
                      <a:pt x="169728" y="49046"/>
                      <a:pt x="169728" y="52994"/>
                    </a:cubicBezTo>
                    <a:cubicBezTo>
                      <a:pt x="169728" y="52994"/>
                      <a:pt x="169728" y="52994"/>
                      <a:pt x="169728" y="118791"/>
                    </a:cubicBezTo>
                    <a:cubicBezTo>
                      <a:pt x="169728" y="118791"/>
                      <a:pt x="169728" y="118791"/>
                      <a:pt x="186868" y="167482"/>
                    </a:cubicBezTo>
                    <a:cubicBezTo>
                      <a:pt x="188186" y="171430"/>
                      <a:pt x="186868" y="174062"/>
                      <a:pt x="184231" y="176693"/>
                    </a:cubicBezTo>
                    <a:cubicBezTo>
                      <a:pt x="181594" y="178009"/>
                      <a:pt x="180275" y="179325"/>
                      <a:pt x="177639" y="179325"/>
                    </a:cubicBezTo>
                    <a:cubicBezTo>
                      <a:pt x="176320" y="179325"/>
                      <a:pt x="175002" y="179325"/>
                      <a:pt x="173683" y="178009"/>
                    </a:cubicBezTo>
                    <a:cubicBezTo>
                      <a:pt x="173683" y="178009"/>
                      <a:pt x="173683" y="178009"/>
                      <a:pt x="119627" y="150374"/>
                    </a:cubicBezTo>
                    <a:cubicBezTo>
                      <a:pt x="119627" y="150374"/>
                      <a:pt x="119627" y="150374"/>
                      <a:pt x="52387" y="150374"/>
                    </a:cubicBezTo>
                    <a:cubicBezTo>
                      <a:pt x="52387" y="150374"/>
                      <a:pt x="52387" y="150374"/>
                      <a:pt x="52387" y="217488"/>
                    </a:cubicBezTo>
                    <a:cubicBezTo>
                      <a:pt x="52387" y="217488"/>
                      <a:pt x="52387" y="217488"/>
                      <a:pt x="285750" y="217488"/>
                    </a:cubicBezTo>
                    <a:lnTo>
                      <a:pt x="285750" y="17463"/>
                    </a:lnTo>
                    <a:cubicBezTo>
                      <a:pt x="285750" y="17463"/>
                      <a:pt x="285750" y="17463"/>
                      <a:pt x="52387" y="17463"/>
                    </a:cubicBezTo>
                    <a:close/>
                    <a:moveTo>
                      <a:pt x="42267" y="0"/>
                    </a:moveTo>
                    <a:cubicBezTo>
                      <a:pt x="42267" y="0"/>
                      <a:pt x="42267" y="0"/>
                      <a:pt x="328892" y="0"/>
                    </a:cubicBezTo>
                    <a:cubicBezTo>
                      <a:pt x="334176" y="0"/>
                      <a:pt x="338138" y="3942"/>
                      <a:pt x="338138" y="9199"/>
                    </a:cubicBezTo>
                    <a:cubicBezTo>
                      <a:pt x="338138" y="9199"/>
                      <a:pt x="338138" y="9199"/>
                      <a:pt x="338138" y="227339"/>
                    </a:cubicBezTo>
                    <a:cubicBezTo>
                      <a:pt x="338138" y="232596"/>
                      <a:pt x="334176" y="236538"/>
                      <a:pt x="328892" y="236538"/>
                    </a:cubicBezTo>
                    <a:cubicBezTo>
                      <a:pt x="328892" y="236538"/>
                      <a:pt x="328892" y="236538"/>
                      <a:pt x="42267" y="236538"/>
                    </a:cubicBezTo>
                    <a:cubicBezTo>
                      <a:pt x="36984" y="236538"/>
                      <a:pt x="33021" y="232596"/>
                      <a:pt x="33021" y="227339"/>
                    </a:cubicBezTo>
                    <a:cubicBezTo>
                      <a:pt x="33021" y="227339"/>
                      <a:pt x="33021" y="227339"/>
                      <a:pt x="33021" y="151122"/>
                    </a:cubicBezTo>
                    <a:cubicBezTo>
                      <a:pt x="33021" y="151122"/>
                      <a:pt x="33021" y="151122"/>
                      <a:pt x="9246" y="151122"/>
                    </a:cubicBezTo>
                    <a:cubicBezTo>
                      <a:pt x="3962" y="151122"/>
                      <a:pt x="0" y="147179"/>
                      <a:pt x="0" y="141923"/>
                    </a:cubicBezTo>
                    <a:cubicBezTo>
                      <a:pt x="0" y="141923"/>
                      <a:pt x="0" y="141923"/>
                      <a:pt x="0" y="53878"/>
                    </a:cubicBezTo>
                    <a:cubicBezTo>
                      <a:pt x="0" y="49936"/>
                      <a:pt x="3962" y="44679"/>
                      <a:pt x="9246" y="44679"/>
                    </a:cubicBezTo>
                    <a:cubicBezTo>
                      <a:pt x="9246" y="44679"/>
                      <a:pt x="9246" y="44679"/>
                      <a:pt x="33021" y="44679"/>
                    </a:cubicBezTo>
                    <a:cubicBezTo>
                      <a:pt x="33021" y="44679"/>
                      <a:pt x="33021" y="44679"/>
                      <a:pt x="33021" y="9199"/>
                    </a:cubicBezTo>
                    <a:cubicBezTo>
                      <a:pt x="33021" y="3942"/>
                      <a:pt x="36984" y="0"/>
                      <a:pt x="42267" y="0"/>
                    </a:cubicBezTo>
                    <a:close/>
                  </a:path>
                </a:pathLst>
              </a:cu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8" name="ïšḻïďê-任意多边形: 形状 45"/>
              <p:cNvSpPr/>
              <p:nvPr/>
            </p:nvSpPr>
            <p:spPr>
              <a:xfrm>
                <a:off x="7342390" y="3305583"/>
                <a:ext cx="380130" cy="265913"/>
              </a:xfrm>
              <a:custGeom>
                <a:gdLst>
                  <a:gd fmla="*/ 303212 w 338138" name="connsiteX0"/>
                  <a:gd fmla="*/ 103188 h 236538" name="connsiteY0"/>
                  <a:gd fmla="*/ 303212 w 338138" name="connsiteX1"/>
                  <a:gd fmla="*/ 122238 h 236538" name="connsiteY1"/>
                  <a:gd fmla="*/ 306034 w 338138" name="connsiteX2"/>
                  <a:gd fmla="*/ 122238 h 236538" name="connsiteY2"/>
                  <a:gd fmla="*/ 315912 w 338138" name="connsiteX3"/>
                  <a:gd fmla="*/ 112713 h 236538" name="connsiteY3"/>
                  <a:gd fmla="*/ 306034 w 338138" name="connsiteX4"/>
                  <a:gd fmla="*/ 103188 h 236538" name="connsiteY4"/>
                  <a:gd fmla="*/ 303212 w 338138" name="connsiteX5"/>
                  <a:gd fmla="*/ 103188 h 236538" name="connsiteY5"/>
                  <a:gd fmla="*/ 65087 w 338138" name="connsiteX6"/>
                  <a:gd fmla="*/ 90488 h 236538" name="connsiteY6"/>
                  <a:gd fmla="*/ 61912 w 338138" name="connsiteX7"/>
                  <a:gd fmla="*/ 96838 h 236538" name="connsiteY7"/>
                  <a:gd fmla="*/ 68262 w 338138" name="connsiteX8"/>
                  <a:gd fmla="*/ 96838 h 236538" name="connsiteY8"/>
                  <a:gd fmla="*/ 90487 w 338138" name="connsiteX9"/>
                  <a:gd fmla="*/ 87313 h 236538" name="connsiteY9"/>
                  <a:gd fmla="*/ 90487 w 338138" name="connsiteX10"/>
                  <a:gd fmla="*/ 107951 h 236538" name="connsiteY10"/>
                  <a:gd fmla="*/ 98107 w 338138" name="connsiteX11"/>
                  <a:gd fmla="*/ 107951 h 236538" name="connsiteY11"/>
                  <a:gd fmla="*/ 109537 w 338138" name="connsiteX12"/>
                  <a:gd fmla="*/ 97632 h 236538" name="connsiteY12"/>
                  <a:gd fmla="*/ 98107 w 338138" name="connsiteX13"/>
                  <a:gd fmla="*/ 87313 h 236538" name="connsiteY13"/>
                  <a:gd fmla="*/ 90487 w 338138" name="connsiteX14"/>
                  <a:gd fmla="*/ 87313 h 236538" name="connsiteY14"/>
                  <a:gd fmla="*/ 86677 w 338138" name="connsiteX15"/>
                  <a:gd fmla="*/ 79375 h 236538" name="connsiteY15"/>
                  <a:gd fmla="*/ 98107 w 338138" name="connsiteX16"/>
                  <a:gd fmla="*/ 79375 h 236538" name="connsiteY16"/>
                  <a:gd fmla="*/ 115887 w 338138" name="connsiteX17"/>
                  <a:gd fmla="*/ 97632 h 236538" name="connsiteY17"/>
                  <a:gd fmla="*/ 98107 w 338138" name="connsiteX18"/>
                  <a:gd fmla="*/ 115888 h 236538" name="connsiteY18"/>
                  <a:gd fmla="*/ 86677 w 338138" name="connsiteX19"/>
                  <a:gd fmla="*/ 115888 h 236538" name="connsiteY19"/>
                  <a:gd fmla="*/ 84137 w 338138" name="connsiteX20"/>
                  <a:gd fmla="*/ 113280 h 236538" name="connsiteY20"/>
                  <a:gd fmla="*/ 84137 w 338138" name="connsiteX21"/>
                  <a:gd fmla="*/ 81983 h 236538" name="connsiteY21"/>
                  <a:gd fmla="*/ 86677 w 338138" name="connsiteX22"/>
                  <a:gd fmla="*/ 79375 h 236538" name="connsiteY22"/>
                  <a:gd fmla="*/ 63764 w 338138" name="connsiteX23"/>
                  <a:gd fmla="*/ 79375 h 236538" name="connsiteY23"/>
                  <a:gd fmla="*/ 66410 w 338138" name="connsiteX24"/>
                  <a:gd fmla="*/ 79375 h 236538" name="connsiteY24"/>
                  <a:gd fmla="*/ 69056 w 338138" name="connsiteX25"/>
                  <a:gd fmla="*/ 80727 h 236538" name="connsiteY25"/>
                  <a:gd fmla="*/ 80962 w 338138" name="connsiteX26"/>
                  <a:gd fmla="*/ 113183 h 236538" name="connsiteY26"/>
                  <a:gd fmla="*/ 78316 w 338138" name="connsiteX27"/>
                  <a:gd fmla="*/ 115888 h 236538" name="connsiteY27"/>
                  <a:gd fmla="*/ 75670 w 338138" name="connsiteX28"/>
                  <a:gd fmla="*/ 115888 h 236538" name="connsiteY28"/>
                  <a:gd fmla="*/ 74347 w 338138" name="connsiteX29"/>
                  <a:gd fmla="*/ 114536 h 236538" name="connsiteY29"/>
                  <a:gd fmla="*/ 70378 w 338138" name="connsiteX30"/>
                  <a:gd fmla="*/ 105069 h 236538" name="connsiteY30"/>
                  <a:gd fmla="*/ 59795 w 338138" name="connsiteX31"/>
                  <a:gd fmla="*/ 105069 h 236538" name="connsiteY31"/>
                  <a:gd fmla="*/ 55826 w 338138" name="connsiteX32"/>
                  <a:gd fmla="*/ 114536 h 236538" name="connsiteY32"/>
                  <a:gd fmla="*/ 54503 w 338138" name="connsiteX33"/>
                  <a:gd fmla="*/ 115888 h 236538" name="connsiteY33"/>
                  <a:gd fmla="*/ 51858 w 338138" name="connsiteX34"/>
                  <a:gd fmla="*/ 115888 h 236538" name="connsiteY34"/>
                  <a:gd fmla="*/ 49212 w 338138" name="connsiteX35"/>
                  <a:gd fmla="*/ 114536 h 236538" name="connsiteY35"/>
                  <a:gd fmla="*/ 49212 w 338138" name="connsiteX36"/>
                  <a:gd fmla="*/ 113183 h 236538" name="connsiteY36"/>
                  <a:gd fmla="*/ 61118 w 338138" name="connsiteX37"/>
                  <a:gd fmla="*/ 80727 h 236538" name="connsiteY37"/>
                  <a:gd fmla="*/ 63764 w 338138" name="connsiteX38"/>
                  <a:gd fmla="*/ 79375 h 236538" name="connsiteY38"/>
                  <a:gd fmla="*/ 19050 w 338138" name="connsiteX39"/>
                  <a:gd fmla="*/ 63500 h 236538" name="connsiteY39"/>
                  <a:gd fmla="*/ 19050 w 338138" name="connsiteX40"/>
                  <a:gd fmla="*/ 132790 h 236538" name="connsiteY40"/>
                  <a:gd fmla="*/ 120915 w 338138" name="connsiteX41"/>
                  <a:gd fmla="*/ 132790 h 236538" name="connsiteY41"/>
                  <a:gd fmla="*/ 124884 w 338138" name="connsiteX42"/>
                  <a:gd fmla="*/ 134097 h 236538" name="connsiteY42"/>
                  <a:gd fmla="*/ 161925 w 338138" name="connsiteX43"/>
                  <a:gd fmla="*/ 152400 h 236538" name="connsiteY43"/>
                  <a:gd fmla="*/ 152665 w 338138" name="connsiteX44"/>
                  <a:gd fmla="*/ 123638 h 236538" name="connsiteY44"/>
                  <a:gd fmla="*/ 152665 w 338138" name="connsiteX45"/>
                  <a:gd fmla="*/ 121024 h 236538" name="connsiteY45"/>
                  <a:gd fmla="*/ 152665 w 338138" name="connsiteX46"/>
                  <a:gd fmla="*/ 63500 h 236538" name="connsiteY46"/>
                  <a:gd fmla="*/ 19050 w 338138" name="connsiteX47"/>
                  <a:gd fmla="*/ 63500 h 236538" name="connsiteY47"/>
                  <a:gd fmla="*/ 52387 w 338138" name="connsiteX48"/>
                  <a:gd fmla="*/ 17463 h 236538" name="connsiteY48"/>
                  <a:gd fmla="*/ 52387 w 338138" name="connsiteX49"/>
                  <a:gd fmla="*/ 43782 h 236538" name="connsiteY49"/>
                  <a:gd fmla="*/ 161817 w 338138" name="connsiteX50"/>
                  <a:gd fmla="*/ 43782 h 236538" name="connsiteY50"/>
                  <a:gd fmla="*/ 169728 w 338138" name="connsiteX51"/>
                  <a:gd fmla="*/ 52994 h 236538" name="connsiteY51"/>
                  <a:gd fmla="*/ 169728 w 338138" name="connsiteX52"/>
                  <a:gd fmla="*/ 118791 h 236538" name="connsiteY52"/>
                  <a:gd fmla="*/ 186868 w 338138" name="connsiteX53"/>
                  <a:gd fmla="*/ 167482 h 236538" name="connsiteY53"/>
                  <a:gd fmla="*/ 184231 w 338138" name="connsiteX54"/>
                  <a:gd fmla="*/ 176693 h 236538" name="connsiteY54"/>
                  <a:gd fmla="*/ 177639 w 338138" name="connsiteX55"/>
                  <a:gd fmla="*/ 179325 h 236538" name="connsiteY55"/>
                  <a:gd fmla="*/ 173683 w 338138" name="connsiteX56"/>
                  <a:gd fmla="*/ 178009 h 236538" name="connsiteY56"/>
                  <a:gd fmla="*/ 119627 w 338138" name="connsiteX57"/>
                  <a:gd fmla="*/ 150374 h 236538" name="connsiteY57"/>
                  <a:gd fmla="*/ 52387 w 338138" name="connsiteX58"/>
                  <a:gd fmla="*/ 150374 h 236538" name="connsiteY58"/>
                  <a:gd fmla="*/ 52387 w 338138" name="connsiteX59"/>
                  <a:gd fmla="*/ 217488 h 236538" name="connsiteY59"/>
                  <a:gd fmla="*/ 285750 w 338138" name="connsiteX60"/>
                  <a:gd fmla="*/ 217488 h 236538" name="connsiteY60"/>
                  <a:gd fmla="*/ 285750 w 338138" name="connsiteX61"/>
                  <a:gd fmla="*/ 17463 h 236538" name="connsiteY61"/>
                  <a:gd fmla="*/ 52387 w 338138" name="connsiteX62"/>
                  <a:gd fmla="*/ 17463 h 236538" name="connsiteY62"/>
                  <a:gd fmla="*/ 42267 w 338138" name="connsiteX63"/>
                  <a:gd fmla="*/ 0 h 236538" name="connsiteY63"/>
                  <a:gd fmla="*/ 328892 w 338138" name="connsiteX64"/>
                  <a:gd fmla="*/ 0 h 236538" name="connsiteY64"/>
                  <a:gd fmla="*/ 338138 w 338138" name="connsiteX65"/>
                  <a:gd fmla="*/ 9199 h 236538" name="connsiteY65"/>
                  <a:gd fmla="*/ 338138 w 338138" name="connsiteX66"/>
                  <a:gd fmla="*/ 227339 h 236538" name="connsiteY66"/>
                  <a:gd fmla="*/ 328892 w 338138" name="connsiteX67"/>
                  <a:gd fmla="*/ 236538 h 236538" name="connsiteY67"/>
                  <a:gd fmla="*/ 42267 w 338138" name="connsiteX68"/>
                  <a:gd fmla="*/ 236538 h 236538" name="connsiteY68"/>
                  <a:gd fmla="*/ 33021 w 338138" name="connsiteX69"/>
                  <a:gd fmla="*/ 227339 h 236538" name="connsiteY69"/>
                  <a:gd fmla="*/ 33021 w 338138" name="connsiteX70"/>
                  <a:gd fmla="*/ 151122 h 236538" name="connsiteY70"/>
                  <a:gd fmla="*/ 9246 w 338138" name="connsiteX71"/>
                  <a:gd fmla="*/ 151122 h 236538" name="connsiteY71"/>
                  <a:gd fmla="*/ 0 w 338138" name="connsiteX72"/>
                  <a:gd fmla="*/ 141923 h 236538" name="connsiteY72"/>
                  <a:gd fmla="*/ 0 w 338138" name="connsiteX73"/>
                  <a:gd fmla="*/ 53878 h 236538" name="connsiteY73"/>
                  <a:gd fmla="*/ 9246 w 338138" name="connsiteX74"/>
                  <a:gd fmla="*/ 44679 h 236538" name="connsiteY74"/>
                  <a:gd fmla="*/ 33021 w 338138" name="connsiteX75"/>
                  <a:gd fmla="*/ 44679 h 236538" name="connsiteY75"/>
                  <a:gd fmla="*/ 33021 w 338138" name="connsiteX76"/>
                  <a:gd fmla="*/ 9199 h 236538" name="connsiteY76"/>
                  <a:gd fmla="*/ 42267 w 338138" name="connsiteX77"/>
                  <a:gd fmla="*/ 0 h 236538" name="connsiteY7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b="b" l="l" r="r" t="t"/>
                <a:pathLst>
                  <a:path h="236537" w="338138">
                    <a:moveTo>
                      <a:pt x="303212" y="103188"/>
                    </a:moveTo>
                    <a:cubicBezTo>
                      <a:pt x="303212" y="103188"/>
                      <a:pt x="303212" y="103188"/>
                      <a:pt x="303212" y="122238"/>
                    </a:cubicBezTo>
                    <a:cubicBezTo>
                      <a:pt x="303212" y="122238"/>
                      <a:pt x="303212" y="122238"/>
                      <a:pt x="306034" y="122238"/>
                    </a:cubicBezTo>
                    <a:cubicBezTo>
                      <a:pt x="311679" y="122238"/>
                      <a:pt x="315912" y="116795"/>
                      <a:pt x="315912" y="112713"/>
                    </a:cubicBezTo>
                    <a:cubicBezTo>
                      <a:pt x="315912" y="107270"/>
                      <a:pt x="311679" y="103188"/>
                      <a:pt x="306034" y="103188"/>
                    </a:cubicBezTo>
                    <a:cubicBezTo>
                      <a:pt x="306034" y="103188"/>
                      <a:pt x="306034" y="103188"/>
                      <a:pt x="303212" y="103188"/>
                    </a:cubicBezTo>
                    <a:close/>
                    <a:moveTo>
                      <a:pt x="65087" y="90488"/>
                    </a:moveTo>
                    <a:lnTo>
                      <a:pt x="61912" y="96838"/>
                    </a:lnTo>
                    <a:lnTo>
                      <a:pt x="68262" y="96838"/>
                    </a:lnTo>
                    <a:close/>
                    <a:moveTo>
                      <a:pt x="90487" y="87313"/>
                    </a:moveTo>
                    <a:cubicBezTo>
                      <a:pt x="90487" y="87313"/>
                      <a:pt x="90487" y="87313"/>
                      <a:pt x="90487" y="107951"/>
                    </a:cubicBezTo>
                    <a:cubicBezTo>
                      <a:pt x="90487" y="107951"/>
                      <a:pt x="90487" y="107951"/>
                      <a:pt x="98107" y="107951"/>
                    </a:cubicBezTo>
                    <a:cubicBezTo>
                      <a:pt x="104457" y="107951"/>
                      <a:pt x="109537" y="104081"/>
                      <a:pt x="109537" y="97632"/>
                    </a:cubicBezTo>
                    <a:cubicBezTo>
                      <a:pt x="109537" y="92473"/>
                      <a:pt x="104457" y="87313"/>
                      <a:pt x="98107" y="87313"/>
                    </a:cubicBezTo>
                    <a:cubicBezTo>
                      <a:pt x="98107" y="87313"/>
                      <a:pt x="98107" y="87313"/>
                      <a:pt x="90487" y="87313"/>
                    </a:cubicBezTo>
                    <a:close/>
                    <a:moveTo>
                      <a:pt x="86677" y="79375"/>
                    </a:moveTo>
                    <a:cubicBezTo>
                      <a:pt x="86677" y="79375"/>
                      <a:pt x="86677" y="79375"/>
                      <a:pt x="98107" y="79375"/>
                    </a:cubicBezTo>
                    <a:cubicBezTo>
                      <a:pt x="108267" y="79375"/>
                      <a:pt x="115887" y="88503"/>
                      <a:pt x="115887" y="97632"/>
                    </a:cubicBezTo>
                    <a:cubicBezTo>
                      <a:pt x="115887" y="108064"/>
                      <a:pt x="108267" y="115888"/>
                      <a:pt x="98107" y="115888"/>
                    </a:cubicBezTo>
                    <a:cubicBezTo>
                      <a:pt x="98107" y="115888"/>
                      <a:pt x="98107" y="115888"/>
                      <a:pt x="86677" y="115888"/>
                    </a:cubicBezTo>
                    <a:cubicBezTo>
                      <a:pt x="85407" y="115888"/>
                      <a:pt x="84137" y="114584"/>
                      <a:pt x="84137" y="113280"/>
                    </a:cubicBezTo>
                    <a:cubicBezTo>
                      <a:pt x="84137" y="113280"/>
                      <a:pt x="84137" y="113280"/>
                      <a:pt x="84137" y="81983"/>
                    </a:cubicBezTo>
                    <a:cubicBezTo>
                      <a:pt x="84137" y="80679"/>
                      <a:pt x="85407" y="79375"/>
                      <a:pt x="86677" y="79375"/>
                    </a:cubicBezTo>
                    <a:close/>
                    <a:moveTo>
                      <a:pt x="63764" y="79375"/>
                    </a:moveTo>
                    <a:cubicBezTo>
                      <a:pt x="63764" y="79375"/>
                      <a:pt x="63764" y="79375"/>
                      <a:pt x="66410" y="79375"/>
                    </a:cubicBezTo>
                    <a:cubicBezTo>
                      <a:pt x="67733" y="79375"/>
                      <a:pt x="67733" y="79375"/>
                      <a:pt x="69056" y="80727"/>
                    </a:cubicBezTo>
                    <a:lnTo>
                      <a:pt x="80962" y="113183"/>
                    </a:lnTo>
                    <a:cubicBezTo>
                      <a:pt x="80962" y="114536"/>
                      <a:pt x="79639" y="115888"/>
                      <a:pt x="78316" y="115888"/>
                    </a:cubicBezTo>
                    <a:cubicBezTo>
                      <a:pt x="78316" y="115888"/>
                      <a:pt x="78316" y="115888"/>
                      <a:pt x="75670" y="115888"/>
                    </a:cubicBezTo>
                    <a:cubicBezTo>
                      <a:pt x="74347" y="115888"/>
                      <a:pt x="74347" y="114536"/>
                      <a:pt x="74347" y="114536"/>
                    </a:cubicBezTo>
                    <a:cubicBezTo>
                      <a:pt x="74347" y="114536"/>
                      <a:pt x="74347" y="114536"/>
                      <a:pt x="70378" y="105069"/>
                    </a:cubicBezTo>
                    <a:cubicBezTo>
                      <a:pt x="70378" y="105069"/>
                      <a:pt x="70378" y="105069"/>
                      <a:pt x="59795" y="105069"/>
                    </a:cubicBezTo>
                    <a:cubicBezTo>
                      <a:pt x="59795" y="105069"/>
                      <a:pt x="59795" y="105069"/>
                      <a:pt x="55826" y="114536"/>
                    </a:cubicBezTo>
                    <a:cubicBezTo>
                      <a:pt x="55826" y="114536"/>
                      <a:pt x="55826" y="115888"/>
                      <a:pt x="54503" y="115888"/>
                    </a:cubicBezTo>
                    <a:cubicBezTo>
                      <a:pt x="54503" y="115888"/>
                      <a:pt x="54503" y="115888"/>
                      <a:pt x="51858" y="115888"/>
                    </a:cubicBezTo>
                    <a:cubicBezTo>
                      <a:pt x="50535" y="115888"/>
                      <a:pt x="50535" y="115888"/>
                      <a:pt x="49212" y="114536"/>
                    </a:cubicBezTo>
                    <a:cubicBezTo>
                      <a:pt x="49212" y="114536"/>
                      <a:pt x="49212" y="113183"/>
                      <a:pt x="49212" y="113183"/>
                    </a:cubicBezTo>
                    <a:cubicBezTo>
                      <a:pt x="49212" y="113183"/>
                      <a:pt x="49212" y="113183"/>
                      <a:pt x="61118" y="80727"/>
                    </a:cubicBezTo>
                    <a:cubicBezTo>
                      <a:pt x="61118" y="79375"/>
                      <a:pt x="62441" y="79375"/>
                      <a:pt x="63764" y="79375"/>
                    </a:cubicBezTo>
                    <a:close/>
                    <a:moveTo>
                      <a:pt x="19050" y="63500"/>
                    </a:moveTo>
                    <a:lnTo>
                      <a:pt x="19050" y="132790"/>
                    </a:lnTo>
                    <a:cubicBezTo>
                      <a:pt x="19050" y="132790"/>
                      <a:pt x="19050" y="132790"/>
                      <a:pt x="120915" y="132790"/>
                    </a:cubicBezTo>
                    <a:cubicBezTo>
                      <a:pt x="122238" y="132790"/>
                      <a:pt x="124884" y="132790"/>
                      <a:pt x="124884" y="134097"/>
                    </a:cubicBezTo>
                    <a:cubicBezTo>
                      <a:pt x="124884" y="134097"/>
                      <a:pt x="124884" y="134097"/>
                      <a:pt x="161925" y="152400"/>
                    </a:cubicBezTo>
                    <a:cubicBezTo>
                      <a:pt x="161925" y="152400"/>
                      <a:pt x="161925" y="152400"/>
                      <a:pt x="152665" y="123638"/>
                    </a:cubicBezTo>
                    <a:cubicBezTo>
                      <a:pt x="152665" y="123638"/>
                      <a:pt x="152665" y="122331"/>
                      <a:pt x="152665" y="121024"/>
                    </a:cubicBezTo>
                    <a:cubicBezTo>
                      <a:pt x="152665" y="121024"/>
                      <a:pt x="152665" y="121024"/>
                      <a:pt x="152665" y="63500"/>
                    </a:cubicBezTo>
                    <a:cubicBezTo>
                      <a:pt x="152665" y="63500"/>
                      <a:pt x="152665" y="63500"/>
                      <a:pt x="19050" y="63500"/>
                    </a:cubicBezTo>
                    <a:close/>
                    <a:moveTo>
                      <a:pt x="52387" y="17463"/>
                    </a:moveTo>
                    <a:cubicBezTo>
                      <a:pt x="52387" y="17463"/>
                      <a:pt x="52387" y="17463"/>
                      <a:pt x="52387" y="43782"/>
                    </a:cubicBezTo>
                    <a:cubicBezTo>
                      <a:pt x="52387" y="43782"/>
                      <a:pt x="52387" y="43782"/>
                      <a:pt x="161817" y="43782"/>
                    </a:cubicBezTo>
                    <a:cubicBezTo>
                      <a:pt x="165773" y="43782"/>
                      <a:pt x="169728" y="49046"/>
                      <a:pt x="169728" y="52994"/>
                    </a:cubicBezTo>
                    <a:cubicBezTo>
                      <a:pt x="169728" y="52994"/>
                      <a:pt x="169728" y="52994"/>
                      <a:pt x="169728" y="118791"/>
                    </a:cubicBezTo>
                    <a:cubicBezTo>
                      <a:pt x="169728" y="118791"/>
                      <a:pt x="169728" y="118791"/>
                      <a:pt x="186868" y="167482"/>
                    </a:cubicBezTo>
                    <a:cubicBezTo>
                      <a:pt x="188186" y="171430"/>
                      <a:pt x="186868" y="174062"/>
                      <a:pt x="184231" y="176693"/>
                    </a:cubicBezTo>
                    <a:cubicBezTo>
                      <a:pt x="181594" y="178009"/>
                      <a:pt x="180275" y="179325"/>
                      <a:pt x="177639" y="179325"/>
                    </a:cubicBezTo>
                    <a:cubicBezTo>
                      <a:pt x="176320" y="179325"/>
                      <a:pt x="175002" y="179325"/>
                      <a:pt x="173683" y="178009"/>
                    </a:cubicBezTo>
                    <a:cubicBezTo>
                      <a:pt x="173683" y="178009"/>
                      <a:pt x="173683" y="178009"/>
                      <a:pt x="119627" y="150374"/>
                    </a:cubicBezTo>
                    <a:cubicBezTo>
                      <a:pt x="119627" y="150374"/>
                      <a:pt x="119627" y="150374"/>
                      <a:pt x="52387" y="150374"/>
                    </a:cubicBezTo>
                    <a:cubicBezTo>
                      <a:pt x="52387" y="150374"/>
                      <a:pt x="52387" y="150374"/>
                      <a:pt x="52387" y="217488"/>
                    </a:cubicBezTo>
                    <a:cubicBezTo>
                      <a:pt x="52387" y="217488"/>
                      <a:pt x="52387" y="217488"/>
                      <a:pt x="285750" y="217488"/>
                    </a:cubicBezTo>
                    <a:lnTo>
                      <a:pt x="285750" y="17463"/>
                    </a:lnTo>
                    <a:cubicBezTo>
                      <a:pt x="285750" y="17463"/>
                      <a:pt x="285750" y="17463"/>
                      <a:pt x="52387" y="17463"/>
                    </a:cubicBezTo>
                    <a:close/>
                    <a:moveTo>
                      <a:pt x="42267" y="0"/>
                    </a:moveTo>
                    <a:cubicBezTo>
                      <a:pt x="42267" y="0"/>
                      <a:pt x="42267" y="0"/>
                      <a:pt x="328892" y="0"/>
                    </a:cubicBezTo>
                    <a:cubicBezTo>
                      <a:pt x="334176" y="0"/>
                      <a:pt x="338138" y="3942"/>
                      <a:pt x="338138" y="9199"/>
                    </a:cubicBezTo>
                    <a:cubicBezTo>
                      <a:pt x="338138" y="9199"/>
                      <a:pt x="338138" y="9199"/>
                      <a:pt x="338138" y="227339"/>
                    </a:cubicBezTo>
                    <a:cubicBezTo>
                      <a:pt x="338138" y="232596"/>
                      <a:pt x="334176" y="236538"/>
                      <a:pt x="328892" y="236538"/>
                    </a:cubicBezTo>
                    <a:cubicBezTo>
                      <a:pt x="328892" y="236538"/>
                      <a:pt x="328892" y="236538"/>
                      <a:pt x="42267" y="236538"/>
                    </a:cubicBezTo>
                    <a:cubicBezTo>
                      <a:pt x="36984" y="236538"/>
                      <a:pt x="33021" y="232596"/>
                      <a:pt x="33021" y="227339"/>
                    </a:cubicBezTo>
                    <a:cubicBezTo>
                      <a:pt x="33021" y="227339"/>
                      <a:pt x="33021" y="227339"/>
                      <a:pt x="33021" y="151122"/>
                    </a:cubicBezTo>
                    <a:cubicBezTo>
                      <a:pt x="33021" y="151122"/>
                      <a:pt x="33021" y="151122"/>
                      <a:pt x="9246" y="151122"/>
                    </a:cubicBezTo>
                    <a:cubicBezTo>
                      <a:pt x="3962" y="151122"/>
                      <a:pt x="0" y="147179"/>
                      <a:pt x="0" y="141923"/>
                    </a:cubicBezTo>
                    <a:cubicBezTo>
                      <a:pt x="0" y="141923"/>
                      <a:pt x="0" y="141923"/>
                      <a:pt x="0" y="53878"/>
                    </a:cubicBezTo>
                    <a:cubicBezTo>
                      <a:pt x="0" y="49936"/>
                      <a:pt x="3962" y="44679"/>
                      <a:pt x="9246" y="44679"/>
                    </a:cubicBezTo>
                    <a:cubicBezTo>
                      <a:pt x="9246" y="44679"/>
                      <a:pt x="9246" y="44679"/>
                      <a:pt x="33021" y="44679"/>
                    </a:cubicBezTo>
                    <a:cubicBezTo>
                      <a:pt x="33021" y="44679"/>
                      <a:pt x="33021" y="44679"/>
                      <a:pt x="33021" y="9199"/>
                    </a:cubicBezTo>
                    <a:cubicBezTo>
                      <a:pt x="33021" y="3942"/>
                      <a:pt x="36984" y="0"/>
                      <a:pt x="42267" y="0"/>
                    </a:cubicBezTo>
                    <a:close/>
                  </a:path>
                </a:pathLst>
              </a:cu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9" name="ïšḻïďê-任意多边形: 形状 46"/>
              <p:cNvSpPr/>
              <p:nvPr/>
            </p:nvSpPr>
            <p:spPr>
              <a:xfrm>
                <a:off x="4544895" y="3768955"/>
                <a:ext cx="380130" cy="265913"/>
              </a:xfrm>
              <a:custGeom>
                <a:gdLst>
                  <a:gd fmla="*/ 303212 w 338138" name="connsiteX0"/>
                  <a:gd fmla="*/ 103188 h 236538" name="connsiteY0"/>
                  <a:gd fmla="*/ 303212 w 338138" name="connsiteX1"/>
                  <a:gd fmla="*/ 122238 h 236538" name="connsiteY1"/>
                  <a:gd fmla="*/ 306034 w 338138" name="connsiteX2"/>
                  <a:gd fmla="*/ 122238 h 236538" name="connsiteY2"/>
                  <a:gd fmla="*/ 315912 w 338138" name="connsiteX3"/>
                  <a:gd fmla="*/ 112713 h 236538" name="connsiteY3"/>
                  <a:gd fmla="*/ 306034 w 338138" name="connsiteX4"/>
                  <a:gd fmla="*/ 103188 h 236538" name="connsiteY4"/>
                  <a:gd fmla="*/ 303212 w 338138" name="connsiteX5"/>
                  <a:gd fmla="*/ 103188 h 236538" name="connsiteY5"/>
                  <a:gd fmla="*/ 65087 w 338138" name="connsiteX6"/>
                  <a:gd fmla="*/ 90488 h 236538" name="connsiteY6"/>
                  <a:gd fmla="*/ 61912 w 338138" name="connsiteX7"/>
                  <a:gd fmla="*/ 96838 h 236538" name="connsiteY7"/>
                  <a:gd fmla="*/ 68262 w 338138" name="connsiteX8"/>
                  <a:gd fmla="*/ 96838 h 236538" name="connsiteY8"/>
                  <a:gd fmla="*/ 90487 w 338138" name="connsiteX9"/>
                  <a:gd fmla="*/ 87313 h 236538" name="connsiteY9"/>
                  <a:gd fmla="*/ 90487 w 338138" name="connsiteX10"/>
                  <a:gd fmla="*/ 107951 h 236538" name="connsiteY10"/>
                  <a:gd fmla="*/ 98107 w 338138" name="connsiteX11"/>
                  <a:gd fmla="*/ 107951 h 236538" name="connsiteY11"/>
                  <a:gd fmla="*/ 109537 w 338138" name="connsiteX12"/>
                  <a:gd fmla="*/ 97632 h 236538" name="connsiteY12"/>
                  <a:gd fmla="*/ 98107 w 338138" name="connsiteX13"/>
                  <a:gd fmla="*/ 87313 h 236538" name="connsiteY13"/>
                  <a:gd fmla="*/ 90487 w 338138" name="connsiteX14"/>
                  <a:gd fmla="*/ 87313 h 236538" name="connsiteY14"/>
                  <a:gd fmla="*/ 86677 w 338138" name="connsiteX15"/>
                  <a:gd fmla="*/ 79375 h 236538" name="connsiteY15"/>
                  <a:gd fmla="*/ 98107 w 338138" name="connsiteX16"/>
                  <a:gd fmla="*/ 79375 h 236538" name="connsiteY16"/>
                  <a:gd fmla="*/ 115887 w 338138" name="connsiteX17"/>
                  <a:gd fmla="*/ 97632 h 236538" name="connsiteY17"/>
                  <a:gd fmla="*/ 98107 w 338138" name="connsiteX18"/>
                  <a:gd fmla="*/ 115888 h 236538" name="connsiteY18"/>
                  <a:gd fmla="*/ 86677 w 338138" name="connsiteX19"/>
                  <a:gd fmla="*/ 115888 h 236538" name="connsiteY19"/>
                  <a:gd fmla="*/ 84137 w 338138" name="connsiteX20"/>
                  <a:gd fmla="*/ 113280 h 236538" name="connsiteY20"/>
                  <a:gd fmla="*/ 84137 w 338138" name="connsiteX21"/>
                  <a:gd fmla="*/ 81983 h 236538" name="connsiteY21"/>
                  <a:gd fmla="*/ 86677 w 338138" name="connsiteX22"/>
                  <a:gd fmla="*/ 79375 h 236538" name="connsiteY22"/>
                  <a:gd fmla="*/ 63764 w 338138" name="connsiteX23"/>
                  <a:gd fmla="*/ 79375 h 236538" name="connsiteY23"/>
                  <a:gd fmla="*/ 66410 w 338138" name="connsiteX24"/>
                  <a:gd fmla="*/ 79375 h 236538" name="connsiteY24"/>
                  <a:gd fmla="*/ 69056 w 338138" name="connsiteX25"/>
                  <a:gd fmla="*/ 80727 h 236538" name="connsiteY25"/>
                  <a:gd fmla="*/ 80962 w 338138" name="connsiteX26"/>
                  <a:gd fmla="*/ 113183 h 236538" name="connsiteY26"/>
                  <a:gd fmla="*/ 78316 w 338138" name="connsiteX27"/>
                  <a:gd fmla="*/ 115888 h 236538" name="connsiteY27"/>
                  <a:gd fmla="*/ 75670 w 338138" name="connsiteX28"/>
                  <a:gd fmla="*/ 115888 h 236538" name="connsiteY28"/>
                  <a:gd fmla="*/ 74347 w 338138" name="connsiteX29"/>
                  <a:gd fmla="*/ 114536 h 236538" name="connsiteY29"/>
                  <a:gd fmla="*/ 70378 w 338138" name="connsiteX30"/>
                  <a:gd fmla="*/ 105069 h 236538" name="connsiteY30"/>
                  <a:gd fmla="*/ 59795 w 338138" name="connsiteX31"/>
                  <a:gd fmla="*/ 105069 h 236538" name="connsiteY31"/>
                  <a:gd fmla="*/ 55826 w 338138" name="connsiteX32"/>
                  <a:gd fmla="*/ 114536 h 236538" name="connsiteY32"/>
                  <a:gd fmla="*/ 54503 w 338138" name="connsiteX33"/>
                  <a:gd fmla="*/ 115888 h 236538" name="connsiteY33"/>
                  <a:gd fmla="*/ 51858 w 338138" name="connsiteX34"/>
                  <a:gd fmla="*/ 115888 h 236538" name="connsiteY34"/>
                  <a:gd fmla="*/ 49212 w 338138" name="connsiteX35"/>
                  <a:gd fmla="*/ 114536 h 236538" name="connsiteY35"/>
                  <a:gd fmla="*/ 49212 w 338138" name="connsiteX36"/>
                  <a:gd fmla="*/ 113183 h 236538" name="connsiteY36"/>
                  <a:gd fmla="*/ 61118 w 338138" name="connsiteX37"/>
                  <a:gd fmla="*/ 80727 h 236538" name="connsiteY37"/>
                  <a:gd fmla="*/ 63764 w 338138" name="connsiteX38"/>
                  <a:gd fmla="*/ 79375 h 236538" name="connsiteY38"/>
                  <a:gd fmla="*/ 19050 w 338138" name="connsiteX39"/>
                  <a:gd fmla="*/ 63500 h 236538" name="connsiteY39"/>
                  <a:gd fmla="*/ 19050 w 338138" name="connsiteX40"/>
                  <a:gd fmla="*/ 132790 h 236538" name="connsiteY40"/>
                  <a:gd fmla="*/ 120915 w 338138" name="connsiteX41"/>
                  <a:gd fmla="*/ 132790 h 236538" name="connsiteY41"/>
                  <a:gd fmla="*/ 124884 w 338138" name="connsiteX42"/>
                  <a:gd fmla="*/ 134097 h 236538" name="connsiteY42"/>
                  <a:gd fmla="*/ 161925 w 338138" name="connsiteX43"/>
                  <a:gd fmla="*/ 152400 h 236538" name="connsiteY43"/>
                  <a:gd fmla="*/ 152665 w 338138" name="connsiteX44"/>
                  <a:gd fmla="*/ 123638 h 236538" name="connsiteY44"/>
                  <a:gd fmla="*/ 152665 w 338138" name="connsiteX45"/>
                  <a:gd fmla="*/ 121024 h 236538" name="connsiteY45"/>
                  <a:gd fmla="*/ 152665 w 338138" name="connsiteX46"/>
                  <a:gd fmla="*/ 63500 h 236538" name="connsiteY46"/>
                  <a:gd fmla="*/ 19050 w 338138" name="connsiteX47"/>
                  <a:gd fmla="*/ 63500 h 236538" name="connsiteY47"/>
                  <a:gd fmla="*/ 52387 w 338138" name="connsiteX48"/>
                  <a:gd fmla="*/ 17463 h 236538" name="connsiteY48"/>
                  <a:gd fmla="*/ 52387 w 338138" name="connsiteX49"/>
                  <a:gd fmla="*/ 43782 h 236538" name="connsiteY49"/>
                  <a:gd fmla="*/ 161817 w 338138" name="connsiteX50"/>
                  <a:gd fmla="*/ 43782 h 236538" name="connsiteY50"/>
                  <a:gd fmla="*/ 169728 w 338138" name="connsiteX51"/>
                  <a:gd fmla="*/ 52994 h 236538" name="connsiteY51"/>
                  <a:gd fmla="*/ 169728 w 338138" name="connsiteX52"/>
                  <a:gd fmla="*/ 118791 h 236538" name="connsiteY52"/>
                  <a:gd fmla="*/ 186868 w 338138" name="connsiteX53"/>
                  <a:gd fmla="*/ 167482 h 236538" name="connsiteY53"/>
                  <a:gd fmla="*/ 184231 w 338138" name="connsiteX54"/>
                  <a:gd fmla="*/ 176693 h 236538" name="connsiteY54"/>
                  <a:gd fmla="*/ 177639 w 338138" name="connsiteX55"/>
                  <a:gd fmla="*/ 179325 h 236538" name="connsiteY55"/>
                  <a:gd fmla="*/ 173683 w 338138" name="connsiteX56"/>
                  <a:gd fmla="*/ 178009 h 236538" name="connsiteY56"/>
                  <a:gd fmla="*/ 119627 w 338138" name="connsiteX57"/>
                  <a:gd fmla="*/ 150374 h 236538" name="connsiteY57"/>
                  <a:gd fmla="*/ 52387 w 338138" name="connsiteX58"/>
                  <a:gd fmla="*/ 150374 h 236538" name="connsiteY58"/>
                  <a:gd fmla="*/ 52387 w 338138" name="connsiteX59"/>
                  <a:gd fmla="*/ 217488 h 236538" name="connsiteY59"/>
                  <a:gd fmla="*/ 285750 w 338138" name="connsiteX60"/>
                  <a:gd fmla="*/ 217488 h 236538" name="connsiteY60"/>
                  <a:gd fmla="*/ 285750 w 338138" name="connsiteX61"/>
                  <a:gd fmla="*/ 17463 h 236538" name="connsiteY61"/>
                  <a:gd fmla="*/ 52387 w 338138" name="connsiteX62"/>
                  <a:gd fmla="*/ 17463 h 236538" name="connsiteY62"/>
                  <a:gd fmla="*/ 42267 w 338138" name="connsiteX63"/>
                  <a:gd fmla="*/ 0 h 236538" name="connsiteY63"/>
                  <a:gd fmla="*/ 328892 w 338138" name="connsiteX64"/>
                  <a:gd fmla="*/ 0 h 236538" name="connsiteY64"/>
                  <a:gd fmla="*/ 338138 w 338138" name="connsiteX65"/>
                  <a:gd fmla="*/ 9199 h 236538" name="connsiteY65"/>
                  <a:gd fmla="*/ 338138 w 338138" name="connsiteX66"/>
                  <a:gd fmla="*/ 227339 h 236538" name="connsiteY66"/>
                  <a:gd fmla="*/ 328892 w 338138" name="connsiteX67"/>
                  <a:gd fmla="*/ 236538 h 236538" name="connsiteY67"/>
                  <a:gd fmla="*/ 42267 w 338138" name="connsiteX68"/>
                  <a:gd fmla="*/ 236538 h 236538" name="connsiteY68"/>
                  <a:gd fmla="*/ 33021 w 338138" name="connsiteX69"/>
                  <a:gd fmla="*/ 227339 h 236538" name="connsiteY69"/>
                  <a:gd fmla="*/ 33021 w 338138" name="connsiteX70"/>
                  <a:gd fmla="*/ 151122 h 236538" name="connsiteY70"/>
                  <a:gd fmla="*/ 9246 w 338138" name="connsiteX71"/>
                  <a:gd fmla="*/ 151122 h 236538" name="connsiteY71"/>
                  <a:gd fmla="*/ 0 w 338138" name="connsiteX72"/>
                  <a:gd fmla="*/ 141923 h 236538" name="connsiteY72"/>
                  <a:gd fmla="*/ 0 w 338138" name="connsiteX73"/>
                  <a:gd fmla="*/ 53878 h 236538" name="connsiteY73"/>
                  <a:gd fmla="*/ 9246 w 338138" name="connsiteX74"/>
                  <a:gd fmla="*/ 44679 h 236538" name="connsiteY74"/>
                  <a:gd fmla="*/ 33021 w 338138" name="connsiteX75"/>
                  <a:gd fmla="*/ 44679 h 236538" name="connsiteY75"/>
                  <a:gd fmla="*/ 33021 w 338138" name="connsiteX76"/>
                  <a:gd fmla="*/ 9199 h 236538" name="connsiteY76"/>
                  <a:gd fmla="*/ 42267 w 338138" name="connsiteX77"/>
                  <a:gd fmla="*/ 0 h 236538" name="connsiteY7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b="b" l="l" r="r" t="t"/>
                <a:pathLst>
                  <a:path h="236537" w="338138">
                    <a:moveTo>
                      <a:pt x="303212" y="103188"/>
                    </a:moveTo>
                    <a:cubicBezTo>
                      <a:pt x="303212" y="103188"/>
                      <a:pt x="303212" y="103188"/>
                      <a:pt x="303212" y="122238"/>
                    </a:cubicBezTo>
                    <a:cubicBezTo>
                      <a:pt x="303212" y="122238"/>
                      <a:pt x="303212" y="122238"/>
                      <a:pt x="306034" y="122238"/>
                    </a:cubicBezTo>
                    <a:cubicBezTo>
                      <a:pt x="311679" y="122238"/>
                      <a:pt x="315912" y="116795"/>
                      <a:pt x="315912" y="112713"/>
                    </a:cubicBezTo>
                    <a:cubicBezTo>
                      <a:pt x="315912" y="107270"/>
                      <a:pt x="311679" y="103188"/>
                      <a:pt x="306034" y="103188"/>
                    </a:cubicBezTo>
                    <a:cubicBezTo>
                      <a:pt x="306034" y="103188"/>
                      <a:pt x="306034" y="103188"/>
                      <a:pt x="303212" y="103188"/>
                    </a:cubicBezTo>
                    <a:close/>
                    <a:moveTo>
                      <a:pt x="65087" y="90488"/>
                    </a:moveTo>
                    <a:lnTo>
                      <a:pt x="61912" y="96838"/>
                    </a:lnTo>
                    <a:lnTo>
                      <a:pt x="68262" y="96838"/>
                    </a:lnTo>
                    <a:close/>
                    <a:moveTo>
                      <a:pt x="90487" y="87313"/>
                    </a:moveTo>
                    <a:cubicBezTo>
                      <a:pt x="90487" y="87313"/>
                      <a:pt x="90487" y="87313"/>
                      <a:pt x="90487" y="107951"/>
                    </a:cubicBezTo>
                    <a:cubicBezTo>
                      <a:pt x="90487" y="107951"/>
                      <a:pt x="90487" y="107951"/>
                      <a:pt x="98107" y="107951"/>
                    </a:cubicBezTo>
                    <a:cubicBezTo>
                      <a:pt x="104457" y="107951"/>
                      <a:pt x="109537" y="104081"/>
                      <a:pt x="109537" y="97632"/>
                    </a:cubicBezTo>
                    <a:cubicBezTo>
                      <a:pt x="109537" y="92473"/>
                      <a:pt x="104457" y="87313"/>
                      <a:pt x="98107" y="87313"/>
                    </a:cubicBezTo>
                    <a:cubicBezTo>
                      <a:pt x="98107" y="87313"/>
                      <a:pt x="98107" y="87313"/>
                      <a:pt x="90487" y="87313"/>
                    </a:cubicBezTo>
                    <a:close/>
                    <a:moveTo>
                      <a:pt x="86677" y="79375"/>
                    </a:moveTo>
                    <a:cubicBezTo>
                      <a:pt x="86677" y="79375"/>
                      <a:pt x="86677" y="79375"/>
                      <a:pt x="98107" y="79375"/>
                    </a:cubicBezTo>
                    <a:cubicBezTo>
                      <a:pt x="108267" y="79375"/>
                      <a:pt x="115887" y="88503"/>
                      <a:pt x="115887" y="97632"/>
                    </a:cubicBezTo>
                    <a:cubicBezTo>
                      <a:pt x="115887" y="108064"/>
                      <a:pt x="108267" y="115888"/>
                      <a:pt x="98107" y="115888"/>
                    </a:cubicBezTo>
                    <a:cubicBezTo>
                      <a:pt x="98107" y="115888"/>
                      <a:pt x="98107" y="115888"/>
                      <a:pt x="86677" y="115888"/>
                    </a:cubicBezTo>
                    <a:cubicBezTo>
                      <a:pt x="85407" y="115888"/>
                      <a:pt x="84137" y="114584"/>
                      <a:pt x="84137" y="113280"/>
                    </a:cubicBezTo>
                    <a:cubicBezTo>
                      <a:pt x="84137" y="113280"/>
                      <a:pt x="84137" y="113280"/>
                      <a:pt x="84137" y="81983"/>
                    </a:cubicBezTo>
                    <a:cubicBezTo>
                      <a:pt x="84137" y="80679"/>
                      <a:pt x="85407" y="79375"/>
                      <a:pt x="86677" y="79375"/>
                    </a:cubicBezTo>
                    <a:close/>
                    <a:moveTo>
                      <a:pt x="63764" y="79375"/>
                    </a:moveTo>
                    <a:cubicBezTo>
                      <a:pt x="63764" y="79375"/>
                      <a:pt x="63764" y="79375"/>
                      <a:pt x="66410" y="79375"/>
                    </a:cubicBezTo>
                    <a:cubicBezTo>
                      <a:pt x="67733" y="79375"/>
                      <a:pt x="67733" y="79375"/>
                      <a:pt x="69056" y="80727"/>
                    </a:cubicBezTo>
                    <a:lnTo>
                      <a:pt x="80962" y="113183"/>
                    </a:lnTo>
                    <a:cubicBezTo>
                      <a:pt x="80962" y="114536"/>
                      <a:pt x="79639" y="115888"/>
                      <a:pt x="78316" y="115888"/>
                    </a:cubicBezTo>
                    <a:cubicBezTo>
                      <a:pt x="78316" y="115888"/>
                      <a:pt x="78316" y="115888"/>
                      <a:pt x="75670" y="115888"/>
                    </a:cubicBezTo>
                    <a:cubicBezTo>
                      <a:pt x="74347" y="115888"/>
                      <a:pt x="74347" y="114536"/>
                      <a:pt x="74347" y="114536"/>
                    </a:cubicBezTo>
                    <a:cubicBezTo>
                      <a:pt x="74347" y="114536"/>
                      <a:pt x="74347" y="114536"/>
                      <a:pt x="70378" y="105069"/>
                    </a:cubicBezTo>
                    <a:cubicBezTo>
                      <a:pt x="70378" y="105069"/>
                      <a:pt x="70378" y="105069"/>
                      <a:pt x="59795" y="105069"/>
                    </a:cubicBezTo>
                    <a:cubicBezTo>
                      <a:pt x="59795" y="105069"/>
                      <a:pt x="59795" y="105069"/>
                      <a:pt x="55826" y="114536"/>
                    </a:cubicBezTo>
                    <a:cubicBezTo>
                      <a:pt x="55826" y="114536"/>
                      <a:pt x="55826" y="115888"/>
                      <a:pt x="54503" y="115888"/>
                    </a:cubicBezTo>
                    <a:cubicBezTo>
                      <a:pt x="54503" y="115888"/>
                      <a:pt x="54503" y="115888"/>
                      <a:pt x="51858" y="115888"/>
                    </a:cubicBezTo>
                    <a:cubicBezTo>
                      <a:pt x="50535" y="115888"/>
                      <a:pt x="50535" y="115888"/>
                      <a:pt x="49212" y="114536"/>
                    </a:cubicBezTo>
                    <a:cubicBezTo>
                      <a:pt x="49212" y="114536"/>
                      <a:pt x="49212" y="113183"/>
                      <a:pt x="49212" y="113183"/>
                    </a:cubicBezTo>
                    <a:cubicBezTo>
                      <a:pt x="49212" y="113183"/>
                      <a:pt x="49212" y="113183"/>
                      <a:pt x="61118" y="80727"/>
                    </a:cubicBezTo>
                    <a:cubicBezTo>
                      <a:pt x="61118" y="79375"/>
                      <a:pt x="62441" y="79375"/>
                      <a:pt x="63764" y="79375"/>
                    </a:cubicBezTo>
                    <a:close/>
                    <a:moveTo>
                      <a:pt x="19050" y="63500"/>
                    </a:moveTo>
                    <a:lnTo>
                      <a:pt x="19050" y="132790"/>
                    </a:lnTo>
                    <a:cubicBezTo>
                      <a:pt x="19050" y="132790"/>
                      <a:pt x="19050" y="132790"/>
                      <a:pt x="120915" y="132790"/>
                    </a:cubicBezTo>
                    <a:cubicBezTo>
                      <a:pt x="122238" y="132790"/>
                      <a:pt x="124884" y="132790"/>
                      <a:pt x="124884" y="134097"/>
                    </a:cubicBezTo>
                    <a:cubicBezTo>
                      <a:pt x="124884" y="134097"/>
                      <a:pt x="124884" y="134097"/>
                      <a:pt x="161925" y="152400"/>
                    </a:cubicBezTo>
                    <a:cubicBezTo>
                      <a:pt x="161925" y="152400"/>
                      <a:pt x="161925" y="152400"/>
                      <a:pt x="152665" y="123638"/>
                    </a:cubicBezTo>
                    <a:cubicBezTo>
                      <a:pt x="152665" y="123638"/>
                      <a:pt x="152665" y="122331"/>
                      <a:pt x="152665" y="121024"/>
                    </a:cubicBezTo>
                    <a:cubicBezTo>
                      <a:pt x="152665" y="121024"/>
                      <a:pt x="152665" y="121024"/>
                      <a:pt x="152665" y="63500"/>
                    </a:cubicBezTo>
                    <a:cubicBezTo>
                      <a:pt x="152665" y="63500"/>
                      <a:pt x="152665" y="63500"/>
                      <a:pt x="19050" y="63500"/>
                    </a:cubicBezTo>
                    <a:close/>
                    <a:moveTo>
                      <a:pt x="52387" y="17463"/>
                    </a:moveTo>
                    <a:cubicBezTo>
                      <a:pt x="52387" y="17463"/>
                      <a:pt x="52387" y="17463"/>
                      <a:pt x="52387" y="43782"/>
                    </a:cubicBezTo>
                    <a:cubicBezTo>
                      <a:pt x="52387" y="43782"/>
                      <a:pt x="52387" y="43782"/>
                      <a:pt x="161817" y="43782"/>
                    </a:cubicBezTo>
                    <a:cubicBezTo>
                      <a:pt x="165773" y="43782"/>
                      <a:pt x="169728" y="49046"/>
                      <a:pt x="169728" y="52994"/>
                    </a:cubicBezTo>
                    <a:cubicBezTo>
                      <a:pt x="169728" y="52994"/>
                      <a:pt x="169728" y="52994"/>
                      <a:pt x="169728" y="118791"/>
                    </a:cubicBezTo>
                    <a:cubicBezTo>
                      <a:pt x="169728" y="118791"/>
                      <a:pt x="169728" y="118791"/>
                      <a:pt x="186868" y="167482"/>
                    </a:cubicBezTo>
                    <a:cubicBezTo>
                      <a:pt x="188186" y="171430"/>
                      <a:pt x="186868" y="174062"/>
                      <a:pt x="184231" y="176693"/>
                    </a:cubicBezTo>
                    <a:cubicBezTo>
                      <a:pt x="181594" y="178009"/>
                      <a:pt x="180275" y="179325"/>
                      <a:pt x="177639" y="179325"/>
                    </a:cubicBezTo>
                    <a:cubicBezTo>
                      <a:pt x="176320" y="179325"/>
                      <a:pt x="175002" y="179325"/>
                      <a:pt x="173683" y="178009"/>
                    </a:cubicBezTo>
                    <a:cubicBezTo>
                      <a:pt x="173683" y="178009"/>
                      <a:pt x="173683" y="178009"/>
                      <a:pt x="119627" y="150374"/>
                    </a:cubicBezTo>
                    <a:cubicBezTo>
                      <a:pt x="119627" y="150374"/>
                      <a:pt x="119627" y="150374"/>
                      <a:pt x="52387" y="150374"/>
                    </a:cubicBezTo>
                    <a:cubicBezTo>
                      <a:pt x="52387" y="150374"/>
                      <a:pt x="52387" y="150374"/>
                      <a:pt x="52387" y="217488"/>
                    </a:cubicBezTo>
                    <a:cubicBezTo>
                      <a:pt x="52387" y="217488"/>
                      <a:pt x="52387" y="217488"/>
                      <a:pt x="285750" y="217488"/>
                    </a:cubicBezTo>
                    <a:lnTo>
                      <a:pt x="285750" y="17463"/>
                    </a:lnTo>
                    <a:cubicBezTo>
                      <a:pt x="285750" y="17463"/>
                      <a:pt x="285750" y="17463"/>
                      <a:pt x="52387" y="17463"/>
                    </a:cubicBezTo>
                    <a:close/>
                    <a:moveTo>
                      <a:pt x="42267" y="0"/>
                    </a:moveTo>
                    <a:cubicBezTo>
                      <a:pt x="42267" y="0"/>
                      <a:pt x="42267" y="0"/>
                      <a:pt x="328892" y="0"/>
                    </a:cubicBezTo>
                    <a:cubicBezTo>
                      <a:pt x="334176" y="0"/>
                      <a:pt x="338138" y="3942"/>
                      <a:pt x="338138" y="9199"/>
                    </a:cubicBezTo>
                    <a:cubicBezTo>
                      <a:pt x="338138" y="9199"/>
                      <a:pt x="338138" y="9199"/>
                      <a:pt x="338138" y="227339"/>
                    </a:cubicBezTo>
                    <a:cubicBezTo>
                      <a:pt x="338138" y="232596"/>
                      <a:pt x="334176" y="236538"/>
                      <a:pt x="328892" y="236538"/>
                    </a:cubicBezTo>
                    <a:cubicBezTo>
                      <a:pt x="328892" y="236538"/>
                      <a:pt x="328892" y="236538"/>
                      <a:pt x="42267" y="236538"/>
                    </a:cubicBezTo>
                    <a:cubicBezTo>
                      <a:pt x="36984" y="236538"/>
                      <a:pt x="33021" y="232596"/>
                      <a:pt x="33021" y="227339"/>
                    </a:cubicBezTo>
                    <a:cubicBezTo>
                      <a:pt x="33021" y="227339"/>
                      <a:pt x="33021" y="227339"/>
                      <a:pt x="33021" y="151122"/>
                    </a:cubicBezTo>
                    <a:cubicBezTo>
                      <a:pt x="33021" y="151122"/>
                      <a:pt x="33021" y="151122"/>
                      <a:pt x="9246" y="151122"/>
                    </a:cubicBezTo>
                    <a:cubicBezTo>
                      <a:pt x="3962" y="151122"/>
                      <a:pt x="0" y="147179"/>
                      <a:pt x="0" y="141923"/>
                    </a:cubicBezTo>
                    <a:cubicBezTo>
                      <a:pt x="0" y="141923"/>
                      <a:pt x="0" y="141923"/>
                      <a:pt x="0" y="53878"/>
                    </a:cubicBezTo>
                    <a:cubicBezTo>
                      <a:pt x="0" y="49936"/>
                      <a:pt x="3962" y="44679"/>
                      <a:pt x="9246" y="44679"/>
                    </a:cubicBezTo>
                    <a:cubicBezTo>
                      <a:pt x="9246" y="44679"/>
                      <a:pt x="9246" y="44679"/>
                      <a:pt x="33021" y="44679"/>
                    </a:cubicBezTo>
                    <a:cubicBezTo>
                      <a:pt x="33021" y="44679"/>
                      <a:pt x="33021" y="44679"/>
                      <a:pt x="33021" y="9199"/>
                    </a:cubicBezTo>
                    <a:cubicBezTo>
                      <a:pt x="33021" y="3942"/>
                      <a:pt x="36984" y="0"/>
                      <a:pt x="42267" y="0"/>
                    </a:cubicBezTo>
                    <a:close/>
                  </a:path>
                </a:pathLst>
              </a:cu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0" name="ïšḻïďê-任意多边形: 形状 47"/>
              <p:cNvSpPr/>
              <p:nvPr/>
            </p:nvSpPr>
            <p:spPr>
              <a:xfrm>
                <a:off x="5428358" y="4650973"/>
                <a:ext cx="380130" cy="265913"/>
              </a:xfrm>
              <a:custGeom>
                <a:gdLst>
                  <a:gd fmla="*/ 303212 w 338138" name="connsiteX0"/>
                  <a:gd fmla="*/ 103188 h 236538" name="connsiteY0"/>
                  <a:gd fmla="*/ 303212 w 338138" name="connsiteX1"/>
                  <a:gd fmla="*/ 122238 h 236538" name="connsiteY1"/>
                  <a:gd fmla="*/ 306034 w 338138" name="connsiteX2"/>
                  <a:gd fmla="*/ 122238 h 236538" name="connsiteY2"/>
                  <a:gd fmla="*/ 315912 w 338138" name="connsiteX3"/>
                  <a:gd fmla="*/ 112713 h 236538" name="connsiteY3"/>
                  <a:gd fmla="*/ 306034 w 338138" name="connsiteX4"/>
                  <a:gd fmla="*/ 103188 h 236538" name="connsiteY4"/>
                  <a:gd fmla="*/ 303212 w 338138" name="connsiteX5"/>
                  <a:gd fmla="*/ 103188 h 236538" name="connsiteY5"/>
                  <a:gd fmla="*/ 65087 w 338138" name="connsiteX6"/>
                  <a:gd fmla="*/ 90488 h 236538" name="connsiteY6"/>
                  <a:gd fmla="*/ 61912 w 338138" name="connsiteX7"/>
                  <a:gd fmla="*/ 96838 h 236538" name="connsiteY7"/>
                  <a:gd fmla="*/ 68262 w 338138" name="connsiteX8"/>
                  <a:gd fmla="*/ 96838 h 236538" name="connsiteY8"/>
                  <a:gd fmla="*/ 90487 w 338138" name="connsiteX9"/>
                  <a:gd fmla="*/ 87313 h 236538" name="connsiteY9"/>
                  <a:gd fmla="*/ 90487 w 338138" name="connsiteX10"/>
                  <a:gd fmla="*/ 107951 h 236538" name="connsiteY10"/>
                  <a:gd fmla="*/ 98107 w 338138" name="connsiteX11"/>
                  <a:gd fmla="*/ 107951 h 236538" name="connsiteY11"/>
                  <a:gd fmla="*/ 109537 w 338138" name="connsiteX12"/>
                  <a:gd fmla="*/ 97632 h 236538" name="connsiteY12"/>
                  <a:gd fmla="*/ 98107 w 338138" name="connsiteX13"/>
                  <a:gd fmla="*/ 87313 h 236538" name="connsiteY13"/>
                  <a:gd fmla="*/ 90487 w 338138" name="connsiteX14"/>
                  <a:gd fmla="*/ 87313 h 236538" name="connsiteY14"/>
                  <a:gd fmla="*/ 86677 w 338138" name="connsiteX15"/>
                  <a:gd fmla="*/ 79375 h 236538" name="connsiteY15"/>
                  <a:gd fmla="*/ 98107 w 338138" name="connsiteX16"/>
                  <a:gd fmla="*/ 79375 h 236538" name="connsiteY16"/>
                  <a:gd fmla="*/ 115887 w 338138" name="connsiteX17"/>
                  <a:gd fmla="*/ 97632 h 236538" name="connsiteY17"/>
                  <a:gd fmla="*/ 98107 w 338138" name="connsiteX18"/>
                  <a:gd fmla="*/ 115888 h 236538" name="connsiteY18"/>
                  <a:gd fmla="*/ 86677 w 338138" name="connsiteX19"/>
                  <a:gd fmla="*/ 115888 h 236538" name="connsiteY19"/>
                  <a:gd fmla="*/ 84137 w 338138" name="connsiteX20"/>
                  <a:gd fmla="*/ 113280 h 236538" name="connsiteY20"/>
                  <a:gd fmla="*/ 84137 w 338138" name="connsiteX21"/>
                  <a:gd fmla="*/ 81983 h 236538" name="connsiteY21"/>
                  <a:gd fmla="*/ 86677 w 338138" name="connsiteX22"/>
                  <a:gd fmla="*/ 79375 h 236538" name="connsiteY22"/>
                  <a:gd fmla="*/ 63764 w 338138" name="connsiteX23"/>
                  <a:gd fmla="*/ 79375 h 236538" name="connsiteY23"/>
                  <a:gd fmla="*/ 66410 w 338138" name="connsiteX24"/>
                  <a:gd fmla="*/ 79375 h 236538" name="connsiteY24"/>
                  <a:gd fmla="*/ 69056 w 338138" name="connsiteX25"/>
                  <a:gd fmla="*/ 80727 h 236538" name="connsiteY25"/>
                  <a:gd fmla="*/ 80962 w 338138" name="connsiteX26"/>
                  <a:gd fmla="*/ 113183 h 236538" name="connsiteY26"/>
                  <a:gd fmla="*/ 78316 w 338138" name="connsiteX27"/>
                  <a:gd fmla="*/ 115888 h 236538" name="connsiteY27"/>
                  <a:gd fmla="*/ 75670 w 338138" name="connsiteX28"/>
                  <a:gd fmla="*/ 115888 h 236538" name="connsiteY28"/>
                  <a:gd fmla="*/ 74347 w 338138" name="connsiteX29"/>
                  <a:gd fmla="*/ 114536 h 236538" name="connsiteY29"/>
                  <a:gd fmla="*/ 70378 w 338138" name="connsiteX30"/>
                  <a:gd fmla="*/ 105069 h 236538" name="connsiteY30"/>
                  <a:gd fmla="*/ 59795 w 338138" name="connsiteX31"/>
                  <a:gd fmla="*/ 105069 h 236538" name="connsiteY31"/>
                  <a:gd fmla="*/ 55826 w 338138" name="connsiteX32"/>
                  <a:gd fmla="*/ 114536 h 236538" name="connsiteY32"/>
                  <a:gd fmla="*/ 54503 w 338138" name="connsiteX33"/>
                  <a:gd fmla="*/ 115888 h 236538" name="connsiteY33"/>
                  <a:gd fmla="*/ 51858 w 338138" name="connsiteX34"/>
                  <a:gd fmla="*/ 115888 h 236538" name="connsiteY34"/>
                  <a:gd fmla="*/ 49212 w 338138" name="connsiteX35"/>
                  <a:gd fmla="*/ 114536 h 236538" name="connsiteY35"/>
                  <a:gd fmla="*/ 49212 w 338138" name="connsiteX36"/>
                  <a:gd fmla="*/ 113183 h 236538" name="connsiteY36"/>
                  <a:gd fmla="*/ 61118 w 338138" name="connsiteX37"/>
                  <a:gd fmla="*/ 80727 h 236538" name="connsiteY37"/>
                  <a:gd fmla="*/ 63764 w 338138" name="connsiteX38"/>
                  <a:gd fmla="*/ 79375 h 236538" name="connsiteY38"/>
                  <a:gd fmla="*/ 19050 w 338138" name="connsiteX39"/>
                  <a:gd fmla="*/ 63500 h 236538" name="connsiteY39"/>
                  <a:gd fmla="*/ 19050 w 338138" name="connsiteX40"/>
                  <a:gd fmla="*/ 132790 h 236538" name="connsiteY40"/>
                  <a:gd fmla="*/ 120915 w 338138" name="connsiteX41"/>
                  <a:gd fmla="*/ 132790 h 236538" name="connsiteY41"/>
                  <a:gd fmla="*/ 124884 w 338138" name="connsiteX42"/>
                  <a:gd fmla="*/ 134097 h 236538" name="connsiteY42"/>
                  <a:gd fmla="*/ 161925 w 338138" name="connsiteX43"/>
                  <a:gd fmla="*/ 152400 h 236538" name="connsiteY43"/>
                  <a:gd fmla="*/ 152665 w 338138" name="connsiteX44"/>
                  <a:gd fmla="*/ 123638 h 236538" name="connsiteY44"/>
                  <a:gd fmla="*/ 152665 w 338138" name="connsiteX45"/>
                  <a:gd fmla="*/ 121024 h 236538" name="connsiteY45"/>
                  <a:gd fmla="*/ 152665 w 338138" name="connsiteX46"/>
                  <a:gd fmla="*/ 63500 h 236538" name="connsiteY46"/>
                  <a:gd fmla="*/ 19050 w 338138" name="connsiteX47"/>
                  <a:gd fmla="*/ 63500 h 236538" name="connsiteY47"/>
                  <a:gd fmla="*/ 52387 w 338138" name="connsiteX48"/>
                  <a:gd fmla="*/ 17463 h 236538" name="connsiteY48"/>
                  <a:gd fmla="*/ 52387 w 338138" name="connsiteX49"/>
                  <a:gd fmla="*/ 43782 h 236538" name="connsiteY49"/>
                  <a:gd fmla="*/ 161817 w 338138" name="connsiteX50"/>
                  <a:gd fmla="*/ 43782 h 236538" name="connsiteY50"/>
                  <a:gd fmla="*/ 169728 w 338138" name="connsiteX51"/>
                  <a:gd fmla="*/ 52994 h 236538" name="connsiteY51"/>
                  <a:gd fmla="*/ 169728 w 338138" name="connsiteX52"/>
                  <a:gd fmla="*/ 118791 h 236538" name="connsiteY52"/>
                  <a:gd fmla="*/ 186868 w 338138" name="connsiteX53"/>
                  <a:gd fmla="*/ 167482 h 236538" name="connsiteY53"/>
                  <a:gd fmla="*/ 184231 w 338138" name="connsiteX54"/>
                  <a:gd fmla="*/ 176693 h 236538" name="connsiteY54"/>
                  <a:gd fmla="*/ 177639 w 338138" name="connsiteX55"/>
                  <a:gd fmla="*/ 179325 h 236538" name="connsiteY55"/>
                  <a:gd fmla="*/ 173683 w 338138" name="connsiteX56"/>
                  <a:gd fmla="*/ 178009 h 236538" name="connsiteY56"/>
                  <a:gd fmla="*/ 119627 w 338138" name="connsiteX57"/>
                  <a:gd fmla="*/ 150374 h 236538" name="connsiteY57"/>
                  <a:gd fmla="*/ 52387 w 338138" name="connsiteX58"/>
                  <a:gd fmla="*/ 150374 h 236538" name="connsiteY58"/>
                  <a:gd fmla="*/ 52387 w 338138" name="connsiteX59"/>
                  <a:gd fmla="*/ 217488 h 236538" name="connsiteY59"/>
                  <a:gd fmla="*/ 285750 w 338138" name="connsiteX60"/>
                  <a:gd fmla="*/ 217488 h 236538" name="connsiteY60"/>
                  <a:gd fmla="*/ 285750 w 338138" name="connsiteX61"/>
                  <a:gd fmla="*/ 17463 h 236538" name="connsiteY61"/>
                  <a:gd fmla="*/ 52387 w 338138" name="connsiteX62"/>
                  <a:gd fmla="*/ 17463 h 236538" name="connsiteY62"/>
                  <a:gd fmla="*/ 42267 w 338138" name="connsiteX63"/>
                  <a:gd fmla="*/ 0 h 236538" name="connsiteY63"/>
                  <a:gd fmla="*/ 328892 w 338138" name="connsiteX64"/>
                  <a:gd fmla="*/ 0 h 236538" name="connsiteY64"/>
                  <a:gd fmla="*/ 338138 w 338138" name="connsiteX65"/>
                  <a:gd fmla="*/ 9199 h 236538" name="connsiteY65"/>
                  <a:gd fmla="*/ 338138 w 338138" name="connsiteX66"/>
                  <a:gd fmla="*/ 227339 h 236538" name="connsiteY66"/>
                  <a:gd fmla="*/ 328892 w 338138" name="connsiteX67"/>
                  <a:gd fmla="*/ 236538 h 236538" name="connsiteY67"/>
                  <a:gd fmla="*/ 42267 w 338138" name="connsiteX68"/>
                  <a:gd fmla="*/ 236538 h 236538" name="connsiteY68"/>
                  <a:gd fmla="*/ 33021 w 338138" name="connsiteX69"/>
                  <a:gd fmla="*/ 227339 h 236538" name="connsiteY69"/>
                  <a:gd fmla="*/ 33021 w 338138" name="connsiteX70"/>
                  <a:gd fmla="*/ 151122 h 236538" name="connsiteY70"/>
                  <a:gd fmla="*/ 9246 w 338138" name="connsiteX71"/>
                  <a:gd fmla="*/ 151122 h 236538" name="connsiteY71"/>
                  <a:gd fmla="*/ 0 w 338138" name="connsiteX72"/>
                  <a:gd fmla="*/ 141923 h 236538" name="connsiteY72"/>
                  <a:gd fmla="*/ 0 w 338138" name="connsiteX73"/>
                  <a:gd fmla="*/ 53878 h 236538" name="connsiteY73"/>
                  <a:gd fmla="*/ 9246 w 338138" name="connsiteX74"/>
                  <a:gd fmla="*/ 44679 h 236538" name="connsiteY74"/>
                  <a:gd fmla="*/ 33021 w 338138" name="connsiteX75"/>
                  <a:gd fmla="*/ 44679 h 236538" name="connsiteY75"/>
                  <a:gd fmla="*/ 33021 w 338138" name="connsiteX76"/>
                  <a:gd fmla="*/ 9199 h 236538" name="connsiteY76"/>
                  <a:gd fmla="*/ 42267 w 338138" name="connsiteX77"/>
                  <a:gd fmla="*/ 0 h 236538" name="connsiteY7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b="b" l="l" r="r" t="t"/>
                <a:pathLst>
                  <a:path h="236537" w="338138">
                    <a:moveTo>
                      <a:pt x="303212" y="103188"/>
                    </a:moveTo>
                    <a:cubicBezTo>
                      <a:pt x="303212" y="103188"/>
                      <a:pt x="303212" y="103188"/>
                      <a:pt x="303212" y="122238"/>
                    </a:cubicBezTo>
                    <a:cubicBezTo>
                      <a:pt x="303212" y="122238"/>
                      <a:pt x="303212" y="122238"/>
                      <a:pt x="306034" y="122238"/>
                    </a:cubicBezTo>
                    <a:cubicBezTo>
                      <a:pt x="311679" y="122238"/>
                      <a:pt x="315912" y="116795"/>
                      <a:pt x="315912" y="112713"/>
                    </a:cubicBezTo>
                    <a:cubicBezTo>
                      <a:pt x="315912" y="107270"/>
                      <a:pt x="311679" y="103188"/>
                      <a:pt x="306034" y="103188"/>
                    </a:cubicBezTo>
                    <a:cubicBezTo>
                      <a:pt x="306034" y="103188"/>
                      <a:pt x="306034" y="103188"/>
                      <a:pt x="303212" y="103188"/>
                    </a:cubicBezTo>
                    <a:close/>
                    <a:moveTo>
                      <a:pt x="65087" y="90488"/>
                    </a:moveTo>
                    <a:lnTo>
                      <a:pt x="61912" y="96838"/>
                    </a:lnTo>
                    <a:lnTo>
                      <a:pt x="68262" y="96838"/>
                    </a:lnTo>
                    <a:close/>
                    <a:moveTo>
                      <a:pt x="90487" y="87313"/>
                    </a:moveTo>
                    <a:cubicBezTo>
                      <a:pt x="90487" y="87313"/>
                      <a:pt x="90487" y="87313"/>
                      <a:pt x="90487" y="107951"/>
                    </a:cubicBezTo>
                    <a:cubicBezTo>
                      <a:pt x="90487" y="107951"/>
                      <a:pt x="90487" y="107951"/>
                      <a:pt x="98107" y="107951"/>
                    </a:cubicBezTo>
                    <a:cubicBezTo>
                      <a:pt x="104457" y="107951"/>
                      <a:pt x="109537" y="104081"/>
                      <a:pt x="109537" y="97632"/>
                    </a:cubicBezTo>
                    <a:cubicBezTo>
                      <a:pt x="109537" y="92473"/>
                      <a:pt x="104457" y="87313"/>
                      <a:pt x="98107" y="87313"/>
                    </a:cubicBezTo>
                    <a:cubicBezTo>
                      <a:pt x="98107" y="87313"/>
                      <a:pt x="98107" y="87313"/>
                      <a:pt x="90487" y="87313"/>
                    </a:cubicBezTo>
                    <a:close/>
                    <a:moveTo>
                      <a:pt x="86677" y="79375"/>
                    </a:moveTo>
                    <a:cubicBezTo>
                      <a:pt x="86677" y="79375"/>
                      <a:pt x="86677" y="79375"/>
                      <a:pt x="98107" y="79375"/>
                    </a:cubicBezTo>
                    <a:cubicBezTo>
                      <a:pt x="108267" y="79375"/>
                      <a:pt x="115887" y="88503"/>
                      <a:pt x="115887" y="97632"/>
                    </a:cubicBezTo>
                    <a:cubicBezTo>
                      <a:pt x="115887" y="108064"/>
                      <a:pt x="108267" y="115888"/>
                      <a:pt x="98107" y="115888"/>
                    </a:cubicBezTo>
                    <a:cubicBezTo>
                      <a:pt x="98107" y="115888"/>
                      <a:pt x="98107" y="115888"/>
                      <a:pt x="86677" y="115888"/>
                    </a:cubicBezTo>
                    <a:cubicBezTo>
                      <a:pt x="85407" y="115888"/>
                      <a:pt x="84137" y="114584"/>
                      <a:pt x="84137" y="113280"/>
                    </a:cubicBezTo>
                    <a:cubicBezTo>
                      <a:pt x="84137" y="113280"/>
                      <a:pt x="84137" y="113280"/>
                      <a:pt x="84137" y="81983"/>
                    </a:cubicBezTo>
                    <a:cubicBezTo>
                      <a:pt x="84137" y="80679"/>
                      <a:pt x="85407" y="79375"/>
                      <a:pt x="86677" y="79375"/>
                    </a:cubicBezTo>
                    <a:close/>
                    <a:moveTo>
                      <a:pt x="63764" y="79375"/>
                    </a:moveTo>
                    <a:cubicBezTo>
                      <a:pt x="63764" y="79375"/>
                      <a:pt x="63764" y="79375"/>
                      <a:pt x="66410" y="79375"/>
                    </a:cubicBezTo>
                    <a:cubicBezTo>
                      <a:pt x="67733" y="79375"/>
                      <a:pt x="67733" y="79375"/>
                      <a:pt x="69056" y="80727"/>
                    </a:cubicBezTo>
                    <a:lnTo>
                      <a:pt x="80962" y="113183"/>
                    </a:lnTo>
                    <a:cubicBezTo>
                      <a:pt x="80962" y="114536"/>
                      <a:pt x="79639" y="115888"/>
                      <a:pt x="78316" y="115888"/>
                    </a:cubicBezTo>
                    <a:cubicBezTo>
                      <a:pt x="78316" y="115888"/>
                      <a:pt x="78316" y="115888"/>
                      <a:pt x="75670" y="115888"/>
                    </a:cubicBezTo>
                    <a:cubicBezTo>
                      <a:pt x="74347" y="115888"/>
                      <a:pt x="74347" y="114536"/>
                      <a:pt x="74347" y="114536"/>
                    </a:cubicBezTo>
                    <a:cubicBezTo>
                      <a:pt x="74347" y="114536"/>
                      <a:pt x="74347" y="114536"/>
                      <a:pt x="70378" y="105069"/>
                    </a:cubicBezTo>
                    <a:cubicBezTo>
                      <a:pt x="70378" y="105069"/>
                      <a:pt x="70378" y="105069"/>
                      <a:pt x="59795" y="105069"/>
                    </a:cubicBezTo>
                    <a:cubicBezTo>
                      <a:pt x="59795" y="105069"/>
                      <a:pt x="59795" y="105069"/>
                      <a:pt x="55826" y="114536"/>
                    </a:cubicBezTo>
                    <a:cubicBezTo>
                      <a:pt x="55826" y="114536"/>
                      <a:pt x="55826" y="115888"/>
                      <a:pt x="54503" y="115888"/>
                    </a:cubicBezTo>
                    <a:cubicBezTo>
                      <a:pt x="54503" y="115888"/>
                      <a:pt x="54503" y="115888"/>
                      <a:pt x="51858" y="115888"/>
                    </a:cubicBezTo>
                    <a:cubicBezTo>
                      <a:pt x="50535" y="115888"/>
                      <a:pt x="50535" y="115888"/>
                      <a:pt x="49212" y="114536"/>
                    </a:cubicBezTo>
                    <a:cubicBezTo>
                      <a:pt x="49212" y="114536"/>
                      <a:pt x="49212" y="113183"/>
                      <a:pt x="49212" y="113183"/>
                    </a:cubicBezTo>
                    <a:cubicBezTo>
                      <a:pt x="49212" y="113183"/>
                      <a:pt x="49212" y="113183"/>
                      <a:pt x="61118" y="80727"/>
                    </a:cubicBezTo>
                    <a:cubicBezTo>
                      <a:pt x="61118" y="79375"/>
                      <a:pt x="62441" y="79375"/>
                      <a:pt x="63764" y="79375"/>
                    </a:cubicBezTo>
                    <a:close/>
                    <a:moveTo>
                      <a:pt x="19050" y="63500"/>
                    </a:moveTo>
                    <a:lnTo>
                      <a:pt x="19050" y="132790"/>
                    </a:lnTo>
                    <a:cubicBezTo>
                      <a:pt x="19050" y="132790"/>
                      <a:pt x="19050" y="132790"/>
                      <a:pt x="120915" y="132790"/>
                    </a:cubicBezTo>
                    <a:cubicBezTo>
                      <a:pt x="122238" y="132790"/>
                      <a:pt x="124884" y="132790"/>
                      <a:pt x="124884" y="134097"/>
                    </a:cubicBezTo>
                    <a:cubicBezTo>
                      <a:pt x="124884" y="134097"/>
                      <a:pt x="124884" y="134097"/>
                      <a:pt x="161925" y="152400"/>
                    </a:cubicBezTo>
                    <a:cubicBezTo>
                      <a:pt x="161925" y="152400"/>
                      <a:pt x="161925" y="152400"/>
                      <a:pt x="152665" y="123638"/>
                    </a:cubicBezTo>
                    <a:cubicBezTo>
                      <a:pt x="152665" y="123638"/>
                      <a:pt x="152665" y="122331"/>
                      <a:pt x="152665" y="121024"/>
                    </a:cubicBezTo>
                    <a:cubicBezTo>
                      <a:pt x="152665" y="121024"/>
                      <a:pt x="152665" y="121024"/>
                      <a:pt x="152665" y="63500"/>
                    </a:cubicBezTo>
                    <a:cubicBezTo>
                      <a:pt x="152665" y="63500"/>
                      <a:pt x="152665" y="63500"/>
                      <a:pt x="19050" y="63500"/>
                    </a:cubicBezTo>
                    <a:close/>
                    <a:moveTo>
                      <a:pt x="52387" y="17463"/>
                    </a:moveTo>
                    <a:cubicBezTo>
                      <a:pt x="52387" y="17463"/>
                      <a:pt x="52387" y="17463"/>
                      <a:pt x="52387" y="43782"/>
                    </a:cubicBezTo>
                    <a:cubicBezTo>
                      <a:pt x="52387" y="43782"/>
                      <a:pt x="52387" y="43782"/>
                      <a:pt x="161817" y="43782"/>
                    </a:cubicBezTo>
                    <a:cubicBezTo>
                      <a:pt x="165773" y="43782"/>
                      <a:pt x="169728" y="49046"/>
                      <a:pt x="169728" y="52994"/>
                    </a:cubicBezTo>
                    <a:cubicBezTo>
                      <a:pt x="169728" y="52994"/>
                      <a:pt x="169728" y="52994"/>
                      <a:pt x="169728" y="118791"/>
                    </a:cubicBezTo>
                    <a:cubicBezTo>
                      <a:pt x="169728" y="118791"/>
                      <a:pt x="169728" y="118791"/>
                      <a:pt x="186868" y="167482"/>
                    </a:cubicBezTo>
                    <a:cubicBezTo>
                      <a:pt x="188186" y="171430"/>
                      <a:pt x="186868" y="174062"/>
                      <a:pt x="184231" y="176693"/>
                    </a:cubicBezTo>
                    <a:cubicBezTo>
                      <a:pt x="181594" y="178009"/>
                      <a:pt x="180275" y="179325"/>
                      <a:pt x="177639" y="179325"/>
                    </a:cubicBezTo>
                    <a:cubicBezTo>
                      <a:pt x="176320" y="179325"/>
                      <a:pt x="175002" y="179325"/>
                      <a:pt x="173683" y="178009"/>
                    </a:cubicBezTo>
                    <a:cubicBezTo>
                      <a:pt x="173683" y="178009"/>
                      <a:pt x="173683" y="178009"/>
                      <a:pt x="119627" y="150374"/>
                    </a:cubicBezTo>
                    <a:cubicBezTo>
                      <a:pt x="119627" y="150374"/>
                      <a:pt x="119627" y="150374"/>
                      <a:pt x="52387" y="150374"/>
                    </a:cubicBezTo>
                    <a:cubicBezTo>
                      <a:pt x="52387" y="150374"/>
                      <a:pt x="52387" y="150374"/>
                      <a:pt x="52387" y="217488"/>
                    </a:cubicBezTo>
                    <a:cubicBezTo>
                      <a:pt x="52387" y="217488"/>
                      <a:pt x="52387" y="217488"/>
                      <a:pt x="285750" y="217488"/>
                    </a:cubicBezTo>
                    <a:lnTo>
                      <a:pt x="285750" y="17463"/>
                    </a:lnTo>
                    <a:cubicBezTo>
                      <a:pt x="285750" y="17463"/>
                      <a:pt x="285750" y="17463"/>
                      <a:pt x="52387" y="17463"/>
                    </a:cubicBezTo>
                    <a:close/>
                    <a:moveTo>
                      <a:pt x="42267" y="0"/>
                    </a:moveTo>
                    <a:cubicBezTo>
                      <a:pt x="42267" y="0"/>
                      <a:pt x="42267" y="0"/>
                      <a:pt x="328892" y="0"/>
                    </a:cubicBezTo>
                    <a:cubicBezTo>
                      <a:pt x="334176" y="0"/>
                      <a:pt x="338138" y="3942"/>
                      <a:pt x="338138" y="9199"/>
                    </a:cubicBezTo>
                    <a:cubicBezTo>
                      <a:pt x="338138" y="9199"/>
                      <a:pt x="338138" y="9199"/>
                      <a:pt x="338138" y="227339"/>
                    </a:cubicBezTo>
                    <a:cubicBezTo>
                      <a:pt x="338138" y="232596"/>
                      <a:pt x="334176" y="236538"/>
                      <a:pt x="328892" y="236538"/>
                    </a:cubicBezTo>
                    <a:cubicBezTo>
                      <a:pt x="328892" y="236538"/>
                      <a:pt x="328892" y="236538"/>
                      <a:pt x="42267" y="236538"/>
                    </a:cubicBezTo>
                    <a:cubicBezTo>
                      <a:pt x="36984" y="236538"/>
                      <a:pt x="33021" y="232596"/>
                      <a:pt x="33021" y="227339"/>
                    </a:cubicBezTo>
                    <a:cubicBezTo>
                      <a:pt x="33021" y="227339"/>
                      <a:pt x="33021" y="227339"/>
                      <a:pt x="33021" y="151122"/>
                    </a:cubicBezTo>
                    <a:cubicBezTo>
                      <a:pt x="33021" y="151122"/>
                      <a:pt x="33021" y="151122"/>
                      <a:pt x="9246" y="151122"/>
                    </a:cubicBezTo>
                    <a:cubicBezTo>
                      <a:pt x="3962" y="151122"/>
                      <a:pt x="0" y="147179"/>
                      <a:pt x="0" y="141923"/>
                    </a:cubicBezTo>
                    <a:cubicBezTo>
                      <a:pt x="0" y="141923"/>
                      <a:pt x="0" y="141923"/>
                      <a:pt x="0" y="53878"/>
                    </a:cubicBezTo>
                    <a:cubicBezTo>
                      <a:pt x="0" y="49936"/>
                      <a:pt x="3962" y="44679"/>
                      <a:pt x="9246" y="44679"/>
                    </a:cubicBezTo>
                    <a:cubicBezTo>
                      <a:pt x="9246" y="44679"/>
                      <a:pt x="9246" y="44679"/>
                      <a:pt x="33021" y="44679"/>
                    </a:cubicBezTo>
                    <a:cubicBezTo>
                      <a:pt x="33021" y="44679"/>
                      <a:pt x="33021" y="44679"/>
                      <a:pt x="33021" y="9199"/>
                    </a:cubicBezTo>
                    <a:cubicBezTo>
                      <a:pt x="33021" y="3942"/>
                      <a:pt x="36984" y="0"/>
                      <a:pt x="42267" y="0"/>
                    </a:cubicBezTo>
                    <a:close/>
                  </a:path>
                </a:pathLst>
              </a:cu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1" name="ïšḻïďê-任意多边形: 形状 48"/>
              <p:cNvSpPr/>
              <p:nvPr/>
            </p:nvSpPr>
            <p:spPr>
              <a:xfrm>
                <a:off x="6801229" y="4441482"/>
                <a:ext cx="380130" cy="265913"/>
              </a:xfrm>
              <a:custGeom>
                <a:gdLst>
                  <a:gd fmla="*/ 303212 w 338138" name="connsiteX0"/>
                  <a:gd fmla="*/ 103188 h 236538" name="connsiteY0"/>
                  <a:gd fmla="*/ 303212 w 338138" name="connsiteX1"/>
                  <a:gd fmla="*/ 122238 h 236538" name="connsiteY1"/>
                  <a:gd fmla="*/ 306034 w 338138" name="connsiteX2"/>
                  <a:gd fmla="*/ 122238 h 236538" name="connsiteY2"/>
                  <a:gd fmla="*/ 315912 w 338138" name="connsiteX3"/>
                  <a:gd fmla="*/ 112713 h 236538" name="connsiteY3"/>
                  <a:gd fmla="*/ 306034 w 338138" name="connsiteX4"/>
                  <a:gd fmla="*/ 103188 h 236538" name="connsiteY4"/>
                  <a:gd fmla="*/ 303212 w 338138" name="connsiteX5"/>
                  <a:gd fmla="*/ 103188 h 236538" name="connsiteY5"/>
                  <a:gd fmla="*/ 65087 w 338138" name="connsiteX6"/>
                  <a:gd fmla="*/ 90488 h 236538" name="connsiteY6"/>
                  <a:gd fmla="*/ 61912 w 338138" name="connsiteX7"/>
                  <a:gd fmla="*/ 96838 h 236538" name="connsiteY7"/>
                  <a:gd fmla="*/ 68262 w 338138" name="connsiteX8"/>
                  <a:gd fmla="*/ 96838 h 236538" name="connsiteY8"/>
                  <a:gd fmla="*/ 90487 w 338138" name="connsiteX9"/>
                  <a:gd fmla="*/ 87313 h 236538" name="connsiteY9"/>
                  <a:gd fmla="*/ 90487 w 338138" name="connsiteX10"/>
                  <a:gd fmla="*/ 107951 h 236538" name="connsiteY10"/>
                  <a:gd fmla="*/ 98107 w 338138" name="connsiteX11"/>
                  <a:gd fmla="*/ 107951 h 236538" name="connsiteY11"/>
                  <a:gd fmla="*/ 109537 w 338138" name="connsiteX12"/>
                  <a:gd fmla="*/ 97632 h 236538" name="connsiteY12"/>
                  <a:gd fmla="*/ 98107 w 338138" name="connsiteX13"/>
                  <a:gd fmla="*/ 87313 h 236538" name="connsiteY13"/>
                  <a:gd fmla="*/ 90487 w 338138" name="connsiteX14"/>
                  <a:gd fmla="*/ 87313 h 236538" name="connsiteY14"/>
                  <a:gd fmla="*/ 86677 w 338138" name="connsiteX15"/>
                  <a:gd fmla="*/ 79375 h 236538" name="connsiteY15"/>
                  <a:gd fmla="*/ 98107 w 338138" name="connsiteX16"/>
                  <a:gd fmla="*/ 79375 h 236538" name="connsiteY16"/>
                  <a:gd fmla="*/ 115887 w 338138" name="connsiteX17"/>
                  <a:gd fmla="*/ 97632 h 236538" name="connsiteY17"/>
                  <a:gd fmla="*/ 98107 w 338138" name="connsiteX18"/>
                  <a:gd fmla="*/ 115888 h 236538" name="connsiteY18"/>
                  <a:gd fmla="*/ 86677 w 338138" name="connsiteX19"/>
                  <a:gd fmla="*/ 115888 h 236538" name="connsiteY19"/>
                  <a:gd fmla="*/ 84137 w 338138" name="connsiteX20"/>
                  <a:gd fmla="*/ 113280 h 236538" name="connsiteY20"/>
                  <a:gd fmla="*/ 84137 w 338138" name="connsiteX21"/>
                  <a:gd fmla="*/ 81983 h 236538" name="connsiteY21"/>
                  <a:gd fmla="*/ 86677 w 338138" name="connsiteX22"/>
                  <a:gd fmla="*/ 79375 h 236538" name="connsiteY22"/>
                  <a:gd fmla="*/ 63764 w 338138" name="connsiteX23"/>
                  <a:gd fmla="*/ 79375 h 236538" name="connsiteY23"/>
                  <a:gd fmla="*/ 66410 w 338138" name="connsiteX24"/>
                  <a:gd fmla="*/ 79375 h 236538" name="connsiteY24"/>
                  <a:gd fmla="*/ 69056 w 338138" name="connsiteX25"/>
                  <a:gd fmla="*/ 80727 h 236538" name="connsiteY25"/>
                  <a:gd fmla="*/ 80962 w 338138" name="connsiteX26"/>
                  <a:gd fmla="*/ 113183 h 236538" name="connsiteY26"/>
                  <a:gd fmla="*/ 78316 w 338138" name="connsiteX27"/>
                  <a:gd fmla="*/ 115888 h 236538" name="connsiteY27"/>
                  <a:gd fmla="*/ 75670 w 338138" name="connsiteX28"/>
                  <a:gd fmla="*/ 115888 h 236538" name="connsiteY28"/>
                  <a:gd fmla="*/ 74347 w 338138" name="connsiteX29"/>
                  <a:gd fmla="*/ 114536 h 236538" name="connsiteY29"/>
                  <a:gd fmla="*/ 70378 w 338138" name="connsiteX30"/>
                  <a:gd fmla="*/ 105069 h 236538" name="connsiteY30"/>
                  <a:gd fmla="*/ 59795 w 338138" name="connsiteX31"/>
                  <a:gd fmla="*/ 105069 h 236538" name="connsiteY31"/>
                  <a:gd fmla="*/ 55826 w 338138" name="connsiteX32"/>
                  <a:gd fmla="*/ 114536 h 236538" name="connsiteY32"/>
                  <a:gd fmla="*/ 54503 w 338138" name="connsiteX33"/>
                  <a:gd fmla="*/ 115888 h 236538" name="connsiteY33"/>
                  <a:gd fmla="*/ 51858 w 338138" name="connsiteX34"/>
                  <a:gd fmla="*/ 115888 h 236538" name="connsiteY34"/>
                  <a:gd fmla="*/ 49212 w 338138" name="connsiteX35"/>
                  <a:gd fmla="*/ 114536 h 236538" name="connsiteY35"/>
                  <a:gd fmla="*/ 49212 w 338138" name="connsiteX36"/>
                  <a:gd fmla="*/ 113183 h 236538" name="connsiteY36"/>
                  <a:gd fmla="*/ 61118 w 338138" name="connsiteX37"/>
                  <a:gd fmla="*/ 80727 h 236538" name="connsiteY37"/>
                  <a:gd fmla="*/ 63764 w 338138" name="connsiteX38"/>
                  <a:gd fmla="*/ 79375 h 236538" name="connsiteY38"/>
                  <a:gd fmla="*/ 19050 w 338138" name="connsiteX39"/>
                  <a:gd fmla="*/ 63500 h 236538" name="connsiteY39"/>
                  <a:gd fmla="*/ 19050 w 338138" name="connsiteX40"/>
                  <a:gd fmla="*/ 132790 h 236538" name="connsiteY40"/>
                  <a:gd fmla="*/ 120915 w 338138" name="connsiteX41"/>
                  <a:gd fmla="*/ 132790 h 236538" name="connsiteY41"/>
                  <a:gd fmla="*/ 124884 w 338138" name="connsiteX42"/>
                  <a:gd fmla="*/ 134097 h 236538" name="connsiteY42"/>
                  <a:gd fmla="*/ 161925 w 338138" name="connsiteX43"/>
                  <a:gd fmla="*/ 152400 h 236538" name="connsiteY43"/>
                  <a:gd fmla="*/ 152665 w 338138" name="connsiteX44"/>
                  <a:gd fmla="*/ 123638 h 236538" name="connsiteY44"/>
                  <a:gd fmla="*/ 152665 w 338138" name="connsiteX45"/>
                  <a:gd fmla="*/ 121024 h 236538" name="connsiteY45"/>
                  <a:gd fmla="*/ 152665 w 338138" name="connsiteX46"/>
                  <a:gd fmla="*/ 63500 h 236538" name="connsiteY46"/>
                  <a:gd fmla="*/ 19050 w 338138" name="connsiteX47"/>
                  <a:gd fmla="*/ 63500 h 236538" name="connsiteY47"/>
                  <a:gd fmla="*/ 52387 w 338138" name="connsiteX48"/>
                  <a:gd fmla="*/ 17463 h 236538" name="connsiteY48"/>
                  <a:gd fmla="*/ 52387 w 338138" name="connsiteX49"/>
                  <a:gd fmla="*/ 43782 h 236538" name="connsiteY49"/>
                  <a:gd fmla="*/ 161817 w 338138" name="connsiteX50"/>
                  <a:gd fmla="*/ 43782 h 236538" name="connsiteY50"/>
                  <a:gd fmla="*/ 169728 w 338138" name="connsiteX51"/>
                  <a:gd fmla="*/ 52994 h 236538" name="connsiteY51"/>
                  <a:gd fmla="*/ 169728 w 338138" name="connsiteX52"/>
                  <a:gd fmla="*/ 118791 h 236538" name="connsiteY52"/>
                  <a:gd fmla="*/ 186868 w 338138" name="connsiteX53"/>
                  <a:gd fmla="*/ 167482 h 236538" name="connsiteY53"/>
                  <a:gd fmla="*/ 184231 w 338138" name="connsiteX54"/>
                  <a:gd fmla="*/ 176693 h 236538" name="connsiteY54"/>
                  <a:gd fmla="*/ 177639 w 338138" name="connsiteX55"/>
                  <a:gd fmla="*/ 179325 h 236538" name="connsiteY55"/>
                  <a:gd fmla="*/ 173683 w 338138" name="connsiteX56"/>
                  <a:gd fmla="*/ 178009 h 236538" name="connsiteY56"/>
                  <a:gd fmla="*/ 119627 w 338138" name="connsiteX57"/>
                  <a:gd fmla="*/ 150374 h 236538" name="connsiteY57"/>
                  <a:gd fmla="*/ 52387 w 338138" name="connsiteX58"/>
                  <a:gd fmla="*/ 150374 h 236538" name="connsiteY58"/>
                  <a:gd fmla="*/ 52387 w 338138" name="connsiteX59"/>
                  <a:gd fmla="*/ 217488 h 236538" name="connsiteY59"/>
                  <a:gd fmla="*/ 285750 w 338138" name="connsiteX60"/>
                  <a:gd fmla="*/ 217488 h 236538" name="connsiteY60"/>
                  <a:gd fmla="*/ 285750 w 338138" name="connsiteX61"/>
                  <a:gd fmla="*/ 17463 h 236538" name="connsiteY61"/>
                  <a:gd fmla="*/ 52387 w 338138" name="connsiteX62"/>
                  <a:gd fmla="*/ 17463 h 236538" name="connsiteY62"/>
                  <a:gd fmla="*/ 42267 w 338138" name="connsiteX63"/>
                  <a:gd fmla="*/ 0 h 236538" name="connsiteY63"/>
                  <a:gd fmla="*/ 328892 w 338138" name="connsiteX64"/>
                  <a:gd fmla="*/ 0 h 236538" name="connsiteY64"/>
                  <a:gd fmla="*/ 338138 w 338138" name="connsiteX65"/>
                  <a:gd fmla="*/ 9199 h 236538" name="connsiteY65"/>
                  <a:gd fmla="*/ 338138 w 338138" name="connsiteX66"/>
                  <a:gd fmla="*/ 227339 h 236538" name="connsiteY66"/>
                  <a:gd fmla="*/ 328892 w 338138" name="connsiteX67"/>
                  <a:gd fmla="*/ 236538 h 236538" name="connsiteY67"/>
                  <a:gd fmla="*/ 42267 w 338138" name="connsiteX68"/>
                  <a:gd fmla="*/ 236538 h 236538" name="connsiteY68"/>
                  <a:gd fmla="*/ 33021 w 338138" name="connsiteX69"/>
                  <a:gd fmla="*/ 227339 h 236538" name="connsiteY69"/>
                  <a:gd fmla="*/ 33021 w 338138" name="connsiteX70"/>
                  <a:gd fmla="*/ 151122 h 236538" name="connsiteY70"/>
                  <a:gd fmla="*/ 9246 w 338138" name="connsiteX71"/>
                  <a:gd fmla="*/ 151122 h 236538" name="connsiteY71"/>
                  <a:gd fmla="*/ 0 w 338138" name="connsiteX72"/>
                  <a:gd fmla="*/ 141923 h 236538" name="connsiteY72"/>
                  <a:gd fmla="*/ 0 w 338138" name="connsiteX73"/>
                  <a:gd fmla="*/ 53878 h 236538" name="connsiteY73"/>
                  <a:gd fmla="*/ 9246 w 338138" name="connsiteX74"/>
                  <a:gd fmla="*/ 44679 h 236538" name="connsiteY74"/>
                  <a:gd fmla="*/ 33021 w 338138" name="connsiteX75"/>
                  <a:gd fmla="*/ 44679 h 236538" name="connsiteY75"/>
                  <a:gd fmla="*/ 33021 w 338138" name="connsiteX76"/>
                  <a:gd fmla="*/ 9199 h 236538" name="connsiteY76"/>
                  <a:gd fmla="*/ 42267 w 338138" name="connsiteX77"/>
                  <a:gd fmla="*/ 0 h 236538" name="connsiteY7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b="b" l="l" r="r" t="t"/>
                <a:pathLst>
                  <a:path h="236537" w="338138">
                    <a:moveTo>
                      <a:pt x="303212" y="103188"/>
                    </a:moveTo>
                    <a:cubicBezTo>
                      <a:pt x="303212" y="103188"/>
                      <a:pt x="303212" y="103188"/>
                      <a:pt x="303212" y="122238"/>
                    </a:cubicBezTo>
                    <a:cubicBezTo>
                      <a:pt x="303212" y="122238"/>
                      <a:pt x="303212" y="122238"/>
                      <a:pt x="306034" y="122238"/>
                    </a:cubicBezTo>
                    <a:cubicBezTo>
                      <a:pt x="311679" y="122238"/>
                      <a:pt x="315912" y="116795"/>
                      <a:pt x="315912" y="112713"/>
                    </a:cubicBezTo>
                    <a:cubicBezTo>
                      <a:pt x="315912" y="107270"/>
                      <a:pt x="311679" y="103188"/>
                      <a:pt x="306034" y="103188"/>
                    </a:cubicBezTo>
                    <a:cubicBezTo>
                      <a:pt x="306034" y="103188"/>
                      <a:pt x="306034" y="103188"/>
                      <a:pt x="303212" y="103188"/>
                    </a:cubicBezTo>
                    <a:close/>
                    <a:moveTo>
                      <a:pt x="65087" y="90488"/>
                    </a:moveTo>
                    <a:lnTo>
                      <a:pt x="61912" y="96838"/>
                    </a:lnTo>
                    <a:lnTo>
                      <a:pt x="68262" y="96838"/>
                    </a:lnTo>
                    <a:close/>
                    <a:moveTo>
                      <a:pt x="90487" y="87313"/>
                    </a:moveTo>
                    <a:cubicBezTo>
                      <a:pt x="90487" y="87313"/>
                      <a:pt x="90487" y="87313"/>
                      <a:pt x="90487" y="107951"/>
                    </a:cubicBezTo>
                    <a:cubicBezTo>
                      <a:pt x="90487" y="107951"/>
                      <a:pt x="90487" y="107951"/>
                      <a:pt x="98107" y="107951"/>
                    </a:cubicBezTo>
                    <a:cubicBezTo>
                      <a:pt x="104457" y="107951"/>
                      <a:pt x="109537" y="104081"/>
                      <a:pt x="109537" y="97632"/>
                    </a:cubicBezTo>
                    <a:cubicBezTo>
                      <a:pt x="109537" y="92473"/>
                      <a:pt x="104457" y="87313"/>
                      <a:pt x="98107" y="87313"/>
                    </a:cubicBezTo>
                    <a:cubicBezTo>
                      <a:pt x="98107" y="87313"/>
                      <a:pt x="98107" y="87313"/>
                      <a:pt x="90487" y="87313"/>
                    </a:cubicBezTo>
                    <a:close/>
                    <a:moveTo>
                      <a:pt x="86677" y="79375"/>
                    </a:moveTo>
                    <a:cubicBezTo>
                      <a:pt x="86677" y="79375"/>
                      <a:pt x="86677" y="79375"/>
                      <a:pt x="98107" y="79375"/>
                    </a:cubicBezTo>
                    <a:cubicBezTo>
                      <a:pt x="108267" y="79375"/>
                      <a:pt x="115887" y="88503"/>
                      <a:pt x="115887" y="97632"/>
                    </a:cubicBezTo>
                    <a:cubicBezTo>
                      <a:pt x="115887" y="108064"/>
                      <a:pt x="108267" y="115888"/>
                      <a:pt x="98107" y="115888"/>
                    </a:cubicBezTo>
                    <a:cubicBezTo>
                      <a:pt x="98107" y="115888"/>
                      <a:pt x="98107" y="115888"/>
                      <a:pt x="86677" y="115888"/>
                    </a:cubicBezTo>
                    <a:cubicBezTo>
                      <a:pt x="85407" y="115888"/>
                      <a:pt x="84137" y="114584"/>
                      <a:pt x="84137" y="113280"/>
                    </a:cubicBezTo>
                    <a:cubicBezTo>
                      <a:pt x="84137" y="113280"/>
                      <a:pt x="84137" y="113280"/>
                      <a:pt x="84137" y="81983"/>
                    </a:cubicBezTo>
                    <a:cubicBezTo>
                      <a:pt x="84137" y="80679"/>
                      <a:pt x="85407" y="79375"/>
                      <a:pt x="86677" y="79375"/>
                    </a:cubicBezTo>
                    <a:close/>
                    <a:moveTo>
                      <a:pt x="63764" y="79375"/>
                    </a:moveTo>
                    <a:cubicBezTo>
                      <a:pt x="63764" y="79375"/>
                      <a:pt x="63764" y="79375"/>
                      <a:pt x="66410" y="79375"/>
                    </a:cubicBezTo>
                    <a:cubicBezTo>
                      <a:pt x="67733" y="79375"/>
                      <a:pt x="67733" y="79375"/>
                      <a:pt x="69056" y="80727"/>
                    </a:cubicBezTo>
                    <a:lnTo>
                      <a:pt x="80962" y="113183"/>
                    </a:lnTo>
                    <a:cubicBezTo>
                      <a:pt x="80962" y="114536"/>
                      <a:pt x="79639" y="115888"/>
                      <a:pt x="78316" y="115888"/>
                    </a:cubicBezTo>
                    <a:cubicBezTo>
                      <a:pt x="78316" y="115888"/>
                      <a:pt x="78316" y="115888"/>
                      <a:pt x="75670" y="115888"/>
                    </a:cubicBezTo>
                    <a:cubicBezTo>
                      <a:pt x="74347" y="115888"/>
                      <a:pt x="74347" y="114536"/>
                      <a:pt x="74347" y="114536"/>
                    </a:cubicBezTo>
                    <a:cubicBezTo>
                      <a:pt x="74347" y="114536"/>
                      <a:pt x="74347" y="114536"/>
                      <a:pt x="70378" y="105069"/>
                    </a:cubicBezTo>
                    <a:cubicBezTo>
                      <a:pt x="70378" y="105069"/>
                      <a:pt x="70378" y="105069"/>
                      <a:pt x="59795" y="105069"/>
                    </a:cubicBezTo>
                    <a:cubicBezTo>
                      <a:pt x="59795" y="105069"/>
                      <a:pt x="59795" y="105069"/>
                      <a:pt x="55826" y="114536"/>
                    </a:cubicBezTo>
                    <a:cubicBezTo>
                      <a:pt x="55826" y="114536"/>
                      <a:pt x="55826" y="115888"/>
                      <a:pt x="54503" y="115888"/>
                    </a:cubicBezTo>
                    <a:cubicBezTo>
                      <a:pt x="54503" y="115888"/>
                      <a:pt x="54503" y="115888"/>
                      <a:pt x="51858" y="115888"/>
                    </a:cubicBezTo>
                    <a:cubicBezTo>
                      <a:pt x="50535" y="115888"/>
                      <a:pt x="50535" y="115888"/>
                      <a:pt x="49212" y="114536"/>
                    </a:cubicBezTo>
                    <a:cubicBezTo>
                      <a:pt x="49212" y="114536"/>
                      <a:pt x="49212" y="113183"/>
                      <a:pt x="49212" y="113183"/>
                    </a:cubicBezTo>
                    <a:cubicBezTo>
                      <a:pt x="49212" y="113183"/>
                      <a:pt x="49212" y="113183"/>
                      <a:pt x="61118" y="80727"/>
                    </a:cubicBezTo>
                    <a:cubicBezTo>
                      <a:pt x="61118" y="79375"/>
                      <a:pt x="62441" y="79375"/>
                      <a:pt x="63764" y="79375"/>
                    </a:cubicBezTo>
                    <a:close/>
                    <a:moveTo>
                      <a:pt x="19050" y="63500"/>
                    </a:moveTo>
                    <a:lnTo>
                      <a:pt x="19050" y="132790"/>
                    </a:lnTo>
                    <a:cubicBezTo>
                      <a:pt x="19050" y="132790"/>
                      <a:pt x="19050" y="132790"/>
                      <a:pt x="120915" y="132790"/>
                    </a:cubicBezTo>
                    <a:cubicBezTo>
                      <a:pt x="122238" y="132790"/>
                      <a:pt x="124884" y="132790"/>
                      <a:pt x="124884" y="134097"/>
                    </a:cubicBezTo>
                    <a:cubicBezTo>
                      <a:pt x="124884" y="134097"/>
                      <a:pt x="124884" y="134097"/>
                      <a:pt x="161925" y="152400"/>
                    </a:cubicBezTo>
                    <a:cubicBezTo>
                      <a:pt x="161925" y="152400"/>
                      <a:pt x="161925" y="152400"/>
                      <a:pt x="152665" y="123638"/>
                    </a:cubicBezTo>
                    <a:cubicBezTo>
                      <a:pt x="152665" y="123638"/>
                      <a:pt x="152665" y="122331"/>
                      <a:pt x="152665" y="121024"/>
                    </a:cubicBezTo>
                    <a:cubicBezTo>
                      <a:pt x="152665" y="121024"/>
                      <a:pt x="152665" y="121024"/>
                      <a:pt x="152665" y="63500"/>
                    </a:cubicBezTo>
                    <a:cubicBezTo>
                      <a:pt x="152665" y="63500"/>
                      <a:pt x="152665" y="63500"/>
                      <a:pt x="19050" y="63500"/>
                    </a:cubicBezTo>
                    <a:close/>
                    <a:moveTo>
                      <a:pt x="52387" y="17463"/>
                    </a:moveTo>
                    <a:cubicBezTo>
                      <a:pt x="52387" y="17463"/>
                      <a:pt x="52387" y="17463"/>
                      <a:pt x="52387" y="43782"/>
                    </a:cubicBezTo>
                    <a:cubicBezTo>
                      <a:pt x="52387" y="43782"/>
                      <a:pt x="52387" y="43782"/>
                      <a:pt x="161817" y="43782"/>
                    </a:cubicBezTo>
                    <a:cubicBezTo>
                      <a:pt x="165773" y="43782"/>
                      <a:pt x="169728" y="49046"/>
                      <a:pt x="169728" y="52994"/>
                    </a:cubicBezTo>
                    <a:cubicBezTo>
                      <a:pt x="169728" y="52994"/>
                      <a:pt x="169728" y="52994"/>
                      <a:pt x="169728" y="118791"/>
                    </a:cubicBezTo>
                    <a:cubicBezTo>
                      <a:pt x="169728" y="118791"/>
                      <a:pt x="169728" y="118791"/>
                      <a:pt x="186868" y="167482"/>
                    </a:cubicBezTo>
                    <a:cubicBezTo>
                      <a:pt x="188186" y="171430"/>
                      <a:pt x="186868" y="174062"/>
                      <a:pt x="184231" y="176693"/>
                    </a:cubicBezTo>
                    <a:cubicBezTo>
                      <a:pt x="181594" y="178009"/>
                      <a:pt x="180275" y="179325"/>
                      <a:pt x="177639" y="179325"/>
                    </a:cubicBezTo>
                    <a:cubicBezTo>
                      <a:pt x="176320" y="179325"/>
                      <a:pt x="175002" y="179325"/>
                      <a:pt x="173683" y="178009"/>
                    </a:cubicBezTo>
                    <a:cubicBezTo>
                      <a:pt x="173683" y="178009"/>
                      <a:pt x="173683" y="178009"/>
                      <a:pt x="119627" y="150374"/>
                    </a:cubicBezTo>
                    <a:cubicBezTo>
                      <a:pt x="119627" y="150374"/>
                      <a:pt x="119627" y="150374"/>
                      <a:pt x="52387" y="150374"/>
                    </a:cubicBezTo>
                    <a:cubicBezTo>
                      <a:pt x="52387" y="150374"/>
                      <a:pt x="52387" y="150374"/>
                      <a:pt x="52387" y="217488"/>
                    </a:cubicBezTo>
                    <a:cubicBezTo>
                      <a:pt x="52387" y="217488"/>
                      <a:pt x="52387" y="217488"/>
                      <a:pt x="285750" y="217488"/>
                    </a:cubicBezTo>
                    <a:lnTo>
                      <a:pt x="285750" y="17463"/>
                    </a:lnTo>
                    <a:cubicBezTo>
                      <a:pt x="285750" y="17463"/>
                      <a:pt x="285750" y="17463"/>
                      <a:pt x="52387" y="17463"/>
                    </a:cubicBezTo>
                    <a:close/>
                    <a:moveTo>
                      <a:pt x="42267" y="0"/>
                    </a:moveTo>
                    <a:cubicBezTo>
                      <a:pt x="42267" y="0"/>
                      <a:pt x="42267" y="0"/>
                      <a:pt x="328892" y="0"/>
                    </a:cubicBezTo>
                    <a:cubicBezTo>
                      <a:pt x="334176" y="0"/>
                      <a:pt x="338138" y="3942"/>
                      <a:pt x="338138" y="9199"/>
                    </a:cubicBezTo>
                    <a:cubicBezTo>
                      <a:pt x="338138" y="9199"/>
                      <a:pt x="338138" y="9199"/>
                      <a:pt x="338138" y="227339"/>
                    </a:cubicBezTo>
                    <a:cubicBezTo>
                      <a:pt x="338138" y="232596"/>
                      <a:pt x="334176" y="236538"/>
                      <a:pt x="328892" y="236538"/>
                    </a:cubicBezTo>
                    <a:cubicBezTo>
                      <a:pt x="328892" y="236538"/>
                      <a:pt x="328892" y="236538"/>
                      <a:pt x="42267" y="236538"/>
                    </a:cubicBezTo>
                    <a:cubicBezTo>
                      <a:pt x="36984" y="236538"/>
                      <a:pt x="33021" y="232596"/>
                      <a:pt x="33021" y="227339"/>
                    </a:cubicBezTo>
                    <a:cubicBezTo>
                      <a:pt x="33021" y="227339"/>
                      <a:pt x="33021" y="227339"/>
                      <a:pt x="33021" y="151122"/>
                    </a:cubicBezTo>
                    <a:cubicBezTo>
                      <a:pt x="33021" y="151122"/>
                      <a:pt x="33021" y="151122"/>
                      <a:pt x="9246" y="151122"/>
                    </a:cubicBezTo>
                    <a:cubicBezTo>
                      <a:pt x="3962" y="151122"/>
                      <a:pt x="0" y="147179"/>
                      <a:pt x="0" y="141923"/>
                    </a:cubicBezTo>
                    <a:cubicBezTo>
                      <a:pt x="0" y="141923"/>
                      <a:pt x="0" y="141923"/>
                      <a:pt x="0" y="53878"/>
                    </a:cubicBezTo>
                    <a:cubicBezTo>
                      <a:pt x="0" y="49936"/>
                      <a:pt x="3962" y="44679"/>
                      <a:pt x="9246" y="44679"/>
                    </a:cubicBezTo>
                    <a:cubicBezTo>
                      <a:pt x="9246" y="44679"/>
                      <a:pt x="9246" y="44679"/>
                      <a:pt x="33021" y="44679"/>
                    </a:cubicBezTo>
                    <a:cubicBezTo>
                      <a:pt x="33021" y="44679"/>
                      <a:pt x="33021" y="44679"/>
                      <a:pt x="33021" y="9199"/>
                    </a:cubicBezTo>
                    <a:cubicBezTo>
                      <a:pt x="33021" y="3942"/>
                      <a:pt x="36984" y="0"/>
                      <a:pt x="42267" y="0"/>
                    </a:cubicBezTo>
                    <a:close/>
                  </a:path>
                </a:pathLst>
              </a:cu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9" name="ïšḻïďê-文本框 20"/>
            <p:cNvSpPr txBox="1"/>
            <p:nvPr/>
          </p:nvSpPr>
          <p:spPr>
            <a:xfrm>
              <a:off x="7106314" y="1331702"/>
              <a:ext cx="2457329" cy="589556"/>
            </a:xfrm>
            <a:prstGeom prst="rect">
              <a:avLst/>
            </a:prstGeom>
            <a:noFill/>
          </p:spPr>
          <p:txBody>
            <a:bodyPr anchor="ctr" anchorCtr="0" bIns="0" lIns="72000" rIns="72000" tIns="0" wrap="square">
              <a:normAutofit/>
            </a:bodyPr>
            <a:lstStyle/>
            <a:p>
              <a:pPr defTabSz="914378">
                <a:lnSpc>
                  <a:spcPct val="120000"/>
                </a:lnSpc>
                <a:defRPr/>
              </a:pPr>
              <a:r>
                <a:rPr altLang="en-US" lang="zh-CN" sz="1400">
                  <a:cs typeface="+mn-ea"/>
                  <a:sym typeface="+mn-lt"/>
                </a:rPr>
                <a:t>点击此处更换文本 ，点击此处更换文本 </a:t>
              </a:r>
            </a:p>
          </p:txBody>
        </p:sp>
        <p:sp>
          <p:nvSpPr>
            <p:cNvPr id="10" name="ïšḻïďê-Rectangle 9"/>
            <p:cNvSpPr/>
            <p:nvPr/>
          </p:nvSpPr>
          <p:spPr>
            <a:xfrm>
              <a:off x="7106314" y="1023937"/>
              <a:ext cx="2457329" cy="246221"/>
            </a:xfrm>
            <a:prstGeom prst="rect">
              <a:avLst/>
            </a:prstGeom>
          </p:spPr>
          <p:txBody>
            <a:bodyPr bIns="0" lIns="72000" rIns="72000" tIns="0" wrap="none">
              <a:noAutofit/>
            </a:bodyPr>
            <a:lstStyle/>
            <a:p>
              <a:pPr defTabSz="914378" lvl="0">
                <a:defRPr/>
              </a:pPr>
              <a:r>
                <a:rPr altLang="en-US" b="1" lang="zh-CN" sz="2000">
                  <a:solidFill>
                    <a:schemeClr val="accent6"/>
                  </a:solidFill>
                </a:rPr>
                <a:t>标题文本预设</a:t>
              </a:r>
            </a:p>
          </p:txBody>
        </p:sp>
        <p:sp>
          <p:nvSpPr>
            <p:cNvPr id="11" name="ïšḻïďê-文本框 24"/>
            <p:cNvSpPr txBox="1"/>
            <p:nvPr/>
          </p:nvSpPr>
          <p:spPr>
            <a:xfrm>
              <a:off x="7101265" y="5328154"/>
              <a:ext cx="2457329" cy="589556"/>
            </a:xfrm>
            <a:prstGeom prst="rect">
              <a:avLst/>
            </a:prstGeom>
            <a:noFill/>
          </p:spPr>
          <p:txBody>
            <a:bodyPr anchor="ctr" anchorCtr="0" bIns="0" lIns="72000" rIns="72000" tIns="0" wrap="square">
              <a:normAutofit/>
            </a:bodyPr>
            <a:lstStyle/>
            <a:p>
              <a:pPr defTabSz="914378">
                <a:lnSpc>
                  <a:spcPct val="120000"/>
                </a:lnSpc>
                <a:defRPr/>
              </a:pPr>
              <a:r>
                <a:rPr altLang="en-US" lang="zh-CN" sz="1400">
                  <a:cs typeface="+mn-ea"/>
                  <a:sym typeface="+mn-lt"/>
                </a:rPr>
                <a:t>点击此处更换文本 ，点击此处更换文本 </a:t>
              </a:r>
            </a:p>
          </p:txBody>
        </p:sp>
        <p:sp>
          <p:nvSpPr>
            <p:cNvPr id="12" name="ïšḻïďê-Rectangle 11"/>
            <p:cNvSpPr/>
            <p:nvPr/>
          </p:nvSpPr>
          <p:spPr>
            <a:xfrm>
              <a:off x="7101265" y="5020389"/>
              <a:ext cx="2457329" cy="246221"/>
            </a:xfrm>
            <a:prstGeom prst="rect">
              <a:avLst/>
            </a:prstGeom>
          </p:spPr>
          <p:txBody>
            <a:bodyPr bIns="0" lIns="72000" rIns="72000" tIns="0" wrap="none">
              <a:noAutofit/>
            </a:bodyPr>
            <a:lstStyle/>
            <a:p>
              <a:pPr defTabSz="914378" lvl="0">
                <a:defRPr/>
              </a:pPr>
              <a:r>
                <a:rPr altLang="en-US" b="1" lang="zh-CN" sz="2000">
                  <a:solidFill>
                    <a:schemeClr val="accent4"/>
                  </a:solidFill>
                </a:rPr>
                <a:t>标题文本预设</a:t>
              </a:r>
            </a:p>
          </p:txBody>
        </p:sp>
        <p:sp>
          <p:nvSpPr>
            <p:cNvPr id="13" name="ïšḻïďê-文本框 22"/>
            <p:cNvSpPr txBox="1"/>
            <p:nvPr/>
          </p:nvSpPr>
          <p:spPr>
            <a:xfrm>
              <a:off x="1518803" y="3737823"/>
              <a:ext cx="2457329" cy="589556"/>
            </a:xfrm>
            <a:prstGeom prst="rect">
              <a:avLst/>
            </a:prstGeom>
            <a:noFill/>
          </p:spPr>
          <p:txBody>
            <a:bodyPr anchor="ctr" anchorCtr="0" bIns="0" lIns="72000" rIns="72000" tIns="0" wrap="square">
              <a:normAutofit/>
            </a:bodyPr>
            <a:lstStyle/>
            <a:p>
              <a:pPr algn="r" defTabSz="914378">
                <a:lnSpc>
                  <a:spcPct val="120000"/>
                </a:lnSpc>
                <a:defRPr/>
              </a:pPr>
              <a:r>
                <a:rPr altLang="en-US" lang="zh-CN" sz="1400">
                  <a:cs typeface="+mn-ea"/>
                  <a:sym typeface="+mn-lt"/>
                </a:rPr>
                <a:t>点击此处更换文本 ，点击此处更换文本 </a:t>
              </a:r>
            </a:p>
          </p:txBody>
        </p:sp>
        <p:sp>
          <p:nvSpPr>
            <p:cNvPr id="14" name="ïšḻïďê-Rectangle 13"/>
            <p:cNvSpPr/>
            <p:nvPr/>
          </p:nvSpPr>
          <p:spPr>
            <a:xfrm>
              <a:off x="1518803" y="3430058"/>
              <a:ext cx="2457329" cy="246221"/>
            </a:xfrm>
            <a:prstGeom prst="rect">
              <a:avLst/>
            </a:prstGeom>
          </p:spPr>
          <p:txBody>
            <a:bodyPr bIns="0" lIns="72000" rIns="72000" tIns="0" wrap="none">
              <a:noAutofit/>
            </a:bodyPr>
            <a:lstStyle/>
            <a:p>
              <a:pPr algn="r" defTabSz="914378" lvl="0">
                <a:defRPr/>
              </a:pPr>
              <a:r>
                <a:rPr altLang="en-US" b="1" lang="zh-CN" sz="2000">
                  <a:solidFill>
                    <a:schemeClr val="accent1"/>
                  </a:solidFill>
                </a:rPr>
                <a:t>标题文本预设</a:t>
              </a:r>
            </a:p>
          </p:txBody>
        </p:sp>
        <p:sp>
          <p:nvSpPr>
            <p:cNvPr id="15" name="ïšḻïďê-文本框 26"/>
            <p:cNvSpPr txBox="1"/>
            <p:nvPr/>
          </p:nvSpPr>
          <p:spPr>
            <a:xfrm>
              <a:off x="8268607" y="3325117"/>
              <a:ext cx="2457329" cy="589556"/>
            </a:xfrm>
            <a:prstGeom prst="rect">
              <a:avLst/>
            </a:prstGeom>
            <a:noFill/>
          </p:spPr>
          <p:txBody>
            <a:bodyPr anchor="ctr" anchorCtr="0" bIns="0" lIns="72000" rIns="72000" tIns="0" wrap="square">
              <a:normAutofit/>
            </a:bodyPr>
            <a:lstStyle/>
            <a:p>
              <a:pPr defTabSz="914378">
                <a:lnSpc>
                  <a:spcPct val="120000"/>
                </a:lnSpc>
                <a:defRPr/>
              </a:pPr>
              <a:r>
                <a:rPr altLang="en-US" lang="zh-CN" sz="1400">
                  <a:cs typeface="+mn-ea"/>
                  <a:sym typeface="+mn-lt"/>
                </a:rPr>
                <a:t>点击此处更换文本 ，点击此处更换文本 </a:t>
              </a:r>
            </a:p>
          </p:txBody>
        </p:sp>
        <p:sp>
          <p:nvSpPr>
            <p:cNvPr id="16" name="ïšḻïďê-Rectangle 15"/>
            <p:cNvSpPr/>
            <p:nvPr/>
          </p:nvSpPr>
          <p:spPr>
            <a:xfrm>
              <a:off x="8268607" y="3017352"/>
              <a:ext cx="2457329" cy="246221"/>
            </a:xfrm>
            <a:prstGeom prst="rect">
              <a:avLst/>
            </a:prstGeom>
          </p:spPr>
          <p:txBody>
            <a:bodyPr bIns="0" lIns="72000" rIns="72000" tIns="0" wrap="none">
              <a:noAutofit/>
            </a:bodyPr>
            <a:lstStyle/>
            <a:p>
              <a:pPr defTabSz="914378" lvl="0">
                <a:defRPr/>
              </a:pPr>
              <a:r>
                <a:rPr altLang="en-US" b="1" lang="zh-CN" sz="2000">
                  <a:solidFill>
                    <a:schemeClr val="accent5"/>
                  </a:solidFill>
                </a:rPr>
                <a:t>标题文本预设</a:t>
              </a:r>
            </a:p>
          </p:txBody>
        </p:sp>
        <p:sp>
          <p:nvSpPr>
            <p:cNvPr id="17" name="ïšḻïďê-文本框 28"/>
            <p:cNvSpPr txBox="1"/>
            <p:nvPr/>
          </p:nvSpPr>
          <p:spPr>
            <a:xfrm>
              <a:off x="2939438" y="5500143"/>
              <a:ext cx="2457329" cy="589556"/>
            </a:xfrm>
            <a:prstGeom prst="rect">
              <a:avLst/>
            </a:prstGeom>
            <a:noFill/>
          </p:spPr>
          <p:txBody>
            <a:bodyPr anchor="ctr" anchorCtr="0" bIns="0" lIns="72000" rIns="72000" tIns="0" wrap="square">
              <a:normAutofit/>
            </a:bodyPr>
            <a:lstStyle/>
            <a:p>
              <a:pPr algn="r" defTabSz="914378">
                <a:lnSpc>
                  <a:spcPct val="120000"/>
                </a:lnSpc>
                <a:defRPr/>
              </a:pPr>
              <a:r>
                <a:rPr altLang="en-US" lang="zh-CN" sz="1400">
                  <a:cs typeface="+mn-ea"/>
                  <a:sym typeface="+mn-lt"/>
                </a:rPr>
                <a:t>点击此处更换文本 ，点击此处更换文本 </a:t>
              </a:r>
            </a:p>
          </p:txBody>
        </p:sp>
        <p:sp>
          <p:nvSpPr>
            <p:cNvPr id="18" name="ïšḻïďê-Rectangle 17"/>
            <p:cNvSpPr/>
            <p:nvPr/>
          </p:nvSpPr>
          <p:spPr>
            <a:xfrm>
              <a:off x="2939438" y="5192378"/>
              <a:ext cx="2457329" cy="246221"/>
            </a:xfrm>
            <a:prstGeom prst="rect">
              <a:avLst/>
            </a:prstGeom>
          </p:spPr>
          <p:txBody>
            <a:bodyPr bIns="0" lIns="72000" rIns="72000" tIns="0" wrap="none">
              <a:noAutofit/>
            </a:bodyPr>
            <a:lstStyle/>
            <a:p>
              <a:pPr algn="r" defTabSz="914378" lvl="0">
                <a:defRPr/>
              </a:pPr>
              <a:r>
                <a:rPr altLang="en-US" b="1" lang="zh-CN" sz="2000">
                  <a:solidFill>
                    <a:schemeClr val="accent2"/>
                  </a:solidFill>
                </a:rPr>
                <a:t>标题文本预设</a:t>
              </a:r>
            </a:p>
          </p:txBody>
        </p:sp>
        <p:sp>
          <p:nvSpPr>
            <p:cNvPr id="19" name="ïšḻïďê-任意多边形: 形状 53"/>
            <p:cNvSpPr/>
            <p:nvPr/>
          </p:nvSpPr>
          <p:spPr bwMode="auto">
            <a:xfrm>
              <a:off x="4419034" y="2443841"/>
              <a:ext cx="735372" cy="621442"/>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lumMod val="50000"/>
              </a:schemeClr>
            </a:solidFill>
            <a:ln w="9525">
              <a:noFill/>
              <a:round/>
            </a:ln>
          </p:spPr>
          <p:txBody>
            <a:bodyPr anchor="ctr"/>
            <a:lstStyle/>
            <a:p>
              <a:pPr algn="ctr"/>
              <a:endParaRPr/>
            </a:p>
          </p:txBody>
        </p:sp>
      </p:grpSp>
    </p:spTree>
    <p:custDataLst>
      <p:tags r:id="rId4"/>
    </p:custDataLst>
    <p:extLst>
      <p:ext uri="{BB962C8B-B14F-4D97-AF65-F5344CB8AC3E}">
        <p14:creationId val="2724271565"/>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16">
                                  <p:stCondLst>
                                    <p:cond delay="0"/>
                                  </p:stCondLst>
                                  <p:childTnLst>
                                    <p:set>
                                      <p:cBhvr>
                                        <p:cTn dur="1" fill="hold" id="6">
                                          <p:stCondLst>
                                            <p:cond delay="0"/>
                                          </p:stCondLst>
                                        </p:cTn>
                                        <p:tgtEl>
                                          <p:spTgt spid="7"/>
                                        </p:tgtEl>
                                        <p:attrNameLst>
                                          <p:attrName>style.visibility</p:attrName>
                                        </p:attrNameLst>
                                      </p:cBhvr>
                                      <p:to>
                                        <p:strVal val="visible"/>
                                      </p:to>
                                    </p:set>
                                    <p:animEffect filter="circle(in)" transition="in">
                                      <p:cBhvr>
                                        <p:cTn dur="20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10">
            <a:lum/>
          </a:blip>
          <a:stretch>
            <a:fillRect b="-9000" t="-9000"/>
          </a:stretch>
        </a:blipFill>
        <a:effectLst/>
      </p:bgPr>
    </p:bg>
    <p:spTree>
      <p:nvGrpSpPr>
        <p:cNvPr id="1" name=""/>
        <p:cNvGrpSpPr/>
        <p:nvPr/>
      </p:nvGrpSpPr>
      <p:grpSpPr>
        <a:xfrm>
          <a:off x="0" y="0"/>
          <a:ext cx="0" cy="0"/>
        </a:xfrm>
      </p:grpSpPr>
      <p:grpSp>
        <p:nvGrpSpPr>
          <p:cNvPr id="2" name="组合 1"/>
          <p:cNvGrpSpPr/>
          <p:nvPr/>
        </p:nvGrpSpPr>
        <p:grpSpPr>
          <a:xfrm>
            <a:off x="1785222" y="1828800"/>
            <a:ext cx="3301509" cy="3282306"/>
            <a:chOff x="1785222" y="1828800"/>
            <a:chExt cx="3301509" cy="3282306"/>
          </a:xfrm>
        </p:grpSpPr>
        <p:sp>
          <p:nvSpPr>
            <p:cNvPr id="24" name="MH_Others_1"/>
            <p:cNvSpPr/>
            <p:nvPr>
              <p:custDataLst>
                <p:tags r:id="rId4"/>
              </p:custDataLst>
            </p:nvPr>
          </p:nvSpPr>
          <p:spPr>
            <a:xfrm>
              <a:off x="2504984" y="2554962"/>
              <a:ext cx="1803016" cy="18030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3" name="MH_Others_2"/>
            <p:cNvSpPr/>
            <p:nvPr>
              <p:custDataLst>
                <p:tags r:id="rId5"/>
              </p:custDataLst>
            </p:nvPr>
          </p:nvSpPr>
          <p:spPr>
            <a:xfrm>
              <a:off x="1785222" y="1828800"/>
              <a:ext cx="3282308" cy="3282306"/>
            </a:xfrm>
            <a:prstGeom prst="ellipse">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15" name="MH_Others_3"/>
            <p:cNvSpPr/>
            <p:nvPr>
              <p:custDataLst>
                <p:tags r:id="rId6"/>
              </p:custDataLst>
            </p:nvPr>
          </p:nvSpPr>
          <p:spPr>
            <a:xfrm>
              <a:off x="4817379" y="2695898"/>
              <a:ext cx="269352" cy="2693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2400">
                <a:solidFill>
                  <a:srgbClr val="FFFFFF"/>
                </a:solidFill>
                <a:cs typeface="+mn-ea"/>
                <a:sym typeface="+mn-lt"/>
              </a:endParaRPr>
            </a:p>
          </p:txBody>
        </p:sp>
        <p:sp>
          <p:nvSpPr>
            <p:cNvPr id="4" name="MH_Number"/>
            <p:cNvSpPr/>
            <p:nvPr>
              <p:custDataLst>
                <p:tags r:id="rId7"/>
              </p:custDataLst>
            </p:nvPr>
          </p:nvSpPr>
          <p:spPr>
            <a:xfrm>
              <a:off x="2629838" y="2695898"/>
              <a:ext cx="1538428" cy="153842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wrap="square">
              <a:normAutofit fontScale="92500" lnSpcReduction="10000"/>
            </a:bodyPr>
            <a:lstStyle/>
            <a:p>
              <a:pPr algn="ctr" lvl="0"/>
              <a:r>
                <a:rPr altLang="zh-CN" lang="en-US" sz="8000">
                  <a:solidFill>
                    <a:srgbClr val="FFFFFF"/>
                  </a:solidFill>
                  <a:cs typeface="+mn-ea"/>
                  <a:sym typeface="+mn-lt"/>
                </a:rPr>
                <a:t>4</a:t>
              </a:r>
            </a:p>
          </p:txBody>
        </p:sp>
      </p:grpSp>
      <p:sp>
        <p:nvSpPr>
          <p:cNvPr id="7" name="PA_MH_Title"/>
          <p:cNvSpPr>
            <a:spLocks noChangeArrowheads="1"/>
          </p:cNvSpPr>
          <p:nvPr>
            <p:custDataLst>
              <p:tags r:id="rId8"/>
            </p:custDataLst>
          </p:nvPr>
        </p:nvSpPr>
        <p:spPr bwMode="auto">
          <a:xfrm>
            <a:off x="5212986" y="2570423"/>
            <a:ext cx="5226414" cy="85857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lIns="36000" rIns="0" tIns="0" wrap="square">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eaLnBrk="1" hangingPunct="1">
              <a:lnSpc>
                <a:spcPct val="130000"/>
              </a:lnSpc>
              <a:spcBef>
                <a:spcPct val="0"/>
              </a:spcBef>
              <a:buFont charset="0" panose="020b0604020202020204" pitchFamily="34" typeface="Arial"/>
              <a:buNone/>
            </a:pPr>
            <a:r>
              <a:rPr altLang="en-US" lang="zh-CN" spc="600" sz="3200">
                <a:latin typeface="+mn-lt"/>
                <a:ea typeface="+mn-ea"/>
                <a:cs typeface="+mn-ea"/>
                <a:sym typeface="+mn-lt"/>
              </a:rPr>
              <a:t>合作与目标</a:t>
            </a:r>
          </a:p>
        </p:txBody>
      </p:sp>
      <p:sp>
        <p:nvSpPr>
          <p:cNvPr id="8" name="PA_MH_Title"/>
          <p:cNvSpPr txBox="1">
            <a:spLocks noChangeArrowheads="1"/>
          </p:cNvSpPr>
          <p:nvPr>
            <p:custDataLst>
              <p:tags r:id="rId9"/>
            </p:custDataLst>
          </p:nvPr>
        </p:nvSpPr>
        <p:spPr bwMode="auto">
          <a:xfrm>
            <a:off x="5212986" y="3451390"/>
            <a:ext cx="4433833" cy="16116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lIns="0" rIns="0" tIns="0" wrap="square">
            <a:normAutofit/>
          </a:bodyPr>
          <a:lstStyle>
            <a:defPPr>
              <a:defRPr lang="zh-CN"/>
            </a:defPPr>
            <a:lvl1pPr>
              <a:defRPr>
                <a:latin charset="-122" panose="02010600040101010101" pitchFamily="2" typeface="华文细黑"/>
                <a:ea charset="-122" panose="02010600040101010101" pitchFamily="2" typeface="华文细黑"/>
              </a:defRPr>
            </a:lvl1pPr>
            <a:lvl2pPr indent="-285750" marL="742950">
              <a:defRPr>
                <a:latin charset="0" panose="020b0606020202030204" pitchFamily="34" typeface="Arial Narrow"/>
                <a:ea charset="-122" panose="02010600030101010101" pitchFamily="2" typeface="宋体"/>
              </a:defRPr>
            </a:lvl2pPr>
            <a:lvl3pPr indent="-228600" marL="1143000">
              <a:defRPr>
                <a:latin charset="0" panose="020b0606020202030204" pitchFamily="34" typeface="Arial Narrow"/>
                <a:ea charset="-122" panose="02010600030101010101" pitchFamily="2" typeface="宋体"/>
              </a:defRPr>
            </a:lvl3pPr>
            <a:lvl4pPr indent="-228600" marL="1600200">
              <a:defRPr>
                <a:latin charset="0" panose="020b0606020202030204" pitchFamily="34" typeface="Arial Narrow"/>
                <a:ea charset="-122" panose="02010600030101010101" pitchFamily="2" typeface="宋体"/>
              </a:defRPr>
            </a:lvl4pPr>
            <a:lvl5pPr indent="-228600" marL="2057400">
              <a:defRPr>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latin charset="0" panose="020b0606020202030204" pitchFamily="34" typeface="Arial Narrow"/>
                <a:ea charset="-122" panose="02010600030101010101" pitchFamily="2" typeface="宋体"/>
              </a:defRPr>
            </a:lvl9pPr>
          </a:lstStyle>
          <a:p>
            <a:pPr>
              <a:lnSpc>
                <a:spcPct val="150000"/>
              </a:lnSpc>
            </a:pPr>
            <a:r>
              <a:rPr altLang="en-US" lang="zh-CN" sz="1600">
                <a:latin typeface="+mn-lt"/>
                <a:ea typeface="+mn-ea"/>
                <a:cs typeface="+mn-ea"/>
                <a:sym typeface="+mn-lt"/>
              </a:rPr>
              <a:t>点击此处更换文本 ，点击此处更换文本  ，点击此处更换文本 ，点击此处更换文本点击此处更换文本点击此处更换文本点击此处更换文本</a:t>
            </a:r>
          </a:p>
        </p:txBody>
      </p:sp>
    </p:spTree>
    <p:custDataLst>
      <p:tags r:id="rId11"/>
    </p:custDataLst>
    <p:extLst>
      <p:ext uri="{BB962C8B-B14F-4D97-AF65-F5344CB8AC3E}">
        <p14:creationId val="16780272"/>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1"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heel(1)" transition="in">
                                      <p:cBhvr>
                                        <p:cTn dur="2000" id="7"/>
                                        <p:tgtEl>
                                          <p:spTgt spid="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41" presetSubtype="0">
                                  <p:stCondLst>
                                    <p:cond delay="0"/>
                                  </p:stCondLst>
                                  <p:iterate type="lt">
                                    <p:tmPct val="10000"/>
                                  </p:iterate>
                                  <p:childTnLst>
                                    <p:set>
                                      <p:cBhvr>
                                        <p:cTn dur="1" fill="hold" id="11">
                                          <p:stCondLst>
                                            <p:cond delay="0"/>
                                          </p:stCondLst>
                                        </p:cTn>
                                        <p:tgtEl>
                                          <p:spTgt spid="7"/>
                                        </p:tgtEl>
                                        <p:attrNameLst>
                                          <p:attrName>style.visibility</p:attrName>
                                        </p:attrNameLst>
                                      </p:cBhvr>
                                      <p:to>
                                        <p:strVal val="visible"/>
                                      </p:to>
                                    </p:set>
                                    <p:anim calcmode="lin" valueType="num">
                                      <p:cBhvr>
                                        <p:cTn dur="500" fill="hold" id="12"/>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7"/>
                                        </p:tgtEl>
                                        <p:attrNameLst>
                                          <p:attrName>ppt_y</p:attrName>
                                        </p:attrNameLst>
                                      </p:cBhvr>
                                      <p:tavLst>
                                        <p:tav tm="0">
                                          <p:val>
                                            <p:strVal val="#ppt_y"/>
                                          </p:val>
                                        </p:tav>
                                        <p:tav tm="100000">
                                          <p:val>
                                            <p:strVal val="#ppt_y"/>
                                          </p:val>
                                        </p:tav>
                                      </p:tavLst>
                                    </p:anim>
                                    <p:anim calcmode="lin" valueType="num">
                                      <p:cBhvr>
                                        <p:cTn dur="500" fill="hold" id="14"/>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7"/>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42" presetSubtype="0">
                                  <p:stCondLst>
                                    <p:cond delay="0"/>
                                  </p:stCondLst>
                                  <p:childTnLst>
                                    <p:set>
                                      <p:cBhvr>
                                        <p:cTn dur="1" fill="hold" id="20">
                                          <p:stCondLst>
                                            <p:cond delay="0"/>
                                          </p:stCondLst>
                                        </p:cTn>
                                        <p:tgtEl>
                                          <p:spTgt spid="8"/>
                                        </p:tgtEl>
                                        <p:attrNameLst>
                                          <p:attrName>style.visibility</p:attrName>
                                        </p:attrNameLst>
                                      </p:cBhvr>
                                      <p:to>
                                        <p:strVal val="visible"/>
                                      </p:to>
                                    </p:set>
                                    <p:animEffect filter="fade" transition="in">
                                      <p:cBhvr>
                                        <p:cTn dur="1000" id="21"/>
                                        <p:tgtEl>
                                          <p:spTgt spid="8"/>
                                        </p:tgtEl>
                                      </p:cBhvr>
                                    </p:animEffect>
                                    <p:anim calcmode="lin" valueType="num">
                                      <p:cBhvr>
                                        <p:cTn dur="1000" fill="hold" id="22"/>
                                        <p:tgtEl>
                                          <p:spTgt spid="8"/>
                                        </p:tgtEl>
                                        <p:attrNameLst>
                                          <p:attrName>ppt_x</p:attrName>
                                        </p:attrNameLst>
                                      </p:cBhvr>
                                      <p:tavLst>
                                        <p:tav tm="0">
                                          <p:val>
                                            <p:strVal val="#ppt_x"/>
                                          </p:val>
                                        </p:tav>
                                        <p:tav tm="100000">
                                          <p:val>
                                            <p:strVal val="#ppt_x"/>
                                          </p:val>
                                        </p:tav>
                                      </p:tavLst>
                                    </p:anim>
                                    <p:anim calcmode="lin" valueType="num">
                                      <p:cBhvr>
                                        <p:cTn dur="1000" fill="hold" id="23"/>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合作与目标</a:t>
            </a:r>
          </a:p>
        </p:txBody>
      </p:sp>
      <p:grpSp>
        <p:nvGrpSpPr>
          <p:cNvPr id="7" name="10b098b3-c274-476f-aa0d-e87fbb192f8f"/>
          <p:cNvGrpSpPr>
            <a:grpSpLocks noChangeAspect="1"/>
          </p:cNvGrpSpPr>
          <p:nvPr/>
        </p:nvGrpSpPr>
        <p:grpSpPr>
          <a:xfrm>
            <a:off x="1297308" y="1788728"/>
            <a:ext cx="9613068" cy="3890100"/>
            <a:chOff x="1307468" y="1646488"/>
            <a:chExt cx="9613068" cy="3890100"/>
          </a:xfrm>
        </p:grpSpPr>
        <p:grpSp>
          <p:nvGrpSpPr>
            <p:cNvPr id="8" name="Group 3"/>
            <p:cNvGrpSpPr/>
            <p:nvPr/>
          </p:nvGrpSpPr>
          <p:grpSpPr>
            <a:xfrm>
              <a:off x="4492262" y="5020934"/>
              <a:ext cx="3042014" cy="515654"/>
              <a:chOff x="4243804" y="5106300"/>
              <a:chExt cx="3538929" cy="599885"/>
            </a:xfrm>
          </p:grpSpPr>
          <p:grpSp>
            <p:nvGrpSpPr>
              <p:cNvPr id="75" name="Group 2"/>
              <p:cNvGrpSpPr/>
              <p:nvPr/>
            </p:nvGrpSpPr>
            <p:grpSpPr>
              <a:xfrm>
                <a:off x="4243804" y="5106300"/>
                <a:ext cx="3538929" cy="599885"/>
                <a:chOff x="4243804" y="5106300"/>
                <a:chExt cx="3538929" cy="599885"/>
              </a:xfrm>
            </p:grpSpPr>
            <p:sp>
              <p:nvSpPr>
                <p:cNvPr id="81" name="is1ide-Oval 85"/>
                <p:cNvSpPr/>
                <p:nvPr/>
              </p:nvSpPr>
              <p:spPr>
                <a:xfrm>
                  <a:off x="4243804" y="5106300"/>
                  <a:ext cx="599885" cy="599885"/>
                </a:xfrm>
                <a:prstGeom prst="ellipse">
                  <a:avLst/>
                </a:prstGeom>
                <a:solidFill>
                  <a:schemeClr val="accent1">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2" name="is1ide-Oval 73"/>
                <p:cNvSpPr/>
                <p:nvPr/>
              </p:nvSpPr>
              <p:spPr>
                <a:xfrm>
                  <a:off x="4979185" y="5106300"/>
                  <a:ext cx="599885" cy="599885"/>
                </a:xfrm>
                <a:prstGeom prst="ellipse">
                  <a:avLst/>
                </a:prstGeom>
                <a:solidFill>
                  <a:schemeClr val="accent1">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3" name="is1ide-Oval 65"/>
                <p:cNvSpPr/>
                <p:nvPr/>
              </p:nvSpPr>
              <p:spPr>
                <a:xfrm>
                  <a:off x="5714567" y="5106300"/>
                  <a:ext cx="599885" cy="599885"/>
                </a:xfrm>
                <a:prstGeom prst="ellipse">
                  <a:avLst/>
                </a:prstGeom>
                <a:solidFill>
                  <a:schemeClr val="accent1">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4" name="is1ide-Oval 63"/>
                <p:cNvSpPr/>
                <p:nvPr/>
              </p:nvSpPr>
              <p:spPr>
                <a:xfrm>
                  <a:off x="6449948" y="5106300"/>
                  <a:ext cx="599885" cy="599885"/>
                </a:xfrm>
                <a:prstGeom prst="ellipse">
                  <a:avLst/>
                </a:prstGeom>
                <a:solidFill>
                  <a:schemeClr val="accent1">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5" name="is1ide-Oval 50"/>
                <p:cNvSpPr/>
                <p:nvPr/>
              </p:nvSpPr>
              <p:spPr>
                <a:xfrm>
                  <a:off x="7182848" y="5106300"/>
                  <a:ext cx="599885" cy="599885"/>
                </a:xfrm>
                <a:prstGeom prst="ellipse">
                  <a:avLst/>
                </a:prstGeom>
                <a:solidFill>
                  <a:schemeClr val="accent1">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76" name="is1ide-Freeform: Shape 138"/>
              <p:cNvSpPr/>
              <p:nvPr/>
            </p:nvSpPr>
            <p:spPr bwMode="auto">
              <a:xfrm>
                <a:off x="5140643" y="5248046"/>
                <a:ext cx="316393" cy="316393"/>
              </a:xfrm>
              <a:custGeom>
                <a:gdLst>
                  <a:gd fmla="*/ 184 w 260" name="T0"/>
                  <a:gd fmla="*/ 106 h 260" name="T1"/>
                  <a:gd fmla="*/ 193 w 260" name="T2"/>
                  <a:gd fmla="*/ 143 h 260" name="T3"/>
                  <a:gd fmla="*/ 117 w 260" name="T4"/>
                  <a:gd fmla="*/ 219 h 260" name="T5"/>
                  <a:gd fmla="*/ 42 w 260" name="T6"/>
                  <a:gd fmla="*/ 143 h 260" name="T7"/>
                  <a:gd fmla="*/ 117 w 260" name="T8"/>
                  <a:gd fmla="*/ 66 h 260" name="T9"/>
                  <a:gd fmla="*/ 154 w 260" name="T10"/>
                  <a:gd fmla="*/ 76 h 260" name="T11"/>
                  <a:gd fmla="*/ 183 w 260" name="T12"/>
                  <a:gd fmla="*/ 46 h 260" name="T13"/>
                  <a:gd fmla="*/ 117 w 260" name="T14"/>
                  <a:gd fmla="*/ 25 h 260" name="T15"/>
                  <a:gd fmla="*/ 0 w 260" name="T16"/>
                  <a:gd fmla="*/ 143 h 260" name="T17"/>
                  <a:gd fmla="*/ 117 w 260" name="T18"/>
                  <a:gd fmla="*/ 260 h 260" name="T19"/>
                  <a:gd fmla="*/ 233 w 260" name="T20"/>
                  <a:gd fmla="*/ 143 h 260" name="T21"/>
                  <a:gd fmla="*/ 213 w 260" name="T22"/>
                  <a:gd fmla="*/ 77 h 260" name="T23"/>
                  <a:gd fmla="*/ 184 w 260" name="T24"/>
                  <a:gd fmla="*/ 106 h 260" name="T25"/>
                  <a:gd fmla="*/ 225 w 260" name="T26"/>
                  <a:gd fmla="*/ 35 h 260" name="T27"/>
                  <a:gd fmla="*/ 225 w 260" name="T28"/>
                  <a:gd fmla="*/ 35 h 260" name="T29"/>
                  <a:gd fmla="*/ 225 w 260" name="T30"/>
                  <a:gd fmla="*/ 0 h 260" name="T31"/>
                  <a:gd fmla="*/ 203 w 260" name="T32"/>
                  <a:gd fmla="*/ 23 h 260" name="T33"/>
                  <a:gd fmla="*/ 203 w 260" name="T34"/>
                  <a:gd fmla="*/ 46 h 260" name="T35"/>
                  <a:gd fmla="*/ 139 w 260" name="T36"/>
                  <a:gd fmla="*/ 111 h 260" name="T37"/>
                  <a:gd fmla="*/ 117 w 260" name="T38"/>
                  <a:gd fmla="*/ 104 h 260" name="T39"/>
                  <a:gd fmla="*/ 79 w 260" name="T40"/>
                  <a:gd fmla="*/ 143 h 260" name="T41"/>
                  <a:gd fmla="*/ 117 w 260" name="T42"/>
                  <a:gd fmla="*/ 181 h 260" name="T43"/>
                  <a:gd fmla="*/ 155 w 260" name="T44"/>
                  <a:gd fmla="*/ 143 h 260" name="T45"/>
                  <a:gd fmla="*/ 150 w 260" name="T46"/>
                  <a:gd fmla="*/ 123 h 260" name="T47"/>
                  <a:gd fmla="*/ 215 w 260" name="T48"/>
                  <a:gd fmla="*/ 58 h 260" name="T49"/>
                  <a:gd fmla="*/ 237 w 260" name="T50"/>
                  <a:gd fmla="*/ 58 h 260" name="T51"/>
                  <a:gd fmla="*/ 260 w 260" name="T52"/>
                  <a:gd fmla="*/ 35 h 260" name="T53"/>
                  <a:gd fmla="*/ 225 w 260" name="T54"/>
                  <a:gd fmla="*/ 35 h 260"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60" w="260">
                    <a:moveTo>
                      <a:pt x="184" y="106"/>
                    </a:moveTo>
                    <a:cubicBezTo>
                      <a:pt x="190" y="117"/>
                      <a:pt x="193" y="129"/>
                      <a:pt x="193" y="143"/>
                    </a:cubicBezTo>
                    <a:cubicBezTo>
                      <a:pt x="193" y="185"/>
                      <a:pt x="159" y="219"/>
                      <a:pt x="117" y="219"/>
                    </a:cubicBezTo>
                    <a:cubicBezTo>
                      <a:pt x="76" y="219"/>
                      <a:pt x="42" y="185"/>
                      <a:pt x="42" y="143"/>
                    </a:cubicBezTo>
                    <a:cubicBezTo>
                      <a:pt x="42" y="100"/>
                      <a:pt x="76" y="66"/>
                      <a:pt x="117" y="66"/>
                    </a:cubicBezTo>
                    <a:cubicBezTo>
                      <a:pt x="131" y="66"/>
                      <a:pt x="143" y="70"/>
                      <a:pt x="154" y="76"/>
                    </a:cubicBezTo>
                    <a:cubicBezTo>
                      <a:pt x="183" y="46"/>
                      <a:pt x="183" y="46"/>
                      <a:pt x="183" y="46"/>
                    </a:cubicBezTo>
                    <a:cubicBezTo>
                      <a:pt x="165" y="33"/>
                      <a:pt x="141" y="25"/>
                      <a:pt x="117" y="25"/>
                    </a:cubicBezTo>
                    <a:cubicBezTo>
                      <a:pt x="52" y="25"/>
                      <a:pt x="0" y="78"/>
                      <a:pt x="0" y="143"/>
                    </a:cubicBezTo>
                    <a:cubicBezTo>
                      <a:pt x="0" y="207"/>
                      <a:pt x="52" y="260"/>
                      <a:pt x="117" y="260"/>
                    </a:cubicBezTo>
                    <a:cubicBezTo>
                      <a:pt x="181" y="260"/>
                      <a:pt x="233" y="207"/>
                      <a:pt x="233" y="143"/>
                    </a:cubicBezTo>
                    <a:cubicBezTo>
                      <a:pt x="233" y="118"/>
                      <a:pt x="226" y="96"/>
                      <a:pt x="213" y="77"/>
                    </a:cubicBezTo>
                    <a:cubicBezTo>
                      <a:pt x="184" y="106"/>
                      <a:pt x="184" y="106"/>
                      <a:pt x="184" y="106"/>
                    </a:cubicBezTo>
                    <a:close/>
                    <a:moveTo>
                      <a:pt x="225" y="35"/>
                    </a:moveTo>
                    <a:cubicBezTo>
                      <a:pt x="225" y="35"/>
                      <a:pt x="225" y="35"/>
                      <a:pt x="225" y="35"/>
                    </a:cubicBezTo>
                    <a:cubicBezTo>
                      <a:pt x="225" y="0"/>
                      <a:pt x="225" y="0"/>
                      <a:pt x="225" y="0"/>
                    </a:cubicBezTo>
                    <a:cubicBezTo>
                      <a:pt x="203" y="23"/>
                      <a:pt x="203" y="23"/>
                      <a:pt x="203" y="23"/>
                    </a:cubicBezTo>
                    <a:cubicBezTo>
                      <a:pt x="203" y="46"/>
                      <a:pt x="203" y="46"/>
                      <a:pt x="203" y="46"/>
                    </a:cubicBezTo>
                    <a:cubicBezTo>
                      <a:pt x="139" y="111"/>
                      <a:pt x="139" y="111"/>
                      <a:pt x="139" y="111"/>
                    </a:cubicBezTo>
                    <a:cubicBezTo>
                      <a:pt x="133" y="106"/>
                      <a:pt x="125" y="104"/>
                      <a:pt x="117" y="104"/>
                    </a:cubicBezTo>
                    <a:cubicBezTo>
                      <a:pt x="96" y="104"/>
                      <a:pt x="79" y="121"/>
                      <a:pt x="79" y="143"/>
                    </a:cubicBezTo>
                    <a:cubicBezTo>
                      <a:pt x="79" y="164"/>
                      <a:pt x="96" y="181"/>
                      <a:pt x="117" y="181"/>
                    </a:cubicBezTo>
                    <a:cubicBezTo>
                      <a:pt x="138" y="181"/>
                      <a:pt x="155" y="164"/>
                      <a:pt x="155" y="143"/>
                    </a:cubicBezTo>
                    <a:cubicBezTo>
                      <a:pt x="155" y="136"/>
                      <a:pt x="154" y="129"/>
                      <a:pt x="150" y="123"/>
                    </a:cubicBezTo>
                    <a:cubicBezTo>
                      <a:pt x="215" y="58"/>
                      <a:pt x="215" y="58"/>
                      <a:pt x="215" y="58"/>
                    </a:cubicBezTo>
                    <a:cubicBezTo>
                      <a:pt x="237" y="58"/>
                      <a:pt x="237" y="58"/>
                      <a:pt x="237" y="58"/>
                    </a:cubicBezTo>
                    <a:cubicBezTo>
                      <a:pt x="260" y="35"/>
                      <a:pt x="260" y="35"/>
                      <a:pt x="260" y="35"/>
                    </a:cubicBezTo>
                    <a:cubicBezTo>
                      <a:pt x="225" y="35"/>
                      <a:pt x="225" y="35"/>
                      <a:pt x="225" y="35"/>
                    </a:cubicBezTo>
                    <a:close/>
                  </a:path>
                </a:pathLst>
              </a:custGeom>
              <a:solidFill>
                <a:schemeClr val="accent1"/>
              </a:solidFill>
              <a:ln>
                <a:noFill/>
              </a:ln>
              <a:extLst/>
            </p:spPr>
            <p:txBody>
              <a:bodyPr anchor="ctr"/>
              <a:lstStyle/>
              <a:p>
                <a:pPr algn="ctr"/>
                <a:endParaRPr/>
              </a:p>
            </p:txBody>
          </p:sp>
          <p:sp>
            <p:nvSpPr>
              <p:cNvPr id="77" name="is1ide-Freeform: Shape 139"/>
              <p:cNvSpPr/>
              <p:nvPr/>
            </p:nvSpPr>
            <p:spPr bwMode="auto">
              <a:xfrm>
                <a:off x="4395308" y="5248046"/>
                <a:ext cx="316393" cy="316393"/>
              </a:xfrm>
              <a:custGeom>
                <a:gdLst>
                  <a:gd fmla="*/ 187 w 228" name="T0"/>
                  <a:gd fmla="*/ 114 h 240" name="T1"/>
                  <a:gd fmla="*/ 114 w 228" name="T2"/>
                  <a:gd fmla="*/ 40 h 240" name="T3"/>
                  <a:gd fmla="*/ 40 w 228" name="T4"/>
                  <a:gd fmla="*/ 114 h 240" name="T5"/>
                  <a:gd fmla="*/ 68 w 228" name="T6"/>
                  <a:gd fmla="*/ 171 h 240" name="T7"/>
                  <a:gd fmla="*/ 74 w 228" name="T8"/>
                  <a:gd fmla="*/ 173 h 240" name="T9"/>
                  <a:gd fmla="*/ 81 w 228" name="T10"/>
                  <a:gd fmla="*/ 169 h 240" name="T11"/>
                  <a:gd fmla="*/ 79 w 228" name="T12"/>
                  <a:gd fmla="*/ 156 h 240" name="T13"/>
                  <a:gd fmla="*/ 59 w 228" name="T14"/>
                  <a:gd fmla="*/ 114 h 240" name="T15"/>
                  <a:gd fmla="*/ 114 w 228" name="T16"/>
                  <a:gd fmla="*/ 59 h 240" name="T17"/>
                  <a:gd fmla="*/ 169 w 228" name="T18"/>
                  <a:gd fmla="*/ 114 h 240" name="T19"/>
                  <a:gd fmla="*/ 152 w 228" name="T20"/>
                  <a:gd fmla="*/ 153 h 240" name="T21"/>
                  <a:gd fmla="*/ 151 w 228" name="T22"/>
                  <a:gd fmla="*/ 166 h 240" name="T23"/>
                  <a:gd fmla="*/ 165 w 228" name="T24"/>
                  <a:gd fmla="*/ 167 h 240" name="T25"/>
                  <a:gd fmla="*/ 187 w 228" name="T26"/>
                  <a:gd fmla="*/ 114 h 240" name="T27"/>
                  <a:gd fmla="*/ 116 w 228" name="T28"/>
                  <a:gd fmla="*/ 79 h 240" name="T29"/>
                  <a:gd fmla="*/ 81 w 228" name="T30"/>
                  <a:gd fmla="*/ 114 h 240" name="T31"/>
                  <a:gd fmla="*/ 101 w 228" name="T32"/>
                  <a:gd fmla="*/ 144 h 240" name="T33"/>
                  <a:gd fmla="*/ 101 w 228" name="T34"/>
                  <a:gd fmla="*/ 226 h 240" name="T35"/>
                  <a:gd fmla="*/ 115 w 228" name="T36"/>
                  <a:gd fmla="*/ 240 h 240" name="T37"/>
                  <a:gd fmla="*/ 129 w 228" name="T38"/>
                  <a:gd fmla="*/ 226 h 240" name="T39"/>
                  <a:gd fmla="*/ 129 w 228" name="T40"/>
                  <a:gd fmla="*/ 145 h 240" name="T41"/>
                  <a:gd fmla="*/ 150 w 228" name="T42"/>
                  <a:gd fmla="*/ 114 h 240" name="T43"/>
                  <a:gd fmla="*/ 116 w 228" name="T44"/>
                  <a:gd fmla="*/ 79 h 240" name="T45"/>
                  <a:gd fmla="*/ 114 w 228" name="T46"/>
                  <a:gd fmla="*/ 0 h 240" name="T47"/>
                  <a:gd fmla="*/ 0 w 228" name="T48"/>
                  <a:gd fmla="*/ 114 h 240" name="T49"/>
                  <a:gd fmla="*/ 52 w 228" name="T50"/>
                  <a:gd fmla="*/ 209 h 240" name="T51"/>
                  <a:gd fmla="*/ 57 w 228" name="T52"/>
                  <a:gd fmla="*/ 211 h 240" name="T53"/>
                  <a:gd fmla="*/ 65 w 228" name="T54"/>
                  <a:gd fmla="*/ 206 h 240" name="T55"/>
                  <a:gd fmla="*/ 62 w 228" name="T56"/>
                  <a:gd fmla="*/ 193 h 240" name="T57"/>
                  <a:gd fmla="*/ 19 w 228" name="T58"/>
                  <a:gd fmla="*/ 114 h 240" name="T59"/>
                  <a:gd fmla="*/ 114 w 228" name="T60"/>
                  <a:gd fmla="*/ 18 h 240" name="T61"/>
                  <a:gd fmla="*/ 209 w 228" name="T62"/>
                  <a:gd fmla="*/ 114 h 240" name="T63"/>
                  <a:gd fmla="*/ 168 w 228" name="T64"/>
                  <a:gd fmla="*/ 192 h 240" name="T65"/>
                  <a:gd fmla="*/ 165 w 228" name="T66"/>
                  <a:gd fmla="*/ 205 h 240" name="T67"/>
                  <a:gd fmla="*/ 178 w 228" name="T68"/>
                  <a:gd fmla="*/ 208 h 240" name="T69"/>
                  <a:gd fmla="*/ 228 w 228" name="T70"/>
                  <a:gd fmla="*/ 114 h 240" name="T71"/>
                  <a:gd fmla="*/ 114 w 228" name="T72"/>
                  <a:gd fmla="*/ 0 h 24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40" w="228">
                    <a:moveTo>
                      <a:pt x="187" y="114"/>
                    </a:moveTo>
                    <a:cubicBezTo>
                      <a:pt x="187" y="73"/>
                      <a:pt x="154" y="40"/>
                      <a:pt x="114" y="40"/>
                    </a:cubicBezTo>
                    <a:cubicBezTo>
                      <a:pt x="73" y="40"/>
                      <a:pt x="40" y="73"/>
                      <a:pt x="40" y="114"/>
                    </a:cubicBezTo>
                    <a:cubicBezTo>
                      <a:pt x="40" y="136"/>
                      <a:pt x="50" y="157"/>
                      <a:pt x="68" y="171"/>
                    </a:cubicBezTo>
                    <a:cubicBezTo>
                      <a:pt x="69" y="172"/>
                      <a:pt x="71" y="173"/>
                      <a:pt x="74" y="173"/>
                    </a:cubicBezTo>
                    <a:cubicBezTo>
                      <a:pt x="76" y="173"/>
                      <a:pt x="79" y="171"/>
                      <a:pt x="81" y="169"/>
                    </a:cubicBezTo>
                    <a:cubicBezTo>
                      <a:pt x="84" y="165"/>
                      <a:pt x="83" y="159"/>
                      <a:pt x="79" y="156"/>
                    </a:cubicBezTo>
                    <a:cubicBezTo>
                      <a:pt x="67" y="146"/>
                      <a:pt x="59" y="130"/>
                      <a:pt x="59" y="114"/>
                    </a:cubicBezTo>
                    <a:cubicBezTo>
                      <a:pt x="59" y="83"/>
                      <a:pt x="84" y="59"/>
                      <a:pt x="114" y="59"/>
                    </a:cubicBezTo>
                    <a:cubicBezTo>
                      <a:pt x="144" y="59"/>
                      <a:pt x="169" y="83"/>
                      <a:pt x="169" y="114"/>
                    </a:cubicBezTo>
                    <a:cubicBezTo>
                      <a:pt x="169" y="129"/>
                      <a:pt x="163" y="143"/>
                      <a:pt x="152" y="153"/>
                    </a:cubicBezTo>
                    <a:cubicBezTo>
                      <a:pt x="148" y="157"/>
                      <a:pt x="148" y="163"/>
                      <a:pt x="151" y="166"/>
                    </a:cubicBezTo>
                    <a:cubicBezTo>
                      <a:pt x="155" y="170"/>
                      <a:pt x="161" y="170"/>
                      <a:pt x="165" y="167"/>
                    </a:cubicBezTo>
                    <a:cubicBezTo>
                      <a:pt x="179" y="153"/>
                      <a:pt x="187" y="134"/>
                      <a:pt x="187" y="114"/>
                    </a:cubicBezTo>
                    <a:close/>
                    <a:moveTo>
                      <a:pt x="116" y="79"/>
                    </a:moveTo>
                    <a:cubicBezTo>
                      <a:pt x="97" y="79"/>
                      <a:pt x="81" y="95"/>
                      <a:pt x="81" y="114"/>
                    </a:cubicBezTo>
                    <a:cubicBezTo>
                      <a:pt x="81" y="127"/>
                      <a:pt x="89" y="139"/>
                      <a:pt x="101" y="144"/>
                    </a:cubicBezTo>
                    <a:cubicBezTo>
                      <a:pt x="101" y="226"/>
                      <a:pt x="101" y="226"/>
                      <a:pt x="101" y="226"/>
                    </a:cubicBezTo>
                    <a:cubicBezTo>
                      <a:pt x="101" y="233"/>
                      <a:pt x="107" y="240"/>
                      <a:pt x="115" y="240"/>
                    </a:cubicBezTo>
                    <a:cubicBezTo>
                      <a:pt x="123" y="240"/>
                      <a:pt x="129" y="233"/>
                      <a:pt x="129" y="226"/>
                    </a:cubicBezTo>
                    <a:cubicBezTo>
                      <a:pt x="129" y="145"/>
                      <a:pt x="129" y="145"/>
                      <a:pt x="129" y="145"/>
                    </a:cubicBezTo>
                    <a:cubicBezTo>
                      <a:pt x="141" y="140"/>
                      <a:pt x="150" y="128"/>
                      <a:pt x="150" y="114"/>
                    </a:cubicBezTo>
                    <a:cubicBezTo>
                      <a:pt x="150" y="95"/>
                      <a:pt x="134" y="79"/>
                      <a:pt x="116" y="79"/>
                    </a:cubicBezTo>
                    <a:close/>
                    <a:moveTo>
                      <a:pt x="114" y="0"/>
                    </a:moveTo>
                    <a:cubicBezTo>
                      <a:pt x="51" y="0"/>
                      <a:pt x="0" y="51"/>
                      <a:pt x="0" y="114"/>
                    </a:cubicBezTo>
                    <a:cubicBezTo>
                      <a:pt x="0" y="152"/>
                      <a:pt x="19" y="188"/>
                      <a:pt x="52" y="209"/>
                    </a:cubicBezTo>
                    <a:cubicBezTo>
                      <a:pt x="54" y="210"/>
                      <a:pt x="55" y="211"/>
                      <a:pt x="57" y="211"/>
                    </a:cubicBezTo>
                    <a:cubicBezTo>
                      <a:pt x="60" y="211"/>
                      <a:pt x="63" y="209"/>
                      <a:pt x="65" y="206"/>
                    </a:cubicBezTo>
                    <a:cubicBezTo>
                      <a:pt x="68" y="202"/>
                      <a:pt x="67" y="196"/>
                      <a:pt x="62" y="193"/>
                    </a:cubicBezTo>
                    <a:cubicBezTo>
                      <a:pt x="35" y="176"/>
                      <a:pt x="19" y="146"/>
                      <a:pt x="19" y="114"/>
                    </a:cubicBezTo>
                    <a:cubicBezTo>
                      <a:pt x="19" y="61"/>
                      <a:pt x="61" y="18"/>
                      <a:pt x="114" y="18"/>
                    </a:cubicBezTo>
                    <a:cubicBezTo>
                      <a:pt x="166" y="18"/>
                      <a:pt x="209" y="61"/>
                      <a:pt x="209" y="114"/>
                    </a:cubicBezTo>
                    <a:cubicBezTo>
                      <a:pt x="209" y="145"/>
                      <a:pt x="194" y="174"/>
                      <a:pt x="168" y="192"/>
                    </a:cubicBezTo>
                    <a:cubicBezTo>
                      <a:pt x="163" y="195"/>
                      <a:pt x="162" y="201"/>
                      <a:pt x="165" y="205"/>
                    </a:cubicBezTo>
                    <a:cubicBezTo>
                      <a:pt x="168" y="209"/>
                      <a:pt x="174" y="211"/>
                      <a:pt x="178" y="208"/>
                    </a:cubicBezTo>
                    <a:cubicBezTo>
                      <a:pt x="209" y="186"/>
                      <a:pt x="228" y="151"/>
                      <a:pt x="228" y="114"/>
                    </a:cubicBezTo>
                    <a:cubicBezTo>
                      <a:pt x="228" y="51"/>
                      <a:pt x="177" y="0"/>
                      <a:pt x="114" y="0"/>
                    </a:cubicBezTo>
                    <a:close/>
                  </a:path>
                </a:pathLst>
              </a:custGeom>
              <a:solidFill>
                <a:schemeClr val="accent1"/>
              </a:solidFill>
              <a:ln>
                <a:noFill/>
              </a:ln>
              <a:extLst/>
            </p:spPr>
            <p:txBody>
              <a:bodyPr anchor="ctr"/>
              <a:lstStyle/>
              <a:p>
                <a:pPr algn="ctr"/>
                <a:endParaRPr/>
              </a:p>
            </p:txBody>
          </p:sp>
          <p:sp>
            <p:nvSpPr>
              <p:cNvPr id="78" name="is1ide-Freeform: Shape 140"/>
              <p:cNvSpPr/>
              <p:nvPr/>
            </p:nvSpPr>
            <p:spPr bwMode="auto">
              <a:xfrm>
                <a:off x="5879976" y="5248046"/>
                <a:ext cx="316393" cy="316393"/>
              </a:xfrm>
              <a:custGeom>
                <a:gdLst>
                  <a:gd fmla="*/ 74 w 236" name="T0"/>
                  <a:gd fmla="*/ 160 h 236" name="T1"/>
                  <a:gd fmla="*/ 93 w 236" name="T2"/>
                  <a:gd fmla="*/ 160 h 236" name="T3"/>
                  <a:gd fmla="*/ 93 w 236" name="T4"/>
                  <a:gd fmla="*/ 103 h 236" name="T5"/>
                  <a:gd fmla="*/ 74 w 236" name="T6"/>
                  <a:gd fmla="*/ 103 h 236" name="T7"/>
                  <a:gd fmla="*/ 74 w 236" name="T8"/>
                  <a:gd fmla="*/ 160 h 236" name="T9"/>
                  <a:gd fmla="*/ 140 w 236" name="T10"/>
                  <a:gd fmla="*/ 102 h 236" name="T11"/>
                  <a:gd fmla="*/ 122 w 236" name="T12"/>
                  <a:gd fmla="*/ 111 h 236" name="T13"/>
                  <a:gd fmla="*/ 122 w 236" name="T14"/>
                  <a:gd fmla="*/ 103 h 236" name="T15"/>
                  <a:gd fmla="*/ 103 w 236" name="T16"/>
                  <a:gd fmla="*/ 103 h 236" name="T17"/>
                  <a:gd fmla="*/ 103 w 236" name="T18"/>
                  <a:gd fmla="*/ 160 h 236" name="T19"/>
                  <a:gd fmla="*/ 122 w 236" name="T20"/>
                  <a:gd fmla="*/ 160 h 236" name="T21"/>
                  <a:gd fmla="*/ 122 w 236" name="T22"/>
                  <a:gd fmla="*/ 128 h 236" name="T23"/>
                  <a:gd fmla="*/ 123 w 236" name="T24"/>
                  <a:gd fmla="*/ 124 h 236" name="T25"/>
                  <a:gd fmla="*/ 133 w 236" name="T26"/>
                  <a:gd fmla="*/ 117 h 236" name="T27"/>
                  <a:gd fmla="*/ 142 w 236" name="T28"/>
                  <a:gd fmla="*/ 130 h 236" name="T29"/>
                  <a:gd fmla="*/ 142 w 236" name="T30"/>
                  <a:gd fmla="*/ 160 h 236" name="T31"/>
                  <a:gd fmla="*/ 161 w 236" name="T32"/>
                  <a:gd fmla="*/ 160 h 236" name="T33"/>
                  <a:gd fmla="*/ 161 w 236" name="T34"/>
                  <a:gd fmla="*/ 160 h 236" name="T35"/>
                  <a:gd fmla="*/ 161 w 236" name="T36"/>
                  <a:gd fmla="*/ 127 h 236" name="T37"/>
                  <a:gd fmla="*/ 140 w 236" name="T38"/>
                  <a:gd fmla="*/ 102 h 236" name="T39"/>
                  <a:gd fmla="*/ 122 w 236" name="T40"/>
                  <a:gd fmla="*/ 111 h 236" name="T41"/>
                  <a:gd fmla="*/ 122 w 236" name="T42"/>
                  <a:gd fmla="*/ 111 h 236" name="T43"/>
                  <a:gd fmla="*/ 122 w 236" name="T44"/>
                  <a:gd fmla="*/ 111 h 236" name="T45"/>
                  <a:gd fmla="*/ 83 w 236" name="T46"/>
                  <a:gd fmla="*/ 75 h 236" name="T47"/>
                  <a:gd fmla="*/ 73 w 236" name="T48"/>
                  <a:gd fmla="*/ 85 h 236" name="T49"/>
                  <a:gd fmla="*/ 83 w 236" name="T50"/>
                  <a:gd fmla="*/ 95 h 236" name="T51"/>
                  <a:gd fmla="*/ 83 w 236" name="T52"/>
                  <a:gd fmla="*/ 95 h 236" name="T53"/>
                  <a:gd fmla="*/ 94 w 236" name="T54"/>
                  <a:gd fmla="*/ 85 h 236" name="T55"/>
                  <a:gd fmla="*/ 83 w 236" name="T56"/>
                  <a:gd fmla="*/ 75 h 236" name="T57"/>
                  <a:gd fmla="*/ 118 w 236" name="T58"/>
                  <a:gd fmla="*/ 0 h 236" name="T59"/>
                  <a:gd fmla="*/ 0 w 236" name="T60"/>
                  <a:gd fmla="*/ 118 h 236" name="T61"/>
                  <a:gd fmla="*/ 118 w 236" name="T62"/>
                  <a:gd fmla="*/ 236 h 236" name="T63"/>
                  <a:gd fmla="*/ 236 w 236" name="T64"/>
                  <a:gd fmla="*/ 118 h 236" name="T65"/>
                  <a:gd fmla="*/ 118 w 236" name="T66"/>
                  <a:gd fmla="*/ 0 h 236" name="T67"/>
                  <a:gd fmla="*/ 181 w 236" name="T68"/>
                  <a:gd fmla="*/ 172 h 236" name="T69"/>
                  <a:gd fmla="*/ 171 w 236" name="T70"/>
                  <a:gd fmla="*/ 181 h 236" name="T71"/>
                  <a:gd fmla="*/ 64 w 236" name="T72"/>
                  <a:gd fmla="*/ 181 h 236" name="T73"/>
                  <a:gd fmla="*/ 55 w 236" name="T74"/>
                  <a:gd fmla="*/ 172 h 236" name="T75"/>
                  <a:gd fmla="*/ 55 w 236" name="T76"/>
                  <a:gd fmla="*/ 63 h 236" name="T77"/>
                  <a:gd fmla="*/ 64 w 236" name="T78"/>
                  <a:gd fmla="*/ 54 h 236" name="T79"/>
                  <a:gd fmla="*/ 171 w 236" name="T80"/>
                  <a:gd fmla="*/ 54 h 236" name="T81"/>
                  <a:gd fmla="*/ 181 w 236" name="T82"/>
                  <a:gd fmla="*/ 63 h 236" name="T83"/>
                  <a:gd fmla="*/ 181 w 236" name="T84"/>
                  <a:gd fmla="*/ 172 h 23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36" w="236">
                    <a:moveTo>
                      <a:pt x="74" y="160"/>
                    </a:moveTo>
                    <a:cubicBezTo>
                      <a:pt x="93" y="160"/>
                      <a:pt x="93" y="160"/>
                      <a:pt x="93" y="160"/>
                    </a:cubicBezTo>
                    <a:cubicBezTo>
                      <a:pt x="93" y="103"/>
                      <a:pt x="93" y="103"/>
                      <a:pt x="93" y="103"/>
                    </a:cubicBezTo>
                    <a:cubicBezTo>
                      <a:pt x="74" y="103"/>
                      <a:pt x="74" y="103"/>
                      <a:pt x="74" y="103"/>
                    </a:cubicBezTo>
                    <a:lnTo>
                      <a:pt x="74" y="160"/>
                    </a:lnTo>
                    <a:close/>
                    <a:moveTo>
                      <a:pt x="140" y="102"/>
                    </a:moveTo>
                    <a:cubicBezTo>
                      <a:pt x="129" y="102"/>
                      <a:pt x="125" y="107"/>
                      <a:pt x="122" y="111"/>
                    </a:cubicBezTo>
                    <a:cubicBezTo>
                      <a:pt x="122" y="103"/>
                      <a:pt x="122" y="103"/>
                      <a:pt x="122" y="103"/>
                    </a:cubicBezTo>
                    <a:cubicBezTo>
                      <a:pt x="103" y="103"/>
                      <a:pt x="103" y="103"/>
                      <a:pt x="103" y="103"/>
                    </a:cubicBezTo>
                    <a:cubicBezTo>
                      <a:pt x="104" y="108"/>
                      <a:pt x="103" y="160"/>
                      <a:pt x="103" y="160"/>
                    </a:cubicBezTo>
                    <a:cubicBezTo>
                      <a:pt x="122" y="160"/>
                      <a:pt x="122" y="160"/>
                      <a:pt x="122" y="160"/>
                    </a:cubicBezTo>
                    <a:cubicBezTo>
                      <a:pt x="122" y="128"/>
                      <a:pt x="122" y="128"/>
                      <a:pt x="122" y="128"/>
                    </a:cubicBezTo>
                    <a:cubicBezTo>
                      <a:pt x="122" y="127"/>
                      <a:pt x="123" y="125"/>
                      <a:pt x="123" y="124"/>
                    </a:cubicBezTo>
                    <a:cubicBezTo>
                      <a:pt x="124" y="120"/>
                      <a:pt x="128" y="117"/>
                      <a:pt x="133" y="117"/>
                    </a:cubicBezTo>
                    <a:cubicBezTo>
                      <a:pt x="140" y="117"/>
                      <a:pt x="142" y="122"/>
                      <a:pt x="142" y="130"/>
                    </a:cubicBezTo>
                    <a:cubicBezTo>
                      <a:pt x="142" y="160"/>
                      <a:pt x="142" y="160"/>
                      <a:pt x="142" y="160"/>
                    </a:cubicBezTo>
                    <a:cubicBezTo>
                      <a:pt x="161" y="160"/>
                      <a:pt x="161" y="160"/>
                      <a:pt x="161" y="160"/>
                    </a:cubicBezTo>
                    <a:cubicBezTo>
                      <a:pt x="161" y="160"/>
                      <a:pt x="161" y="160"/>
                      <a:pt x="161" y="160"/>
                    </a:cubicBezTo>
                    <a:cubicBezTo>
                      <a:pt x="161" y="127"/>
                      <a:pt x="161" y="127"/>
                      <a:pt x="161" y="127"/>
                    </a:cubicBezTo>
                    <a:cubicBezTo>
                      <a:pt x="161" y="110"/>
                      <a:pt x="152" y="102"/>
                      <a:pt x="140" y="102"/>
                    </a:cubicBezTo>
                    <a:close/>
                    <a:moveTo>
                      <a:pt x="122" y="111"/>
                    </a:moveTo>
                    <a:cubicBezTo>
                      <a:pt x="122" y="111"/>
                      <a:pt x="122" y="111"/>
                      <a:pt x="122" y="111"/>
                    </a:cubicBezTo>
                    <a:cubicBezTo>
                      <a:pt x="122" y="111"/>
                      <a:pt x="122" y="111"/>
                      <a:pt x="122" y="111"/>
                    </a:cubicBezTo>
                    <a:close/>
                    <a:moveTo>
                      <a:pt x="83" y="75"/>
                    </a:moveTo>
                    <a:cubicBezTo>
                      <a:pt x="77" y="75"/>
                      <a:pt x="73" y="80"/>
                      <a:pt x="73" y="85"/>
                    </a:cubicBezTo>
                    <a:cubicBezTo>
                      <a:pt x="73" y="91"/>
                      <a:pt x="77" y="95"/>
                      <a:pt x="83" y="95"/>
                    </a:cubicBezTo>
                    <a:cubicBezTo>
                      <a:pt x="83" y="95"/>
                      <a:pt x="83" y="95"/>
                      <a:pt x="83" y="95"/>
                    </a:cubicBezTo>
                    <a:cubicBezTo>
                      <a:pt x="90" y="95"/>
                      <a:pt x="94" y="91"/>
                      <a:pt x="94" y="85"/>
                    </a:cubicBezTo>
                    <a:cubicBezTo>
                      <a:pt x="94" y="80"/>
                      <a:pt x="90" y="75"/>
                      <a:pt x="83" y="75"/>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81" y="172"/>
                    </a:moveTo>
                    <a:cubicBezTo>
                      <a:pt x="181" y="177"/>
                      <a:pt x="176" y="181"/>
                      <a:pt x="171" y="181"/>
                    </a:cubicBezTo>
                    <a:cubicBezTo>
                      <a:pt x="64" y="181"/>
                      <a:pt x="64" y="181"/>
                      <a:pt x="64" y="181"/>
                    </a:cubicBezTo>
                    <a:cubicBezTo>
                      <a:pt x="59" y="181"/>
                      <a:pt x="55" y="177"/>
                      <a:pt x="55" y="172"/>
                    </a:cubicBezTo>
                    <a:cubicBezTo>
                      <a:pt x="55" y="63"/>
                      <a:pt x="55" y="63"/>
                      <a:pt x="55" y="63"/>
                    </a:cubicBezTo>
                    <a:cubicBezTo>
                      <a:pt x="55" y="58"/>
                      <a:pt x="59" y="54"/>
                      <a:pt x="64" y="54"/>
                    </a:cubicBezTo>
                    <a:cubicBezTo>
                      <a:pt x="171" y="54"/>
                      <a:pt x="171" y="54"/>
                      <a:pt x="171" y="54"/>
                    </a:cubicBezTo>
                    <a:cubicBezTo>
                      <a:pt x="176" y="54"/>
                      <a:pt x="181" y="58"/>
                      <a:pt x="181" y="63"/>
                    </a:cubicBezTo>
                    <a:cubicBezTo>
                      <a:pt x="181" y="172"/>
                      <a:pt x="181" y="172"/>
                      <a:pt x="181" y="172"/>
                    </a:cubicBezTo>
                    <a:close/>
                  </a:path>
                </a:pathLst>
              </a:custGeom>
              <a:solidFill>
                <a:schemeClr val="accent1"/>
              </a:solidFill>
              <a:ln>
                <a:noFill/>
              </a:ln>
              <a:extLst/>
            </p:spPr>
            <p:txBody>
              <a:bodyPr anchor="ctr"/>
              <a:lstStyle/>
              <a:p>
                <a:pPr algn="ctr"/>
                <a:endParaRPr/>
              </a:p>
            </p:txBody>
          </p:sp>
          <p:sp>
            <p:nvSpPr>
              <p:cNvPr id="79" name="is1ide-Freeform: Shape 142"/>
              <p:cNvSpPr/>
              <p:nvPr/>
            </p:nvSpPr>
            <p:spPr bwMode="auto">
              <a:xfrm>
                <a:off x="7324593" y="5248046"/>
                <a:ext cx="316393" cy="316393"/>
              </a:xfrm>
              <a:custGeom>
                <a:gdLst>
                  <a:gd fmla="*/ 116 w 232" name="T0"/>
                  <a:gd fmla="*/ 0 h 232" name="T1"/>
                  <a:gd fmla="*/ 0 w 232" name="T2"/>
                  <a:gd fmla="*/ 116 h 232" name="T3"/>
                  <a:gd fmla="*/ 116 w 232" name="T4"/>
                  <a:gd fmla="*/ 232 h 232" name="T5"/>
                  <a:gd fmla="*/ 232 w 232" name="T6"/>
                  <a:gd fmla="*/ 116 h 232" name="T7"/>
                  <a:gd fmla="*/ 116 w 232" name="T8"/>
                  <a:gd fmla="*/ 0 h 232" name="T9"/>
                  <a:gd fmla="*/ 129 w 232" name="T10"/>
                  <a:gd fmla="*/ 208 h 232" name="T11"/>
                  <a:gd fmla="*/ 129 w 232" name="T12"/>
                  <a:gd fmla="*/ 190 h 232" name="T13"/>
                  <a:gd fmla="*/ 117 w 232" name="T14"/>
                  <a:gd fmla="*/ 178 h 232" name="T15"/>
                  <a:gd fmla="*/ 105 w 232" name="T16"/>
                  <a:gd fmla="*/ 190 h 232" name="T17"/>
                  <a:gd fmla="*/ 105 w 232" name="T18"/>
                  <a:gd fmla="*/ 208 h 232" name="T19"/>
                  <a:gd fmla="*/ 25 w 232" name="T20"/>
                  <a:gd fmla="*/ 129 h 232" name="T21"/>
                  <a:gd fmla="*/ 42 w 232" name="T22"/>
                  <a:gd fmla="*/ 129 h 232" name="T23"/>
                  <a:gd fmla="*/ 53 w 232" name="T24"/>
                  <a:gd fmla="*/ 117 h 232" name="T25"/>
                  <a:gd fmla="*/ 42 w 232" name="T26"/>
                  <a:gd fmla="*/ 105 h 232" name="T27"/>
                  <a:gd fmla="*/ 24 w 232" name="T28"/>
                  <a:gd fmla="*/ 105 h 232" name="T29"/>
                  <a:gd fmla="*/ 104 w 232" name="T30"/>
                  <a:gd fmla="*/ 25 h 232" name="T31"/>
                  <a:gd fmla="*/ 104 w 232" name="T32"/>
                  <a:gd fmla="*/ 41 h 232" name="T33"/>
                  <a:gd fmla="*/ 116 w 232" name="T34"/>
                  <a:gd fmla="*/ 53 h 232" name="T35"/>
                  <a:gd fmla="*/ 128 w 232" name="T36"/>
                  <a:gd fmla="*/ 41 h 232" name="T37"/>
                  <a:gd fmla="*/ 128 w 232" name="T38"/>
                  <a:gd fmla="*/ 25 h 232" name="T39"/>
                  <a:gd fmla="*/ 208 w 232" name="T40"/>
                  <a:gd fmla="*/ 104 h 232" name="T41"/>
                  <a:gd fmla="*/ 190 w 232" name="T42"/>
                  <a:gd fmla="*/ 104 h 232" name="T43"/>
                  <a:gd fmla="*/ 179 w 232" name="T44"/>
                  <a:gd fmla="*/ 116 h 232" name="T45"/>
                  <a:gd fmla="*/ 190 w 232" name="T46"/>
                  <a:gd fmla="*/ 128 h 232" name="T47"/>
                  <a:gd fmla="*/ 208 w 232" name="T48"/>
                  <a:gd fmla="*/ 128 h 232" name="T49"/>
                  <a:gd fmla="*/ 129 w 232" name="T50"/>
                  <a:gd fmla="*/ 208 h 232" name="T51"/>
                  <a:gd fmla="*/ 124 w 232" name="T52"/>
                  <a:gd fmla="*/ 94 h 232" name="T53"/>
                  <a:gd fmla="*/ 70 w 232" name="T54"/>
                  <a:gd fmla="*/ 69 h 232" name="T55"/>
                  <a:gd fmla="*/ 94 w 232" name="T56"/>
                  <a:gd fmla="*/ 124 h 232" name="T57"/>
                  <a:gd fmla="*/ 109 w 232" name="T58"/>
                  <a:gd fmla="*/ 138 h 232" name="T59"/>
                  <a:gd fmla="*/ 163 w 232" name="T60"/>
                  <a:gd fmla="*/ 163 h 232" name="T61"/>
                  <a:gd fmla="*/ 138 w 232" name="T62"/>
                  <a:gd fmla="*/ 108 h 232" name="T63"/>
                  <a:gd fmla="*/ 124 w 232" name="T64"/>
                  <a:gd fmla="*/ 94 h 232" name="T65"/>
                  <a:gd fmla="*/ 123 w 232" name="T66"/>
                  <a:gd fmla="*/ 123 h 232" name="T67"/>
                  <a:gd fmla="*/ 110 w 232" name="T68"/>
                  <a:gd fmla="*/ 123 h 232" name="T69"/>
                  <a:gd fmla="*/ 110 w 232" name="T70"/>
                  <a:gd fmla="*/ 109 h 232" name="T71"/>
                  <a:gd fmla="*/ 123 w 232" name="T72"/>
                  <a:gd fmla="*/ 109 h 232" name="T73"/>
                  <a:gd fmla="*/ 123 w 232" name="T74"/>
                  <a:gd fmla="*/ 123 h 232"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31" w="231">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29" y="208"/>
                    </a:moveTo>
                    <a:cubicBezTo>
                      <a:pt x="129" y="190"/>
                      <a:pt x="129" y="190"/>
                      <a:pt x="129" y="190"/>
                    </a:cubicBezTo>
                    <a:cubicBezTo>
                      <a:pt x="129" y="183"/>
                      <a:pt x="123" y="178"/>
                      <a:pt x="117" y="178"/>
                    </a:cubicBezTo>
                    <a:cubicBezTo>
                      <a:pt x="110" y="178"/>
                      <a:pt x="105" y="183"/>
                      <a:pt x="105" y="190"/>
                    </a:cubicBezTo>
                    <a:cubicBezTo>
                      <a:pt x="105" y="208"/>
                      <a:pt x="105" y="208"/>
                      <a:pt x="105" y="208"/>
                    </a:cubicBezTo>
                    <a:cubicBezTo>
                      <a:pt x="63" y="203"/>
                      <a:pt x="30" y="170"/>
                      <a:pt x="25" y="129"/>
                    </a:cubicBezTo>
                    <a:cubicBezTo>
                      <a:pt x="42" y="129"/>
                      <a:pt x="42" y="129"/>
                      <a:pt x="42" y="129"/>
                    </a:cubicBezTo>
                    <a:cubicBezTo>
                      <a:pt x="48" y="129"/>
                      <a:pt x="53" y="123"/>
                      <a:pt x="53" y="117"/>
                    </a:cubicBezTo>
                    <a:cubicBezTo>
                      <a:pt x="53" y="110"/>
                      <a:pt x="48" y="105"/>
                      <a:pt x="42" y="105"/>
                    </a:cubicBezTo>
                    <a:cubicBezTo>
                      <a:pt x="24" y="105"/>
                      <a:pt x="24" y="105"/>
                      <a:pt x="24" y="105"/>
                    </a:cubicBezTo>
                    <a:cubicBezTo>
                      <a:pt x="29" y="63"/>
                      <a:pt x="63" y="30"/>
                      <a:pt x="104" y="25"/>
                    </a:cubicBezTo>
                    <a:cubicBezTo>
                      <a:pt x="104" y="41"/>
                      <a:pt x="104" y="41"/>
                      <a:pt x="104" y="41"/>
                    </a:cubicBezTo>
                    <a:cubicBezTo>
                      <a:pt x="104" y="47"/>
                      <a:pt x="109" y="53"/>
                      <a:pt x="116" y="53"/>
                    </a:cubicBezTo>
                    <a:cubicBezTo>
                      <a:pt x="122" y="53"/>
                      <a:pt x="128" y="47"/>
                      <a:pt x="128" y="41"/>
                    </a:cubicBezTo>
                    <a:cubicBezTo>
                      <a:pt x="128" y="25"/>
                      <a:pt x="128" y="25"/>
                      <a:pt x="128" y="25"/>
                    </a:cubicBezTo>
                    <a:cubicBezTo>
                      <a:pt x="169" y="30"/>
                      <a:pt x="202" y="63"/>
                      <a:pt x="208" y="104"/>
                    </a:cubicBezTo>
                    <a:cubicBezTo>
                      <a:pt x="190" y="104"/>
                      <a:pt x="190" y="104"/>
                      <a:pt x="190" y="104"/>
                    </a:cubicBezTo>
                    <a:cubicBezTo>
                      <a:pt x="184" y="104"/>
                      <a:pt x="179" y="109"/>
                      <a:pt x="179" y="116"/>
                    </a:cubicBezTo>
                    <a:cubicBezTo>
                      <a:pt x="179" y="122"/>
                      <a:pt x="184" y="128"/>
                      <a:pt x="190" y="128"/>
                    </a:cubicBezTo>
                    <a:cubicBezTo>
                      <a:pt x="208" y="128"/>
                      <a:pt x="208" y="128"/>
                      <a:pt x="208" y="128"/>
                    </a:cubicBezTo>
                    <a:cubicBezTo>
                      <a:pt x="203" y="169"/>
                      <a:pt x="170" y="202"/>
                      <a:pt x="129" y="208"/>
                    </a:cubicBezTo>
                    <a:close/>
                    <a:moveTo>
                      <a:pt x="124" y="94"/>
                    </a:moveTo>
                    <a:cubicBezTo>
                      <a:pt x="70" y="69"/>
                      <a:pt x="70" y="69"/>
                      <a:pt x="70" y="69"/>
                    </a:cubicBezTo>
                    <a:cubicBezTo>
                      <a:pt x="94" y="124"/>
                      <a:pt x="94" y="124"/>
                      <a:pt x="94" y="124"/>
                    </a:cubicBezTo>
                    <a:cubicBezTo>
                      <a:pt x="97" y="129"/>
                      <a:pt x="103" y="136"/>
                      <a:pt x="109" y="138"/>
                    </a:cubicBezTo>
                    <a:cubicBezTo>
                      <a:pt x="163" y="163"/>
                      <a:pt x="163" y="163"/>
                      <a:pt x="163" y="163"/>
                    </a:cubicBezTo>
                    <a:cubicBezTo>
                      <a:pt x="138" y="108"/>
                      <a:pt x="138" y="108"/>
                      <a:pt x="138" y="108"/>
                    </a:cubicBezTo>
                    <a:cubicBezTo>
                      <a:pt x="136" y="103"/>
                      <a:pt x="130" y="96"/>
                      <a:pt x="124" y="94"/>
                    </a:cubicBezTo>
                    <a:close/>
                    <a:moveTo>
                      <a:pt x="123" y="123"/>
                    </a:moveTo>
                    <a:cubicBezTo>
                      <a:pt x="119" y="126"/>
                      <a:pt x="113" y="126"/>
                      <a:pt x="110" y="123"/>
                    </a:cubicBezTo>
                    <a:cubicBezTo>
                      <a:pt x="106" y="119"/>
                      <a:pt x="106" y="113"/>
                      <a:pt x="110" y="109"/>
                    </a:cubicBezTo>
                    <a:cubicBezTo>
                      <a:pt x="113" y="106"/>
                      <a:pt x="119" y="106"/>
                      <a:pt x="123" y="109"/>
                    </a:cubicBezTo>
                    <a:cubicBezTo>
                      <a:pt x="127" y="113"/>
                      <a:pt x="127" y="119"/>
                      <a:pt x="123" y="123"/>
                    </a:cubicBezTo>
                    <a:close/>
                  </a:path>
                </a:pathLst>
              </a:custGeom>
              <a:solidFill>
                <a:schemeClr val="accent1"/>
              </a:solidFill>
              <a:ln>
                <a:noFill/>
              </a:ln>
              <a:extLst/>
            </p:spPr>
            <p:txBody>
              <a:bodyPr anchor="ctr"/>
              <a:lstStyle/>
              <a:p>
                <a:pPr algn="ctr"/>
                <a:endParaRPr/>
              </a:p>
            </p:txBody>
          </p:sp>
          <p:sp>
            <p:nvSpPr>
              <p:cNvPr id="80" name="is1ide-Freeform: Shape 143"/>
              <p:cNvSpPr/>
              <p:nvPr/>
            </p:nvSpPr>
            <p:spPr bwMode="auto">
              <a:xfrm>
                <a:off x="6591693" y="5248046"/>
                <a:ext cx="316393" cy="316393"/>
              </a:xfrm>
              <a:custGeom>
                <a:gdLst>
                  <a:gd fmla="*/ 182 w 236" name="T0"/>
                  <a:gd fmla="*/ 109 h 236" name="T1"/>
                  <a:gd fmla="*/ 157 w 236" name="T2"/>
                  <a:gd fmla="*/ 103 h 236" name="T3"/>
                  <a:gd fmla="*/ 134 w 236" name="T4"/>
                  <a:gd fmla="*/ 102 h 236" name="T5"/>
                  <a:gd fmla="*/ 120 w 236" name="T6"/>
                  <a:gd fmla="*/ 114 h 236" name="T7"/>
                  <a:gd fmla="*/ 118 w 236" name="T8"/>
                  <a:gd fmla="*/ 129 h 236" name="T9"/>
                  <a:gd fmla="*/ 122 w 236" name="T10"/>
                  <a:gd fmla="*/ 141 h 236" name="T11"/>
                  <a:gd fmla="*/ 135 w 236" name="T12"/>
                  <a:gd fmla="*/ 156 h 236" name="T13"/>
                  <a:gd fmla="*/ 139 w 236" name="T14"/>
                  <a:gd fmla="*/ 185 h 236" name="T15"/>
                  <a:gd fmla="*/ 152 w 236" name="T16"/>
                  <a:gd fmla="*/ 198 h 236" name="T17"/>
                  <a:gd fmla="*/ 169 w 236" name="T18"/>
                  <a:gd fmla="*/ 180 h 236" name="T19"/>
                  <a:gd fmla="*/ 187 w 236" name="T20"/>
                  <a:gd fmla="*/ 150 h 236" name="T21"/>
                  <a:gd fmla="*/ 200 w 236" name="T22"/>
                  <a:gd fmla="*/ 122 h 236" name="T23"/>
                  <a:gd fmla="*/ 182 w 236" name="T24"/>
                  <a:gd fmla="*/ 109 h 236" name="T25"/>
                  <a:gd fmla="*/ 118 w 236" name="T26"/>
                  <a:gd fmla="*/ 0 h 236" name="T27"/>
                  <a:gd fmla="*/ 0 w 236" name="T28"/>
                  <a:gd fmla="*/ 118 h 236" name="T29"/>
                  <a:gd fmla="*/ 118 w 236" name="T30"/>
                  <a:gd fmla="*/ 236 h 236" name="T31"/>
                  <a:gd fmla="*/ 236 w 236" name="T32"/>
                  <a:gd fmla="*/ 118 h 236" name="T33"/>
                  <a:gd fmla="*/ 118 w 236" name="T34"/>
                  <a:gd fmla="*/ 0 h 236" name="T35"/>
                  <a:gd fmla="*/ 126 w 236" name="T36"/>
                  <a:gd fmla="*/ 212 h 236" name="T37"/>
                  <a:gd fmla="*/ 128 w 236" name="T38"/>
                  <a:gd fmla="*/ 208 h 236" name="T39"/>
                  <a:gd fmla="*/ 125 w 236" name="T40"/>
                  <a:gd fmla="*/ 186 h 236" name="T41"/>
                  <a:gd fmla="*/ 105 w 236" name="T42"/>
                  <a:gd fmla="*/ 186 h 236" name="T43"/>
                  <a:gd fmla="*/ 98 w 236" name="T44"/>
                  <a:gd fmla="*/ 207 h 236" name="T45"/>
                  <a:gd fmla="*/ 102 w 236" name="T46"/>
                  <a:gd fmla="*/ 211 h 236" name="T47"/>
                  <a:gd fmla="*/ 34 w 236" name="T48"/>
                  <a:gd fmla="*/ 161 h 236" name="T49"/>
                  <a:gd fmla="*/ 44 w 236" name="T50"/>
                  <a:gd fmla="*/ 157 h 236" name="T51"/>
                  <a:gd fmla="*/ 44 w 236" name="T52"/>
                  <a:gd fmla="*/ 157 h 236" name="T53"/>
                  <a:gd fmla="*/ 81 w 236" name="T54"/>
                  <a:gd fmla="*/ 142 h 236" name="T55"/>
                  <a:gd fmla="*/ 81 w 236" name="T56"/>
                  <a:gd fmla="*/ 118 h 236" name="T57"/>
                  <a:gd fmla="*/ 55 w 236" name="T58"/>
                  <a:gd fmla="*/ 94 h 236" name="T59"/>
                  <a:gd fmla="*/ 28 w 236" name="T60"/>
                  <a:gd fmla="*/ 90 h 236" name="T61"/>
                  <a:gd fmla="*/ 84 w 236" name="T62"/>
                  <a:gd fmla="*/ 30 h 236" name="T63"/>
                  <a:gd fmla="*/ 84 w 236" name="T64"/>
                  <a:gd fmla="*/ 31 h 236" name="T65"/>
                  <a:gd fmla="*/ 102 w 236" name="T66"/>
                  <a:gd fmla="*/ 56 h 236" name="T67"/>
                  <a:gd fmla="*/ 120 w 236" name="T68"/>
                  <a:gd fmla="*/ 79 h 236" name="T69"/>
                  <a:gd fmla="*/ 131 w 236" name="T70"/>
                  <a:gd fmla="*/ 97 h 236" name="T71"/>
                  <a:gd fmla="*/ 146 w 236" name="T72"/>
                  <a:gd fmla="*/ 88 h 236" name="T73"/>
                  <a:gd fmla="*/ 177 w 236" name="T74"/>
                  <a:gd fmla="*/ 66 h 236" name="T75"/>
                  <a:gd fmla="*/ 190 w 236" name="T76"/>
                  <a:gd fmla="*/ 57 h 236" name="T77"/>
                  <a:gd fmla="*/ 212 w 236" name="T78"/>
                  <a:gd fmla="*/ 118 h 236" name="T79"/>
                  <a:gd fmla="*/ 126 w 236" name="T80"/>
                  <a:gd fmla="*/ 212 h 236"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36" w="236">
                    <a:moveTo>
                      <a:pt x="182" y="109"/>
                    </a:moveTo>
                    <a:cubicBezTo>
                      <a:pt x="172" y="107"/>
                      <a:pt x="161" y="105"/>
                      <a:pt x="157" y="103"/>
                    </a:cubicBezTo>
                    <a:cubicBezTo>
                      <a:pt x="153" y="102"/>
                      <a:pt x="143" y="101"/>
                      <a:pt x="134" y="102"/>
                    </a:cubicBezTo>
                    <a:cubicBezTo>
                      <a:pt x="125" y="103"/>
                      <a:pt x="119" y="109"/>
                      <a:pt x="120" y="114"/>
                    </a:cubicBezTo>
                    <a:cubicBezTo>
                      <a:pt x="121" y="119"/>
                      <a:pt x="120" y="126"/>
                      <a:pt x="118" y="129"/>
                    </a:cubicBezTo>
                    <a:cubicBezTo>
                      <a:pt x="117" y="132"/>
                      <a:pt x="118" y="138"/>
                      <a:pt x="122" y="141"/>
                    </a:cubicBezTo>
                    <a:cubicBezTo>
                      <a:pt x="127" y="144"/>
                      <a:pt x="132" y="151"/>
                      <a:pt x="135" y="156"/>
                    </a:cubicBezTo>
                    <a:cubicBezTo>
                      <a:pt x="138" y="162"/>
                      <a:pt x="140" y="175"/>
                      <a:pt x="139" y="185"/>
                    </a:cubicBezTo>
                    <a:cubicBezTo>
                      <a:pt x="139" y="195"/>
                      <a:pt x="145" y="201"/>
                      <a:pt x="152" y="198"/>
                    </a:cubicBezTo>
                    <a:cubicBezTo>
                      <a:pt x="160" y="195"/>
                      <a:pt x="167" y="187"/>
                      <a:pt x="169" y="180"/>
                    </a:cubicBezTo>
                    <a:cubicBezTo>
                      <a:pt x="171" y="174"/>
                      <a:pt x="179" y="160"/>
                      <a:pt x="187" y="150"/>
                    </a:cubicBezTo>
                    <a:cubicBezTo>
                      <a:pt x="195" y="140"/>
                      <a:pt x="201" y="127"/>
                      <a:pt x="200" y="122"/>
                    </a:cubicBezTo>
                    <a:cubicBezTo>
                      <a:pt x="200" y="116"/>
                      <a:pt x="191" y="111"/>
                      <a:pt x="182" y="109"/>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26" y="212"/>
                    </a:moveTo>
                    <a:cubicBezTo>
                      <a:pt x="127" y="211"/>
                      <a:pt x="128" y="209"/>
                      <a:pt x="128" y="208"/>
                    </a:cubicBezTo>
                    <a:cubicBezTo>
                      <a:pt x="130" y="201"/>
                      <a:pt x="128" y="191"/>
                      <a:pt x="125" y="186"/>
                    </a:cubicBezTo>
                    <a:cubicBezTo>
                      <a:pt x="121" y="181"/>
                      <a:pt x="112" y="181"/>
                      <a:pt x="105" y="186"/>
                    </a:cubicBezTo>
                    <a:cubicBezTo>
                      <a:pt x="97" y="191"/>
                      <a:pt x="94" y="200"/>
                      <a:pt x="98" y="207"/>
                    </a:cubicBezTo>
                    <a:cubicBezTo>
                      <a:pt x="99" y="208"/>
                      <a:pt x="100" y="210"/>
                      <a:pt x="102" y="211"/>
                    </a:cubicBezTo>
                    <a:cubicBezTo>
                      <a:pt x="72" y="206"/>
                      <a:pt x="47" y="187"/>
                      <a:pt x="34" y="161"/>
                    </a:cubicBezTo>
                    <a:cubicBezTo>
                      <a:pt x="37" y="161"/>
                      <a:pt x="40" y="159"/>
                      <a:pt x="44" y="157"/>
                    </a:cubicBezTo>
                    <a:cubicBezTo>
                      <a:pt x="44" y="157"/>
                      <a:pt x="44" y="157"/>
                      <a:pt x="44" y="157"/>
                    </a:cubicBezTo>
                    <a:cubicBezTo>
                      <a:pt x="57" y="148"/>
                      <a:pt x="74" y="141"/>
                      <a:pt x="81" y="142"/>
                    </a:cubicBezTo>
                    <a:cubicBezTo>
                      <a:pt x="89" y="142"/>
                      <a:pt x="89" y="131"/>
                      <a:pt x="81" y="118"/>
                    </a:cubicBezTo>
                    <a:cubicBezTo>
                      <a:pt x="74" y="105"/>
                      <a:pt x="62" y="94"/>
                      <a:pt x="55" y="94"/>
                    </a:cubicBezTo>
                    <a:cubicBezTo>
                      <a:pt x="48" y="94"/>
                      <a:pt x="36" y="92"/>
                      <a:pt x="28" y="90"/>
                    </a:cubicBezTo>
                    <a:cubicBezTo>
                      <a:pt x="37" y="62"/>
                      <a:pt x="58" y="41"/>
                      <a:pt x="84" y="30"/>
                    </a:cubicBezTo>
                    <a:cubicBezTo>
                      <a:pt x="84" y="31"/>
                      <a:pt x="84" y="31"/>
                      <a:pt x="84" y="31"/>
                    </a:cubicBezTo>
                    <a:cubicBezTo>
                      <a:pt x="86" y="39"/>
                      <a:pt x="95" y="50"/>
                      <a:pt x="102" y="56"/>
                    </a:cubicBezTo>
                    <a:cubicBezTo>
                      <a:pt x="110" y="62"/>
                      <a:pt x="118" y="72"/>
                      <a:pt x="120" y="79"/>
                    </a:cubicBezTo>
                    <a:cubicBezTo>
                      <a:pt x="122" y="85"/>
                      <a:pt x="127" y="93"/>
                      <a:pt x="131" y="97"/>
                    </a:cubicBezTo>
                    <a:cubicBezTo>
                      <a:pt x="136" y="100"/>
                      <a:pt x="142" y="96"/>
                      <a:pt x="146" y="88"/>
                    </a:cubicBezTo>
                    <a:cubicBezTo>
                      <a:pt x="150" y="80"/>
                      <a:pt x="164" y="70"/>
                      <a:pt x="177" y="66"/>
                    </a:cubicBezTo>
                    <a:cubicBezTo>
                      <a:pt x="183" y="64"/>
                      <a:pt x="187" y="61"/>
                      <a:pt x="190" y="57"/>
                    </a:cubicBezTo>
                    <a:cubicBezTo>
                      <a:pt x="204" y="74"/>
                      <a:pt x="212" y="95"/>
                      <a:pt x="212" y="118"/>
                    </a:cubicBezTo>
                    <a:cubicBezTo>
                      <a:pt x="212" y="168"/>
                      <a:pt x="174" y="208"/>
                      <a:pt x="126" y="212"/>
                    </a:cubicBezTo>
                    <a:close/>
                  </a:path>
                </a:pathLst>
              </a:custGeom>
              <a:solidFill>
                <a:schemeClr val="accent1"/>
              </a:solidFill>
              <a:ln>
                <a:noFill/>
              </a:ln>
              <a:extLst/>
            </p:spPr>
            <p:txBody>
              <a:bodyPr anchor="ctr"/>
              <a:lstStyle/>
              <a:p>
                <a:pPr algn="ctr"/>
                <a:endParaRPr/>
              </a:p>
            </p:txBody>
          </p:sp>
        </p:grpSp>
        <p:grpSp>
          <p:nvGrpSpPr>
            <p:cNvPr id="9" name="Group 1"/>
            <p:cNvGrpSpPr/>
            <p:nvPr/>
          </p:nvGrpSpPr>
          <p:grpSpPr>
            <a:xfrm>
              <a:off x="4699675" y="2018724"/>
              <a:ext cx="2792660" cy="2826553"/>
              <a:chOff x="1365304" y="1322527"/>
              <a:chExt cx="2604722" cy="2636334"/>
            </a:xfrm>
          </p:grpSpPr>
          <p:grpSp>
            <p:nvGrpSpPr>
              <p:cNvPr id="37" name="Group 99"/>
              <p:cNvGrpSpPr/>
              <p:nvPr/>
            </p:nvGrpSpPr>
            <p:grpSpPr>
              <a:xfrm>
                <a:off x="1365304" y="1322527"/>
                <a:ext cx="2604722" cy="2636334"/>
                <a:chOff x="4951411" y="1311276"/>
                <a:chExt cx="4184652" cy="4235449"/>
              </a:xfrm>
            </p:grpSpPr>
            <p:sp>
              <p:nvSpPr>
                <p:cNvPr id="41" name="is1ide-Straight Connector 100"/>
                <p:cNvSpPr/>
                <p:nvPr/>
              </p:nvSpPr>
              <p:spPr bwMode="auto">
                <a:xfrm flipH="1" flipV="1">
                  <a:off x="6943725" y="1311276"/>
                  <a:ext cx="1130300" cy="266700"/>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42" name="is1ide-Freeform: Shape 101"/>
                <p:cNvSpPr/>
                <p:nvPr/>
              </p:nvSpPr>
              <p:spPr bwMode="auto">
                <a:xfrm>
                  <a:off x="8074025" y="1577976"/>
                  <a:ext cx="1062038" cy="1800225"/>
                </a:xfrm>
                <a:custGeom>
                  <a:gdLst>
                    <a:gd fmla="*/ 669 w 669" name="T0"/>
                    <a:gd fmla="*/ 1134 h 1134" name="T1"/>
                    <a:gd fmla="*/ 591 w 669" name="T2"/>
                    <a:gd fmla="*/ 550 h 1134" name="T3"/>
                    <a:gd fmla="*/ 0 w 669" name="T4"/>
                    <a:gd fmla="*/ 0 h 1134" name="T5"/>
                  </a:gdLst>
                  <a:cxnLst>
                    <a:cxn ang="0">
                      <a:pos x="T0" y="T1"/>
                    </a:cxn>
                    <a:cxn ang="0">
                      <a:pos x="T2" y="T3"/>
                    </a:cxn>
                    <a:cxn ang="0">
                      <a:pos x="T4" y="T5"/>
                    </a:cxn>
                  </a:cxnLst>
                  <a:rect b="b" l="0" r="r" t="0"/>
                  <a:pathLst>
                    <a:path h="1134" w="669">
                      <a:moveTo>
                        <a:pt x="669" y="1134"/>
                      </a:moveTo>
                      <a:lnTo>
                        <a:pt x="591" y="550"/>
                      </a:lnTo>
                      <a:lnTo>
                        <a:pt x="0" y="0"/>
                      </a:lnTo>
                    </a:path>
                  </a:pathLst>
                </a:custGeom>
                <a:noFill/>
                <a:ln w="12700">
                  <a:solidFill>
                    <a:schemeClr val="bg1">
                      <a:lumMod val="65000"/>
                      <a:alpha val="54000"/>
                    </a:schemeClr>
                  </a:solidFill>
                  <a:prstDash val="solid"/>
                  <a:round/>
                  <a:headEnd len="sm" type="oval" w="sm"/>
                  <a:tailEnd len="sm" type="oval" w="sm"/>
                </a:ln>
                <a:extLst>
                  <a:ext uri="{909E8E84-426E-40DD-AFC4-6F175D3DCCD1}">
                    <a14:hiddenFill>
                      <a:solidFill>
                        <a:srgbClr val="FFFFFF"/>
                      </a:solidFill>
                    </a14:hiddenFill>
                  </a:ext>
                </a:extLst>
              </p:spPr>
              <p:txBody>
                <a:bodyPr anchor="ctr"/>
                <a:lstStyle/>
                <a:p>
                  <a:pPr algn="ctr"/>
                  <a:endParaRPr/>
                </a:p>
              </p:txBody>
            </p:sp>
            <p:sp>
              <p:nvSpPr>
                <p:cNvPr id="43" name="is1ide-Freeform: Shape 102"/>
                <p:cNvSpPr/>
                <p:nvPr/>
              </p:nvSpPr>
              <p:spPr bwMode="auto">
                <a:xfrm>
                  <a:off x="6048374" y="3378201"/>
                  <a:ext cx="3087688" cy="2168524"/>
                </a:xfrm>
                <a:custGeom>
                  <a:gdLst>
                    <a:gd fmla="*/ 0 w 1945" name="T0"/>
                    <a:gd fmla="*/ 1276 h 1366" name="T1"/>
                    <a:gd fmla="*/ 830 w 1945" name="T2"/>
                    <a:gd fmla="*/ 1366 h 1366" name="T3"/>
                    <a:gd fmla="*/ 1305 w 1945" name="T4"/>
                    <a:gd fmla="*/ 1162 h 1366" name="T5"/>
                    <a:gd fmla="*/ 1804 w 1945" name="T6"/>
                    <a:gd fmla="*/ 737 h 1366" name="T7"/>
                    <a:gd fmla="*/ 1945 w 1945" name="T8"/>
                    <a:gd fmla="*/ 0 h 1366" name="T9"/>
                  </a:gdLst>
                  <a:cxnLst>
                    <a:cxn ang="0">
                      <a:pos x="T0" y="T1"/>
                    </a:cxn>
                    <a:cxn ang="0">
                      <a:pos x="T2" y="T3"/>
                    </a:cxn>
                    <a:cxn ang="0">
                      <a:pos x="T4" y="T5"/>
                    </a:cxn>
                    <a:cxn ang="0">
                      <a:pos x="T6" y="T7"/>
                    </a:cxn>
                    <a:cxn ang="0">
                      <a:pos x="T8" y="T9"/>
                    </a:cxn>
                  </a:cxnLst>
                  <a:rect b="b" l="0" r="r" t="0"/>
                  <a:pathLst>
                    <a:path h="1366" w="1945">
                      <a:moveTo>
                        <a:pt x="0" y="1276"/>
                      </a:moveTo>
                      <a:lnTo>
                        <a:pt x="830" y="1366"/>
                      </a:lnTo>
                      <a:lnTo>
                        <a:pt x="1305" y="1162"/>
                      </a:lnTo>
                      <a:lnTo>
                        <a:pt x="1804" y="737"/>
                      </a:lnTo>
                      <a:lnTo>
                        <a:pt x="1945" y="0"/>
                      </a:lnTo>
                    </a:path>
                  </a:pathLst>
                </a:custGeom>
                <a:noFill/>
                <a:ln w="12700">
                  <a:solidFill>
                    <a:schemeClr val="bg1">
                      <a:lumMod val="65000"/>
                      <a:alpha val="54000"/>
                    </a:schemeClr>
                  </a:solidFill>
                  <a:prstDash val="solid"/>
                  <a:round/>
                  <a:headEnd len="sm" type="none" w="sm"/>
                  <a:tailEnd len="sm" type="none" w="sm"/>
                </a:ln>
                <a:extLst>
                  <a:ext uri="{909E8E84-426E-40DD-AFC4-6F175D3DCCD1}">
                    <a14:hiddenFill>
                      <a:solidFill>
                        <a:srgbClr val="FFFFFF"/>
                      </a:solidFill>
                    </a14:hiddenFill>
                  </a:ext>
                </a:extLst>
              </p:spPr>
              <p:txBody>
                <a:bodyPr anchor="ctr"/>
                <a:lstStyle/>
                <a:p>
                  <a:pPr algn="ctr"/>
                  <a:endParaRPr/>
                </a:p>
              </p:txBody>
            </p:sp>
            <p:sp>
              <p:nvSpPr>
                <p:cNvPr id="44" name="is1ide-Straight Connector 103"/>
                <p:cNvSpPr/>
                <p:nvPr/>
              </p:nvSpPr>
              <p:spPr bwMode="auto">
                <a:xfrm>
                  <a:off x="5118100" y="4216401"/>
                  <a:ext cx="930275" cy="1187450"/>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45" name="is1ide-Freeform: Shape 104"/>
                <p:cNvSpPr/>
                <p:nvPr/>
              </p:nvSpPr>
              <p:spPr bwMode="auto">
                <a:xfrm>
                  <a:off x="4951411" y="2489105"/>
                  <a:ext cx="166691" cy="1727299"/>
                </a:xfrm>
                <a:custGeom>
                  <a:gdLst>
                    <a:gd fmla="*/ 609 w 609" name="T0"/>
                    <a:gd fmla="*/ 0 h 1611" name="T1"/>
                    <a:gd fmla="*/ 592 w 609" name="T2"/>
                    <a:gd fmla="*/ 5 h 1611" name="T3"/>
                    <a:gd fmla="*/ 313 w 609" name="T4"/>
                    <a:gd fmla="*/ 392 h 1611" name="T5"/>
                    <a:gd fmla="*/ 52 w 609" name="T6"/>
                    <a:gd fmla="*/ 523 h 1611" name="T7"/>
                    <a:gd fmla="*/ 0 w 609" name="T8"/>
                    <a:gd fmla="*/ 1132 h 1611" name="T9"/>
                    <a:gd fmla="*/ 105 w 609" name="T10"/>
                    <a:gd fmla="*/ 1611 h 1611" name="T11"/>
                    <a:gd fmla="*/ 1663 w 3355" name="connsiteX0"/>
                    <a:gd fmla="*/ 0 h 8925" name="connsiteY0"/>
                    <a:gd fmla="*/ 0 w 3355" name="connsiteX1"/>
                    <a:gd fmla="*/ 4997 h 8925" name="connsiteY1"/>
                    <a:gd fmla="*/ 3355 w 3355" name="connsiteX2"/>
                    <a:gd fmla="*/ 8925 h 8925" name="connsiteY2"/>
                    <a:gd fmla="*/ 1721 w 5130" name="connsiteX3"/>
                    <a:gd fmla="*/ 8757 h 8757" name="connsiteY3"/>
                    <a:gd fmla="*/ 1340 w 7785" name="connsiteX4"/>
                    <a:gd fmla="*/ 9572 h 9572" name="connsiteY4"/>
                    <a:gd fmla="*/ 1724 w 12868" name="connsiteX5"/>
                    <a:gd fmla="*/ 9028 h 9028" name="connsiteY5"/>
                  </a:gdLst>
                  <a:cxnLst>
                    <a:cxn ang="0">
                      <a:pos x="connsiteX0" y="connsiteY0"/>
                    </a:cxn>
                    <a:cxn ang="0">
                      <a:pos x="connsiteX1" y="connsiteY1"/>
                    </a:cxn>
                    <a:cxn ang="0">
                      <a:pos x="connsiteX2" y="connsiteY2"/>
                    </a:cxn>
                  </a:cxnLst>
                  <a:rect b="b" l="l" r="r" t="t"/>
                  <a:pathLst>
                    <a:path h="8925" w="3355">
                      <a:moveTo>
                        <a:pt x="1663" y="0"/>
                      </a:moveTo>
                      <a:lnTo>
                        <a:pt x="0" y="4997"/>
                      </a:lnTo>
                      <a:lnTo>
                        <a:pt x="3355" y="8925"/>
                      </a:lnTo>
                    </a:path>
                  </a:pathLst>
                </a:custGeom>
                <a:noFill/>
                <a:ln w="12700">
                  <a:solidFill>
                    <a:schemeClr val="bg1">
                      <a:lumMod val="65000"/>
                      <a:alpha val="54000"/>
                    </a:schemeClr>
                  </a:solidFill>
                  <a:prstDash val="solid"/>
                  <a:round/>
                  <a:headEnd len="sm" type="none" w="sm"/>
                  <a:tailEnd len="sm" type="none" w="sm"/>
                </a:ln>
                <a:extLst>
                  <a:ext uri="{909E8E84-426E-40DD-AFC4-6F175D3DCCD1}">
                    <a14:hiddenFill>
                      <a:solidFill>
                        <a:srgbClr val="FFFFFF"/>
                      </a:solidFill>
                    </a14:hiddenFill>
                  </a:ext>
                </a:extLst>
              </p:spPr>
              <p:txBody>
                <a:bodyPr anchor="ctr"/>
                <a:lstStyle/>
                <a:p>
                  <a:pPr algn="ctr"/>
                  <a:endParaRPr/>
                </a:p>
              </p:txBody>
            </p:sp>
            <p:sp>
              <p:nvSpPr>
                <p:cNvPr id="46" name="is1ide-Straight Connector 105"/>
                <p:cNvSpPr/>
                <p:nvPr/>
              </p:nvSpPr>
              <p:spPr bwMode="auto">
                <a:xfrm flipH="1">
                  <a:off x="5918200" y="1311276"/>
                  <a:ext cx="1025525" cy="347663"/>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47" name="is1ide-Freeform: Shape 106"/>
                <p:cNvSpPr/>
                <p:nvPr/>
              </p:nvSpPr>
              <p:spPr bwMode="auto">
                <a:xfrm>
                  <a:off x="5919695" y="1547849"/>
                  <a:ext cx="2159653" cy="120556"/>
                </a:xfrm>
                <a:custGeom>
                  <a:gdLst>
                    <a:gd fmla="*/ 0 w 1375" name="T0"/>
                    <a:gd fmla="*/ 69 h 119" name="T1"/>
                    <a:gd fmla="*/ 0 w 1375" name="T2"/>
                    <a:gd fmla="*/ 69 h 119" name="T3"/>
                    <a:gd fmla="*/ 681 w 1375" name="T4"/>
                    <a:gd fmla="*/ 0 h 119" name="T5"/>
                    <a:gd fmla="*/ 681 w 1375" name="T6"/>
                    <a:gd fmla="*/ 0 h 119" name="T7"/>
                    <a:gd fmla="*/ 1375 w 1375" name="T8"/>
                    <a:gd fmla="*/ 13 h 119" name="T9"/>
                    <a:gd fmla="*/ 1279 w 1375" name="T10"/>
                    <a:gd fmla="*/ 119 h 119" name="T11"/>
                    <a:gd fmla="*/ 0 w 10000" name="connsiteX0"/>
                    <a:gd fmla="*/ 5798 h 5798" name="connsiteY0"/>
                    <a:gd fmla="*/ 0 w 10000" name="connsiteX1"/>
                    <a:gd fmla="*/ 5798 h 5798" name="connsiteY1"/>
                    <a:gd fmla="*/ 4953 w 10000" name="connsiteX2"/>
                    <a:gd fmla="*/ 0 h 5798" name="connsiteY2"/>
                    <a:gd fmla="*/ 4953 w 10000" name="connsiteX3"/>
                    <a:gd fmla="*/ 0 h 5798" name="connsiteY3"/>
                    <a:gd fmla="*/ 10000 w 10000" name="connsiteX4"/>
                    <a:gd fmla="*/ 1092 h 5798" name="connsiteY4"/>
                    <a:gd fmla="*/ 9413 w 10000" name="connsiteX5"/>
                    <a:gd fmla="*/ 12759 h 12759" name="connsiteY5"/>
                  </a:gdLst>
                  <a:cxnLst>
                    <a:cxn ang="0">
                      <a:pos x="connsiteX0" y="connsiteY0"/>
                    </a:cxn>
                    <a:cxn ang="0">
                      <a:pos x="connsiteX1" y="connsiteY1"/>
                    </a:cxn>
                    <a:cxn ang="0">
                      <a:pos x="connsiteX2" y="connsiteY2"/>
                    </a:cxn>
                    <a:cxn ang="0">
                      <a:pos x="connsiteX3" y="connsiteY3"/>
                    </a:cxn>
                    <a:cxn ang="0">
                      <a:pos x="connsiteX4" y="connsiteY4"/>
                    </a:cxn>
                  </a:cxnLst>
                  <a:rect b="b" l="l" r="r" t="t"/>
                  <a:pathLst>
                    <a:path h="5798" w="10000">
                      <a:moveTo>
                        <a:pt x="0" y="5798"/>
                      </a:moveTo>
                      <a:lnTo>
                        <a:pt x="0" y="5798"/>
                      </a:lnTo>
                      <a:lnTo>
                        <a:pt x="4953" y="0"/>
                      </a:lnTo>
                      <a:lnTo>
                        <a:pt x="4953" y="0"/>
                      </a:lnTo>
                      <a:lnTo>
                        <a:pt x="10000" y="1092"/>
                      </a:lnTo>
                    </a:path>
                  </a:pathLst>
                </a:custGeom>
                <a:noFill/>
                <a:ln w="12700">
                  <a:solidFill>
                    <a:schemeClr val="bg1">
                      <a:lumMod val="65000"/>
                      <a:alpha val="54000"/>
                    </a:schemeClr>
                  </a:solidFill>
                  <a:prstDash val="solid"/>
                  <a:round/>
                  <a:headEnd len="sm" type="none" w="sm"/>
                  <a:tailEnd len="sm" type="none" w="sm"/>
                </a:ln>
                <a:extLst>
                  <a:ext uri="{909E8E84-426E-40DD-AFC4-6F175D3DCCD1}">
                    <a14:hiddenFill>
                      <a:solidFill>
                        <a:srgbClr val="FFFFFF"/>
                      </a:solidFill>
                    </a14:hiddenFill>
                  </a:ext>
                </a:extLst>
              </p:spPr>
              <p:txBody>
                <a:bodyPr anchor="ctr"/>
                <a:lstStyle/>
                <a:p>
                  <a:pPr algn="ctr"/>
                  <a:endParaRPr/>
                </a:p>
              </p:txBody>
            </p:sp>
            <p:sp>
              <p:nvSpPr>
                <p:cNvPr id="48" name="is1ide-Freeform: Shape 107"/>
                <p:cNvSpPr/>
                <p:nvPr/>
              </p:nvSpPr>
              <p:spPr bwMode="auto">
                <a:xfrm>
                  <a:off x="5765799" y="3549651"/>
                  <a:ext cx="282575" cy="1854200"/>
                </a:xfrm>
                <a:custGeom>
                  <a:gdLst>
                    <a:gd fmla="*/ 0 w 178" name="T0"/>
                    <a:gd fmla="*/ 0 h 1168" name="T1"/>
                    <a:gd fmla="*/ 144 w 178" name="T2"/>
                    <a:gd fmla="*/ 792 h 1168" name="T3"/>
                    <a:gd fmla="*/ 178 w 178" name="T4"/>
                    <a:gd fmla="*/ 1168 h 1168" name="T5"/>
                  </a:gdLst>
                  <a:cxnLst>
                    <a:cxn ang="0">
                      <a:pos x="T0" y="T1"/>
                    </a:cxn>
                    <a:cxn ang="0">
                      <a:pos x="T2" y="T3"/>
                    </a:cxn>
                    <a:cxn ang="0">
                      <a:pos x="T4" y="T5"/>
                    </a:cxn>
                  </a:cxnLst>
                  <a:rect b="b" l="0" r="r" t="0"/>
                  <a:pathLst>
                    <a:path h="1168" w="178">
                      <a:moveTo>
                        <a:pt x="0" y="0"/>
                      </a:moveTo>
                      <a:lnTo>
                        <a:pt x="144" y="792"/>
                      </a:lnTo>
                      <a:lnTo>
                        <a:pt x="178" y="1168"/>
                      </a:lnTo>
                    </a:path>
                  </a:pathLst>
                </a:custGeom>
                <a:noFill/>
                <a:ln w="12700">
                  <a:solidFill>
                    <a:schemeClr val="bg1">
                      <a:lumMod val="65000"/>
                      <a:alpha val="54000"/>
                    </a:schemeClr>
                  </a:solidFill>
                  <a:prstDash val="solid"/>
                  <a:round/>
                  <a:headEnd len="sm" type="none" w="sm"/>
                  <a:tailEnd len="sm" type="none" w="sm"/>
                </a:ln>
                <a:extLst>
                  <a:ext uri="{909E8E84-426E-40DD-AFC4-6F175D3DCCD1}">
                    <a14:hiddenFill>
                      <a:solidFill>
                        <a:srgbClr val="FFFFFF"/>
                      </a:solidFill>
                    </a14:hiddenFill>
                  </a:ext>
                </a:extLst>
              </p:spPr>
              <p:txBody>
                <a:bodyPr anchor="ctr"/>
                <a:lstStyle/>
                <a:p>
                  <a:pPr algn="ctr"/>
                  <a:endParaRPr/>
                </a:p>
              </p:txBody>
            </p:sp>
            <p:sp>
              <p:nvSpPr>
                <p:cNvPr id="49" name="is1ide-Freeform: Shape 108"/>
                <p:cNvSpPr/>
                <p:nvPr/>
              </p:nvSpPr>
              <p:spPr bwMode="auto">
                <a:xfrm>
                  <a:off x="5765799" y="1666876"/>
                  <a:ext cx="209550" cy="1882775"/>
                </a:xfrm>
                <a:custGeom>
                  <a:gdLst>
                    <a:gd fmla="*/ 79 w 132" name="T0"/>
                    <a:gd fmla="*/ 0 h 1186" name="T1"/>
                    <a:gd fmla="*/ 132 w 132" name="T2"/>
                    <a:gd fmla="*/ 368 h 1186" name="T3"/>
                    <a:gd fmla="*/ 0 w 132" name="T4"/>
                    <a:gd fmla="*/ 1186 h 1186" name="T5"/>
                  </a:gdLst>
                  <a:cxnLst>
                    <a:cxn ang="0">
                      <a:pos x="T0" y="T1"/>
                    </a:cxn>
                    <a:cxn ang="0">
                      <a:pos x="T2" y="T3"/>
                    </a:cxn>
                    <a:cxn ang="0">
                      <a:pos x="T4" y="T5"/>
                    </a:cxn>
                  </a:cxnLst>
                  <a:rect b="b" l="0" r="r" t="0"/>
                  <a:pathLst>
                    <a:path h="1186" w="132">
                      <a:moveTo>
                        <a:pt x="79" y="0"/>
                      </a:moveTo>
                      <a:lnTo>
                        <a:pt x="132" y="368"/>
                      </a:lnTo>
                      <a:lnTo>
                        <a:pt x="0" y="1186"/>
                      </a:lnTo>
                    </a:path>
                  </a:pathLst>
                </a:custGeom>
                <a:noFill/>
                <a:ln w="12700">
                  <a:solidFill>
                    <a:schemeClr val="bg1">
                      <a:lumMod val="65000"/>
                      <a:alpha val="54000"/>
                    </a:schemeClr>
                  </a:solidFill>
                  <a:prstDash val="solid"/>
                  <a:round/>
                  <a:headEnd len="sm" type="none" w="sm"/>
                  <a:tailEnd len="sm" type="oval" w="sm"/>
                </a:ln>
                <a:extLst>
                  <a:ext uri="{909E8E84-426E-40DD-AFC4-6F175D3DCCD1}">
                    <a14:hiddenFill>
                      <a:solidFill>
                        <a:srgbClr val="FFFFFF"/>
                      </a:solidFill>
                    </a14:hiddenFill>
                  </a:ext>
                </a:extLst>
              </p:spPr>
              <p:txBody>
                <a:bodyPr anchor="ctr"/>
                <a:lstStyle/>
                <a:p>
                  <a:pPr algn="ctr"/>
                  <a:endParaRPr/>
                </a:p>
              </p:txBody>
            </p:sp>
            <p:sp>
              <p:nvSpPr>
                <p:cNvPr id="50" name="is1ide-Freeform: Shape 109"/>
                <p:cNvSpPr/>
                <p:nvPr/>
              </p:nvSpPr>
              <p:spPr bwMode="auto">
                <a:xfrm>
                  <a:off x="6889749" y="4346575"/>
                  <a:ext cx="476270" cy="1200150"/>
                </a:xfrm>
                <a:custGeom>
                  <a:gdLst>
                    <a:gd fmla="*/ 0 w 398" name="T0"/>
                    <a:gd fmla="*/ 0 h 756" name="T1"/>
                    <a:gd fmla="*/ 219 w 398" name="T2"/>
                    <a:gd fmla="*/ 591 h 756" name="T3"/>
                    <a:gd fmla="*/ 300 w 398" name="T4"/>
                    <a:gd fmla="*/ 756 h 756" name="T5"/>
                    <a:gd fmla="*/ 398 w 398" name="T6"/>
                    <a:gd fmla="*/ 595 h 756" name="T7"/>
                    <a:gd fmla="*/ 0 w 7538" name="connsiteX0"/>
                    <a:gd fmla="*/ 0 h 10000" name="connsiteY0"/>
                    <a:gd fmla="*/ 5503 w 7538" name="connsiteX1"/>
                    <a:gd fmla="*/ 7817 h 10000" name="connsiteY1"/>
                    <a:gd fmla="*/ 7538 w 7538" name="connsiteX2"/>
                    <a:gd fmla="*/ 10000 h 10000" name="connsiteY2"/>
                    <a:gd fmla="*/ 13102 w 13102" name="connsiteX3"/>
                    <a:gd fmla="*/ 9384 h 10000" name="connsiteY3"/>
                  </a:gdLst>
                  <a:cxnLst>
                    <a:cxn ang="0">
                      <a:pos x="connsiteX0" y="connsiteY0"/>
                    </a:cxn>
                    <a:cxn ang="0">
                      <a:pos x="connsiteX1" y="connsiteY1"/>
                    </a:cxn>
                    <a:cxn ang="0">
                      <a:pos x="connsiteX2" y="connsiteY2"/>
                    </a:cxn>
                  </a:cxnLst>
                  <a:rect b="b" l="l" r="r" t="t"/>
                  <a:pathLst>
                    <a:path h="10000" w="7538">
                      <a:moveTo>
                        <a:pt x="0" y="0"/>
                      </a:moveTo>
                      <a:lnTo>
                        <a:pt x="5503" y="7817"/>
                      </a:lnTo>
                      <a:lnTo>
                        <a:pt x="7538" y="10000"/>
                      </a:lnTo>
                    </a:path>
                  </a:pathLst>
                </a:custGeom>
                <a:noFill/>
                <a:ln w="12700">
                  <a:solidFill>
                    <a:schemeClr val="bg1">
                      <a:lumMod val="65000"/>
                      <a:alpha val="54000"/>
                    </a:schemeClr>
                  </a:solidFill>
                  <a:prstDash val="solid"/>
                  <a:round/>
                  <a:headEnd len="sm" type="oval" w="sm"/>
                  <a:tailEnd len="sm" type="none" w="sm"/>
                </a:ln>
                <a:extLst>
                  <a:ext uri="{909E8E84-426E-40DD-AFC4-6F175D3DCCD1}">
                    <a14:hiddenFill>
                      <a:solidFill>
                        <a:srgbClr val="FFFFFF"/>
                      </a:solidFill>
                    </a14:hiddenFill>
                  </a:ext>
                </a:extLst>
              </p:spPr>
              <p:txBody>
                <a:bodyPr anchor="ctr"/>
                <a:lstStyle/>
                <a:p>
                  <a:pPr algn="ctr"/>
                  <a:endParaRPr/>
                </a:p>
              </p:txBody>
            </p:sp>
            <p:sp>
              <p:nvSpPr>
                <p:cNvPr id="51" name="is1ide-Freeform: Shape 110"/>
                <p:cNvSpPr/>
                <p:nvPr/>
              </p:nvSpPr>
              <p:spPr bwMode="auto">
                <a:xfrm>
                  <a:off x="6889750" y="1557339"/>
                  <a:ext cx="523875" cy="2789238"/>
                </a:xfrm>
                <a:custGeom>
                  <a:gdLst>
                    <a:gd fmla="*/ 52 w 330" name="T0"/>
                    <a:gd fmla="*/ 0 h 1757" name="T1"/>
                    <a:gd fmla="*/ 330 w 330" name="T2"/>
                    <a:gd fmla="*/ 664 h 1757" name="T3"/>
                    <a:gd fmla="*/ 0 w 330" name="T4"/>
                    <a:gd fmla="*/ 1757 h 1757" name="T5"/>
                  </a:gdLst>
                  <a:cxnLst>
                    <a:cxn ang="0">
                      <a:pos x="T0" y="T1"/>
                    </a:cxn>
                    <a:cxn ang="0">
                      <a:pos x="T2" y="T3"/>
                    </a:cxn>
                    <a:cxn ang="0">
                      <a:pos x="T4" y="T5"/>
                    </a:cxn>
                  </a:cxnLst>
                  <a:rect b="b" l="0" r="r" t="0"/>
                  <a:pathLst>
                    <a:path h="1756" w="330">
                      <a:moveTo>
                        <a:pt x="52" y="0"/>
                      </a:moveTo>
                      <a:lnTo>
                        <a:pt x="330" y="664"/>
                      </a:lnTo>
                      <a:lnTo>
                        <a:pt x="0" y="1757"/>
                      </a:lnTo>
                    </a:path>
                  </a:pathLst>
                </a:custGeom>
                <a:noFill/>
                <a:ln w="12700">
                  <a:solidFill>
                    <a:schemeClr val="bg1">
                      <a:lumMod val="65000"/>
                      <a:alpha val="54000"/>
                    </a:schemeClr>
                  </a:solidFill>
                  <a:prstDash val="solid"/>
                  <a:round/>
                  <a:headEnd len="sm" type="oval" w="sm"/>
                  <a:tailEnd len="sm" type="oval" w="sm"/>
                </a:ln>
                <a:extLst>
                  <a:ext uri="{909E8E84-426E-40DD-AFC4-6F175D3DCCD1}">
                    <a14:hiddenFill>
                      <a:solidFill>
                        <a:srgbClr val="FFFFFF"/>
                      </a:solidFill>
                    </a14:hiddenFill>
                  </a:ext>
                </a:extLst>
              </p:spPr>
              <p:txBody>
                <a:bodyPr anchor="ctr"/>
                <a:lstStyle/>
                <a:p>
                  <a:pPr algn="ctr"/>
                  <a:endParaRPr/>
                </a:p>
              </p:txBody>
            </p:sp>
            <p:sp>
              <p:nvSpPr>
                <p:cNvPr id="52" name="is1ide-Straight Connector 111"/>
                <p:cNvSpPr/>
                <p:nvPr/>
              </p:nvSpPr>
              <p:spPr bwMode="auto">
                <a:xfrm>
                  <a:off x="6943725" y="1311276"/>
                  <a:ext cx="28575" cy="246063"/>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53" name="is1ide-Straight Connector 112"/>
                <p:cNvSpPr/>
                <p:nvPr/>
              </p:nvSpPr>
              <p:spPr bwMode="auto">
                <a:xfrm flipH="1">
                  <a:off x="5033963" y="1657222"/>
                  <a:ext cx="874730" cy="831979"/>
                </a:xfrm>
                <a:prstGeom prst="line">
                  <a:avLst/>
                </a:prstGeom>
                <a:noFill/>
                <a:ln w="12700">
                  <a:solidFill>
                    <a:schemeClr val="bg1">
                      <a:lumMod val="65000"/>
                      <a:alpha val="54000"/>
                    </a:schemeClr>
                  </a:solidFill>
                  <a:prstDash val="solid"/>
                  <a:round/>
                  <a:headEnd len="sm" type="none" w="sm"/>
                  <a:tailEnd len="sm" type="none" w="sm"/>
                </a:ln>
                <a:extLst>
                  <a:ext uri="{909E8E84-426E-40DD-AFC4-6F175D3DCCD1}">
                    <a14:hiddenFill>
                      <a:noFill/>
                    </a14:hiddenFill>
                  </a:ext>
                </a:extLst>
              </p:spPr>
              <p:txBody>
                <a:bodyPr anchor="ctr"/>
                <a:lstStyle/>
                <a:p>
                  <a:pPr algn="ctr"/>
                  <a:endParaRPr/>
                </a:p>
              </p:txBody>
            </p:sp>
            <p:sp>
              <p:nvSpPr>
                <p:cNvPr id="54" name="is1ide-Straight Connector 113"/>
                <p:cNvSpPr/>
                <p:nvPr/>
              </p:nvSpPr>
              <p:spPr bwMode="auto">
                <a:xfrm flipH="1" flipV="1">
                  <a:off x="8888413" y="3265489"/>
                  <a:ext cx="247650" cy="112713"/>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55" name="is1ide-Straight Connector 114"/>
                <p:cNvSpPr/>
                <p:nvPr/>
              </p:nvSpPr>
              <p:spPr bwMode="auto">
                <a:xfrm flipH="1" flipV="1">
                  <a:off x="8063440" y="1579414"/>
                  <a:ext cx="282046" cy="733574"/>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56" name="is1ide-Straight Connector 115"/>
                <p:cNvSpPr/>
                <p:nvPr/>
              </p:nvSpPr>
              <p:spPr bwMode="auto">
                <a:xfrm flipH="1" flipV="1">
                  <a:off x="8345488" y="2312989"/>
                  <a:ext cx="542925" cy="952500"/>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57" name="is1ide-Straight Connector 116"/>
                <p:cNvSpPr/>
                <p:nvPr/>
              </p:nvSpPr>
              <p:spPr bwMode="auto">
                <a:xfrm flipH="1" flipV="1">
                  <a:off x="8888413" y="3265489"/>
                  <a:ext cx="23812" cy="1282699"/>
                </a:xfrm>
                <a:prstGeom prst="line">
                  <a:avLst/>
                </a:prstGeom>
                <a:noFill/>
                <a:ln w="12700">
                  <a:solidFill>
                    <a:schemeClr val="bg1">
                      <a:lumMod val="65000"/>
                      <a:alpha val="54000"/>
                    </a:schemeClr>
                  </a:solidFill>
                  <a:prstDash val="solid"/>
                  <a:round/>
                  <a:headEnd len="sm" type="oval" w="sm"/>
                  <a:tailEnd len="sm" type="none" w="sm"/>
                </a:ln>
                <a:extLst>
                  <a:ext uri="{909E8E84-426E-40DD-AFC4-6F175D3DCCD1}">
                    <a14:hiddenFill>
                      <a:noFill/>
                    </a14:hiddenFill>
                  </a:ext>
                </a:extLst>
              </p:spPr>
              <p:txBody>
                <a:bodyPr anchor="ctr"/>
                <a:lstStyle/>
                <a:p>
                  <a:pPr algn="ctr"/>
                  <a:endParaRPr/>
                </a:p>
              </p:txBody>
            </p:sp>
            <p:sp>
              <p:nvSpPr>
                <p:cNvPr id="58" name="is1ide-Freeform: Shape 117"/>
                <p:cNvSpPr/>
                <p:nvPr/>
              </p:nvSpPr>
              <p:spPr bwMode="auto">
                <a:xfrm>
                  <a:off x="6889750" y="4346576"/>
                  <a:ext cx="2022475" cy="382588"/>
                </a:xfrm>
                <a:custGeom>
                  <a:gdLst>
                    <a:gd fmla="*/ 0 w 1274" name="T0"/>
                    <a:gd fmla="*/ 0 h 241" name="T1"/>
                    <a:gd fmla="*/ 909 w 1274" name="T2"/>
                    <a:gd fmla="*/ 241 h 241" name="T3"/>
                    <a:gd fmla="*/ 1274 w 1274" name="T4"/>
                    <a:gd fmla="*/ 127 h 241" name="T5"/>
                  </a:gdLst>
                  <a:cxnLst>
                    <a:cxn ang="0">
                      <a:pos x="T0" y="T1"/>
                    </a:cxn>
                    <a:cxn ang="0">
                      <a:pos x="T2" y="T3"/>
                    </a:cxn>
                    <a:cxn ang="0">
                      <a:pos x="T4" y="T5"/>
                    </a:cxn>
                  </a:cxnLst>
                  <a:rect b="b" l="0" r="r" t="0"/>
                  <a:pathLst>
                    <a:path h="241" w="1274">
                      <a:moveTo>
                        <a:pt x="0" y="0"/>
                      </a:moveTo>
                      <a:lnTo>
                        <a:pt x="909" y="241"/>
                      </a:lnTo>
                      <a:lnTo>
                        <a:pt x="1274" y="127"/>
                      </a:lnTo>
                    </a:path>
                  </a:pathLst>
                </a:custGeom>
                <a:noFill/>
                <a:ln w="12700">
                  <a:solidFill>
                    <a:schemeClr val="bg1">
                      <a:lumMod val="65000"/>
                      <a:alpha val="54000"/>
                    </a:schemeClr>
                  </a:solidFill>
                  <a:prstDash val="solid"/>
                  <a:round/>
                  <a:headEnd len="sm" type="oval" w="sm"/>
                  <a:tailEnd len="sm" type="oval" w="sm"/>
                </a:ln>
                <a:extLst>
                  <a:ext uri="{909E8E84-426E-40DD-AFC4-6F175D3DCCD1}">
                    <a14:hiddenFill>
                      <a:solidFill>
                        <a:srgbClr val="FFFFFF"/>
                      </a:solidFill>
                    </a14:hiddenFill>
                  </a:ext>
                </a:extLst>
              </p:spPr>
              <p:txBody>
                <a:bodyPr anchor="ctr"/>
                <a:lstStyle/>
                <a:p>
                  <a:pPr algn="ctr"/>
                  <a:endParaRPr/>
                </a:p>
              </p:txBody>
            </p:sp>
            <p:sp>
              <p:nvSpPr>
                <p:cNvPr id="59" name="is1ide-Straight Connector 118"/>
                <p:cNvSpPr/>
                <p:nvPr/>
              </p:nvSpPr>
              <p:spPr bwMode="auto">
                <a:xfrm>
                  <a:off x="5765800" y="3549651"/>
                  <a:ext cx="1123950" cy="796925"/>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60" name="is1ide-Straight Connector 119"/>
                <p:cNvSpPr/>
                <p:nvPr/>
              </p:nvSpPr>
              <p:spPr bwMode="auto">
                <a:xfrm>
                  <a:off x="5033963" y="2489201"/>
                  <a:ext cx="731838" cy="1060450"/>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61" name="is1ide-Straight Connector 120"/>
                <p:cNvSpPr/>
                <p:nvPr/>
              </p:nvSpPr>
              <p:spPr bwMode="auto">
                <a:xfrm flipH="1">
                  <a:off x="5033963" y="2251076"/>
                  <a:ext cx="941388" cy="238125"/>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62" name="is1ide-Straight Connector 121"/>
                <p:cNvSpPr/>
                <p:nvPr/>
              </p:nvSpPr>
              <p:spPr bwMode="auto">
                <a:xfrm flipH="1">
                  <a:off x="5975350" y="1557339"/>
                  <a:ext cx="996950" cy="693738"/>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63" name="is1ide-Straight Connector 122"/>
                <p:cNvSpPr/>
                <p:nvPr/>
              </p:nvSpPr>
              <p:spPr bwMode="auto">
                <a:xfrm flipH="1" flipV="1">
                  <a:off x="6972300" y="1557339"/>
                  <a:ext cx="1373188" cy="755650"/>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64" name="is1ide-Freeform: Shape 123"/>
                <p:cNvSpPr/>
                <p:nvPr/>
              </p:nvSpPr>
              <p:spPr bwMode="auto">
                <a:xfrm>
                  <a:off x="8345488" y="2312989"/>
                  <a:ext cx="666750" cy="928688"/>
                </a:xfrm>
                <a:custGeom>
                  <a:gdLst>
                    <a:gd fmla="*/ 344 w 420" name="T0"/>
                    <a:gd fmla="*/ 585 h 585" name="T1"/>
                    <a:gd fmla="*/ 420 w 420" name="T2"/>
                    <a:gd fmla="*/ 87 h 585" name="T3"/>
                    <a:gd fmla="*/ 0 w 420" name="T4"/>
                    <a:gd fmla="*/ 0 h 585" name="T5"/>
                  </a:gdLst>
                  <a:cxnLst>
                    <a:cxn ang="0">
                      <a:pos x="T0" y="T1"/>
                    </a:cxn>
                    <a:cxn ang="0">
                      <a:pos x="T2" y="T3"/>
                    </a:cxn>
                    <a:cxn ang="0">
                      <a:pos x="T4" y="T5"/>
                    </a:cxn>
                  </a:cxnLst>
                  <a:rect b="b" l="0" r="r" t="0"/>
                  <a:pathLst>
                    <a:path h="585" w="420">
                      <a:moveTo>
                        <a:pt x="344" y="585"/>
                      </a:moveTo>
                      <a:lnTo>
                        <a:pt x="420" y="87"/>
                      </a:lnTo>
                      <a:lnTo>
                        <a:pt x="0" y="0"/>
                      </a:lnTo>
                    </a:path>
                  </a:pathLst>
                </a:custGeom>
                <a:noFill/>
                <a:ln w="12700">
                  <a:solidFill>
                    <a:schemeClr val="bg1">
                      <a:lumMod val="65000"/>
                      <a:alpha val="54000"/>
                    </a:schemeClr>
                  </a:solidFill>
                  <a:prstDash val="solid"/>
                  <a:round/>
                  <a:headEnd len="sm" type="none" w="sm"/>
                  <a:tailEnd len="sm" type="none" w="sm"/>
                </a:ln>
                <a:extLst>
                  <a:ext uri="{909E8E84-426E-40DD-AFC4-6F175D3DCCD1}">
                    <a14:hiddenFill>
                      <a:solidFill>
                        <a:srgbClr val="FFFFFF"/>
                      </a:solidFill>
                    </a14:hiddenFill>
                  </a:ext>
                </a:extLst>
              </p:spPr>
              <p:txBody>
                <a:bodyPr anchor="ctr"/>
                <a:lstStyle/>
                <a:p>
                  <a:pPr algn="ctr"/>
                  <a:endParaRPr/>
                </a:p>
              </p:txBody>
            </p:sp>
            <p:sp>
              <p:nvSpPr>
                <p:cNvPr id="65" name="is1ide-Freeform: Shape 124"/>
                <p:cNvSpPr/>
                <p:nvPr/>
              </p:nvSpPr>
              <p:spPr bwMode="auto">
                <a:xfrm>
                  <a:off x="8320088" y="2312989"/>
                  <a:ext cx="571500" cy="2416175"/>
                </a:xfrm>
                <a:custGeom>
                  <a:gdLst>
                    <a:gd fmla="*/ 16 w 360" name="T0"/>
                    <a:gd fmla="*/ 0 h 1522" name="T1"/>
                    <a:gd fmla="*/ 0 w 360" name="T2"/>
                    <a:gd fmla="*/ 729 h 1522" name="T3"/>
                    <a:gd fmla="*/ 8 w 360" name="T4"/>
                    <a:gd fmla="*/ 1522 h 1522" name="T5"/>
                    <a:gd fmla="*/ 358 w 360" name="T6"/>
                    <a:gd fmla="*/ 600 h 1522" name="T7"/>
                    <a:gd fmla="*/ 360 w 360" name="T8"/>
                    <a:gd fmla="*/ 585 h 1522" name="T9"/>
                  </a:gdLst>
                  <a:cxnLst>
                    <a:cxn ang="0">
                      <a:pos x="T0" y="T1"/>
                    </a:cxn>
                    <a:cxn ang="0">
                      <a:pos x="T2" y="T3"/>
                    </a:cxn>
                    <a:cxn ang="0">
                      <a:pos x="T4" y="T5"/>
                    </a:cxn>
                    <a:cxn ang="0">
                      <a:pos x="T6" y="T7"/>
                    </a:cxn>
                    <a:cxn ang="0">
                      <a:pos x="T8" y="T9"/>
                    </a:cxn>
                  </a:cxnLst>
                  <a:rect b="b" l="0" r="r" t="0"/>
                  <a:pathLst>
                    <a:path h="1522" w="360">
                      <a:moveTo>
                        <a:pt x="16" y="0"/>
                      </a:moveTo>
                      <a:lnTo>
                        <a:pt x="0" y="729"/>
                      </a:lnTo>
                      <a:lnTo>
                        <a:pt x="8" y="1522"/>
                      </a:lnTo>
                      <a:lnTo>
                        <a:pt x="358" y="600"/>
                      </a:lnTo>
                      <a:lnTo>
                        <a:pt x="360" y="585"/>
                      </a:lnTo>
                    </a:path>
                  </a:pathLst>
                </a:custGeom>
                <a:noFill/>
                <a:ln w="12700">
                  <a:solidFill>
                    <a:schemeClr val="bg1">
                      <a:lumMod val="65000"/>
                      <a:alpha val="54000"/>
                    </a:schemeClr>
                  </a:solidFill>
                  <a:prstDash val="solid"/>
                  <a:round/>
                  <a:headEnd len="sm" type="oval" w="sm"/>
                  <a:tailEnd len="sm" type="none" w="sm"/>
                </a:ln>
                <a:extLst>
                  <a:ext uri="{909E8E84-426E-40DD-AFC4-6F175D3DCCD1}">
                    <a14:hiddenFill>
                      <a:solidFill>
                        <a:srgbClr val="FFFFFF"/>
                      </a:solidFill>
                    </a14:hiddenFill>
                  </a:ext>
                </a:extLst>
              </p:spPr>
              <p:txBody>
                <a:bodyPr anchor="ctr"/>
                <a:lstStyle/>
                <a:p>
                  <a:pPr algn="ctr"/>
                  <a:endParaRPr/>
                </a:p>
              </p:txBody>
            </p:sp>
            <p:sp>
              <p:nvSpPr>
                <p:cNvPr id="66" name="is1ide-Straight Connector 125"/>
                <p:cNvSpPr/>
                <p:nvPr/>
              </p:nvSpPr>
              <p:spPr bwMode="auto">
                <a:xfrm flipV="1">
                  <a:off x="7413625" y="2312989"/>
                  <a:ext cx="931863" cy="298450"/>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67" name="is1ide-Straight Connector 126"/>
                <p:cNvSpPr/>
                <p:nvPr/>
              </p:nvSpPr>
              <p:spPr bwMode="auto">
                <a:xfrm flipV="1">
                  <a:off x="5765800" y="2611439"/>
                  <a:ext cx="1647825" cy="950913"/>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68" name="is1ide-Freeform: Shape 127"/>
                <p:cNvSpPr/>
                <p:nvPr/>
              </p:nvSpPr>
              <p:spPr bwMode="auto">
                <a:xfrm>
                  <a:off x="5118100" y="3562351"/>
                  <a:ext cx="876300" cy="1244600"/>
                </a:xfrm>
                <a:custGeom>
                  <a:gdLst>
                    <a:gd fmla="*/ 552 w 552" name="T0"/>
                    <a:gd fmla="*/ 784 h 784" name="T1"/>
                    <a:gd fmla="*/ 0 w 552" name="T2"/>
                    <a:gd fmla="*/ 412 h 784" name="T3"/>
                    <a:gd fmla="*/ 408 w 552" name="T4"/>
                    <a:gd fmla="*/ 0 h 784" name="T5"/>
                  </a:gdLst>
                  <a:cxnLst>
                    <a:cxn ang="0">
                      <a:pos x="T0" y="T1"/>
                    </a:cxn>
                    <a:cxn ang="0">
                      <a:pos x="T2" y="T3"/>
                    </a:cxn>
                    <a:cxn ang="0">
                      <a:pos x="T4" y="T5"/>
                    </a:cxn>
                  </a:cxnLst>
                  <a:rect b="b" l="0" r="r" t="0"/>
                  <a:pathLst>
                    <a:path h="784" w="552">
                      <a:moveTo>
                        <a:pt x="552" y="784"/>
                      </a:moveTo>
                      <a:lnTo>
                        <a:pt x="0" y="412"/>
                      </a:lnTo>
                      <a:lnTo>
                        <a:pt x="408" y="0"/>
                      </a:lnTo>
                    </a:path>
                  </a:pathLst>
                </a:custGeom>
                <a:noFill/>
                <a:ln w="12700">
                  <a:solidFill>
                    <a:schemeClr val="bg1">
                      <a:lumMod val="65000"/>
                      <a:alpha val="54000"/>
                    </a:schemeClr>
                  </a:solidFill>
                  <a:prstDash val="solid"/>
                  <a:round/>
                  <a:headEnd len="sm" type="oval" w="sm"/>
                  <a:tailEnd len="sm" type="oval" w="sm"/>
                </a:ln>
                <a:extLst>
                  <a:ext uri="{909E8E84-426E-40DD-AFC4-6F175D3DCCD1}">
                    <a14:hiddenFill>
                      <a:solidFill>
                        <a:srgbClr val="FFFFFF"/>
                      </a:solidFill>
                    </a14:hiddenFill>
                  </a:ext>
                </a:extLst>
              </p:spPr>
              <p:txBody>
                <a:bodyPr anchor="ctr"/>
                <a:lstStyle/>
                <a:p>
                  <a:pPr algn="ctr"/>
                  <a:endParaRPr/>
                </a:p>
              </p:txBody>
            </p:sp>
            <p:sp>
              <p:nvSpPr>
                <p:cNvPr id="69" name="is1ide-Straight Connector 128"/>
                <p:cNvSpPr/>
                <p:nvPr/>
              </p:nvSpPr>
              <p:spPr bwMode="auto">
                <a:xfrm flipH="1">
                  <a:off x="5994400" y="4346576"/>
                  <a:ext cx="895350" cy="460375"/>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70" name="ïşḻïďê-Freeform: Shape 129"/>
                <p:cNvSpPr/>
                <p:nvPr/>
              </p:nvSpPr>
              <p:spPr bwMode="auto">
                <a:xfrm>
                  <a:off x="6889750" y="3265488"/>
                  <a:ext cx="1998663" cy="1081088"/>
                </a:xfrm>
                <a:custGeom>
                  <a:gdLst>
                    <a:gd fmla="*/ 1259 w 1259" name="T0"/>
                    <a:gd fmla="*/ 0 h 681" name="T1"/>
                    <a:gd fmla="*/ 902 w 1259" name="T2"/>
                    <a:gd fmla="*/ 140 h 681" name="T3"/>
                    <a:gd fmla="*/ 0 w 1259" name="T4"/>
                    <a:gd fmla="*/ 681 h 681" name="T5"/>
                  </a:gdLst>
                  <a:cxnLst>
                    <a:cxn ang="0">
                      <a:pos x="T0" y="T1"/>
                    </a:cxn>
                    <a:cxn ang="0">
                      <a:pos x="T2" y="T3"/>
                    </a:cxn>
                    <a:cxn ang="0">
                      <a:pos x="T4" y="T5"/>
                    </a:cxn>
                  </a:cxnLst>
                  <a:rect b="b" l="0" r="r" t="0"/>
                  <a:pathLst>
                    <a:path h="681" w="1259">
                      <a:moveTo>
                        <a:pt x="1259" y="0"/>
                      </a:moveTo>
                      <a:lnTo>
                        <a:pt x="902" y="140"/>
                      </a:lnTo>
                      <a:lnTo>
                        <a:pt x="0" y="681"/>
                      </a:lnTo>
                    </a:path>
                  </a:pathLst>
                </a:custGeom>
                <a:noFill/>
                <a:ln w="12700">
                  <a:solidFill>
                    <a:schemeClr val="bg1">
                      <a:lumMod val="65000"/>
                      <a:alpha val="54000"/>
                    </a:schemeClr>
                  </a:solidFill>
                  <a:prstDash val="solid"/>
                  <a:round/>
                  <a:headEnd len="sm" type="oval" w="sm"/>
                  <a:tailEnd len="sm" type="oval" w="sm"/>
                </a:ln>
                <a:extLst>
                  <a:ext uri="{909E8E84-426E-40DD-AFC4-6F175D3DCCD1}">
                    <a14:hiddenFill>
                      <a:solidFill>
                        <a:srgbClr val="FFFFFF"/>
                      </a:solidFill>
                    </a14:hiddenFill>
                  </a:ext>
                </a:extLst>
              </p:spPr>
              <p:txBody>
                <a:bodyPr anchor="ctr"/>
                <a:lstStyle/>
                <a:p>
                  <a:pPr algn="ctr"/>
                  <a:endParaRPr/>
                </a:p>
              </p:txBody>
            </p:sp>
            <p:sp>
              <p:nvSpPr>
                <p:cNvPr id="71" name="ïşḻïďê-Freeform: Shape 130"/>
                <p:cNvSpPr/>
                <p:nvPr/>
              </p:nvSpPr>
              <p:spPr bwMode="auto">
                <a:xfrm>
                  <a:off x="6064250" y="5224463"/>
                  <a:ext cx="2043113" cy="184150"/>
                </a:xfrm>
                <a:custGeom>
                  <a:gdLst>
                    <a:gd fmla="*/ 1287 w 1287" name="T0"/>
                    <a:gd fmla="*/ 0 h 116" name="T1"/>
                    <a:gd fmla="*/ 739 w 1287" name="T2"/>
                    <a:gd fmla="*/ 38 h 116" name="T3"/>
                    <a:gd fmla="*/ 0 w 1287" name="T4"/>
                    <a:gd fmla="*/ 116 h 116" name="T5"/>
                  </a:gdLst>
                  <a:cxnLst>
                    <a:cxn ang="0">
                      <a:pos x="T0" y="T1"/>
                    </a:cxn>
                    <a:cxn ang="0">
                      <a:pos x="T2" y="T3"/>
                    </a:cxn>
                    <a:cxn ang="0">
                      <a:pos x="T4" y="T5"/>
                    </a:cxn>
                  </a:cxnLst>
                  <a:rect b="b" l="0" r="r" t="0"/>
                  <a:pathLst>
                    <a:path h="115" w="1287">
                      <a:moveTo>
                        <a:pt x="1287" y="0"/>
                      </a:moveTo>
                      <a:lnTo>
                        <a:pt x="739" y="38"/>
                      </a:lnTo>
                      <a:lnTo>
                        <a:pt x="0" y="116"/>
                      </a:lnTo>
                    </a:path>
                  </a:pathLst>
                </a:custGeom>
                <a:noFill/>
                <a:ln w="12700">
                  <a:solidFill>
                    <a:schemeClr val="bg1">
                      <a:lumMod val="65000"/>
                      <a:alpha val="54000"/>
                    </a:schemeClr>
                  </a:solidFill>
                  <a:prstDash val="solid"/>
                  <a:round/>
                  <a:headEnd len="sm" type="oval" w="sm"/>
                  <a:tailEnd len="sm" type="none" w="sm"/>
                </a:ln>
                <a:extLst>
                  <a:ext uri="{909E8E84-426E-40DD-AFC4-6F175D3DCCD1}">
                    <a14:hiddenFill>
                      <a:solidFill>
                        <a:srgbClr val="FFFFFF"/>
                      </a:solidFill>
                    </a14:hiddenFill>
                  </a:ext>
                </a:extLst>
              </p:spPr>
              <p:txBody>
                <a:bodyPr anchor="ctr"/>
                <a:lstStyle/>
                <a:p>
                  <a:pPr algn="ctr"/>
                  <a:endParaRPr/>
                </a:p>
              </p:txBody>
            </p:sp>
            <p:sp>
              <p:nvSpPr>
                <p:cNvPr id="72" name="ïşḻïďê-Freeform: Shape 131"/>
                <p:cNvSpPr/>
                <p:nvPr/>
              </p:nvSpPr>
              <p:spPr bwMode="auto">
                <a:xfrm>
                  <a:off x="5994399" y="4729162"/>
                  <a:ext cx="2338388" cy="555625"/>
                </a:xfrm>
                <a:custGeom>
                  <a:gdLst>
                    <a:gd fmla="*/ 0 w 1473" name="T0"/>
                    <a:gd fmla="*/ 49 h 350" name="T1"/>
                    <a:gd fmla="*/ 783 w 1473" name="T2"/>
                    <a:gd fmla="*/ 350 h 350" name="T3"/>
                    <a:gd fmla="*/ 1473 w 1473" name="T4"/>
                    <a:gd fmla="*/ 0 h 350" name="T5"/>
                    <a:gd fmla="*/ 1348 w 1473" name="T6"/>
                    <a:gd fmla="*/ 303 h 350" name="T7"/>
                  </a:gdLst>
                  <a:cxnLst>
                    <a:cxn ang="0">
                      <a:pos x="T0" y="T1"/>
                    </a:cxn>
                    <a:cxn ang="0">
                      <a:pos x="T2" y="T3"/>
                    </a:cxn>
                    <a:cxn ang="0">
                      <a:pos x="T4" y="T5"/>
                    </a:cxn>
                    <a:cxn ang="0">
                      <a:pos x="T6" y="T7"/>
                    </a:cxn>
                  </a:cxnLst>
                  <a:rect b="b" l="0" r="r" t="0"/>
                  <a:pathLst>
                    <a:path h="350" w="1473">
                      <a:moveTo>
                        <a:pt x="0" y="49"/>
                      </a:moveTo>
                      <a:lnTo>
                        <a:pt x="783" y="350"/>
                      </a:lnTo>
                      <a:lnTo>
                        <a:pt x="1473" y="0"/>
                      </a:lnTo>
                      <a:lnTo>
                        <a:pt x="1348" y="303"/>
                      </a:lnTo>
                    </a:path>
                  </a:pathLst>
                </a:custGeom>
                <a:noFill/>
                <a:ln w="12700">
                  <a:solidFill>
                    <a:schemeClr val="bg1">
                      <a:lumMod val="65000"/>
                      <a:alpha val="54000"/>
                    </a:schemeClr>
                  </a:solidFill>
                  <a:prstDash val="solid"/>
                  <a:round/>
                  <a:headEnd len="sm" type="none" w="sm"/>
                  <a:tailEnd len="sm" type="none" w="sm"/>
                </a:ln>
                <a:extLst>
                  <a:ext uri="{909E8E84-426E-40DD-AFC4-6F175D3DCCD1}">
                    <a14:hiddenFill>
                      <a:solidFill>
                        <a:srgbClr val="FFFFFF"/>
                      </a:solidFill>
                    </a14:hiddenFill>
                  </a:ext>
                </a:extLst>
              </p:spPr>
              <p:txBody>
                <a:bodyPr anchor="ctr"/>
                <a:lstStyle/>
                <a:p>
                  <a:pPr algn="ctr"/>
                  <a:endParaRPr/>
                </a:p>
              </p:txBody>
            </p:sp>
            <p:sp>
              <p:nvSpPr>
                <p:cNvPr id="73" name="ïşḻïďê-Straight Connector 132"/>
                <p:cNvSpPr/>
                <p:nvPr/>
              </p:nvSpPr>
              <p:spPr bwMode="auto">
                <a:xfrm>
                  <a:off x="7413625" y="2611438"/>
                  <a:ext cx="908050" cy="876300"/>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sp>
              <p:nvSpPr>
                <p:cNvPr id="74" name="ïşḻïďê-Straight Connector 133"/>
                <p:cNvSpPr/>
                <p:nvPr/>
              </p:nvSpPr>
              <p:spPr bwMode="auto">
                <a:xfrm>
                  <a:off x="5975350" y="2251076"/>
                  <a:ext cx="1438275" cy="360363"/>
                </a:xfrm>
                <a:prstGeom prst="line">
                  <a:avLst/>
                </a:prstGeom>
                <a:noFill/>
                <a:ln w="12700">
                  <a:solidFill>
                    <a:schemeClr val="bg1">
                      <a:lumMod val="65000"/>
                      <a:alpha val="54000"/>
                    </a:schemeClr>
                  </a:solidFill>
                  <a:prstDash val="solid"/>
                  <a:round/>
                  <a:headEnd len="sm" type="oval" w="sm"/>
                  <a:tailEnd len="sm" type="oval" w="sm"/>
                </a:ln>
                <a:extLst>
                  <a:ext uri="{909E8E84-426E-40DD-AFC4-6F175D3DCCD1}">
                    <a14:hiddenFill>
                      <a:noFill/>
                    </a14:hiddenFill>
                  </a:ext>
                </a:extLst>
              </p:spPr>
              <p:txBody>
                <a:bodyPr anchor="ctr"/>
                <a:lstStyle/>
                <a:p>
                  <a:pPr algn="ctr"/>
                  <a:endParaRPr/>
                </a:p>
              </p:txBody>
            </p:sp>
          </p:grpSp>
          <p:sp>
            <p:nvSpPr>
              <p:cNvPr id="38" name="ïşḻïďê-Oval 98"/>
              <p:cNvSpPr/>
              <p:nvPr/>
            </p:nvSpPr>
            <p:spPr>
              <a:xfrm>
                <a:off x="1786997" y="1759244"/>
                <a:ext cx="1754054" cy="1754050"/>
              </a:xfrm>
              <a:prstGeom prst="ellipse">
                <a:avLst/>
              </a:prstGeom>
              <a:solidFill>
                <a:schemeClr val="accent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9" name="ïşḻïďê-TextBox 134"/>
              <p:cNvSpPr txBox="1"/>
              <p:nvPr/>
            </p:nvSpPr>
            <p:spPr bwMode="auto">
              <a:xfrm>
                <a:off x="2155958" y="2345621"/>
                <a:ext cx="1004724" cy="180850"/>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lnSpcReduction="10000"/>
                <a:sp3d/>
              </a:bodyPr>
              <a:lstStyle/>
              <a:p>
                <a:pPr algn="ctr" latinLnBrk="0">
                  <a:buClr>
                    <a:prstClr val="white"/>
                  </a:buClr>
                  <a:defRPr/>
                </a:pPr>
                <a:r>
                  <a:rPr altLang="en-US" b="1" lang="zh-CN" sz="1400">
                    <a:solidFill>
                      <a:schemeClr val="bg1"/>
                    </a:solidFill>
                  </a:rPr>
                  <a:t>标题文本预设</a:t>
                </a:r>
              </a:p>
            </p:txBody>
          </p:sp>
          <p:sp>
            <p:nvSpPr>
              <p:cNvPr id="40" name="ïşḻïďê-Rectangle 135"/>
              <p:cNvSpPr/>
              <p:nvPr/>
            </p:nvSpPr>
            <p:spPr>
              <a:xfrm>
                <a:off x="1719785" y="2624807"/>
                <a:ext cx="1877071" cy="529440"/>
              </a:xfrm>
              <a:prstGeom prst="rect">
                <a:avLst/>
              </a:prstGeom>
            </p:spPr>
            <p:txBody>
              <a:bodyPr wrap="square">
                <a:noAutofit/>
              </a:bodyPr>
              <a:lstStyle/>
              <a:p>
                <a:pPr algn="ctr">
                  <a:lnSpc>
                    <a:spcPct val="120000"/>
                  </a:lnSpc>
                  <a:defRPr/>
                </a:pPr>
                <a:r>
                  <a:rPr altLang="en-US" lang="zh-CN" sz="1200">
                    <a:solidFill>
                      <a:schemeClr val="bg1"/>
                    </a:solidFill>
                    <a:cs typeface="+mn-ea"/>
                    <a:sym typeface="+mn-lt"/>
                  </a:rPr>
                  <a:t>点击此处更换文本 </a:t>
                </a:r>
              </a:p>
            </p:txBody>
          </p:sp>
        </p:grpSp>
        <p:grpSp>
          <p:nvGrpSpPr>
            <p:cNvPr id="10" name="Group 64"/>
            <p:cNvGrpSpPr/>
            <p:nvPr/>
          </p:nvGrpSpPr>
          <p:grpSpPr>
            <a:xfrm>
              <a:off x="8170814" y="1646488"/>
              <a:ext cx="2749722" cy="3514224"/>
              <a:chOff x="8170814" y="1861316"/>
              <a:chExt cx="2749722" cy="3514224"/>
            </a:xfrm>
          </p:grpSpPr>
          <p:grpSp>
            <p:nvGrpSpPr>
              <p:cNvPr id="25" name="Group 69"/>
              <p:cNvGrpSpPr/>
              <p:nvPr/>
            </p:nvGrpSpPr>
            <p:grpSpPr>
              <a:xfrm>
                <a:off x="8170814" y="1861316"/>
                <a:ext cx="2611177" cy="3514224"/>
                <a:chOff x="1193500" y="1440837"/>
                <a:chExt cx="3761195" cy="3514224"/>
              </a:xfrm>
            </p:grpSpPr>
            <p:grpSp>
              <p:nvGrpSpPr>
                <p:cNvPr id="28" name="Group 72"/>
                <p:cNvGrpSpPr/>
                <p:nvPr/>
              </p:nvGrpSpPr>
              <p:grpSpPr>
                <a:xfrm>
                  <a:off x="1193500" y="1440837"/>
                  <a:ext cx="3761195" cy="866408"/>
                  <a:chOff x="1317257" y="1774075"/>
                  <a:chExt cx="3761195" cy="866408"/>
                </a:xfrm>
              </p:grpSpPr>
              <p:sp>
                <p:nvSpPr>
                  <p:cNvPr id="35" name="ïşḻïďê-TextBox 80"/>
                  <p:cNvSpPr txBox="1"/>
                  <p:nvPr/>
                </p:nvSpPr>
                <p:spPr>
                  <a:xfrm>
                    <a:off x="1317257" y="2132652"/>
                    <a:ext cx="3761195" cy="507831"/>
                  </a:xfrm>
                  <a:prstGeom prst="rect">
                    <a:avLst/>
                  </a:prstGeom>
                  <a:noFill/>
                </p:spPr>
                <p:txBody>
                  <a:bodyPr bIns="0" lIns="0" rIns="0" tIns="0" wrap="square">
                    <a:noAutofit/>
                  </a:bodyPr>
                  <a:lstStyle/>
                  <a:p>
                    <a:pPr algn="r">
                      <a:lnSpc>
                        <a:spcPct val="120000"/>
                      </a:lnSpc>
                    </a:pPr>
                    <a:r>
                      <a:rPr altLang="en-US" lang="zh-CN" sz="1400">
                        <a:cs typeface="+mn-ea"/>
                        <a:sym typeface="+mn-lt"/>
                      </a:rPr>
                      <a:t>点击此处更换文本 ，点击此处更换文本 </a:t>
                    </a:r>
                  </a:p>
                </p:txBody>
              </p:sp>
              <p:sp>
                <p:nvSpPr>
                  <p:cNvPr id="36" name="ïşḻïďê-Rectangle 81"/>
                  <p:cNvSpPr/>
                  <p:nvPr/>
                </p:nvSpPr>
                <p:spPr>
                  <a:xfrm>
                    <a:off x="1317257" y="1774075"/>
                    <a:ext cx="3761195" cy="307777"/>
                  </a:xfrm>
                  <a:prstGeom prst="rect">
                    <a:avLst/>
                  </a:prstGeom>
                </p:spPr>
                <p:txBody>
                  <a:bodyPr bIns="0" lIns="0" rIns="0" tIns="0" wrap="none">
                    <a:normAutofit/>
                  </a:bodyPr>
                  <a:lstStyle/>
                  <a:p>
                    <a:pPr algn="r"/>
                    <a:r>
                      <a:rPr altLang="en-US" b="1" lang="zh-CN" sz="2000">
                        <a:solidFill>
                          <a:schemeClr val="accent1"/>
                        </a:solidFill>
                      </a:rPr>
                      <a:t>标题文本预设</a:t>
                    </a:r>
                  </a:p>
                </p:txBody>
              </p:sp>
            </p:grpSp>
            <p:grpSp>
              <p:nvGrpSpPr>
                <p:cNvPr id="29" name="Group 74"/>
                <p:cNvGrpSpPr/>
                <p:nvPr/>
              </p:nvGrpSpPr>
              <p:grpSpPr>
                <a:xfrm>
                  <a:off x="1193500" y="2764745"/>
                  <a:ext cx="3761195" cy="866408"/>
                  <a:chOff x="1317257" y="1774075"/>
                  <a:chExt cx="3761195" cy="866408"/>
                </a:xfrm>
              </p:grpSpPr>
              <p:sp>
                <p:nvSpPr>
                  <p:cNvPr id="33" name="ïşḻïďê-TextBox 78"/>
                  <p:cNvSpPr txBox="1"/>
                  <p:nvPr/>
                </p:nvSpPr>
                <p:spPr>
                  <a:xfrm>
                    <a:off x="1317257" y="2132652"/>
                    <a:ext cx="3761195" cy="507831"/>
                  </a:xfrm>
                  <a:prstGeom prst="rect">
                    <a:avLst/>
                  </a:prstGeom>
                  <a:noFill/>
                </p:spPr>
                <p:txBody>
                  <a:bodyPr bIns="0" lIns="0" rIns="0" tIns="0" wrap="square">
                    <a:noAutofit/>
                  </a:bodyPr>
                  <a:lstStyle/>
                  <a:p>
                    <a:pPr algn="r">
                      <a:lnSpc>
                        <a:spcPct val="120000"/>
                      </a:lnSpc>
                    </a:pPr>
                    <a:r>
                      <a:rPr altLang="en-US" lang="zh-CN" sz="1400">
                        <a:cs typeface="+mn-ea"/>
                        <a:sym typeface="+mn-lt"/>
                      </a:rPr>
                      <a:t>点击此处更换文本 ，点击此处更换文本 </a:t>
                    </a:r>
                  </a:p>
                </p:txBody>
              </p:sp>
              <p:sp>
                <p:nvSpPr>
                  <p:cNvPr id="34" name="ïşḻïďê-Rectangle 79"/>
                  <p:cNvSpPr/>
                  <p:nvPr/>
                </p:nvSpPr>
                <p:spPr>
                  <a:xfrm>
                    <a:off x="1317257" y="1774075"/>
                    <a:ext cx="3761195" cy="307777"/>
                  </a:xfrm>
                  <a:prstGeom prst="rect">
                    <a:avLst/>
                  </a:prstGeom>
                </p:spPr>
                <p:txBody>
                  <a:bodyPr bIns="0" lIns="0" rIns="0" tIns="0" wrap="none">
                    <a:normAutofit/>
                  </a:bodyPr>
                  <a:lstStyle/>
                  <a:p>
                    <a:pPr algn="r"/>
                    <a:r>
                      <a:rPr altLang="en-US" b="1" lang="zh-CN" sz="2000">
                        <a:solidFill>
                          <a:schemeClr val="accent2"/>
                        </a:solidFill>
                      </a:rPr>
                      <a:t>标题文本预设</a:t>
                    </a:r>
                  </a:p>
                </p:txBody>
              </p:sp>
            </p:grpSp>
            <p:grpSp>
              <p:nvGrpSpPr>
                <p:cNvPr id="30" name="Group 75"/>
                <p:cNvGrpSpPr/>
                <p:nvPr/>
              </p:nvGrpSpPr>
              <p:grpSpPr>
                <a:xfrm>
                  <a:off x="1193500" y="4088653"/>
                  <a:ext cx="3761195" cy="866408"/>
                  <a:chOff x="1317257" y="1774075"/>
                  <a:chExt cx="3761195" cy="866408"/>
                </a:xfrm>
              </p:grpSpPr>
              <p:sp>
                <p:nvSpPr>
                  <p:cNvPr id="31" name="ïşḻïďê-TextBox 76"/>
                  <p:cNvSpPr txBox="1"/>
                  <p:nvPr/>
                </p:nvSpPr>
                <p:spPr>
                  <a:xfrm>
                    <a:off x="1317257" y="2132652"/>
                    <a:ext cx="3761195" cy="507831"/>
                  </a:xfrm>
                  <a:prstGeom prst="rect">
                    <a:avLst/>
                  </a:prstGeom>
                  <a:noFill/>
                </p:spPr>
                <p:txBody>
                  <a:bodyPr bIns="0" lIns="0" rIns="0" tIns="0" wrap="square">
                    <a:noAutofit/>
                  </a:bodyPr>
                  <a:lstStyle/>
                  <a:p>
                    <a:pPr algn="r">
                      <a:lnSpc>
                        <a:spcPct val="120000"/>
                      </a:lnSpc>
                    </a:pPr>
                    <a:r>
                      <a:rPr altLang="en-US" lang="zh-CN" sz="1400">
                        <a:cs typeface="+mn-ea"/>
                        <a:sym typeface="+mn-lt"/>
                      </a:rPr>
                      <a:t>点击此处更换文本 ，点击此处更换文本 </a:t>
                    </a:r>
                  </a:p>
                </p:txBody>
              </p:sp>
              <p:sp>
                <p:nvSpPr>
                  <p:cNvPr id="32" name="ïşḻïďê-Rectangle 77"/>
                  <p:cNvSpPr/>
                  <p:nvPr/>
                </p:nvSpPr>
                <p:spPr>
                  <a:xfrm>
                    <a:off x="1317257" y="1774075"/>
                    <a:ext cx="3761195" cy="307777"/>
                  </a:xfrm>
                  <a:prstGeom prst="rect">
                    <a:avLst/>
                  </a:prstGeom>
                </p:spPr>
                <p:txBody>
                  <a:bodyPr bIns="0" lIns="0" rIns="0" tIns="0" wrap="none">
                    <a:normAutofit/>
                  </a:bodyPr>
                  <a:lstStyle/>
                  <a:p>
                    <a:pPr algn="r"/>
                    <a:r>
                      <a:rPr altLang="en-US" b="1" lang="zh-CN" sz="2000">
                        <a:solidFill>
                          <a:schemeClr val="accent5"/>
                        </a:solidFill>
                      </a:rPr>
                      <a:t>标题文本预设</a:t>
                    </a:r>
                  </a:p>
                </p:txBody>
              </p:sp>
            </p:grpSp>
          </p:grpSp>
          <p:cxnSp>
            <p:nvCxnSpPr>
              <p:cNvPr id="26" name="ïşḻïďê-Straight Connector 70"/>
              <p:cNvCxnSpPr/>
              <p:nvPr/>
            </p:nvCxnSpPr>
            <p:spPr>
              <a:xfrm>
                <a:off x="8472264" y="2924944"/>
                <a:ext cx="2448272"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7" name="ïşḻïďê-Straight Connector 71"/>
              <p:cNvCxnSpPr/>
              <p:nvPr/>
            </p:nvCxnSpPr>
            <p:spPr>
              <a:xfrm>
                <a:off x="8472264" y="4263691"/>
                <a:ext cx="2448272"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11" name="Group 4"/>
            <p:cNvGrpSpPr/>
            <p:nvPr/>
          </p:nvGrpSpPr>
          <p:grpSpPr>
            <a:xfrm>
              <a:off x="1307468" y="1697288"/>
              <a:ext cx="2713719" cy="3463424"/>
              <a:chOff x="1307468" y="1697288"/>
              <a:chExt cx="2713719" cy="3463424"/>
            </a:xfrm>
          </p:grpSpPr>
          <p:grpSp>
            <p:nvGrpSpPr>
              <p:cNvPr id="12" name="Group 62"/>
              <p:cNvGrpSpPr/>
              <p:nvPr/>
            </p:nvGrpSpPr>
            <p:grpSpPr>
              <a:xfrm>
                <a:off x="1410010" y="1697288"/>
                <a:ext cx="2611177" cy="3463424"/>
                <a:chOff x="1193500" y="1491637"/>
                <a:chExt cx="3761195" cy="3463424"/>
              </a:xfrm>
            </p:grpSpPr>
            <p:grpSp>
              <p:nvGrpSpPr>
                <p:cNvPr id="16" name="Group 82"/>
                <p:cNvGrpSpPr/>
                <p:nvPr/>
              </p:nvGrpSpPr>
              <p:grpSpPr>
                <a:xfrm>
                  <a:off x="1193500" y="1491637"/>
                  <a:ext cx="3761195" cy="815608"/>
                  <a:chOff x="1317257" y="1824875"/>
                  <a:chExt cx="3761195" cy="815608"/>
                </a:xfrm>
              </p:grpSpPr>
              <p:sp>
                <p:nvSpPr>
                  <p:cNvPr id="23" name="ïşḻïďê-TextBox 90"/>
                  <p:cNvSpPr txBox="1"/>
                  <p:nvPr/>
                </p:nvSpPr>
                <p:spPr>
                  <a:xfrm>
                    <a:off x="1317257" y="2132652"/>
                    <a:ext cx="3761195" cy="507831"/>
                  </a:xfrm>
                  <a:prstGeom prst="rect">
                    <a:avLst/>
                  </a:prstGeom>
                  <a:noFill/>
                </p:spPr>
                <p:txBody>
                  <a:bodyPr bIns="0" lIns="0" rIns="0" tIns="0" wrap="square">
                    <a:noAutofit/>
                  </a:bodyPr>
                  <a:lstStyle/>
                  <a:p>
                    <a:pPr>
                      <a:lnSpc>
                        <a:spcPct val="120000"/>
                      </a:lnSpc>
                    </a:pPr>
                    <a:r>
                      <a:rPr altLang="en-US" lang="zh-CN" sz="1400">
                        <a:cs typeface="+mn-ea"/>
                        <a:sym typeface="+mn-lt"/>
                      </a:rPr>
                      <a:t>点击此处更换文本 ，点击此处更换文本 </a:t>
                    </a:r>
                  </a:p>
                </p:txBody>
              </p:sp>
              <p:sp>
                <p:nvSpPr>
                  <p:cNvPr id="24" name="ïşḻïďê-Rectangle 91"/>
                  <p:cNvSpPr/>
                  <p:nvPr/>
                </p:nvSpPr>
                <p:spPr>
                  <a:xfrm>
                    <a:off x="1317257" y="1824875"/>
                    <a:ext cx="3761195" cy="307777"/>
                  </a:xfrm>
                  <a:prstGeom prst="rect">
                    <a:avLst/>
                  </a:prstGeom>
                </p:spPr>
                <p:txBody>
                  <a:bodyPr bIns="0" lIns="0" rIns="0" tIns="0" wrap="none">
                    <a:normAutofit/>
                  </a:bodyPr>
                  <a:lstStyle/>
                  <a:p>
                    <a:r>
                      <a:rPr altLang="en-US" b="1" lang="zh-CN" sz="1600">
                        <a:solidFill>
                          <a:schemeClr val="accent1"/>
                        </a:solidFill>
                      </a:rPr>
                      <a:t>标题文本预设</a:t>
                    </a:r>
                  </a:p>
                </p:txBody>
              </p:sp>
            </p:grpSp>
            <p:grpSp>
              <p:nvGrpSpPr>
                <p:cNvPr id="17" name="Group 83"/>
                <p:cNvGrpSpPr/>
                <p:nvPr/>
              </p:nvGrpSpPr>
              <p:grpSpPr>
                <a:xfrm>
                  <a:off x="1193500" y="2764745"/>
                  <a:ext cx="3761195" cy="866408"/>
                  <a:chOff x="1317257" y="1774075"/>
                  <a:chExt cx="3761195" cy="866408"/>
                </a:xfrm>
              </p:grpSpPr>
              <p:sp>
                <p:nvSpPr>
                  <p:cNvPr id="21" name="ïşḻïďê-TextBox 88"/>
                  <p:cNvSpPr txBox="1"/>
                  <p:nvPr/>
                </p:nvSpPr>
                <p:spPr>
                  <a:xfrm>
                    <a:off x="1317257" y="2132652"/>
                    <a:ext cx="3761195" cy="507831"/>
                  </a:xfrm>
                  <a:prstGeom prst="rect">
                    <a:avLst/>
                  </a:prstGeom>
                  <a:noFill/>
                </p:spPr>
                <p:txBody>
                  <a:bodyPr bIns="0" lIns="0" rIns="0" tIns="0" wrap="square">
                    <a:noAutofit/>
                  </a:bodyPr>
                  <a:lstStyle/>
                  <a:p>
                    <a:pPr>
                      <a:lnSpc>
                        <a:spcPct val="120000"/>
                      </a:lnSpc>
                    </a:pPr>
                    <a:r>
                      <a:rPr altLang="en-US" lang="zh-CN" sz="1400">
                        <a:cs typeface="+mn-ea"/>
                        <a:sym typeface="+mn-lt"/>
                      </a:rPr>
                      <a:t>点击此处更换文本 ，点击此处更换文本 </a:t>
                    </a:r>
                  </a:p>
                </p:txBody>
              </p:sp>
              <p:sp>
                <p:nvSpPr>
                  <p:cNvPr id="22" name="ïşḻïďê-Rectangle 89"/>
                  <p:cNvSpPr/>
                  <p:nvPr/>
                </p:nvSpPr>
                <p:spPr>
                  <a:xfrm>
                    <a:off x="1317257" y="1774075"/>
                    <a:ext cx="3761195" cy="307777"/>
                  </a:xfrm>
                  <a:prstGeom prst="rect">
                    <a:avLst/>
                  </a:prstGeom>
                </p:spPr>
                <p:txBody>
                  <a:bodyPr bIns="0" lIns="0" rIns="0" tIns="0" wrap="none">
                    <a:normAutofit/>
                  </a:bodyPr>
                  <a:lstStyle/>
                  <a:p>
                    <a:r>
                      <a:rPr altLang="en-US" b="1" lang="zh-CN" sz="2000">
                        <a:solidFill>
                          <a:schemeClr val="accent2"/>
                        </a:solidFill>
                      </a:rPr>
                      <a:t>标题文本预设</a:t>
                    </a:r>
                  </a:p>
                </p:txBody>
              </p:sp>
            </p:grpSp>
            <p:grpSp>
              <p:nvGrpSpPr>
                <p:cNvPr id="18" name="Group 84"/>
                <p:cNvGrpSpPr/>
                <p:nvPr/>
              </p:nvGrpSpPr>
              <p:grpSpPr>
                <a:xfrm>
                  <a:off x="1193500" y="4088653"/>
                  <a:ext cx="3761195" cy="866408"/>
                  <a:chOff x="1317257" y="1774075"/>
                  <a:chExt cx="3761195" cy="866408"/>
                </a:xfrm>
              </p:grpSpPr>
              <p:sp>
                <p:nvSpPr>
                  <p:cNvPr id="19" name="ïşḻïďê-TextBox 86"/>
                  <p:cNvSpPr txBox="1"/>
                  <p:nvPr/>
                </p:nvSpPr>
                <p:spPr>
                  <a:xfrm>
                    <a:off x="1317257" y="2132652"/>
                    <a:ext cx="3761195" cy="507831"/>
                  </a:xfrm>
                  <a:prstGeom prst="rect">
                    <a:avLst/>
                  </a:prstGeom>
                  <a:noFill/>
                </p:spPr>
                <p:txBody>
                  <a:bodyPr bIns="0" lIns="0" rIns="0" tIns="0" wrap="square">
                    <a:noAutofit/>
                  </a:bodyPr>
                  <a:lstStyle/>
                  <a:p>
                    <a:pPr>
                      <a:lnSpc>
                        <a:spcPct val="120000"/>
                      </a:lnSpc>
                    </a:pPr>
                    <a:r>
                      <a:rPr altLang="en-US" lang="zh-CN" sz="1400">
                        <a:cs typeface="+mn-ea"/>
                        <a:sym typeface="+mn-lt"/>
                      </a:rPr>
                      <a:t>点击此处更换文本 ，点击此处更换文本 </a:t>
                    </a:r>
                  </a:p>
                </p:txBody>
              </p:sp>
              <p:sp>
                <p:nvSpPr>
                  <p:cNvPr id="20" name="ïşḻïďê-Rectangle 87"/>
                  <p:cNvSpPr/>
                  <p:nvPr/>
                </p:nvSpPr>
                <p:spPr>
                  <a:xfrm>
                    <a:off x="1317257" y="1774075"/>
                    <a:ext cx="3761195" cy="307777"/>
                  </a:xfrm>
                  <a:prstGeom prst="rect">
                    <a:avLst/>
                  </a:prstGeom>
                </p:spPr>
                <p:txBody>
                  <a:bodyPr bIns="0" lIns="0" rIns="0" tIns="0" wrap="none">
                    <a:normAutofit/>
                  </a:bodyPr>
                  <a:lstStyle/>
                  <a:p>
                    <a:r>
                      <a:rPr altLang="en-US" b="1" lang="zh-CN" sz="2000">
                        <a:solidFill>
                          <a:schemeClr val="accent5"/>
                        </a:solidFill>
                      </a:rPr>
                      <a:t>标题文本预设</a:t>
                    </a:r>
                  </a:p>
                </p:txBody>
              </p:sp>
            </p:grpSp>
          </p:grpSp>
          <p:grpSp>
            <p:nvGrpSpPr>
              <p:cNvPr id="13" name="Group 66"/>
              <p:cNvGrpSpPr/>
              <p:nvPr/>
            </p:nvGrpSpPr>
            <p:grpSpPr>
              <a:xfrm>
                <a:off x="1307468" y="2710116"/>
                <a:ext cx="2448272" cy="1338747"/>
                <a:chOff x="1307468" y="2924944"/>
                <a:chExt cx="2448272" cy="1338747"/>
              </a:xfrm>
            </p:grpSpPr>
            <p:cxnSp>
              <p:nvCxnSpPr>
                <p:cNvPr id="14" name="ïşḻïďê-Straight Connector 67"/>
                <p:cNvCxnSpPr/>
                <p:nvPr/>
              </p:nvCxnSpPr>
              <p:spPr>
                <a:xfrm>
                  <a:off x="1307468" y="2924944"/>
                  <a:ext cx="2448272"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5" name="ïşḻïďê-Straight Connector 68"/>
                <p:cNvCxnSpPr/>
                <p:nvPr/>
              </p:nvCxnSpPr>
              <p:spPr>
                <a:xfrm>
                  <a:off x="1307468" y="4263691"/>
                  <a:ext cx="2448272"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grpSp>
    </p:spTree>
    <p:custDataLst>
      <p:tags r:id="rId4"/>
    </p:custDataLst>
    <p:extLst>
      <p:ext uri="{BB962C8B-B14F-4D97-AF65-F5344CB8AC3E}">
        <p14:creationId val="212930766"/>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37">
                                  <p:stCondLst>
                                    <p:cond delay="0"/>
                                  </p:stCondLst>
                                  <p:childTnLst>
                                    <p:set>
                                      <p:cBhvr>
                                        <p:cTn dur="1" fill="hold" id="6">
                                          <p:stCondLst>
                                            <p:cond delay="0"/>
                                          </p:stCondLst>
                                        </p:cTn>
                                        <p:tgtEl>
                                          <p:spTgt spid="7"/>
                                        </p:tgtEl>
                                        <p:attrNameLst>
                                          <p:attrName>style.visibility</p:attrName>
                                        </p:attrNameLst>
                                      </p:cBhvr>
                                      <p:to>
                                        <p:strVal val="visible"/>
                                      </p:to>
                                    </p:set>
                                    <p:animEffect filter="barn(outVertical)" transition="in">
                                      <p:cBhvr>
                                        <p:cTn dur="5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合作与目标</a:t>
            </a:r>
          </a:p>
        </p:txBody>
      </p:sp>
      <p:grpSp>
        <p:nvGrpSpPr>
          <p:cNvPr id="7" name="139c20b7-4b37-43a8-88b8-70f352cca81a"/>
          <p:cNvGrpSpPr>
            <a:grpSpLocks noChangeAspect="1"/>
          </p:cNvGrpSpPr>
          <p:nvPr/>
        </p:nvGrpSpPr>
        <p:grpSpPr>
          <a:xfrm>
            <a:off x="1690010" y="1674057"/>
            <a:ext cx="8811984" cy="4302368"/>
            <a:chOff x="703371" y="796099"/>
            <a:chExt cx="10785262" cy="5265804"/>
          </a:xfrm>
        </p:grpSpPr>
        <p:sp>
          <p:nvSpPr>
            <p:cNvPr id="8" name="iS1ide-Freeform: Shape 42"/>
            <p:cNvSpPr/>
            <p:nvPr/>
          </p:nvSpPr>
          <p:spPr>
            <a:xfrm flipH="1">
              <a:off x="8537040" y="1049189"/>
              <a:ext cx="2134041" cy="2320682"/>
            </a:xfrm>
            <a:custGeom>
              <a:cxnLst>
                <a:cxn ang="0">
                  <a:pos x="wd2" y="hd2"/>
                </a:cxn>
                <a:cxn ang="5400000">
                  <a:pos x="wd2" y="hd2"/>
                </a:cxn>
                <a:cxn ang="10800000">
                  <a:pos x="wd2" y="hd2"/>
                </a:cxn>
                <a:cxn ang="16200000">
                  <a:pos x="wd2" y="hd2"/>
                </a:cxn>
              </a:cxnLst>
              <a:rect b="b" l="0" r="r" t="0"/>
              <a:pathLst>
                <a:path extrusionOk="0" h="21493" w="20408">
                  <a:moveTo>
                    <a:pt x="11568" y="6"/>
                  </a:moveTo>
                  <a:cubicBezTo>
                    <a:pt x="10467" y="43"/>
                    <a:pt x="9346" y="277"/>
                    <a:pt x="8301" y="788"/>
                  </a:cubicBezTo>
                  <a:cubicBezTo>
                    <a:pt x="4875" y="2463"/>
                    <a:pt x="3315" y="6243"/>
                    <a:pt x="3652" y="9979"/>
                  </a:cubicBezTo>
                  <a:cubicBezTo>
                    <a:pt x="3692" y="10421"/>
                    <a:pt x="3758" y="10863"/>
                    <a:pt x="3744" y="11307"/>
                  </a:cubicBezTo>
                  <a:cubicBezTo>
                    <a:pt x="3716" y="12255"/>
                    <a:pt x="3336" y="13151"/>
                    <a:pt x="2797" y="13941"/>
                  </a:cubicBezTo>
                  <a:cubicBezTo>
                    <a:pt x="2116" y="14939"/>
                    <a:pt x="1172" y="15789"/>
                    <a:pt x="0" y="16380"/>
                  </a:cubicBezTo>
                  <a:cubicBezTo>
                    <a:pt x="1733" y="16479"/>
                    <a:pt x="3416" y="16991"/>
                    <a:pt x="4893" y="17861"/>
                  </a:cubicBezTo>
                  <a:cubicBezTo>
                    <a:pt x="6369" y="18731"/>
                    <a:pt x="7640" y="19959"/>
                    <a:pt x="8551" y="21493"/>
                  </a:cubicBezTo>
                  <a:cubicBezTo>
                    <a:pt x="8701" y="20438"/>
                    <a:pt x="9092" y="19426"/>
                    <a:pt x="9696" y="18535"/>
                  </a:cubicBezTo>
                  <a:cubicBezTo>
                    <a:pt x="10107" y="17927"/>
                    <a:pt x="10617" y="17377"/>
                    <a:pt x="11235" y="16940"/>
                  </a:cubicBezTo>
                  <a:cubicBezTo>
                    <a:pt x="11534" y="16729"/>
                    <a:pt x="11856" y="16547"/>
                    <a:pt x="12210" y="16439"/>
                  </a:cubicBezTo>
                  <a:cubicBezTo>
                    <a:pt x="12438" y="16370"/>
                    <a:pt x="12674" y="16333"/>
                    <a:pt x="12913" y="16329"/>
                  </a:cubicBezTo>
                  <a:cubicBezTo>
                    <a:pt x="13803" y="16250"/>
                    <a:pt x="14690" y="16015"/>
                    <a:pt x="15546" y="15627"/>
                  </a:cubicBezTo>
                  <a:cubicBezTo>
                    <a:pt x="19790" y="13704"/>
                    <a:pt x="21600" y="8798"/>
                    <a:pt x="19584" y="4699"/>
                  </a:cubicBezTo>
                  <a:cubicBezTo>
                    <a:pt x="18078" y="1636"/>
                    <a:pt x="14866" y="-107"/>
                    <a:pt x="11568" y="6"/>
                  </a:cubicBezTo>
                  <a:close/>
                </a:path>
              </a:pathLst>
            </a:custGeom>
            <a:solidFill>
              <a:schemeClr val="accent6">
                <a:lumMod val="100000"/>
              </a:schemeClr>
            </a:solidFill>
            <a:ln cap="flat" w="12700">
              <a:noFill/>
              <a:miter lim="400000"/>
            </a:ln>
            <a:effectLst/>
          </p:spPr>
          <p:txBody>
            <a:bodyPr anchor="ctr"/>
            <a:lstStyle/>
            <a:p>
              <a:pPr algn="ctr"/>
              <a:endParaRPr/>
            </a:p>
          </p:txBody>
        </p:sp>
        <p:sp>
          <p:nvSpPr>
            <p:cNvPr id="9" name="iS1ide-Freeform: Shape 44"/>
            <p:cNvSpPr/>
            <p:nvPr/>
          </p:nvSpPr>
          <p:spPr>
            <a:xfrm flipH="1">
              <a:off x="8787462" y="1298537"/>
              <a:ext cx="1273470" cy="1273443"/>
            </a:xfrm>
            <a:custGeom>
              <a:cxnLst>
                <a:cxn ang="0">
                  <a:pos x="wd2" y="hd2"/>
                </a:cxn>
                <a:cxn ang="5400000">
                  <a:pos x="wd2" y="hd2"/>
                </a:cxn>
                <a:cxn ang="10800000">
                  <a:pos x="wd2" y="hd2"/>
                </a:cxn>
                <a:cxn ang="16200000">
                  <a:pos x="wd2" y="hd2"/>
                </a:cxn>
              </a:cxnLst>
              <a:rect b="b" l="0" r="r" t="0"/>
              <a:pathLst>
                <a:path extrusionOk="0" h="18950" w="18950">
                  <a:moveTo>
                    <a:pt x="18038" y="5425"/>
                  </a:moveTo>
                  <a:cubicBezTo>
                    <a:pt x="15801" y="695"/>
                    <a:pt x="10154" y="-1325"/>
                    <a:pt x="5425" y="912"/>
                  </a:cubicBezTo>
                  <a:cubicBezTo>
                    <a:pt x="696" y="3149"/>
                    <a:pt x="-1325" y="8796"/>
                    <a:pt x="912" y="13525"/>
                  </a:cubicBezTo>
                  <a:cubicBezTo>
                    <a:pt x="3148" y="18254"/>
                    <a:pt x="8796" y="20275"/>
                    <a:pt x="13525" y="18038"/>
                  </a:cubicBezTo>
                  <a:cubicBezTo>
                    <a:pt x="18254" y="15801"/>
                    <a:pt x="20275" y="10154"/>
                    <a:pt x="18038" y="5425"/>
                  </a:cubicBezTo>
                  <a:close/>
                </a:path>
              </a:pathLst>
            </a:custGeom>
            <a:solidFill>
              <a:srgbClr val="FFFFFF"/>
            </a:solidFill>
            <a:ln cap="flat" w="12700">
              <a:noFill/>
              <a:miter lim="400000"/>
            </a:ln>
            <a:effectLst/>
          </p:spPr>
          <p:txBody>
            <a:bodyPr anchor="ctr"/>
            <a:lstStyle/>
            <a:p>
              <a:pPr algn="ctr"/>
              <a:endParaRPr/>
            </a:p>
          </p:txBody>
        </p:sp>
        <p:sp>
          <p:nvSpPr>
            <p:cNvPr id="10" name="iS1ide-Freeform: Shape 46"/>
            <p:cNvSpPr/>
            <p:nvPr/>
          </p:nvSpPr>
          <p:spPr>
            <a:xfrm flipH="1" rot="16200000">
              <a:off x="9260639" y="1511123"/>
              <a:ext cx="327116" cy="386866"/>
            </a:xfrm>
            <a:custGeom>
              <a:cxnLst>
                <a:cxn ang="0">
                  <a:pos x="wd2" y="hd2"/>
                </a:cxn>
                <a:cxn ang="5400000">
                  <a:pos x="wd2" y="hd2"/>
                </a:cxn>
                <a:cxn ang="10800000">
                  <a:pos x="wd2" y="hd2"/>
                </a:cxn>
                <a:cxn ang="16200000">
                  <a:pos x="wd2" y="hd2"/>
                </a:cxn>
              </a:cxnLst>
              <a:rect b="b" l="0" r="r" t="0"/>
              <a:pathLst>
                <a:path extrusionOk="0" h="21298" w="21419">
                  <a:moveTo>
                    <a:pt x="3138" y="20840"/>
                  </a:moveTo>
                  <a:cubicBezTo>
                    <a:pt x="2425" y="21446"/>
                    <a:pt x="1263" y="21451"/>
                    <a:pt x="544" y="20851"/>
                  </a:cubicBezTo>
                  <a:cubicBezTo>
                    <a:pt x="-181" y="20248"/>
                    <a:pt x="-181" y="19263"/>
                    <a:pt x="544" y="18659"/>
                  </a:cubicBezTo>
                  <a:lnTo>
                    <a:pt x="16984" y="10193"/>
                  </a:lnTo>
                  <a:lnTo>
                    <a:pt x="8313" y="2628"/>
                  </a:lnTo>
                  <a:cubicBezTo>
                    <a:pt x="7601" y="2022"/>
                    <a:pt x="7607" y="1046"/>
                    <a:pt x="8326" y="446"/>
                  </a:cubicBezTo>
                  <a:cubicBezTo>
                    <a:pt x="9041" y="-149"/>
                    <a:pt x="10193" y="-149"/>
                    <a:pt x="10907" y="446"/>
                  </a:cubicBezTo>
                  <a:lnTo>
                    <a:pt x="20881" y="9558"/>
                  </a:lnTo>
                  <a:cubicBezTo>
                    <a:pt x="21240" y="9860"/>
                    <a:pt x="21419" y="10251"/>
                    <a:pt x="21419" y="10643"/>
                  </a:cubicBezTo>
                  <a:cubicBezTo>
                    <a:pt x="21419" y="11035"/>
                    <a:pt x="21240" y="11427"/>
                    <a:pt x="20881" y="11728"/>
                  </a:cubicBezTo>
                  <a:lnTo>
                    <a:pt x="3138" y="20840"/>
                  </a:lnTo>
                  <a:close/>
                </a:path>
              </a:pathLst>
            </a:custGeom>
            <a:solidFill>
              <a:schemeClr val="accent6">
                <a:lumMod val="100000"/>
              </a:schemeClr>
            </a:solidFill>
            <a:ln cap="flat" w="12700">
              <a:noFill/>
              <a:miter lim="400000"/>
            </a:ln>
            <a:effectLst/>
          </p:spPr>
          <p:txBody>
            <a:bodyPr anchor="ctr"/>
            <a:lstStyle/>
            <a:p>
              <a:pPr algn="ctr"/>
              <a:endParaRPr/>
            </a:p>
          </p:txBody>
        </p:sp>
        <p:sp>
          <p:nvSpPr>
            <p:cNvPr id="11" name="iS1ide-Rectangle 47"/>
            <p:cNvSpPr/>
            <p:nvPr/>
          </p:nvSpPr>
          <p:spPr>
            <a:xfrm>
              <a:off x="8884380" y="1959925"/>
              <a:ext cx="1079635" cy="260086"/>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ctr" bIns="0" lIns="0" rIns="0" tIns="0" wrap="none">
              <a:noAutofit/>
            </a:bodyPr>
            <a:lstStyle/>
            <a:p>
              <a:pPr algn="ctr"/>
              <a:r>
                <a:rPr altLang="en-US" lang="zh-CN" sz="1600"/>
                <a:t>标题文本</a:t>
              </a:r>
            </a:p>
          </p:txBody>
        </p:sp>
        <p:sp>
          <p:nvSpPr>
            <p:cNvPr id="12" name="iS1ide-Freeform: Shape 36"/>
            <p:cNvSpPr/>
            <p:nvPr/>
          </p:nvSpPr>
          <p:spPr>
            <a:xfrm flipH="1">
              <a:off x="9134378" y="2801084"/>
              <a:ext cx="2354255" cy="2190816"/>
            </a:xfrm>
            <a:custGeom>
              <a:cxnLst>
                <a:cxn ang="0">
                  <a:pos x="wd2" y="hd2"/>
                </a:cxn>
                <a:cxn ang="5400000">
                  <a:pos x="wd2" y="hd2"/>
                </a:cxn>
                <a:cxn ang="10800000">
                  <a:pos x="wd2" y="hd2"/>
                </a:cxn>
                <a:cxn ang="16200000">
                  <a:pos x="wd2" y="hd2"/>
                </a:cxn>
              </a:cxnLst>
              <a:rect b="b" l="0" r="r" t="0"/>
              <a:pathLst>
                <a:path extrusionOk="0" h="21587" w="20502">
                  <a:moveTo>
                    <a:pt x="7907" y="0"/>
                  </a:moveTo>
                  <a:cubicBezTo>
                    <a:pt x="6906" y="-13"/>
                    <a:pt x="5883" y="190"/>
                    <a:pt x="4894" y="634"/>
                  </a:cubicBezTo>
                  <a:cubicBezTo>
                    <a:pt x="884" y="2433"/>
                    <a:pt x="-1098" y="7565"/>
                    <a:pt x="622" y="11990"/>
                  </a:cubicBezTo>
                  <a:cubicBezTo>
                    <a:pt x="2075" y="15732"/>
                    <a:pt x="5652" y="17579"/>
                    <a:pt x="9206" y="17297"/>
                  </a:cubicBezTo>
                  <a:cubicBezTo>
                    <a:pt x="9486" y="17275"/>
                    <a:pt x="9766" y="17240"/>
                    <a:pt x="10047" y="17244"/>
                  </a:cubicBezTo>
                  <a:cubicBezTo>
                    <a:pt x="11079" y="17256"/>
                    <a:pt x="12042" y="17765"/>
                    <a:pt x="12862" y="18471"/>
                  </a:cubicBezTo>
                  <a:cubicBezTo>
                    <a:pt x="13781" y="19263"/>
                    <a:pt x="14547" y="20314"/>
                    <a:pt x="15062" y="21587"/>
                  </a:cubicBezTo>
                  <a:cubicBezTo>
                    <a:pt x="15247" y="19757"/>
                    <a:pt x="15835" y="18008"/>
                    <a:pt x="16763" y="16504"/>
                  </a:cubicBezTo>
                  <a:cubicBezTo>
                    <a:pt x="17692" y="14999"/>
                    <a:pt x="18960" y="13742"/>
                    <a:pt x="20502" y="12898"/>
                  </a:cubicBezTo>
                  <a:cubicBezTo>
                    <a:pt x="18373" y="12545"/>
                    <a:pt x="16507" y="10921"/>
                    <a:pt x="15719" y="8526"/>
                  </a:cubicBezTo>
                  <a:cubicBezTo>
                    <a:pt x="15568" y="8069"/>
                    <a:pt x="15465" y="7599"/>
                    <a:pt x="15359" y="7125"/>
                  </a:cubicBezTo>
                  <a:cubicBezTo>
                    <a:pt x="15237" y="6576"/>
                    <a:pt x="15111" y="6019"/>
                    <a:pt x="14931" y="5471"/>
                  </a:cubicBezTo>
                  <a:cubicBezTo>
                    <a:pt x="13811" y="2075"/>
                    <a:pt x="10934" y="41"/>
                    <a:pt x="7907" y="0"/>
                  </a:cubicBezTo>
                  <a:close/>
                </a:path>
              </a:pathLst>
            </a:custGeom>
            <a:solidFill>
              <a:schemeClr val="accent5">
                <a:lumMod val="100000"/>
              </a:schemeClr>
            </a:solidFill>
            <a:ln cap="flat" w="12700">
              <a:noFill/>
              <a:miter lim="400000"/>
            </a:ln>
            <a:effectLst/>
          </p:spPr>
          <p:txBody>
            <a:bodyPr anchor="ctr"/>
            <a:lstStyle/>
            <a:p>
              <a:pPr algn="ctr"/>
              <a:endParaRPr/>
            </a:p>
          </p:txBody>
        </p:sp>
        <p:sp>
          <p:nvSpPr>
            <p:cNvPr id="13" name="iS1ide-Freeform: Shape 38"/>
            <p:cNvSpPr/>
            <p:nvPr/>
          </p:nvSpPr>
          <p:spPr>
            <a:xfrm flipH="1">
              <a:off x="9959696" y="3051256"/>
              <a:ext cx="1271729" cy="1271737"/>
            </a:xfrm>
            <a:custGeom>
              <a:cxnLst>
                <a:cxn ang="0">
                  <a:pos x="wd2" y="hd2"/>
                </a:cxn>
                <a:cxn ang="5400000">
                  <a:pos x="wd2" y="hd2"/>
                </a:cxn>
                <a:cxn ang="10800000">
                  <a:pos x="wd2" y="hd2"/>
                </a:cxn>
                <a:cxn ang="16200000">
                  <a:pos x="wd2" y="hd2"/>
                </a:cxn>
              </a:cxnLst>
              <a:rect b="b" l="0" r="r" t="0"/>
              <a:pathLst>
                <a:path extrusionOk="0" h="19054" w="19054">
                  <a:moveTo>
                    <a:pt x="5969" y="692"/>
                  </a:moveTo>
                  <a:cubicBezTo>
                    <a:pt x="1089" y="2657"/>
                    <a:pt x="-1273" y="8206"/>
                    <a:pt x="692" y="13085"/>
                  </a:cubicBezTo>
                  <a:cubicBezTo>
                    <a:pt x="2657" y="17965"/>
                    <a:pt x="8206" y="20327"/>
                    <a:pt x="13085" y="18362"/>
                  </a:cubicBezTo>
                  <a:cubicBezTo>
                    <a:pt x="17965" y="16397"/>
                    <a:pt x="20327" y="10848"/>
                    <a:pt x="18362" y="5969"/>
                  </a:cubicBezTo>
                  <a:cubicBezTo>
                    <a:pt x="16397" y="1089"/>
                    <a:pt x="10848" y="-1273"/>
                    <a:pt x="5969" y="692"/>
                  </a:cubicBezTo>
                  <a:close/>
                </a:path>
              </a:pathLst>
            </a:custGeom>
            <a:solidFill>
              <a:srgbClr val="FFFFFF"/>
            </a:solidFill>
            <a:ln cap="flat" w="12700">
              <a:noFill/>
              <a:miter lim="400000"/>
            </a:ln>
            <a:effectLst/>
          </p:spPr>
          <p:txBody>
            <a:bodyPr anchor="ctr"/>
            <a:lstStyle/>
            <a:p>
              <a:pPr algn="ctr"/>
              <a:endParaRPr/>
            </a:p>
          </p:txBody>
        </p:sp>
        <p:sp>
          <p:nvSpPr>
            <p:cNvPr id="14" name="iS1ide-Freeform: Shape 40"/>
            <p:cNvSpPr/>
            <p:nvPr/>
          </p:nvSpPr>
          <p:spPr>
            <a:xfrm>
              <a:off x="10377801" y="3316689"/>
              <a:ext cx="435519" cy="323340"/>
            </a:xfrm>
            <a:custGeom>
              <a:cxnLst>
                <a:cxn ang="0">
                  <a:pos x="wd2" y="hd2"/>
                </a:cxn>
                <a:cxn ang="5400000">
                  <a:pos x="wd2" y="hd2"/>
                </a:cxn>
                <a:cxn ang="10800000">
                  <a:pos x="wd2" y="hd2"/>
                </a:cxn>
                <a:cxn ang="16200000">
                  <a:pos x="wd2" y="hd2"/>
                </a:cxn>
              </a:cxnLst>
              <a:rect b="b" l="0" r="r" t="0"/>
              <a:pathLst>
                <a:path extrusionOk="0" h="21600" w="21600">
                  <a:moveTo>
                    <a:pt x="20085" y="8532"/>
                  </a:moveTo>
                  <a:lnTo>
                    <a:pt x="17798" y="8532"/>
                  </a:lnTo>
                  <a:lnTo>
                    <a:pt x="17798" y="12676"/>
                  </a:lnTo>
                  <a:cubicBezTo>
                    <a:pt x="17798" y="14711"/>
                    <a:pt x="16603" y="16373"/>
                    <a:pt x="15079" y="16373"/>
                  </a:cubicBezTo>
                  <a:lnTo>
                    <a:pt x="9158" y="16373"/>
                  </a:lnTo>
                  <a:lnTo>
                    <a:pt x="9158" y="17810"/>
                  </a:lnTo>
                  <a:cubicBezTo>
                    <a:pt x="9158" y="18927"/>
                    <a:pt x="9837" y="19832"/>
                    <a:pt x="10673" y="19832"/>
                  </a:cubicBezTo>
                  <a:lnTo>
                    <a:pt x="16728" y="19832"/>
                  </a:lnTo>
                  <a:lnTo>
                    <a:pt x="19181" y="21600"/>
                  </a:lnTo>
                  <a:lnTo>
                    <a:pt x="19181" y="19832"/>
                  </a:lnTo>
                  <a:lnTo>
                    <a:pt x="20085" y="19832"/>
                  </a:lnTo>
                  <a:cubicBezTo>
                    <a:pt x="20922" y="19832"/>
                    <a:pt x="21600" y="18927"/>
                    <a:pt x="21600" y="17810"/>
                  </a:cubicBezTo>
                  <a:lnTo>
                    <a:pt x="21600" y="10554"/>
                  </a:lnTo>
                  <a:cubicBezTo>
                    <a:pt x="21600" y="9438"/>
                    <a:pt x="20922" y="8532"/>
                    <a:pt x="20085" y="8532"/>
                  </a:cubicBezTo>
                  <a:close/>
                  <a:moveTo>
                    <a:pt x="6912" y="15450"/>
                  </a:moveTo>
                  <a:lnTo>
                    <a:pt x="6689" y="15450"/>
                  </a:lnTo>
                  <a:lnTo>
                    <a:pt x="2592" y="18372"/>
                  </a:lnTo>
                  <a:lnTo>
                    <a:pt x="2592" y="15450"/>
                  </a:lnTo>
                  <a:lnTo>
                    <a:pt x="2074" y="15450"/>
                  </a:lnTo>
                  <a:cubicBezTo>
                    <a:pt x="928" y="15450"/>
                    <a:pt x="0" y="14211"/>
                    <a:pt x="0" y="12683"/>
                  </a:cubicBezTo>
                  <a:lnTo>
                    <a:pt x="0" y="2767"/>
                  </a:lnTo>
                  <a:cubicBezTo>
                    <a:pt x="0" y="1239"/>
                    <a:pt x="928" y="0"/>
                    <a:pt x="2074" y="0"/>
                  </a:cubicBezTo>
                  <a:lnTo>
                    <a:pt x="15034" y="0"/>
                  </a:lnTo>
                  <a:cubicBezTo>
                    <a:pt x="16179" y="0"/>
                    <a:pt x="17107" y="1239"/>
                    <a:pt x="17107" y="2767"/>
                  </a:cubicBezTo>
                  <a:lnTo>
                    <a:pt x="17107" y="4381"/>
                  </a:lnTo>
                  <a:lnTo>
                    <a:pt x="17107" y="8532"/>
                  </a:lnTo>
                  <a:lnTo>
                    <a:pt x="17107" y="12676"/>
                  </a:lnTo>
                  <a:cubicBezTo>
                    <a:pt x="17107" y="14205"/>
                    <a:pt x="16224" y="15450"/>
                    <a:pt x="15079" y="15450"/>
                  </a:cubicBezTo>
                  <a:lnTo>
                    <a:pt x="9158" y="15450"/>
                  </a:lnTo>
                  <a:cubicBezTo>
                    <a:pt x="9158" y="15450"/>
                    <a:pt x="6912" y="15450"/>
                    <a:pt x="6912" y="15450"/>
                  </a:cubicBezTo>
                  <a:close/>
                </a:path>
              </a:pathLst>
            </a:custGeom>
            <a:solidFill>
              <a:schemeClr val="accent5">
                <a:lumMod val="100000"/>
              </a:schemeClr>
            </a:solidFill>
            <a:ln cap="flat" w="12700">
              <a:noFill/>
              <a:miter lim="400000"/>
            </a:ln>
            <a:effectLst/>
          </p:spPr>
          <p:txBody>
            <a:bodyPr anchor="ctr"/>
            <a:lstStyle/>
            <a:p>
              <a:pPr algn="ctr"/>
              <a:endParaRPr/>
            </a:p>
          </p:txBody>
        </p:sp>
        <p:sp>
          <p:nvSpPr>
            <p:cNvPr id="15" name="iS1ide-Rectangle 41"/>
            <p:cNvSpPr/>
            <p:nvPr/>
          </p:nvSpPr>
          <p:spPr>
            <a:xfrm>
              <a:off x="10055743" y="3735364"/>
              <a:ext cx="1079635" cy="260086"/>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ctr" bIns="0" lIns="0" rIns="0" tIns="0" wrap="none">
              <a:noAutofit/>
            </a:bodyPr>
            <a:lstStyle/>
            <a:p>
              <a:pPr algn="ctr"/>
              <a:r>
                <a:rPr altLang="en-US" lang="zh-CN" sz="1600"/>
                <a:t>标题文本</a:t>
              </a:r>
            </a:p>
          </p:txBody>
        </p:sp>
        <p:sp>
          <p:nvSpPr>
            <p:cNvPr id="16" name="iS1ide-Freeform: Shape 30"/>
            <p:cNvSpPr/>
            <p:nvPr/>
          </p:nvSpPr>
          <p:spPr>
            <a:xfrm flipH="1">
              <a:off x="7086106" y="3699673"/>
              <a:ext cx="2687668" cy="2362230"/>
            </a:xfrm>
            <a:custGeom>
              <a:cxnLst>
                <a:cxn ang="0">
                  <a:pos x="wd2" y="hd2"/>
                </a:cxn>
                <a:cxn ang="5400000">
                  <a:pos x="wd2" y="hd2"/>
                </a:cxn>
                <a:cxn ang="10800000">
                  <a:pos x="wd2" y="hd2"/>
                </a:cxn>
                <a:cxn ang="16200000">
                  <a:pos x="wd2" y="hd2"/>
                </a:cxn>
              </a:cxnLst>
              <a:rect b="b" l="0" r="r" t="0"/>
              <a:pathLst>
                <a:path extrusionOk="0" h="21564" w="21580">
                  <a:moveTo>
                    <a:pt x="16395" y="0"/>
                  </a:moveTo>
                  <a:cubicBezTo>
                    <a:pt x="15338" y="2211"/>
                    <a:pt x="13230" y="3601"/>
                    <a:pt x="10921" y="3416"/>
                  </a:cubicBezTo>
                  <a:cubicBezTo>
                    <a:pt x="10449" y="3379"/>
                    <a:pt x="9990" y="3266"/>
                    <a:pt x="9526" y="3183"/>
                  </a:cubicBezTo>
                  <a:cubicBezTo>
                    <a:pt x="9089" y="3104"/>
                    <a:pt x="8648" y="3048"/>
                    <a:pt x="8202" y="3040"/>
                  </a:cubicBezTo>
                  <a:cubicBezTo>
                    <a:pt x="3697" y="2950"/>
                    <a:pt x="20" y="7100"/>
                    <a:pt x="0" y="12235"/>
                  </a:cubicBezTo>
                  <a:cubicBezTo>
                    <a:pt x="-20" y="17348"/>
                    <a:pt x="3594" y="21524"/>
                    <a:pt x="8088" y="21564"/>
                  </a:cubicBezTo>
                  <a:cubicBezTo>
                    <a:pt x="12191" y="21600"/>
                    <a:pt x="15602" y="18173"/>
                    <a:pt x="16197" y="13688"/>
                  </a:cubicBezTo>
                  <a:cubicBezTo>
                    <a:pt x="16208" y="13603"/>
                    <a:pt x="16218" y="13517"/>
                    <a:pt x="16227" y="13431"/>
                  </a:cubicBezTo>
                  <a:cubicBezTo>
                    <a:pt x="16236" y="13350"/>
                    <a:pt x="16244" y="13269"/>
                    <a:pt x="16251" y="13188"/>
                  </a:cubicBezTo>
                  <a:cubicBezTo>
                    <a:pt x="16271" y="12959"/>
                    <a:pt x="16287" y="12727"/>
                    <a:pt x="16341" y="12506"/>
                  </a:cubicBezTo>
                  <a:cubicBezTo>
                    <a:pt x="16382" y="12335"/>
                    <a:pt x="16444" y="12172"/>
                    <a:pt x="16533" y="12023"/>
                  </a:cubicBezTo>
                  <a:cubicBezTo>
                    <a:pt x="16572" y="11958"/>
                    <a:pt x="16616" y="11896"/>
                    <a:pt x="16664" y="11839"/>
                  </a:cubicBezTo>
                  <a:cubicBezTo>
                    <a:pt x="16708" y="11779"/>
                    <a:pt x="16753" y="11719"/>
                    <a:pt x="16800" y="11660"/>
                  </a:cubicBezTo>
                  <a:cubicBezTo>
                    <a:pt x="17294" y="11030"/>
                    <a:pt x="17884" y="10497"/>
                    <a:pt x="18542" y="10093"/>
                  </a:cubicBezTo>
                  <a:cubicBezTo>
                    <a:pt x="19446" y="9538"/>
                    <a:pt x="20481" y="9223"/>
                    <a:pt x="21580" y="9224"/>
                  </a:cubicBezTo>
                  <a:cubicBezTo>
                    <a:pt x="20127" y="8304"/>
                    <a:pt x="18894" y="6990"/>
                    <a:pt x="17993" y="5410"/>
                  </a:cubicBezTo>
                  <a:cubicBezTo>
                    <a:pt x="17092" y="3830"/>
                    <a:pt x="16523" y="1984"/>
                    <a:pt x="16395" y="0"/>
                  </a:cubicBezTo>
                  <a:close/>
                </a:path>
              </a:pathLst>
            </a:custGeom>
            <a:solidFill>
              <a:schemeClr val="accent4">
                <a:lumMod val="100000"/>
              </a:schemeClr>
            </a:solidFill>
            <a:ln cap="flat" w="12700">
              <a:noFill/>
              <a:miter lim="400000"/>
            </a:ln>
            <a:effectLst/>
          </p:spPr>
          <p:txBody>
            <a:bodyPr anchor="ctr"/>
            <a:lstStyle/>
            <a:p>
              <a:pPr algn="ctr"/>
              <a:endParaRPr/>
            </a:p>
          </p:txBody>
        </p:sp>
        <p:sp>
          <p:nvSpPr>
            <p:cNvPr id="17" name="iS1ide-Oval 32"/>
            <p:cNvSpPr/>
            <p:nvPr/>
          </p:nvSpPr>
          <p:spPr>
            <a:xfrm flipH="1">
              <a:off x="7997341" y="4285296"/>
              <a:ext cx="1524004" cy="1523996"/>
            </a:xfrm>
            <a:prstGeom prst="ellipse">
              <a:avLst/>
            </a:prstGeom>
            <a:solidFill>
              <a:srgbClr val="FFFFFF"/>
            </a:solidFill>
            <a:ln cap="flat" w="12700">
              <a:noFill/>
              <a:miter lim="400000"/>
            </a:ln>
            <a:effectLst/>
          </p:spPr>
          <p:txBody>
            <a:bodyPr anchor="ctr"/>
            <a:lstStyle/>
            <a:p>
              <a:pPr algn="ctr"/>
              <a:endParaRPr/>
            </a:p>
          </p:txBody>
        </p:sp>
        <p:sp>
          <p:nvSpPr>
            <p:cNvPr id="18" name="iS1ide-Freeform: Shape 34"/>
            <p:cNvSpPr/>
            <p:nvPr/>
          </p:nvSpPr>
          <p:spPr>
            <a:xfrm>
              <a:off x="8572029" y="4620265"/>
              <a:ext cx="374629" cy="374628"/>
            </a:xfrm>
            <a:custGeom>
              <a:cxnLst>
                <a:cxn ang="0">
                  <a:pos x="wd2" y="hd2"/>
                </a:cxn>
                <a:cxn ang="5400000">
                  <a:pos x="wd2" y="hd2"/>
                </a:cxn>
                <a:cxn ang="10800000">
                  <a:pos x="wd2" y="hd2"/>
                </a:cxn>
                <a:cxn ang="16200000">
                  <a:pos x="wd2" y="hd2"/>
                </a:cxn>
              </a:cxnLst>
              <a:rect b="b" l="0" r="r" t="0"/>
              <a:pathLst>
                <a:path extrusionOk="0" h="21600" w="21600">
                  <a:moveTo>
                    <a:pt x="3374" y="0"/>
                  </a:moveTo>
                  <a:lnTo>
                    <a:pt x="3374" y="5396"/>
                  </a:lnTo>
                  <a:lnTo>
                    <a:pt x="3374" y="10123"/>
                  </a:lnTo>
                  <a:lnTo>
                    <a:pt x="4483" y="10792"/>
                  </a:lnTo>
                  <a:lnTo>
                    <a:pt x="4728" y="10792"/>
                  </a:lnTo>
                  <a:lnTo>
                    <a:pt x="4728" y="1337"/>
                  </a:lnTo>
                  <a:lnTo>
                    <a:pt x="12830" y="1337"/>
                  </a:lnTo>
                  <a:lnTo>
                    <a:pt x="12830" y="5396"/>
                  </a:lnTo>
                  <a:lnTo>
                    <a:pt x="16872" y="5396"/>
                  </a:lnTo>
                  <a:lnTo>
                    <a:pt x="16872" y="10792"/>
                  </a:lnTo>
                  <a:lnTo>
                    <a:pt x="17117" y="10792"/>
                  </a:lnTo>
                  <a:cubicBezTo>
                    <a:pt x="17117" y="10792"/>
                    <a:pt x="18226" y="10123"/>
                    <a:pt x="18226" y="10123"/>
                  </a:cubicBezTo>
                  <a:cubicBezTo>
                    <a:pt x="18226" y="8972"/>
                    <a:pt x="18226" y="6632"/>
                    <a:pt x="18226" y="5396"/>
                  </a:cubicBezTo>
                  <a:cubicBezTo>
                    <a:pt x="18226" y="5385"/>
                    <a:pt x="18226" y="5374"/>
                    <a:pt x="18226" y="5363"/>
                  </a:cubicBezTo>
                  <a:cubicBezTo>
                    <a:pt x="18225" y="5377"/>
                    <a:pt x="12845" y="0"/>
                    <a:pt x="12830" y="0"/>
                  </a:cubicBezTo>
                  <a:cubicBezTo>
                    <a:pt x="8831" y="0"/>
                    <a:pt x="3374" y="0"/>
                    <a:pt x="3374" y="0"/>
                  </a:cubicBezTo>
                  <a:close/>
                  <a:moveTo>
                    <a:pt x="2690" y="7075"/>
                  </a:moveTo>
                  <a:lnTo>
                    <a:pt x="0" y="9439"/>
                  </a:lnTo>
                  <a:lnTo>
                    <a:pt x="2021" y="9439"/>
                  </a:lnTo>
                  <a:lnTo>
                    <a:pt x="2690" y="9439"/>
                  </a:lnTo>
                  <a:cubicBezTo>
                    <a:pt x="2690" y="9439"/>
                    <a:pt x="2690" y="7075"/>
                    <a:pt x="2690" y="7075"/>
                  </a:cubicBezTo>
                  <a:close/>
                  <a:moveTo>
                    <a:pt x="0" y="9439"/>
                  </a:moveTo>
                  <a:lnTo>
                    <a:pt x="0" y="21600"/>
                  </a:lnTo>
                  <a:cubicBezTo>
                    <a:pt x="0" y="21600"/>
                    <a:pt x="21600" y="21600"/>
                    <a:pt x="21600" y="21600"/>
                  </a:cubicBezTo>
                  <a:lnTo>
                    <a:pt x="21600" y="9439"/>
                  </a:lnTo>
                  <a:lnTo>
                    <a:pt x="14166" y="14166"/>
                  </a:lnTo>
                  <a:lnTo>
                    <a:pt x="14036" y="14166"/>
                  </a:lnTo>
                  <a:lnTo>
                    <a:pt x="10792" y="16188"/>
                  </a:lnTo>
                  <a:lnTo>
                    <a:pt x="7564" y="14166"/>
                  </a:lnTo>
                  <a:lnTo>
                    <a:pt x="7417" y="14166"/>
                  </a:lnTo>
                  <a:lnTo>
                    <a:pt x="0" y="9439"/>
                  </a:lnTo>
                  <a:close/>
                  <a:moveTo>
                    <a:pt x="21600" y="9439"/>
                  </a:moveTo>
                  <a:lnTo>
                    <a:pt x="18894" y="7075"/>
                  </a:lnTo>
                  <a:lnTo>
                    <a:pt x="18894" y="9439"/>
                  </a:lnTo>
                  <a:cubicBezTo>
                    <a:pt x="18894" y="9439"/>
                    <a:pt x="19579" y="9439"/>
                    <a:pt x="19579" y="9439"/>
                  </a:cubicBezTo>
                  <a:lnTo>
                    <a:pt x="21600" y="9439"/>
                  </a:lnTo>
                  <a:close/>
                </a:path>
              </a:pathLst>
            </a:custGeom>
            <a:solidFill>
              <a:schemeClr val="accent4">
                <a:lumMod val="100000"/>
              </a:schemeClr>
            </a:solidFill>
            <a:ln cap="flat" w="12700">
              <a:noFill/>
              <a:miter lim="400000"/>
            </a:ln>
            <a:effectLst/>
          </p:spPr>
          <p:txBody>
            <a:bodyPr anchor="ctr"/>
            <a:lstStyle/>
            <a:p>
              <a:pPr algn="ctr"/>
              <a:endParaRPr/>
            </a:p>
          </p:txBody>
        </p:sp>
        <p:sp>
          <p:nvSpPr>
            <p:cNvPr id="19" name="iS1ide-Rectangle 35"/>
            <p:cNvSpPr/>
            <p:nvPr/>
          </p:nvSpPr>
          <p:spPr>
            <a:xfrm>
              <a:off x="8219526" y="5121766"/>
              <a:ext cx="1079635" cy="260086"/>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ctr" bIns="0" lIns="0" rIns="0" tIns="0" wrap="none">
              <a:noAutofit/>
            </a:bodyPr>
            <a:lstStyle/>
            <a:p>
              <a:pPr algn="ctr"/>
              <a:r>
                <a:rPr altLang="en-US" lang="zh-CN" sz="1600"/>
                <a:t>标题文本</a:t>
              </a:r>
            </a:p>
          </p:txBody>
        </p:sp>
        <p:sp>
          <p:nvSpPr>
            <p:cNvPr id="20" name="iS1ide-Freeform: Shape 24"/>
            <p:cNvSpPr/>
            <p:nvPr/>
          </p:nvSpPr>
          <p:spPr>
            <a:xfrm flipH="1">
              <a:off x="5044978" y="2761038"/>
              <a:ext cx="2692335" cy="2373737"/>
            </a:xfrm>
            <a:custGeom>
              <a:cxnLst>
                <a:cxn ang="0">
                  <a:pos x="wd2" y="hd2"/>
                </a:cxn>
                <a:cxn ang="5400000">
                  <a:pos x="wd2" y="hd2"/>
                </a:cxn>
                <a:cxn ang="10800000">
                  <a:pos x="wd2" y="hd2"/>
                </a:cxn>
                <a:cxn ang="16200000">
                  <a:pos x="wd2" y="hd2"/>
                </a:cxn>
              </a:cxnLst>
              <a:rect b="b" l="0" r="r" t="0"/>
              <a:pathLst>
                <a:path extrusionOk="0" h="21590" w="20498">
                  <a:moveTo>
                    <a:pt x="7777" y="0"/>
                  </a:moveTo>
                  <a:cubicBezTo>
                    <a:pt x="6532" y="-10"/>
                    <a:pt x="5267" y="340"/>
                    <a:pt x="4091" y="1090"/>
                  </a:cubicBezTo>
                  <a:cubicBezTo>
                    <a:pt x="323" y="3491"/>
                    <a:pt x="-1102" y="9086"/>
                    <a:pt x="918" y="13576"/>
                  </a:cubicBezTo>
                  <a:cubicBezTo>
                    <a:pt x="2580" y="17270"/>
                    <a:pt x="6049" y="19049"/>
                    <a:pt x="9330" y="18255"/>
                  </a:cubicBezTo>
                  <a:cubicBezTo>
                    <a:pt x="9527" y="18207"/>
                    <a:pt x="9724" y="18150"/>
                    <a:pt x="9918" y="18077"/>
                  </a:cubicBezTo>
                  <a:cubicBezTo>
                    <a:pt x="10028" y="18035"/>
                    <a:pt x="10138" y="17987"/>
                    <a:pt x="10249" y="17950"/>
                  </a:cubicBezTo>
                  <a:cubicBezTo>
                    <a:pt x="10660" y="17810"/>
                    <a:pt x="11090" y="17799"/>
                    <a:pt x="11514" y="17859"/>
                  </a:cubicBezTo>
                  <a:cubicBezTo>
                    <a:pt x="11682" y="17882"/>
                    <a:pt x="11849" y="17917"/>
                    <a:pt x="12014" y="17960"/>
                  </a:cubicBezTo>
                  <a:cubicBezTo>
                    <a:pt x="12618" y="18116"/>
                    <a:pt x="13203" y="18376"/>
                    <a:pt x="13742" y="18738"/>
                  </a:cubicBezTo>
                  <a:cubicBezTo>
                    <a:pt x="14703" y="19383"/>
                    <a:pt x="15527" y="20347"/>
                    <a:pt x="16089" y="21590"/>
                  </a:cubicBezTo>
                  <a:cubicBezTo>
                    <a:pt x="16106" y="19706"/>
                    <a:pt x="16510" y="17854"/>
                    <a:pt x="17259" y="16204"/>
                  </a:cubicBezTo>
                  <a:cubicBezTo>
                    <a:pt x="18008" y="14555"/>
                    <a:pt x="19102" y="13109"/>
                    <a:pt x="20498" y="12038"/>
                  </a:cubicBezTo>
                  <a:cubicBezTo>
                    <a:pt x="18595" y="11859"/>
                    <a:pt x="16800" y="10648"/>
                    <a:pt x="15712" y="8617"/>
                  </a:cubicBezTo>
                  <a:cubicBezTo>
                    <a:pt x="15642" y="8487"/>
                    <a:pt x="15575" y="8355"/>
                    <a:pt x="15518" y="8216"/>
                  </a:cubicBezTo>
                  <a:cubicBezTo>
                    <a:pt x="15374" y="7856"/>
                    <a:pt x="15316" y="7463"/>
                    <a:pt x="15238" y="7078"/>
                  </a:cubicBezTo>
                  <a:cubicBezTo>
                    <a:pt x="15085" y="6329"/>
                    <a:pt x="14858" y="5589"/>
                    <a:pt x="14542" y="4880"/>
                  </a:cubicBezTo>
                  <a:cubicBezTo>
                    <a:pt x="13166" y="1786"/>
                    <a:pt x="10518" y="21"/>
                    <a:pt x="7777" y="0"/>
                  </a:cubicBezTo>
                  <a:close/>
                </a:path>
              </a:pathLst>
            </a:custGeom>
            <a:solidFill>
              <a:schemeClr val="accent3">
                <a:lumMod val="100000"/>
              </a:schemeClr>
            </a:solidFill>
            <a:ln cap="flat" w="12700">
              <a:noFill/>
              <a:miter lim="400000"/>
            </a:ln>
            <a:effectLst/>
          </p:spPr>
          <p:txBody>
            <a:bodyPr anchor="ctr"/>
            <a:lstStyle/>
            <a:p>
              <a:pPr algn="ctr"/>
              <a:endParaRPr/>
            </a:p>
          </p:txBody>
        </p:sp>
        <p:sp>
          <p:nvSpPr>
            <p:cNvPr id="21" name="iS1ide-Oval 26"/>
            <p:cNvSpPr/>
            <p:nvPr/>
          </p:nvSpPr>
          <p:spPr>
            <a:xfrm flipH="1">
              <a:off x="5958514" y="3012258"/>
              <a:ext cx="1527027" cy="1527035"/>
            </a:xfrm>
            <a:prstGeom prst="ellipse">
              <a:avLst/>
            </a:prstGeom>
            <a:solidFill>
              <a:srgbClr val="FFFFFF"/>
            </a:solidFill>
            <a:ln cap="flat" w="12700">
              <a:noFill/>
              <a:miter lim="400000"/>
            </a:ln>
            <a:effectLst/>
          </p:spPr>
          <p:txBody>
            <a:bodyPr anchor="ctr"/>
            <a:lstStyle/>
            <a:p>
              <a:pPr algn="ctr"/>
              <a:endParaRPr/>
            </a:p>
          </p:txBody>
        </p:sp>
        <p:sp>
          <p:nvSpPr>
            <p:cNvPr id="22" name="iS1ide-Freeform: Shape 28"/>
            <p:cNvSpPr/>
            <p:nvPr/>
          </p:nvSpPr>
          <p:spPr>
            <a:xfrm>
              <a:off x="6500266" y="3336259"/>
              <a:ext cx="443522" cy="442718"/>
            </a:xfrm>
            <a:custGeom>
              <a:cxnLst>
                <a:cxn ang="0">
                  <a:pos x="wd2" y="hd2"/>
                </a:cxn>
                <a:cxn ang="5400000">
                  <a:pos x="wd2" y="hd2"/>
                </a:cxn>
                <a:cxn ang="10800000">
                  <a:pos x="wd2" y="hd2"/>
                </a:cxn>
                <a:cxn ang="16200000">
                  <a:pos x="wd2" y="hd2"/>
                </a:cxn>
              </a:cxnLst>
              <a:rect b="b" l="0" r="r" t="0"/>
              <a:pathLst>
                <a:path extrusionOk="0" h="19263" w="21521">
                  <a:moveTo>
                    <a:pt x="4750" y="1647"/>
                  </a:moveTo>
                  <a:cubicBezTo>
                    <a:pt x="6498" y="610"/>
                    <a:pt x="8611" y="-1"/>
                    <a:pt x="10868" y="0"/>
                  </a:cubicBezTo>
                  <a:cubicBezTo>
                    <a:pt x="14035" y="2"/>
                    <a:pt x="16998" y="1272"/>
                    <a:pt x="18993" y="3460"/>
                  </a:cubicBezTo>
                  <a:cubicBezTo>
                    <a:pt x="20629" y="5190"/>
                    <a:pt x="21525" y="7373"/>
                    <a:pt x="21521" y="9655"/>
                  </a:cubicBezTo>
                  <a:cubicBezTo>
                    <a:pt x="21514" y="13106"/>
                    <a:pt x="19507" y="16257"/>
                    <a:pt x="16231" y="18022"/>
                  </a:cubicBezTo>
                  <a:cubicBezTo>
                    <a:pt x="9037" y="21599"/>
                    <a:pt x="173" y="17027"/>
                    <a:pt x="2" y="9653"/>
                  </a:cubicBezTo>
                  <a:cubicBezTo>
                    <a:pt x="-75" y="6307"/>
                    <a:pt x="1837" y="3377"/>
                    <a:pt x="4750" y="1647"/>
                  </a:cubicBezTo>
                  <a:close/>
                  <a:moveTo>
                    <a:pt x="5848" y="2373"/>
                  </a:moveTo>
                  <a:cubicBezTo>
                    <a:pt x="5369" y="2637"/>
                    <a:pt x="4918" y="2940"/>
                    <a:pt x="4502" y="3280"/>
                  </a:cubicBezTo>
                  <a:cubicBezTo>
                    <a:pt x="4787" y="3447"/>
                    <a:pt x="5080" y="3603"/>
                    <a:pt x="5380" y="3747"/>
                  </a:cubicBezTo>
                  <a:cubicBezTo>
                    <a:pt x="5681" y="3891"/>
                    <a:pt x="5989" y="4023"/>
                    <a:pt x="6302" y="4143"/>
                  </a:cubicBezTo>
                  <a:cubicBezTo>
                    <a:pt x="6449" y="3726"/>
                    <a:pt x="6611" y="3313"/>
                    <a:pt x="6786" y="2906"/>
                  </a:cubicBezTo>
                  <a:cubicBezTo>
                    <a:pt x="6960" y="2501"/>
                    <a:pt x="7148" y="2102"/>
                    <a:pt x="7350" y="1708"/>
                  </a:cubicBezTo>
                  <a:cubicBezTo>
                    <a:pt x="6827" y="1887"/>
                    <a:pt x="6325" y="2110"/>
                    <a:pt x="5848" y="2373"/>
                  </a:cubicBezTo>
                  <a:close/>
                  <a:moveTo>
                    <a:pt x="8944" y="1271"/>
                  </a:moveTo>
                  <a:cubicBezTo>
                    <a:pt x="8630" y="1787"/>
                    <a:pt x="8346" y="2318"/>
                    <a:pt x="8092" y="2860"/>
                  </a:cubicBezTo>
                  <a:cubicBezTo>
                    <a:pt x="7839" y="3402"/>
                    <a:pt x="7617" y="3954"/>
                    <a:pt x="7426" y="4515"/>
                  </a:cubicBezTo>
                  <a:cubicBezTo>
                    <a:pt x="7887" y="4644"/>
                    <a:pt x="8357" y="4746"/>
                    <a:pt x="8832" y="4822"/>
                  </a:cubicBezTo>
                  <a:cubicBezTo>
                    <a:pt x="9305" y="4898"/>
                    <a:pt x="9783" y="4948"/>
                    <a:pt x="10263" y="4971"/>
                  </a:cubicBezTo>
                  <a:lnTo>
                    <a:pt x="10271" y="1118"/>
                  </a:lnTo>
                  <a:cubicBezTo>
                    <a:pt x="10047" y="1129"/>
                    <a:pt x="9824" y="1147"/>
                    <a:pt x="9602" y="1173"/>
                  </a:cubicBezTo>
                  <a:cubicBezTo>
                    <a:pt x="9382" y="1198"/>
                    <a:pt x="9162" y="1231"/>
                    <a:pt x="8944" y="1271"/>
                  </a:cubicBezTo>
                  <a:close/>
                  <a:moveTo>
                    <a:pt x="3547" y="4065"/>
                  </a:moveTo>
                  <a:cubicBezTo>
                    <a:pt x="2861" y="4776"/>
                    <a:pt x="2316" y="5572"/>
                    <a:pt x="1927" y="6424"/>
                  </a:cubicBezTo>
                  <a:cubicBezTo>
                    <a:pt x="1537" y="7280"/>
                    <a:pt x="1305" y="8175"/>
                    <a:pt x="1239" y="9109"/>
                  </a:cubicBezTo>
                  <a:lnTo>
                    <a:pt x="5376" y="9119"/>
                  </a:lnTo>
                  <a:cubicBezTo>
                    <a:pt x="5396" y="8460"/>
                    <a:pt x="5455" y="7804"/>
                    <a:pt x="5552" y="7151"/>
                  </a:cubicBezTo>
                  <a:cubicBezTo>
                    <a:pt x="5649" y="6504"/>
                    <a:pt x="5783" y="5862"/>
                    <a:pt x="5955" y="5228"/>
                  </a:cubicBezTo>
                  <a:cubicBezTo>
                    <a:pt x="5532" y="5074"/>
                    <a:pt x="5119" y="4899"/>
                    <a:pt x="4717" y="4705"/>
                  </a:cubicBezTo>
                  <a:cubicBezTo>
                    <a:pt x="4314" y="4511"/>
                    <a:pt x="3924" y="4297"/>
                    <a:pt x="3547" y="4065"/>
                  </a:cubicBezTo>
                  <a:close/>
                  <a:moveTo>
                    <a:pt x="11474" y="1110"/>
                  </a:moveTo>
                  <a:lnTo>
                    <a:pt x="11466" y="4963"/>
                  </a:lnTo>
                  <a:cubicBezTo>
                    <a:pt x="11913" y="4940"/>
                    <a:pt x="12359" y="4893"/>
                    <a:pt x="12800" y="4822"/>
                  </a:cubicBezTo>
                  <a:cubicBezTo>
                    <a:pt x="13238" y="4751"/>
                    <a:pt x="13671" y="4657"/>
                    <a:pt x="14096" y="4539"/>
                  </a:cubicBezTo>
                  <a:cubicBezTo>
                    <a:pt x="13904" y="3966"/>
                    <a:pt x="13680" y="3402"/>
                    <a:pt x="13424" y="2850"/>
                  </a:cubicBezTo>
                  <a:cubicBezTo>
                    <a:pt x="13167" y="2296"/>
                    <a:pt x="12878" y="1754"/>
                    <a:pt x="12559" y="1227"/>
                  </a:cubicBezTo>
                  <a:cubicBezTo>
                    <a:pt x="12376" y="1200"/>
                    <a:pt x="12193" y="1176"/>
                    <a:pt x="12009" y="1156"/>
                  </a:cubicBezTo>
                  <a:cubicBezTo>
                    <a:pt x="11831" y="1137"/>
                    <a:pt x="11652" y="1122"/>
                    <a:pt x="11474" y="1110"/>
                  </a:cubicBezTo>
                  <a:close/>
                  <a:moveTo>
                    <a:pt x="14125" y="1613"/>
                  </a:moveTo>
                  <a:cubicBezTo>
                    <a:pt x="14346" y="2024"/>
                    <a:pt x="14549" y="2442"/>
                    <a:pt x="14733" y="2867"/>
                  </a:cubicBezTo>
                  <a:cubicBezTo>
                    <a:pt x="14920" y="3297"/>
                    <a:pt x="15087" y="3734"/>
                    <a:pt x="15234" y="4177"/>
                  </a:cubicBezTo>
                  <a:cubicBezTo>
                    <a:pt x="15574" y="4044"/>
                    <a:pt x="15907" y="3898"/>
                    <a:pt x="16233" y="3740"/>
                  </a:cubicBezTo>
                  <a:cubicBezTo>
                    <a:pt x="16554" y="3584"/>
                    <a:pt x="16867" y="3417"/>
                    <a:pt x="17172" y="3238"/>
                  </a:cubicBezTo>
                  <a:cubicBezTo>
                    <a:pt x="16728" y="2879"/>
                    <a:pt x="16245" y="2560"/>
                    <a:pt x="15730" y="2286"/>
                  </a:cubicBezTo>
                  <a:cubicBezTo>
                    <a:pt x="15221" y="2018"/>
                    <a:pt x="14683" y="1790"/>
                    <a:pt x="14125" y="1613"/>
                  </a:cubicBezTo>
                  <a:close/>
                  <a:moveTo>
                    <a:pt x="7106" y="5587"/>
                  </a:moveTo>
                  <a:cubicBezTo>
                    <a:pt x="6959" y="6165"/>
                    <a:pt x="6842" y="6750"/>
                    <a:pt x="6754" y="7338"/>
                  </a:cubicBezTo>
                  <a:cubicBezTo>
                    <a:pt x="6666" y="7926"/>
                    <a:pt x="6608" y="8517"/>
                    <a:pt x="6579" y="9110"/>
                  </a:cubicBezTo>
                  <a:lnTo>
                    <a:pt x="10260" y="9113"/>
                  </a:lnTo>
                  <a:lnTo>
                    <a:pt x="10258" y="6057"/>
                  </a:lnTo>
                  <a:cubicBezTo>
                    <a:pt x="9725" y="6038"/>
                    <a:pt x="9194" y="5989"/>
                    <a:pt x="8667" y="5911"/>
                  </a:cubicBezTo>
                  <a:cubicBezTo>
                    <a:pt x="8140" y="5832"/>
                    <a:pt x="7618" y="5724"/>
                    <a:pt x="7106" y="5587"/>
                  </a:cubicBezTo>
                  <a:close/>
                  <a:moveTo>
                    <a:pt x="1235" y="10195"/>
                  </a:moveTo>
                  <a:cubicBezTo>
                    <a:pt x="1302" y="11122"/>
                    <a:pt x="1539" y="12041"/>
                    <a:pt x="1927" y="12894"/>
                  </a:cubicBezTo>
                  <a:cubicBezTo>
                    <a:pt x="2314" y="13746"/>
                    <a:pt x="2854" y="14549"/>
                    <a:pt x="3541" y="15260"/>
                  </a:cubicBezTo>
                  <a:cubicBezTo>
                    <a:pt x="3814" y="15088"/>
                    <a:pt x="4095" y="14926"/>
                    <a:pt x="4383" y="14776"/>
                  </a:cubicBezTo>
                  <a:cubicBezTo>
                    <a:pt x="4889" y="14511"/>
                    <a:pt x="5416" y="14282"/>
                    <a:pt x="5960" y="14088"/>
                  </a:cubicBezTo>
                  <a:cubicBezTo>
                    <a:pt x="5784" y="13455"/>
                    <a:pt x="5648" y="12813"/>
                    <a:pt x="5552" y="12165"/>
                  </a:cubicBezTo>
                  <a:cubicBezTo>
                    <a:pt x="5455" y="11513"/>
                    <a:pt x="5399" y="10856"/>
                    <a:pt x="5385" y="10197"/>
                  </a:cubicBezTo>
                  <a:lnTo>
                    <a:pt x="1235" y="10195"/>
                  </a:lnTo>
                  <a:close/>
                  <a:moveTo>
                    <a:pt x="11461" y="6049"/>
                  </a:moveTo>
                  <a:lnTo>
                    <a:pt x="11471" y="9117"/>
                  </a:lnTo>
                  <a:lnTo>
                    <a:pt x="14948" y="9112"/>
                  </a:lnTo>
                  <a:cubicBezTo>
                    <a:pt x="14929" y="8523"/>
                    <a:pt x="14875" y="7935"/>
                    <a:pt x="14788" y="7351"/>
                  </a:cubicBezTo>
                  <a:cubicBezTo>
                    <a:pt x="14701" y="6766"/>
                    <a:pt x="14581" y="6186"/>
                    <a:pt x="14427" y="5613"/>
                  </a:cubicBezTo>
                  <a:cubicBezTo>
                    <a:pt x="13943" y="5735"/>
                    <a:pt x="13452" y="5833"/>
                    <a:pt x="12956" y="5906"/>
                  </a:cubicBezTo>
                  <a:cubicBezTo>
                    <a:pt x="12461" y="5978"/>
                    <a:pt x="11962" y="6026"/>
                    <a:pt x="11461" y="6049"/>
                  </a:cubicBezTo>
                  <a:close/>
                  <a:moveTo>
                    <a:pt x="15572" y="5263"/>
                  </a:moveTo>
                  <a:cubicBezTo>
                    <a:pt x="15742" y="5893"/>
                    <a:pt x="15875" y="6531"/>
                    <a:pt x="15973" y="7174"/>
                  </a:cubicBezTo>
                  <a:cubicBezTo>
                    <a:pt x="16071" y="7818"/>
                    <a:pt x="16134" y="8466"/>
                    <a:pt x="16159" y="9115"/>
                  </a:cubicBezTo>
                  <a:lnTo>
                    <a:pt x="20288" y="9113"/>
                  </a:lnTo>
                  <a:cubicBezTo>
                    <a:pt x="20222" y="8187"/>
                    <a:pt x="19998" y="7291"/>
                    <a:pt x="19612" y="6438"/>
                  </a:cubicBezTo>
                  <a:cubicBezTo>
                    <a:pt x="19229" y="5593"/>
                    <a:pt x="18689" y="4803"/>
                    <a:pt x="18014" y="4096"/>
                  </a:cubicBezTo>
                  <a:cubicBezTo>
                    <a:pt x="17761" y="4249"/>
                    <a:pt x="17515" y="4404"/>
                    <a:pt x="17252" y="4539"/>
                  </a:cubicBezTo>
                  <a:cubicBezTo>
                    <a:pt x="16981" y="4678"/>
                    <a:pt x="16700" y="4803"/>
                    <a:pt x="16417" y="4922"/>
                  </a:cubicBezTo>
                  <a:cubicBezTo>
                    <a:pt x="16138" y="5041"/>
                    <a:pt x="15856" y="5154"/>
                    <a:pt x="15572" y="5263"/>
                  </a:cubicBezTo>
                  <a:close/>
                  <a:moveTo>
                    <a:pt x="6575" y="10196"/>
                  </a:moveTo>
                  <a:cubicBezTo>
                    <a:pt x="6603" y="10793"/>
                    <a:pt x="6661" y="11389"/>
                    <a:pt x="6750" y="11981"/>
                  </a:cubicBezTo>
                  <a:cubicBezTo>
                    <a:pt x="6839" y="12572"/>
                    <a:pt x="6957" y="13158"/>
                    <a:pt x="7106" y="13738"/>
                  </a:cubicBezTo>
                  <a:cubicBezTo>
                    <a:pt x="7614" y="13596"/>
                    <a:pt x="8133" y="13484"/>
                    <a:pt x="8658" y="13404"/>
                  </a:cubicBezTo>
                  <a:cubicBezTo>
                    <a:pt x="9187" y="13322"/>
                    <a:pt x="9721" y="13272"/>
                    <a:pt x="10257" y="13255"/>
                  </a:cubicBezTo>
                  <a:lnTo>
                    <a:pt x="10256" y="10199"/>
                  </a:lnTo>
                  <a:lnTo>
                    <a:pt x="6575" y="10196"/>
                  </a:lnTo>
                  <a:close/>
                  <a:moveTo>
                    <a:pt x="11466" y="10203"/>
                  </a:moveTo>
                  <a:lnTo>
                    <a:pt x="11468" y="13259"/>
                  </a:lnTo>
                  <a:cubicBezTo>
                    <a:pt x="11971" y="13280"/>
                    <a:pt x="12472" y="13329"/>
                    <a:pt x="12968" y="13404"/>
                  </a:cubicBezTo>
                  <a:cubicBezTo>
                    <a:pt x="13459" y="13478"/>
                    <a:pt x="13945" y="13577"/>
                    <a:pt x="14423" y="13702"/>
                  </a:cubicBezTo>
                  <a:cubicBezTo>
                    <a:pt x="14575" y="13128"/>
                    <a:pt x="14695" y="12548"/>
                    <a:pt x="14782" y="11963"/>
                  </a:cubicBezTo>
                  <a:cubicBezTo>
                    <a:pt x="14870" y="11377"/>
                    <a:pt x="14923" y="10788"/>
                    <a:pt x="14944" y="10197"/>
                  </a:cubicBezTo>
                  <a:lnTo>
                    <a:pt x="11466" y="10203"/>
                  </a:lnTo>
                  <a:close/>
                  <a:moveTo>
                    <a:pt x="5381" y="15569"/>
                  </a:moveTo>
                  <a:cubicBezTo>
                    <a:pt x="5082" y="15713"/>
                    <a:pt x="4792" y="15869"/>
                    <a:pt x="4509" y="16036"/>
                  </a:cubicBezTo>
                  <a:cubicBezTo>
                    <a:pt x="4926" y="16380"/>
                    <a:pt x="5377" y="16688"/>
                    <a:pt x="5858" y="16955"/>
                  </a:cubicBezTo>
                  <a:cubicBezTo>
                    <a:pt x="6332" y="17219"/>
                    <a:pt x="6832" y="17442"/>
                    <a:pt x="7352" y="17622"/>
                  </a:cubicBezTo>
                  <a:cubicBezTo>
                    <a:pt x="7142" y="17227"/>
                    <a:pt x="6950" y="16825"/>
                    <a:pt x="6774" y="16417"/>
                  </a:cubicBezTo>
                  <a:cubicBezTo>
                    <a:pt x="6598" y="16008"/>
                    <a:pt x="6440" y="15594"/>
                    <a:pt x="6299" y="15175"/>
                  </a:cubicBezTo>
                  <a:cubicBezTo>
                    <a:pt x="5986" y="15293"/>
                    <a:pt x="5680" y="15425"/>
                    <a:pt x="5381" y="15569"/>
                  </a:cubicBezTo>
                  <a:close/>
                  <a:moveTo>
                    <a:pt x="16155" y="10201"/>
                  </a:moveTo>
                  <a:cubicBezTo>
                    <a:pt x="16133" y="10849"/>
                    <a:pt x="16073" y="11495"/>
                    <a:pt x="15977" y="12137"/>
                  </a:cubicBezTo>
                  <a:cubicBezTo>
                    <a:pt x="15879" y="12784"/>
                    <a:pt x="15745" y="13426"/>
                    <a:pt x="15574" y="14060"/>
                  </a:cubicBezTo>
                  <a:cubicBezTo>
                    <a:pt x="16001" y="14211"/>
                    <a:pt x="16419" y="14384"/>
                    <a:pt x="16826" y="14577"/>
                  </a:cubicBezTo>
                  <a:cubicBezTo>
                    <a:pt x="17236" y="14771"/>
                    <a:pt x="17633" y="14987"/>
                    <a:pt x="18016" y="15222"/>
                  </a:cubicBezTo>
                  <a:cubicBezTo>
                    <a:pt x="18694" y="14513"/>
                    <a:pt x="19224" y="13731"/>
                    <a:pt x="19609" y="12877"/>
                  </a:cubicBezTo>
                  <a:cubicBezTo>
                    <a:pt x="19994" y="12023"/>
                    <a:pt x="20222" y="11118"/>
                    <a:pt x="20283" y="10199"/>
                  </a:cubicBezTo>
                  <a:lnTo>
                    <a:pt x="16155" y="10201"/>
                  </a:lnTo>
                  <a:close/>
                  <a:moveTo>
                    <a:pt x="7429" y="14800"/>
                  </a:moveTo>
                  <a:cubicBezTo>
                    <a:pt x="7620" y="15363"/>
                    <a:pt x="7844" y="15916"/>
                    <a:pt x="8099" y="16458"/>
                  </a:cubicBezTo>
                  <a:cubicBezTo>
                    <a:pt x="8356" y="17002"/>
                    <a:pt x="8644" y="17533"/>
                    <a:pt x="8962" y="18050"/>
                  </a:cubicBezTo>
                  <a:cubicBezTo>
                    <a:pt x="9173" y="18086"/>
                    <a:pt x="9385" y="18116"/>
                    <a:pt x="9598" y="18141"/>
                  </a:cubicBezTo>
                  <a:cubicBezTo>
                    <a:pt x="9820" y="18167"/>
                    <a:pt x="10043" y="18186"/>
                    <a:pt x="10266" y="18199"/>
                  </a:cubicBezTo>
                  <a:lnTo>
                    <a:pt x="10261" y="14353"/>
                  </a:lnTo>
                  <a:cubicBezTo>
                    <a:pt x="9783" y="14371"/>
                    <a:pt x="9307" y="14418"/>
                    <a:pt x="8836" y="14492"/>
                  </a:cubicBezTo>
                  <a:cubicBezTo>
                    <a:pt x="8360" y="14567"/>
                    <a:pt x="7890" y="14670"/>
                    <a:pt x="7429" y="14800"/>
                  </a:cubicBezTo>
                  <a:close/>
                  <a:moveTo>
                    <a:pt x="11472" y="14357"/>
                  </a:moveTo>
                  <a:lnTo>
                    <a:pt x="11464" y="18210"/>
                  </a:lnTo>
                  <a:cubicBezTo>
                    <a:pt x="11645" y="18195"/>
                    <a:pt x="11825" y="18177"/>
                    <a:pt x="12006" y="18156"/>
                  </a:cubicBezTo>
                  <a:cubicBezTo>
                    <a:pt x="12189" y="18134"/>
                    <a:pt x="12372" y="18110"/>
                    <a:pt x="12554" y="18082"/>
                  </a:cubicBezTo>
                  <a:cubicBezTo>
                    <a:pt x="12876" y="17558"/>
                    <a:pt x="13167" y="17018"/>
                    <a:pt x="13425" y="16466"/>
                  </a:cubicBezTo>
                  <a:cubicBezTo>
                    <a:pt x="13684" y="15913"/>
                    <a:pt x="13910" y="15348"/>
                    <a:pt x="14103" y="14773"/>
                  </a:cubicBezTo>
                  <a:cubicBezTo>
                    <a:pt x="13676" y="14656"/>
                    <a:pt x="13242" y="14562"/>
                    <a:pt x="12803" y="14492"/>
                  </a:cubicBezTo>
                  <a:cubicBezTo>
                    <a:pt x="12363" y="14422"/>
                    <a:pt x="11918" y="14377"/>
                    <a:pt x="11472" y="14357"/>
                  </a:cubicBezTo>
                  <a:close/>
                  <a:moveTo>
                    <a:pt x="15240" y="15139"/>
                  </a:moveTo>
                  <a:cubicBezTo>
                    <a:pt x="15090" y="15576"/>
                    <a:pt x="14923" y="16007"/>
                    <a:pt x="14739" y="16433"/>
                  </a:cubicBezTo>
                  <a:cubicBezTo>
                    <a:pt x="14553" y="16863"/>
                    <a:pt x="14350" y="17286"/>
                    <a:pt x="14131" y="17702"/>
                  </a:cubicBezTo>
                  <a:cubicBezTo>
                    <a:pt x="14647" y="17532"/>
                    <a:pt x="15145" y="17322"/>
                    <a:pt x="15621" y="17076"/>
                  </a:cubicBezTo>
                  <a:cubicBezTo>
                    <a:pt x="16176" y="16790"/>
                    <a:pt x="16697" y="16455"/>
                    <a:pt x="17178" y="16076"/>
                  </a:cubicBezTo>
                  <a:cubicBezTo>
                    <a:pt x="16873" y="15891"/>
                    <a:pt x="16558" y="15719"/>
                    <a:pt x="16234" y="15562"/>
                  </a:cubicBezTo>
                  <a:cubicBezTo>
                    <a:pt x="15911" y="15406"/>
                    <a:pt x="15579" y="15265"/>
                    <a:pt x="15240" y="15139"/>
                  </a:cubicBezTo>
                  <a:close/>
                </a:path>
              </a:pathLst>
            </a:custGeom>
            <a:solidFill>
              <a:schemeClr val="accent3">
                <a:lumMod val="100000"/>
              </a:schemeClr>
            </a:solidFill>
            <a:ln cap="flat" w="12700">
              <a:noFill/>
              <a:miter lim="400000"/>
            </a:ln>
            <a:effectLst/>
          </p:spPr>
          <p:txBody>
            <a:bodyPr anchor="ctr"/>
            <a:lstStyle/>
            <a:p>
              <a:pPr algn="ctr"/>
              <a:endParaRPr/>
            </a:p>
          </p:txBody>
        </p:sp>
        <p:sp>
          <p:nvSpPr>
            <p:cNvPr id="23" name="iS1ide-Rectangle 29"/>
            <p:cNvSpPr/>
            <p:nvPr/>
          </p:nvSpPr>
          <p:spPr>
            <a:xfrm>
              <a:off x="6182210" y="3848668"/>
              <a:ext cx="1079635" cy="260086"/>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ctr" bIns="0" lIns="0" rIns="0" tIns="0" wrap="none">
              <a:noAutofit/>
            </a:bodyPr>
            <a:lstStyle/>
            <a:p>
              <a:pPr algn="ctr"/>
              <a:r>
                <a:rPr altLang="en-US" lang="zh-CN" sz="1600"/>
                <a:t>标题文本</a:t>
              </a:r>
            </a:p>
          </p:txBody>
        </p:sp>
        <p:sp>
          <p:nvSpPr>
            <p:cNvPr id="24" name="iS1ide-Freeform: Shape 18"/>
            <p:cNvSpPr/>
            <p:nvPr/>
          </p:nvSpPr>
          <p:spPr>
            <a:xfrm flipH="1">
              <a:off x="2891136" y="3619107"/>
              <a:ext cx="2740426" cy="2384032"/>
            </a:xfrm>
            <a:custGeom>
              <a:cxnLst>
                <a:cxn ang="0">
                  <a:pos x="wd2" y="hd2"/>
                </a:cxn>
                <a:cxn ang="5400000">
                  <a:pos x="wd2" y="hd2"/>
                </a:cxn>
                <a:cxn ang="10800000">
                  <a:pos x="wd2" y="hd2"/>
                </a:cxn>
                <a:cxn ang="16200000">
                  <a:pos x="wd2" y="hd2"/>
                </a:cxn>
              </a:cxnLst>
              <a:rect b="b" l="0" r="r" t="0"/>
              <a:pathLst>
                <a:path extrusionOk="0" h="21591" w="21591">
                  <a:moveTo>
                    <a:pt x="16325" y="0"/>
                  </a:moveTo>
                  <a:cubicBezTo>
                    <a:pt x="15247" y="1970"/>
                    <a:pt x="13395" y="3323"/>
                    <a:pt x="11258" y="3497"/>
                  </a:cubicBezTo>
                  <a:cubicBezTo>
                    <a:pt x="11121" y="3508"/>
                    <a:pt x="10984" y="3514"/>
                    <a:pt x="10847" y="3512"/>
                  </a:cubicBezTo>
                  <a:cubicBezTo>
                    <a:pt x="10356" y="3501"/>
                    <a:pt x="9884" y="3374"/>
                    <a:pt x="9402" y="3283"/>
                  </a:cubicBezTo>
                  <a:cubicBezTo>
                    <a:pt x="8952" y="3198"/>
                    <a:pt x="8493" y="3145"/>
                    <a:pt x="8027" y="3141"/>
                  </a:cubicBezTo>
                  <a:cubicBezTo>
                    <a:pt x="3589" y="3111"/>
                    <a:pt x="-9" y="7260"/>
                    <a:pt x="0" y="12368"/>
                  </a:cubicBezTo>
                  <a:cubicBezTo>
                    <a:pt x="9" y="17459"/>
                    <a:pt x="3597" y="21580"/>
                    <a:pt x="8027" y="21591"/>
                  </a:cubicBezTo>
                  <a:cubicBezTo>
                    <a:pt x="11723" y="21600"/>
                    <a:pt x="14839" y="18740"/>
                    <a:pt x="15757" y="14831"/>
                  </a:cubicBezTo>
                  <a:cubicBezTo>
                    <a:pt x="15810" y="14608"/>
                    <a:pt x="15855" y="14384"/>
                    <a:pt x="15896" y="14157"/>
                  </a:cubicBezTo>
                  <a:cubicBezTo>
                    <a:pt x="15991" y="13631"/>
                    <a:pt x="16067" y="13091"/>
                    <a:pt x="16293" y="12618"/>
                  </a:cubicBezTo>
                  <a:cubicBezTo>
                    <a:pt x="16428" y="12335"/>
                    <a:pt x="16611" y="12089"/>
                    <a:pt x="16802" y="11853"/>
                  </a:cubicBezTo>
                  <a:cubicBezTo>
                    <a:pt x="17252" y="11297"/>
                    <a:pt x="17752" y="10792"/>
                    <a:pt x="18314" y="10387"/>
                  </a:cubicBezTo>
                  <a:cubicBezTo>
                    <a:pt x="19265" y="9703"/>
                    <a:pt x="20388" y="9311"/>
                    <a:pt x="21591" y="9320"/>
                  </a:cubicBezTo>
                  <a:cubicBezTo>
                    <a:pt x="20126" y="8398"/>
                    <a:pt x="18880" y="7075"/>
                    <a:pt x="17965" y="5479"/>
                  </a:cubicBezTo>
                  <a:cubicBezTo>
                    <a:pt x="17050" y="3883"/>
                    <a:pt x="16466" y="2014"/>
                    <a:pt x="16325" y="0"/>
                  </a:cubicBezTo>
                  <a:close/>
                </a:path>
              </a:pathLst>
            </a:custGeom>
            <a:solidFill>
              <a:schemeClr val="accent2">
                <a:lumMod val="100000"/>
              </a:schemeClr>
            </a:solidFill>
            <a:ln cap="flat" w="12700">
              <a:noFill/>
              <a:miter lim="400000"/>
            </a:ln>
            <a:effectLst/>
          </p:spPr>
          <p:txBody>
            <a:bodyPr anchor="ctr"/>
            <a:lstStyle/>
            <a:p>
              <a:pPr algn="ctr"/>
              <a:endParaRPr/>
            </a:p>
          </p:txBody>
        </p:sp>
        <p:sp>
          <p:nvSpPr>
            <p:cNvPr id="25" name="iS1ide-Oval 20"/>
            <p:cNvSpPr/>
            <p:nvPr/>
          </p:nvSpPr>
          <p:spPr>
            <a:xfrm flipH="1">
              <a:off x="3852212" y="4221643"/>
              <a:ext cx="1522566" cy="1523118"/>
            </a:xfrm>
            <a:prstGeom prst="ellipse">
              <a:avLst/>
            </a:prstGeom>
            <a:solidFill>
              <a:srgbClr val="FFFFFF"/>
            </a:solidFill>
            <a:ln cap="flat" w="12700">
              <a:noFill/>
              <a:miter lim="400000"/>
            </a:ln>
            <a:effectLst/>
          </p:spPr>
          <p:txBody>
            <a:bodyPr anchor="ctr"/>
            <a:lstStyle/>
            <a:p>
              <a:pPr algn="ctr"/>
              <a:endParaRPr/>
            </a:p>
          </p:txBody>
        </p:sp>
        <p:sp>
          <p:nvSpPr>
            <p:cNvPr id="26" name="iS1ide-Freeform: Shape 22"/>
            <p:cNvSpPr/>
            <p:nvPr/>
          </p:nvSpPr>
          <p:spPr>
            <a:xfrm>
              <a:off x="4457137" y="4617847"/>
              <a:ext cx="312716" cy="384881"/>
            </a:xfrm>
            <a:custGeom>
              <a:cxnLst>
                <a:cxn ang="0">
                  <a:pos x="wd2" y="hd2"/>
                </a:cxn>
                <a:cxn ang="5400000">
                  <a:pos x="wd2" y="hd2"/>
                </a:cxn>
                <a:cxn ang="10800000">
                  <a:pos x="wd2" y="hd2"/>
                </a:cxn>
                <a:cxn ang="16200000">
                  <a:pos x="wd2" y="hd2"/>
                </a:cxn>
              </a:cxnLst>
              <a:rect b="b" l="0" r="r" t="0"/>
              <a:pathLst>
                <a:path extrusionOk="0" h="21600" w="21600">
                  <a:moveTo>
                    <a:pt x="831" y="0"/>
                  </a:moveTo>
                  <a:cubicBezTo>
                    <a:pt x="372" y="0"/>
                    <a:pt x="0" y="302"/>
                    <a:pt x="0" y="675"/>
                  </a:cubicBezTo>
                  <a:cubicBezTo>
                    <a:pt x="0" y="1048"/>
                    <a:pt x="372" y="1350"/>
                    <a:pt x="831" y="1350"/>
                  </a:cubicBezTo>
                  <a:lnTo>
                    <a:pt x="20769" y="1350"/>
                  </a:lnTo>
                  <a:cubicBezTo>
                    <a:pt x="21228" y="1350"/>
                    <a:pt x="21600" y="1048"/>
                    <a:pt x="21600" y="675"/>
                  </a:cubicBezTo>
                  <a:cubicBezTo>
                    <a:pt x="21600" y="302"/>
                    <a:pt x="21228" y="0"/>
                    <a:pt x="20769" y="0"/>
                  </a:cubicBezTo>
                  <a:lnTo>
                    <a:pt x="831" y="0"/>
                  </a:lnTo>
                  <a:close/>
                  <a:moveTo>
                    <a:pt x="831" y="2025"/>
                  </a:moveTo>
                  <a:lnTo>
                    <a:pt x="831" y="15525"/>
                  </a:lnTo>
                  <a:cubicBezTo>
                    <a:pt x="831" y="15525"/>
                    <a:pt x="20769" y="15525"/>
                    <a:pt x="20769" y="15525"/>
                  </a:cubicBezTo>
                  <a:lnTo>
                    <a:pt x="20769" y="2025"/>
                  </a:lnTo>
                  <a:lnTo>
                    <a:pt x="831" y="2025"/>
                  </a:lnTo>
                  <a:close/>
                  <a:moveTo>
                    <a:pt x="15785" y="4050"/>
                  </a:moveTo>
                  <a:lnTo>
                    <a:pt x="18277" y="4050"/>
                  </a:lnTo>
                  <a:cubicBezTo>
                    <a:pt x="18277" y="4050"/>
                    <a:pt x="18277" y="13500"/>
                    <a:pt x="18277" y="13500"/>
                  </a:cubicBezTo>
                  <a:lnTo>
                    <a:pt x="15785" y="13500"/>
                  </a:lnTo>
                  <a:lnTo>
                    <a:pt x="15785" y="4050"/>
                  </a:lnTo>
                  <a:close/>
                  <a:moveTo>
                    <a:pt x="7477" y="6750"/>
                  </a:moveTo>
                  <a:lnTo>
                    <a:pt x="9969" y="6750"/>
                  </a:lnTo>
                  <a:cubicBezTo>
                    <a:pt x="9969" y="6750"/>
                    <a:pt x="9969" y="13500"/>
                    <a:pt x="9969" y="13500"/>
                  </a:cubicBezTo>
                  <a:lnTo>
                    <a:pt x="7477" y="13500"/>
                  </a:lnTo>
                  <a:lnTo>
                    <a:pt x="7477" y="6750"/>
                  </a:lnTo>
                  <a:close/>
                  <a:moveTo>
                    <a:pt x="11631" y="8775"/>
                  </a:moveTo>
                  <a:lnTo>
                    <a:pt x="14123" y="8775"/>
                  </a:lnTo>
                  <a:cubicBezTo>
                    <a:pt x="14123" y="8775"/>
                    <a:pt x="14123" y="13500"/>
                    <a:pt x="14123" y="13500"/>
                  </a:cubicBezTo>
                  <a:lnTo>
                    <a:pt x="11631" y="13500"/>
                  </a:lnTo>
                  <a:lnTo>
                    <a:pt x="11631" y="8775"/>
                  </a:lnTo>
                  <a:close/>
                  <a:moveTo>
                    <a:pt x="3323" y="10800"/>
                  </a:moveTo>
                  <a:lnTo>
                    <a:pt x="5815" y="10800"/>
                  </a:lnTo>
                  <a:cubicBezTo>
                    <a:pt x="5815" y="10800"/>
                    <a:pt x="5815" y="13500"/>
                    <a:pt x="5815" y="13500"/>
                  </a:cubicBezTo>
                  <a:lnTo>
                    <a:pt x="3323" y="13500"/>
                  </a:lnTo>
                  <a:lnTo>
                    <a:pt x="3323" y="10800"/>
                  </a:lnTo>
                  <a:close/>
                  <a:moveTo>
                    <a:pt x="3323" y="16200"/>
                  </a:moveTo>
                  <a:lnTo>
                    <a:pt x="1662" y="21600"/>
                  </a:lnTo>
                  <a:lnTo>
                    <a:pt x="3323" y="21600"/>
                  </a:lnTo>
                  <a:lnTo>
                    <a:pt x="4985" y="16200"/>
                  </a:lnTo>
                  <a:cubicBezTo>
                    <a:pt x="4985" y="16200"/>
                    <a:pt x="3323" y="16200"/>
                    <a:pt x="3323" y="16200"/>
                  </a:cubicBezTo>
                  <a:close/>
                  <a:moveTo>
                    <a:pt x="9969" y="16200"/>
                  </a:moveTo>
                  <a:lnTo>
                    <a:pt x="9969" y="21600"/>
                  </a:lnTo>
                  <a:lnTo>
                    <a:pt x="11615" y="21600"/>
                  </a:lnTo>
                  <a:cubicBezTo>
                    <a:pt x="11615" y="21600"/>
                    <a:pt x="11631" y="16200"/>
                    <a:pt x="11631" y="16200"/>
                  </a:cubicBezTo>
                  <a:lnTo>
                    <a:pt x="9969" y="16200"/>
                  </a:lnTo>
                  <a:close/>
                  <a:moveTo>
                    <a:pt x="16615" y="16200"/>
                  </a:moveTo>
                  <a:lnTo>
                    <a:pt x="18277" y="21600"/>
                  </a:lnTo>
                  <a:lnTo>
                    <a:pt x="19938" y="21600"/>
                  </a:lnTo>
                  <a:cubicBezTo>
                    <a:pt x="19938" y="21600"/>
                    <a:pt x="18277" y="16200"/>
                    <a:pt x="18277" y="16200"/>
                  </a:cubicBezTo>
                  <a:lnTo>
                    <a:pt x="16615" y="16200"/>
                  </a:lnTo>
                  <a:close/>
                </a:path>
              </a:pathLst>
            </a:custGeom>
            <a:solidFill>
              <a:schemeClr val="accent2">
                <a:lumMod val="100000"/>
              </a:schemeClr>
            </a:solidFill>
            <a:ln cap="flat" w="12700">
              <a:noFill/>
              <a:miter lim="400000"/>
            </a:ln>
            <a:effectLst/>
          </p:spPr>
          <p:txBody>
            <a:bodyPr anchor="ctr"/>
            <a:lstStyle/>
            <a:p>
              <a:pPr algn="ctr"/>
              <a:endParaRPr/>
            </a:p>
          </p:txBody>
        </p:sp>
        <p:sp>
          <p:nvSpPr>
            <p:cNvPr id="27" name="iS1ide-Rectangle 23"/>
            <p:cNvSpPr/>
            <p:nvPr/>
          </p:nvSpPr>
          <p:spPr>
            <a:xfrm>
              <a:off x="4073678" y="5079099"/>
              <a:ext cx="1079635" cy="260086"/>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ctr" bIns="0" lIns="0" rIns="0" tIns="0" wrap="none">
              <a:noAutofit/>
            </a:bodyPr>
            <a:lstStyle/>
            <a:p>
              <a:pPr algn="ctr"/>
              <a:r>
                <a:rPr altLang="en-US" lang="zh-CN" sz="1600"/>
                <a:t>标题文本</a:t>
              </a:r>
            </a:p>
          </p:txBody>
        </p:sp>
        <p:sp>
          <p:nvSpPr>
            <p:cNvPr id="28" name="iS1ide-Freeform: Shape 12"/>
            <p:cNvSpPr/>
            <p:nvPr/>
          </p:nvSpPr>
          <p:spPr>
            <a:xfrm flipH="1">
              <a:off x="1029396" y="2270810"/>
              <a:ext cx="2546313" cy="2546308"/>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36" y="0"/>
                    <a:pt x="0" y="4835"/>
                    <a:pt x="0" y="10800"/>
                  </a:cubicBezTo>
                  <a:cubicBezTo>
                    <a:pt x="0" y="11095"/>
                    <a:pt x="12" y="11387"/>
                    <a:pt x="36" y="11676"/>
                  </a:cubicBezTo>
                  <a:cubicBezTo>
                    <a:pt x="334" y="15393"/>
                    <a:pt x="2514" y="18579"/>
                    <a:pt x="5623" y="20280"/>
                  </a:cubicBezTo>
                  <a:cubicBezTo>
                    <a:pt x="7160" y="21121"/>
                    <a:pt x="8924" y="21600"/>
                    <a:pt x="10800" y="21600"/>
                  </a:cubicBezTo>
                  <a:cubicBezTo>
                    <a:pt x="16765" y="21600"/>
                    <a:pt x="21600" y="16765"/>
                    <a:pt x="21600" y="10800"/>
                  </a:cubicBezTo>
                  <a:cubicBezTo>
                    <a:pt x="21600" y="4835"/>
                    <a:pt x="16765" y="0"/>
                    <a:pt x="10800" y="0"/>
                  </a:cubicBezTo>
                  <a:close/>
                </a:path>
              </a:pathLst>
            </a:custGeom>
            <a:solidFill>
              <a:schemeClr val="accent1">
                <a:lumMod val="100000"/>
              </a:schemeClr>
            </a:solidFill>
            <a:ln cap="flat" w="12700">
              <a:noFill/>
              <a:miter lim="400000"/>
            </a:ln>
            <a:effectLst/>
          </p:spPr>
          <p:txBody>
            <a:bodyPr anchor="ctr"/>
            <a:lstStyle/>
            <a:p>
              <a:pPr algn="ctr"/>
              <a:endParaRPr/>
            </a:p>
          </p:txBody>
        </p:sp>
        <p:sp>
          <p:nvSpPr>
            <p:cNvPr id="29" name="iS1ide-Oval 14"/>
            <p:cNvSpPr/>
            <p:nvPr/>
          </p:nvSpPr>
          <p:spPr>
            <a:xfrm flipH="1">
              <a:off x="1350051" y="2591453"/>
              <a:ext cx="1905002" cy="1905020"/>
            </a:xfrm>
            <a:prstGeom prst="ellipse">
              <a:avLst/>
            </a:prstGeom>
            <a:solidFill>
              <a:srgbClr val="FFFFFF"/>
            </a:solidFill>
            <a:ln cap="flat" w="12700">
              <a:noFill/>
              <a:miter lim="400000"/>
            </a:ln>
            <a:effectLst/>
          </p:spPr>
          <p:txBody>
            <a:bodyPr anchor="ctr"/>
            <a:lstStyle/>
            <a:p>
              <a:pPr algn="ctr"/>
              <a:endParaRPr/>
            </a:p>
          </p:txBody>
        </p:sp>
        <p:sp>
          <p:nvSpPr>
            <p:cNvPr id="30" name="iS1ide-Freeform: Shape 16"/>
            <p:cNvSpPr/>
            <p:nvPr/>
          </p:nvSpPr>
          <p:spPr>
            <a:xfrm>
              <a:off x="2067666" y="2822273"/>
              <a:ext cx="469773" cy="620307"/>
            </a:xfrm>
            <a:custGeom>
              <a:cxnLst>
                <a:cxn ang="0">
                  <a:pos x="wd2" y="hd2"/>
                </a:cxn>
                <a:cxn ang="5400000">
                  <a:pos x="wd2" y="hd2"/>
                </a:cxn>
                <a:cxn ang="10800000">
                  <a:pos x="wd2" y="hd2"/>
                </a:cxn>
                <a:cxn ang="16200000">
                  <a:pos x="wd2" y="hd2"/>
                </a:cxn>
              </a:cxnLst>
              <a:rect b="b" l="0" r="r" t="0"/>
              <a:pathLst>
                <a:path extrusionOk="0" h="21600" w="21350">
                  <a:moveTo>
                    <a:pt x="16784" y="1264"/>
                  </a:moveTo>
                  <a:cubicBezTo>
                    <a:pt x="16363" y="1078"/>
                    <a:pt x="15824" y="1189"/>
                    <a:pt x="15581" y="1511"/>
                  </a:cubicBezTo>
                  <a:lnTo>
                    <a:pt x="14280" y="3236"/>
                  </a:lnTo>
                  <a:cubicBezTo>
                    <a:pt x="14867" y="3417"/>
                    <a:pt x="15381" y="3636"/>
                    <a:pt x="15831" y="3874"/>
                  </a:cubicBezTo>
                  <a:lnTo>
                    <a:pt x="17106" y="2185"/>
                  </a:lnTo>
                  <a:cubicBezTo>
                    <a:pt x="17349" y="1863"/>
                    <a:pt x="17205" y="1451"/>
                    <a:pt x="16784" y="1264"/>
                  </a:cubicBezTo>
                  <a:close/>
                  <a:moveTo>
                    <a:pt x="21233" y="4689"/>
                  </a:moveTo>
                  <a:cubicBezTo>
                    <a:pt x="20988" y="4366"/>
                    <a:pt x="20450" y="4256"/>
                    <a:pt x="20028" y="4442"/>
                  </a:cubicBezTo>
                  <a:lnTo>
                    <a:pt x="17841" y="5408"/>
                  </a:lnTo>
                  <a:cubicBezTo>
                    <a:pt x="18203" y="5799"/>
                    <a:pt x="18487" y="6197"/>
                    <a:pt x="18711" y="6581"/>
                  </a:cubicBezTo>
                  <a:lnTo>
                    <a:pt x="20909" y="5610"/>
                  </a:lnTo>
                  <a:cubicBezTo>
                    <a:pt x="21331" y="5423"/>
                    <a:pt x="21475" y="5012"/>
                    <a:pt x="21233" y="4689"/>
                  </a:cubicBezTo>
                  <a:close/>
                  <a:moveTo>
                    <a:pt x="1322" y="4393"/>
                  </a:moveTo>
                  <a:cubicBezTo>
                    <a:pt x="900" y="4207"/>
                    <a:pt x="362" y="4317"/>
                    <a:pt x="118" y="4640"/>
                  </a:cubicBezTo>
                  <a:cubicBezTo>
                    <a:pt x="-125" y="4963"/>
                    <a:pt x="19" y="5375"/>
                    <a:pt x="441" y="5561"/>
                  </a:cubicBezTo>
                  <a:lnTo>
                    <a:pt x="2633" y="6530"/>
                  </a:lnTo>
                  <a:cubicBezTo>
                    <a:pt x="2861" y="6146"/>
                    <a:pt x="3149" y="5751"/>
                    <a:pt x="3514" y="5362"/>
                  </a:cubicBezTo>
                  <a:cubicBezTo>
                    <a:pt x="3514" y="5362"/>
                    <a:pt x="1322" y="4393"/>
                    <a:pt x="1322" y="4393"/>
                  </a:cubicBezTo>
                  <a:close/>
                  <a:moveTo>
                    <a:pt x="5797" y="1483"/>
                  </a:moveTo>
                  <a:cubicBezTo>
                    <a:pt x="5553" y="1160"/>
                    <a:pt x="5015" y="1050"/>
                    <a:pt x="4593" y="1236"/>
                  </a:cubicBezTo>
                  <a:cubicBezTo>
                    <a:pt x="4173" y="1422"/>
                    <a:pt x="4029" y="1834"/>
                    <a:pt x="4272" y="2157"/>
                  </a:cubicBezTo>
                  <a:lnTo>
                    <a:pt x="5544" y="3843"/>
                  </a:lnTo>
                  <a:cubicBezTo>
                    <a:pt x="5997" y="3607"/>
                    <a:pt x="6514" y="3392"/>
                    <a:pt x="7103" y="3215"/>
                  </a:cubicBezTo>
                  <a:cubicBezTo>
                    <a:pt x="7103" y="3215"/>
                    <a:pt x="5797" y="1483"/>
                    <a:pt x="5797" y="1483"/>
                  </a:cubicBezTo>
                  <a:close/>
                  <a:moveTo>
                    <a:pt x="10693" y="0"/>
                  </a:moveTo>
                  <a:cubicBezTo>
                    <a:pt x="10208" y="0"/>
                    <a:pt x="9813" y="302"/>
                    <a:pt x="9813" y="674"/>
                  </a:cubicBezTo>
                  <a:lnTo>
                    <a:pt x="9813" y="2753"/>
                  </a:lnTo>
                  <a:cubicBezTo>
                    <a:pt x="10026" y="2740"/>
                    <a:pt x="11348" y="2744"/>
                    <a:pt x="11574" y="2758"/>
                  </a:cubicBezTo>
                  <a:lnTo>
                    <a:pt x="11574" y="674"/>
                  </a:lnTo>
                  <a:cubicBezTo>
                    <a:pt x="11574" y="302"/>
                    <a:pt x="11180" y="0"/>
                    <a:pt x="10693" y="0"/>
                  </a:cubicBezTo>
                  <a:close/>
                  <a:moveTo>
                    <a:pt x="18428" y="9068"/>
                  </a:moveTo>
                  <a:cubicBezTo>
                    <a:pt x="18228" y="7091"/>
                    <a:pt x="16423" y="3572"/>
                    <a:pt x="10662" y="3572"/>
                  </a:cubicBezTo>
                  <a:cubicBezTo>
                    <a:pt x="10661" y="3572"/>
                    <a:pt x="10660" y="3572"/>
                    <a:pt x="10659" y="3572"/>
                  </a:cubicBezTo>
                  <a:cubicBezTo>
                    <a:pt x="10658" y="3572"/>
                    <a:pt x="10658" y="3572"/>
                    <a:pt x="10657" y="3572"/>
                  </a:cubicBezTo>
                  <a:cubicBezTo>
                    <a:pt x="10656" y="3572"/>
                    <a:pt x="10655" y="3572"/>
                    <a:pt x="10655" y="3572"/>
                  </a:cubicBezTo>
                  <a:cubicBezTo>
                    <a:pt x="10654" y="3572"/>
                    <a:pt x="10653" y="3572"/>
                    <a:pt x="10652" y="3572"/>
                  </a:cubicBezTo>
                  <a:cubicBezTo>
                    <a:pt x="4890" y="3572"/>
                    <a:pt x="3086" y="7091"/>
                    <a:pt x="2886" y="9068"/>
                  </a:cubicBezTo>
                  <a:cubicBezTo>
                    <a:pt x="2715" y="10852"/>
                    <a:pt x="4327" y="12514"/>
                    <a:pt x="4510" y="12775"/>
                  </a:cubicBezTo>
                  <a:cubicBezTo>
                    <a:pt x="4810" y="13201"/>
                    <a:pt x="6695" y="14825"/>
                    <a:pt x="6762" y="15807"/>
                  </a:cubicBezTo>
                  <a:cubicBezTo>
                    <a:pt x="6855" y="17159"/>
                    <a:pt x="7070" y="17195"/>
                    <a:pt x="7930" y="17355"/>
                  </a:cubicBezTo>
                  <a:cubicBezTo>
                    <a:pt x="8807" y="17519"/>
                    <a:pt x="12507" y="17519"/>
                    <a:pt x="13383" y="17355"/>
                  </a:cubicBezTo>
                  <a:cubicBezTo>
                    <a:pt x="14243" y="17195"/>
                    <a:pt x="14459" y="17159"/>
                    <a:pt x="14552" y="15807"/>
                  </a:cubicBezTo>
                  <a:cubicBezTo>
                    <a:pt x="14619" y="14825"/>
                    <a:pt x="16504" y="13201"/>
                    <a:pt x="16803" y="12775"/>
                  </a:cubicBezTo>
                  <a:cubicBezTo>
                    <a:pt x="16987" y="12514"/>
                    <a:pt x="18599" y="10852"/>
                    <a:pt x="18428" y="9068"/>
                  </a:cubicBezTo>
                  <a:close/>
                  <a:moveTo>
                    <a:pt x="13756" y="19204"/>
                  </a:moveTo>
                  <a:cubicBezTo>
                    <a:pt x="13756" y="18991"/>
                    <a:pt x="13530" y="18817"/>
                    <a:pt x="13251" y="18817"/>
                  </a:cubicBezTo>
                  <a:lnTo>
                    <a:pt x="8063" y="18817"/>
                  </a:lnTo>
                  <a:cubicBezTo>
                    <a:pt x="7783" y="18817"/>
                    <a:pt x="7557" y="18991"/>
                    <a:pt x="7557" y="19204"/>
                  </a:cubicBezTo>
                  <a:lnTo>
                    <a:pt x="7557" y="19204"/>
                  </a:lnTo>
                  <a:cubicBezTo>
                    <a:pt x="7557" y="19418"/>
                    <a:pt x="7783" y="19591"/>
                    <a:pt x="8063" y="19591"/>
                  </a:cubicBezTo>
                  <a:lnTo>
                    <a:pt x="13251" y="19591"/>
                  </a:lnTo>
                  <a:cubicBezTo>
                    <a:pt x="13530" y="19591"/>
                    <a:pt x="13756" y="19418"/>
                    <a:pt x="13756" y="19204"/>
                  </a:cubicBezTo>
                  <a:cubicBezTo>
                    <a:pt x="13756" y="19204"/>
                    <a:pt x="13756" y="19204"/>
                    <a:pt x="13756" y="19204"/>
                  </a:cubicBezTo>
                  <a:close/>
                  <a:moveTo>
                    <a:pt x="13756" y="18147"/>
                  </a:moveTo>
                  <a:cubicBezTo>
                    <a:pt x="13756" y="17934"/>
                    <a:pt x="13530" y="17761"/>
                    <a:pt x="13251" y="17761"/>
                  </a:cubicBezTo>
                  <a:lnTo>
                    <a:pt x="8063" y="17761"/>
                  </a:lnTo>
                  <a:cubicBezTo>
                    <a:pt x="7783" y="17761"/>
                    <a:pt x="7557" y="17934"/>
                    <a:pt x="7557" y="18147"/>
                  </a:cubicBezTo>
                  <a:lnTo>
                    <a:pt x="7557" y="18147"/>
                  </a:lnTo>
                  <a:cubicBezTo>
                    <a:pt x="7557" y="18361"/>
                    <a:pt x="7783" y="18535"/>
                    <a:pt x="8063" y="18535"/>
                  </a:cubicBezTo>
                  <a:lnTo>
                    <a:pt x="13251" y="18535"/>
                  </a:lnTo>
                  <a:cubicBezTo>
                    <a:pt x="13530" y="18535"/>
                    <a:pt x="13756" y="18361"/>
                    <a:pt x="13756" y="18147"/>
                  </a:cubicBezTo>
                  <a:cubicBezTo>
                    <a:pt x="13756" y="18147"/>
                    <a:pt x="13756" y="18147"/>
                    <a:pt x="13756" y="18147"/>
                  </a:cubicBezTo>
                  <a:close/>
                  <a:moveTo>
                    <a:pt x="8400" y="19874"/>
                  </a:moveTo>
                  <a:lnTo>
                    <a:pt x="12913" y="19874"/>
                  </a:lnTo>
                  <a:cubicBezTo>
                    <a:pt x="12913" y="20827"/>
                    <a:pt x="11903" y="21600"/>
                    <a:pt x="10657" y="21600"/>
                  </a:cubicBezTo>
                  <a:cubicBezTo>
                    <a:pt x="9411" y="21600"/>
                    <a:pt x="8400" y="20827"/>
                    <a:pt x="8400" y="19874"/>
                  </a:cubicBezTo>
                  <a:close/>
                </a:path>
              </a:pathLst>
            </a:custGeom>
            <a:solidFill>
              <a:schemeClr val="accent1">
                <a:lumMod val="100000"/>
              </a:schemeClr>
            </a:solidFill>
            <a:ln cap="flat" w="12700">
              <a:noFill/>
              <a:miter lim="400000"/>
            </a:ln>
            <a:effectLst/>
          </p:spPr>
          <p:txBody>
            <a:bodyPr anchor="ctr"/>
            <a:lstStyle/>
            <a:p>
              <a:pPr algn="ctr"/>
              <a:endParaRPr/>
            </a:p>
          </p:txBody>
        </p:sp>
        <p:sp>
          <p:nvSpPr>
            <p:cNvPr id="31" name="iS1ide-Rectangle 17"/>
            <p:cNvSpPr/>
            <p:nvPr/>
          </p:nvSpPr>
          <p:spPr>
            <a:xfrm>
              <a:off x="1762735" y="3588582"/>
              <a:ext cx="1079635" cy="260086"/>
            </a:xfrm>
            <a:prstGeom prst="rect">
              <a:avLst/>
            </a:prstGeom>
            <a:noFill/>
            <a:ln cap="flat" w="12700">
              <a:noFill/>
              <a:miter lim="400000"/>
            </a:ln>
            <a:effectLst/>
            <a:extLst>
              <a:ext uri="{C572A759-6A51-4108-AA02-DFA0A04FC94B}">
                <ma14:wrappingTextBoxFlag xmlns:lc="http://schemas.openxmlformats.org/drawingml/2006/lockedCanvas" xmlns:ma14="http://schemas.microsoft.com/office/mac/drawingml/2011/main" val="1"/>
              </a:ext>
            </a:extLst>
          </p:spPr>
          <p:txBody>
            <a:bodyPr anchor="ctr" bIns="0" lIns="0" rIns="0" tIns="0" wrap="none">
              <a:noAutofit/>
            </a:bodyPr>
            <a:lstStyle/>
            <a:p>
              <a:pPr algn="ctr"/>
              <a:r>
                <a:rPr altLang="en-US" lang="zh-CN" sz="1600"/>
                <a:t>标题文本</a:t>
              </a:r>
            </a:p>
          </p:txBody>
        </p:sp>
        <p:sp>
          <p:nvSpPr>
            <p:cNvPr id="32" name="iS1ide-Freeform: Shape 4"/>
            <p:cNvSpPr/>
            <p:nvPr/>
          </p:nvSpPr>
          <p:spPr>
            <a:xfrm>
              <a:off x="703371" y="3507763"/>
              <a:ext cx="976817" cy="1497245"/>
            </a:xfrm>
            <a:custGeom>
              <a:cxnLst>
                <a:cxn ang="0">
                  <a:pos x="wd2" y="hd2"/>
                </a:cxn>
                <a:cxn ang="5400000">
                  <a:pos x="wd2" y="hd2"/>
                </a:cxn>
                <a:cxn ang="10800000">
                  <a:pos x="wd2" y="hd2"/>
                </a:cxn>
                <a:cxn ang="16200000">
                  <a:pos x="wd2" y="hd2"/>
                </a:cxn>
              </a:cxnLst>
              <a:rect b="b" l="0" r="r" t="0"/>
              <a:pathLst>
                <a:path extrusionOk="0" h="21600" w="21206">
                  <a:moveTo>
                    <a:pt x="248" y="0"/>
                  </a:moveTo>
                  <a:cubicBezTo>
                    <a:pt x="-394" y="3423"/>
                    <a:pt x="224" y="6830"/>
                    <a:pt x="1940" y="9968"/>
                  </a:cubicBezTo>
                  <a:cubicBezTo>
                    <a:pt x="3705" y="13196"/>
                    <a:pt x="6652" y="16173"/>
                    <a:pt x="10864" y="18394"/>
                  </a:cubicBezTo>
                  <a:cubicBezTo>
                    <a:pt x="13880" y="19984"/>
                    <a:pt x="17424" y="21083"/>
                    <a:pt x="21206" y="21600"/>
                  </a:cubicBezTo>
                </a:path>
              </a:pathLst>
            </a:custGeom>
            <a:noFill/>
            <a:ln cap="flat" w="63500">
              <a:solidFill>
                <a:schemeClr val="bg2">
                  <a:lumMod val="90000"/>
                </a:schemeClr>
              </a:solidFill>
              <a:prstDash val="solid"/>
              <a:miter lim="400000"/>
              <a:tailEnd len="med" type="triangle" w="med"/>
            </a:ln>
            <a:effectLst/>
          </p:spPr>
          <p:txBody>
            <a:bodyPr anchor="ctr"/>
            <a:lstStyle/>
            <a:p>
              <a:pPr algn="ctr"/>
              <a:endParaRPr/>
            </a:p>
          </p:txBody>
        </p:sp>
        <p:sp>
          <p:nvSpPr>
            <p:cNvPr id="33" name="iS1ide-Freeform: Shape 5"/>
            <p:cNvSpPr/>
            <p:nvPr/>
          </p:nvSpPr>
          <p:spPr>
            <a:xfrm rot="10800000">
              <a:off x="9749009" y="796099"/>
              <a:ext cx="814802" cy="1260906"/>
            </a:xfrm>
            <a:custGeom>
              <a:cxnLst>
                <a:cxn ang="0">
                  <a:pos x="wd2" y="hd2"/>
                </a:cxn>
                <a:cxn ang="5400000">
                  <a:pos x="wd2" y="hd2"/>
                </a:cxn>
                <a:cxn ang="10800000">
                  <a:pos x="wd2" y="hd2"/>
                </a:cxn>
                <a:cxn ang="16200000">
                  <a:pos x="wd2" y="hd2"/>
                </a:cxn>
              </a:cxnLst>
              <a:rect b="b" l="0" r="r" t="0"/>
              <a:pathLst>
                <a:path extrusionOk="0" h="21600" w="19974">
                  <a:moveTo>
                    <a:pt x="737" y="0"/>
                  </a:moveTo>
                  <a:cubicBezTo>
                    <a:pt x="-1626" y="6731"/>
                    <a:pt x="1797" y="13810"/>
                    <a:pt x="9518" y="18160"/>
                  </a:cubicBezTo>
                  <a:cubicBezTo>
                    <a:pt x="12560" y="19874"/>
                    <a:pt x="16145" y="21054"/>
                    <a:pt x="19974" y="21600"/>
                  </a:cubicBezTo>
                </a:path>
              </a:pathLst>
            </a:custGeom>
            <a:noFill/>
            <a:ln cap="flat" w="63500">
              <a:solidFill>
                <a:schemeClr val="bg2">
                  <a:lumMod val="90000"/>
                </a:schemeClr>
              </a:solidFill>
              <a:prstDash val="solid"/>
              <a:miter lim="400000"/>
              <a:tailEnd len="med" type="triangle" w="med"/>
            </a:ln>
            <a:effectLst/>
          </p:spPr>
          <p:txBody>
            <a:bodyPr anchor="ctr"/>
            <a:lstStyle/>
            <a:p>
              <a:pPr algn="ctr"/>
              <a:endParaRPr/>
            </a:p>
          </p:txBody>
        </p:sp>
      </p:grpSp>
    </p:spTree>
    <p:custDataLst>
      <p:tags r:id="rId4"/>
    </p:custDataLst>
    <p:extLst>
      <p:ext uri="{BB962C8B-B14F-4D97-AF65-F5344CB8AC3E}">
        <p14:creationId val="2496278624"/>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1000" id="7"/>
                                        <p:tgtEl>
                                          <p:spTgt spid="7"/>
                                        </p:tgtEl>
                                      </p:cBhvr>
                                    </p:animEffect>
                                    <p:anim calcmode="lin" valueType="num">
                                      <p:cBhvr>
                                        <p:cTn dur="1000" fill="hold" id="8"/>
                                        <p:tgtEl>
                                          <p:spTgt spid="7"/>
                                        </p:tgtEl>
                                        <p:attrNameLst>
                                          <p:attrName>ppt_x</p:attrName>
                                        </p:attrNameLst>
                                      </p:cBhvr>
                                      <p:tavLst>
                                        <p:tav tm="0">
                                          <p:val>
                                            <p:strVal val="#ppt_x"/>
                                          </p:val>
                                        </p:tav>
                                        <p:tav tm="100000">
                                          <p:val>
                                            <p:strVal val="#ppt_x"/>
                                          </p:val>
                                        </p:tav>
                                      </p:tavLst>
                                    </p:anim>
                                    <p:anim calcmode="lin" valueType="num">
                                      <p:cBhvr>
                                        <p:cTn dur="1000" fill="hold" id="9"/>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19">
            <a:lum/>
          </a:blip>
          <a:stretch>
            <a:fillRect b="-9000" t="-9000"/>
          </a:stretch>
        </a:blipFill>
        <a:effectLst/>
      </p:bgPr>
    </p:bg>
    <p:spTree>
      <p:nvGrpSpPr>
        <p:cNvPr id="1" name=""/>
        <p:cNvGrpSpPr/>
        <p:nvPr/>
      </p:nvGrpSpPr>
      <p:grpSpPr>
        <a:xfrm>
          <a:off x="0" y="0"/>
          <a:ext cx="0" cy="0"/>
        </a:xfrm>
      </p:grpSpPr>
      <p:sp>
        <p:nvSpPr>
          <p:cNvPr id="24" name="MH_Others_1"/>
          <p:cNvSpPr/>
          <p:nvPr>
            <p:custDataLst>
              <p:tags r:id="rId4"/>
            </p:custDataLst>
          </p:nvPr>
        </p:nvSpPr>
        <p:spPr>
          <a:xfrm>
            <a:off x="3638885" y="2432419"/>
            <a:ext cx="2044489" cy="2044489"/>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3" name="MH_Others_2"/>
          <p:cNvSpPr/>
          <p:nvPr>
            <p:custDataLst>
              <p:tags r:id="rId5"/>
            </p:custDataLst>
          </p:nvPr>
        </p:nvSpPr>
        <p:spPr>
          <a:xfrm>
            <a:off x="2822727" y="1609004"/>
            <a:ext cx="3721899" cy="3721898"/>
          </a:xfrm>
          <a:prstGeom prst="ellipse">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4" name="MH_Others_3"/>
          <p:cNvSpPr/>
          <p:nvPr>
            <p:custDataLst>
              <p:tags r:id="rId6"/>
            </p:custDataLst>
          </p:nvPr>
        </p:nvSpPr>
        <p:spPr>
          <a:xfrm>
            <a:off x="3780459" y="2592230"/>
            <a:ext cx="1744466" cy="1744466"/>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wrap="square">
            <a:normAutofit fontScale="72500" lnSpcReduction="20000"/>
          </a:bodyPr>
          <a:lstStyle/>
          <a:p>
            <a:pPr algn="ctr" lvl="0"/>
            <a:r>
              <a:rPr altLang="en-US" lang="zh-CN" sz="4400">
                <a:solidFill>
                  <a:srgbClr val="FFFFFF"/>
                </a:solidFill>
                <a:cs typeface="+mn-ea"/>
                <a:sym typeface="+mn-lt"/>
              </a:rPr>
              <a:t>目录</a:t>
            </a:r>
          </a:p>
          <a:p>
            <a:pPr algn="ctr" lvl="0"/>
            <a:r>
              <a:rPr altLang="en-US" lang="zh-CN" sz="4400">
                <a:solidFill>
                  <a:srgbClr val="FFFFFF"/>
                </a:solidFill>
                <a:cs typeface="+mn-ea"/>
                <a:sym typeface="+mn-lt"/>
              </a:rPr>
              <a:t>CONTENTS</a:t>
            </a:r>
          </a:p>
        </p:txBody>
      </p:sp>
      <p:sp>
        <p:nvSpPr>
          <p:cNvPr id="7" name="MH_Entry_1">
            <a:hlinkClick action="ppaction://hlinksldjump" r:id="rId8"/>
          </p:cNvPr>
          <p:cNvSpPr>
            <a:spLocks noChangeArrowheads="1"/>
          </p:cNvSpPr>
          <p:nvPr>
            <p:custDataLst>
              <p:tags r:id="rId7"/>
            </p:custDataLst>
          </p:nvPr>
        </p:nvSpPr>
        <p:spPr bwMode="auto">
          <a:xfrm>
            <a:off x="6536598" y="1333500"/>
            <a:ext cx="3579320" cy="767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0" lIns="36000" rIns="0" tIns="0" wrap="square">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eaLnBrk="1" hangingPunct="1">
              <a:lnSpc>
                <a:spcPct val="120000"/>
              </a:lnSpc>
              <a:spcBef>
                <a:spcPct val="0"/>
              </a:spcBef>
              <a:buFont charset="0" panose="020b0604020202020204" pitchFamily="34" typeface="Arial"/>
              <a:buNone/>
            </a:pPr>
            <a:r>
              <a:rPr altLang="en-US" lang="zh-CN" spc="600" sz="3200">
                <a:solidFill>
                  <a:schemeClr val="tx1">
                    <a:lumMod val="75000"/>
                    <a:lumOff val="25000"/>
                  </a:schemeClr>
                </a:solidFill>
                <a:latin typeface="+mn-lt"/>
                <a:ea typeface="+mn-ea"/>
                <a:cs typeface="+mn-ea"/>
                <a:sym typeface="+mn-lt"/>
              </a:rPr>
              <a:t>项目介绍</a:t>
            </a:r>
          </a:p>
        </p:txBody>
      </p:sp>
      <p:sp>
        <p:nvSpPr>
          <p:cNvPr id="8" name="MH_Entry_2">
            <a:hlinkClick action="ppaction://hlinksldjump" r:id="rId10"/>
          </p:cNvPr>
          <p:cNvSpPr>
            <a:spLocks noChangeArrowheads="1"/>
          </p:cNvSpPr>
          <p:nvPr>
            <p:custDataLst>
              <p:tags r:id="rId9"/>
            </p:custDataLst>
          </p:nvPr>
        </p:nvSpPr>
        <p:spPr bwMode="auto">
          <a:xfrm>
            <a:off x="7352346" y="2413218"/>
            <a:ext cx="2983745" cy="767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0" lIns="36000" rIns="0" tIns="0" wrap="square">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eaLnBrk="1" hangingPunct="1">
              <a:lnSpc>
                <a:spcPct val="120000"/>
              </a:lnSpc>
              <a:spcBef>
                <a:spcPct val="0"/>
              </a:spcBef>
              <a:buFont charset="0" panose="020b0604020202020204" pitchFamily="34" typeface="Arial"/>
              <a:buNone/>
            </a:pPr>
            <a:r>
              <a:rPr altLang="en-US" lang="zh-CN" spc="600" sz="3200">
                <a:solidFill>
                  <a:schemeClr val="tx1">
                    <a:lumMod val="75000"/>
                    <a:lumOff val="25000"/>
                  </a:schemeClr>
                </a:solidFill>
                <a:latin typeface="+mn-lt"/>
                <a:ea typeface="+mn-ea"/>
                <a:cs typeface="+mn-ea"/>
                <a:sym typeface="+mn-lt"/>
              </a:rPr>
              <a:t>发展前景</a:t>
            </a:r>
          </a:p>
        </p:txBody>
      </p:sp>
      <p:sp>
        <p:nvSpPr>
          <p:cNvPr id="19" name="MH_Entry_3">
            <a:hlinkClick action="ppaction://hlinksldjump" r:id="rId12"/>
          </p:cNvPr>
          <p:cNvSpPr>
            <a:spLocks noChangeArrowheads="1"/>
          </p:cNvSpPr>
          <p:nvPr>
            <p:custDataLst>
              <p:tags r:id="rId11"/>
            </p:custDataLst>
          </p:nvPr>
        </p:nvSpPr>
        <p:spPr bwMode="auto">
          <a:xfrm>
            <a:off x="7376508" y="3696684"/>
            <a:ext cx="3013362" cy="767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0" lIns="36000" rIns="0" tIns="0" wrap="square">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eaLnBrk="1" hangingPunct="1">
              <a:lnSpc>
                <a:spcPct val="120000"/>
              </a:lnSpc>
              <a:spcBef>
                <a:spcPct val="0"/>
              </a:spcBef>
              <a:buFont charset="0" panose="020b0604020202020204" pitchFamily="34" typeface="Arial"/>
              <a:buNone/>
            </a:pPr>
            <a:r>
              <a:rPr altLang="en-US" lang="zh-CN" spc="600" sz="3200">
                <a:solidFill>
                  <a:schemeClr val="tx1">
                    <a:lumMod val="75000"/>
                    <a:lumOff val="25000"/>
                  </a:schemeClr>
                </a:solidFill>
                <a:latin typeface="+mn-lt"/>
                <a:ea typeface="+mn-ea"/>
                <a:cs typeface="+mn-ea"/>
                <a:sym typeface="+mn-lt"/>
              </a:rPr>
              <a:t>产品经营</a:t>
            </a:r>
          </a:p>
        </p:txBody>
      </p:sp>
      <p:sp>
        <p:nvSpPr>
          <p:cNvPr id="12" name="MH_Entry_4">
            <a:hlinkClick action="ppaction://hlinksldjump" r:id="rId14"/>
          </p:cNvPr>
          <p:cNvSpPr>
            <a:spLocks noChangeArrowheads="1"/>
          </p:cNvSpPr>
          <p:nvPr>
            <p:custDataLst>
              <p:tags r:id="rId13"/>
            </p:custDataLst>
          </p:nvPr>
        </p:nvSpPr>
        <p:spPr bwMode="auto">
          <a:xfrm>
            <a:off x="6569356" y="4770318"/>
            <a:ext cx="3686738" cy="7675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0" lIns="36000" rIns="0" tIns="0" wrap="square">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eaLnBrk="1" hangingPunct="1">
              <a:lnSpc>
                <a:spcPct val="120000"/>
              </a:lnSpc>
              <a:spcBef>
                <a:spcPct val="0"/>
              </a:spcBef>
              <a:buFont charset="0" panose="020b0604020202020204" pitchFamily="34" typeface="Arial"/>
              <a:buNone/>
            </a:pPr>
            <a:r>
              <a:rPr altLang="en-US" lang="zh-CN" spc="600" sz="3200">
                <a:solidFill>
                  <a:schemeClr val="tx1">
                    <a:lumMod val="75000"/>
                    <a:lumOff val="25000"/>
                  </a:schemeClr>
                </a:solidFill>
                <a:latin typeface="+mn-lt"/>
                <a:ea typeface="+mn-ea"/>
                <a:cs typeface="+mn-ea"/>
                <a:sym typeface="+mn-lt"/>
              </a:rPr>
              <a:t>合作与目标</a:t>
            </a:r>
          </a:p>
        </p:txBody>
      </p:sp>
      <p:sp>
        <p:nvSpPr>
          <p:cNvPr id="15" name="MH_Number_1">
            <a:hlinkClick action="ppaction://hlinksldjump" r:id="rId8"/>
          </p:cNvPr>
          <p:cNvSpPr/>
          <p:nvPr>
            <p:custDataLst>
              <p:tags r:id="rId15"/>
            </p:custDataLst>
          </p:nvPr>
        </p:nvSpPr>
        <p:spPr>
          <a:xfrm>
            <a:off x="5359667" y="1575324"/>
            <a:ext cx="551226" cy="5512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r>
              <a:rPr altLang="zh-CN" lang="en-US" sz="2400">
                <a:solidFill>
                  <a:srgbClr val="FFFFFF"/>
                </a:solidFill>
                <a:cs typeface="+mn-ea"/>
                <a:sym typeface="+mn-lt"/>
              </a:rPr>
              <a:t>1</a:t>
            </a:r>
          </a:p>
        </p:txBody>
      </p:sp>
      <p:sp>
        <p:nvSpPr>
          <p:cNvPr id="17" name="MH_Number_2">
            <a:hlinkClick action="ppaction://hlinksldjump" r:id="rId10"/>
          </p:cNvPr>
          <p:cNvSpPr/>
          <p:nvPr>
            <p:custDataLst>
              <p:tags r:id="rId16"/>
            </p:custDataLst>
          </p:nvPr>
        </p:nvSpPr>
        <p:spPr>
          <a:xfrm>
            <a:off x="6186078" y="2526002"/>
            <a:ext cx="551226" cy="5512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r>
              <a:rPr altLang="zh-CN" lang="en-US" sz="2400">
                <a:solidFill>
                  <a:srgbClr val="FFFFFF"/>
                </a:solidFill>
                <a:cs typeface="+mn-ea"/>
                <a:sym typeface="+mn-lt"/>
              </a:rPr>
              <a:t>2</a:t>
            </a:r>
          </a:p>
        </p:txBody>
      </p:sp>
      <p:sp>
        <p:nvSpPr>
          <p:cNvPr id="21" name="MH_Number_3">
            <a:hlinkClick action="ppaction://hlinksldjump" r:id="rId12"/>
          </p:cNvPr>
          <p:cNvSpPr/>
          <p:nvPr>
            <p:custDataLst>
              <p:tags r:id="rId17"/>
            </p:custDataLst>
          </p:nvPr>
        </p:nvSpPr>
        <p:spPr>
          <a:xfrm>
            <a:off x="6208062" y="3785470"/>
            <a:ext cx="551226" cy="5512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r>
              <a:rPr altLang="zh-CN" lang="en-US" sz="2400">
                <a:solidFill>
                  <a:srgbClr val="FFFFFF"/>
                </a:solidFill>
                <a:cs typeface="+mn-ea"/>
                <a:sym typeface="+mn-lt"/>
              </a:rPr>
              <a:t>3</a:t>
            </a:r>
          </a:p>
        </p:txBody>
      </p:sp>
      <p:sp>
        <p:nvSpPr>
          <p:cNvPr id="23" name="MH_Number_4">
            <a:hlinkClick action="ppaction://hlinksldjump" r:id="rId14"/>
          </p:cNvPr>
          <p:cNvSpPr/>
          <p:nvPr>
            <p:custDataLst>
              <p:tags r:id="rId18"/>
            </p:custDataLst>
          </p:nvPr>
        </p:nvSpPr>
        <p:spPr>
          <a:xfrm>
            <a:off x="5415332" y="4764410"/>
            <a:ext cx="551226" cy="5512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r>
              <a:rPr altLang="zh-CN" lang="en-US" sz="2400">
                <a:solidFill>
                  <a:srgbClr val="FFFFFF"/>
                </a:solidFill>
                <a:cs typeface="+mn-ea"/>
                <a:sym typeface="+mn-lt"/>
              </a:rPr>
              <a:t>4</a:t>
            </a:r>
          </a:p>
        </p:txBody>
      </p:sp>
    </p:spTree>
    <p:custDataLst>
      <p:tags r:id="rId20"/>
    </p:custDataLst>
    <p:extLst>
      <p:ext uri="{BB962C8B-B14F-4D97-AF65-F5344CB8AC3E}">
        <p14:creationId val="3397626997"/>
      </p:ext>
    </p:extLst>
  </p:cSld>
  <p:clrMapOvr>
    <a:masterClrMapping/>
  </p:clrMapOvr>
  <mc:AlternateContent>
    <mc:Choice Requires="p14">
      <p:transition advTm="3000" p14:dur="0"/>
    </mc:Choice>
    <mc:Fallback>
      <p:transition advTm="3000"/>
    </mc:Fallback>
  </mc:AlternateConten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合作与目标</a:t>
            </a:r>
          </a:p>
        </p:txBody>
      </p:sp>
      <p:grpSp>
        <p:nvGrpSpPr>
          <p:cNvPr id="7" name="1199f0d1-69c3-4170-8aec-591e0051531c"/>
          <p:cNvGrpSpPr>
            <a:grpSpLocks noChangeAspect="1"/>
          </p:cNvGrpSpPr>
          <p:nvPr/>
        </p:nvGrpSpPr>
        <p:grpSpPr>
          <a:xfrm>
            <a:off x="117523" y="1820233"/>
            <a:ext cx="11570875" cy="4028853"/>
            <a:chOff x="310563" y="1810073"/>
            <a:chExt cx="11570875" cy="4028853"/>
          </a:xfrm>
        </p:grpSpPr>
        <p:sp>
          <p:nvSpPr>
            <p:cNvPr id="8" name="ïşḻïďê-Freeform: Shape 5"/>
            <p:cNvSpPr/>
            <p:nvPr/>
          </p:nvSpPr>
          <p:spPr bwMode="auto">
            <a:xfrm>
              <a:off x="4560570" y="1916832"/>
              <a:ext cx="1729317" cy="1731434"/>
            </a:xfrm>
            <a:custGeom>
              <a:cxnLst>
                <a:cxn ang="0">
                  <a:pos x="748" y="622"/>
                </a:cxn>
                <a:cxn ang="0">
                  <a:pos x="748" y="622"/>
                </a:cxn>
                <a:cxn ang="0">
                  <a:pos x="748" y="0"/>
                </a:cxn>
                <a:cxn ang="0">
                  <a:pos x="718" y="21"/>
                </a:cxn>
                <a:cxn ang="0">
                  <a:pos x="680" y="82"/>
                </a:cxn>
                <a:cxn ang="0">
                  <a:pos x="606" y="94"/>
                </a:cxn>
                <a:cxn ang="0">
                  <a:pos x="552" y="47"/>
                </a:cxn>
                <a:cxn ang="0">
                  <a:pos x="494" y="66"/>
                </a:cxn>
                <a:cxn ang="0">
                  <a:pos x="478" y="135"/>
                </a:cxn>
                <a:cxn ang="0">
                  <a:pos x="411" y="169"/>
                </a:cxn>
                <a:cxn ang="0">
                  <a:pos x="345" y="142"/>
                </a:cxn>
                <a:cxn ang="0">
                  <a:pos x="296" y="177"/>
                </a:cxn>
                <a:cxn ang="0">
                  <a:pos x="302" y="249"/>
                </a:cxn>
                <a:cxn ang="0">
                  <a:pos x="249" y="302"/>
                </a:cxn>
                <a:cxn ang="0">
                  <a:pos x="177" y="296"/>
                </a:cxn>
                <a:cxn ang="0">
                  <a:pos x="142" y="345"/>
                </a:cxn>
                <a:cxn ang="0">
                  <a:pos x="169" y="411"/>
                </a:cxn>
                <a:cxn ang="0">
                  <a:pos x="135" y="478"/>
                </a:cxn>
                <a:cxn ang="0">
                  <a:pos x="65" y="494"/>
                </a:cxn>
                <a:cxn ang="0">
                  <a:pos x="47" y="552"/>
                </a:cxn>
                <a:cxn ang="0">
                  <a:pos x="94" y="606"/>
                </a:cxn>
                <a:cxn ang="0">
                  <a:pos x="82" y="680"/>
                </a:cxn>
                <a:cxn ang="0">
                  <a:pos x="21" y="718"/>
                </a:cxn>
                <a:cxn ang="0">
                  <a:pos x="0" y="748"/>
                </a:cxn>
                <a:cxn ang="0">
                  <a:pos x="622" y="748"/>
                </a:cxn>
                <a:cxn ang="0">
                  <a:pos x="748" y="622"/>
                </a:cxn>
              </a:cxnLst>
              <a:rect b="b" l="0" r="r" t="0"/>
              <a:pathLst>
                <a:path h="748" w="748">
                  <a:moveTo>
                    <a:pt x="748" y="622"/>
                  </a:moveTo>
                  <a:cubicBezTo>
                    <a:pt x="748" y="622"/>
                    <a:pt x="748" y="622"/>
                    <a:pt x="748" y="622"/>
                  </a:cubicBezTo>
                  <a:cubicBezTo>
                    <a:pt x="748" y="0"/>
                    <a:pt x="748" y="0"/>
                    <a:pt x="748" y="0"/>
                  </a:cubicBezTo>
                  <a:cubicBezTo>
                    <a:pt x="737" y="0"/>
                    <a:pt x="726" y="7"/>
                    <a:pt x="718" y="21"/>
                  </a:cubicBezTo>
                  <a:cubicBezTo>
                    <a:pt x="680" y="82"/>
                    <a:pt x="680" y="82"/>
                    <a:pt x="680" y="82"/>
                  </a:cubicBezTo>
                  <a:cubicBezTo>
                    <a:pt x="664" y="109"/>
                    <a:pt x="630" y="115"/>
                    <a:pt x="606" y="94"/>
                  </a:cubicBezTo>
                  <a:cubicBezTo>
                    <a:pt x="552" y="47"/>
                    <a:pt x="552" y="47"/>
                    <a:pt x="552" y="47"/>
                  </a:cubicBezTo>
                  <a:cubicBezTo>
                    <a:pt x="527" y="26"/>
                    <a:pt x="502" y="34"/>
                    <a:pt x="494" y="66"/>
                  </a:cubicBezTo>
                  <a:cubicBezTo>
                    <a:pt x="478" y="135"/>
                    <a:pt x="478" y="135"/>
                    <a:pt x="478" y="135"/>
                  </a:cubicBezTo>
                  <a:cubicBezTo>
                    <a:pt x="471" y="167"/>
                    <a:pt x="440" y="182"/>
                    <a:pt x="411" y="169"/>
                  </a:cubicBezTo>
                  <a:cubicBezTo>
                    <a:pt x="345" y="142"/>
                    <a:pt x="345" y="142"/>
                    <a:pt x="345" y="142"/>
                  </a:cubicBezTo>
                  <a:cubicBezTo>
                    <a:pt x="315" y="129"/>
                    <a:pt x="293" y="145"/>
                    <a:pt x="296" y="177"/>
                  </a:cubicBezTo>
                  <a:cubicBezTo>
                    <a:pt x="302" y="249"/>
                    <a:pt x="302" y="249"/>
                    <a:pt x="302" y="249"/>
                  </a:cubicBezTo>
                  <a:cubicBezTo>
                    <a:pt x="305" y="281"/>
                    <a:pt x="281" y="305"/>
                    <a:pt x="249" y="302"/>
                  </a:cubicBezTo>
                  <a:cubicBezTo>
                    <a:pt x="177" y="296"/>
                    <a:pt x="177" y="296"/>
                    <a:pt x="177" y="296"/>
                  </a:cubicBezTo>
                  <a:cubicBezTo>
                    <a:pt x="145" y="293"/>
                    <a:pt x="129" y="315"/>
                    <a:pt x="142" y="345"/>
                  </a:cubicBezTo>
                  <a:cubicBezTo>
                    <a:pt x="169" y="411"/>
                    <a:pt x="169" y="411"/>
                    <a:pt x="169" y="411"/>
                  </a:cubicBezTo>
                  <a:cubicBezTo>
                    <a:pt x="182" y="441"/>
                    <a:pt x="166" y="471"/>
                    <a:pt x="135" y="478"/>
                  </a:cubicBezTo>
                  <a:cubicBezTo>
                    <a:pt x="65" y="494"/>
                    <a:pt x="65" y="494"/>
                    <a:pt x="65" y="494"/>
                  </a:cubicBezTo>
                  <a:cubicBezTo>
                    <a:pt x="34" y="502"/>
                    <a:pt x="26" y="528"/>
                    <a:pt x="47" y="552"/>
                  </a:cubicBezTo>
                  <a:cubicBezTo>
                    <a:pt x="94" y="606"/>
                    <a:pt x="94" y="606"/>
                    <a:pt x="94" y="606"/>
                  </a:cubicBezTo>
                  <a:cubicBezTo>
                    <a:pt x="115" y="630"/>
                    <a:pt x="109" y="664"/>
                    <a:pt x="82" y="680"/>
                  </a:cubicBezTo>
                  <a:cubicBezTo>
                    <a:pt x="21" y="718"/>
                    <a:pt x="21" y="718"/>
                    <a:pt x="21" y="718"/>
                  </a:cubicBezTo>
                  <a:cubicBezTo>
                    <a:pt x="7" y="726"/>
                    <a:pt x="0" y="737"/>
                    <a:pt x="0" y="748"/>
                  </a:cubicBezTo>
                  <a:cubicBezTo>
                    <a:pt x="622" y="748"/>
                    <a:pt x="622" y="748"/>
                    <a:pt x="622" y="748"/>
                  </a:cubicBezTo>
                  <a:cubicBezTo>
                    <a:pt x="622" y="678"/>
                    <a:pt x="678" y="622"/>
                    <a:pt x="748" y="622"/>
                  </a:cubicBezTo>
                </a:path>
              </a:pathLst>
            </a:custGeom>
            <a:solidFill>
              <a:schemeClr val="accent1"/>
            </a:solidFill>
            <a:ln w="9525">
              <a:noFill/>
              <a:round/>
            </a:ln>
          </p:spPr>
          <p:txBody>
            <a:bodyPr anchor="ctr"/>
            <a:lstStyle/>
            <a:p>
              <a:pPr algn="ctr"/>
              <a:endParaRPr/>
            </a:p>
          </p:txBody>
        </p:sp>
        <p:sp>
          <p:nvSpPr>
            <p:cNvPr id="9" name="ïşḻïďê-Freeform: Shape 6"/>
            <p:cNvSpPr/>
            <p:nvPr/>
          </p:nvSpPr>
          <p:spPr bwMode="auto">
            <a:xfrm>
              <a:off x="4560570" y="3648266"/>
              <a:ext cx="1729317" cy="1729317"/>
            </a:xfrm>
            <a:custGeom>
              <a:cxnLst>
                <a:cxn ang="0">
                  <a:pos x="748" y="126"/>
                </a:cxn>
                <a:cxn ang="0">
                  <a:pos x="748" y="126"/>
                </a:cxn>
                <a:cxn ang="0">
                  <a:pos x="622" y="0"/>
                </a:cxn>
                <a:cxn ang="0">
                  <a:pos x="622" y="0"/>
                </a:cxn>
                <a:cxn ang="0">
                  <a:pos x="0" y="0"/>
                </a:cxn>
                <a:cxn ang="0">
                  <a:pos x="21" y="30"/>
                </a:cxn>
                <a:cxn ang="0">
                  <a:pos x="82" y="67"/>
                </a:cxn>
                <a:cxn ang="0">
                  <a:pos x="94" y="141"/>
                </a:cxn>
                <a:cxn ang="0">
                  <a:pos x="47" y="196"/>
                </a:cxn>
                <a:cxn ang="0">
                  <a:pos x="65" y="253"/>
                </a:cxn>
                <a:cxn ang="0">
                  <a:pos x="135" y="270"/>
                </a:cxn>
                <a:cxn ang="0">
                  <a:pos x="169" y="337"/>
                </a:cxn>
                <a:cxn ang="0">
                  <a:pos x="142" y="403"/>
                </a:cxn>
                <a:cxn ang="0">
                  <a:pos x="177" y="452"/>
                </a:cxn>
                <a:cxn ang="0">
                  <a:pos x="249" y="446"/>
                </a:cxn>
                <a:cxn ang="0">
                  <a:pos x="302" y="499"/>
                </a:cxn>
                <a:cxn ang="0">
                  <a:pos x="296" y="570"/>
                </a:cxn>
                <a:cxn ang="0">
                  <a:pos x="345" y="606"/>
                </a:cxn>
                <a:cxn ang="0">
                  <a:pos x="411" y="578"/>
                </a:cxn>
                <a:cxn ang="0">
                  <a:pos x="478" y="612"/>
                </a:cxn>
                <a:cxn ang="0">
                  <a:pos x="494" y="682"/>
                </a:cxn>
                <a:cxn ang="0">
                  <a:pos x="552" y="701"/>
                </a:cxn>
                <a:cxn ang="0">
                  <a:pos x="606" y="654"/>
                </a:cxn>
                <a:cxn ang="0">
                  <a:pos x="680" y="666"/>
                </a:cxn>
                <a:cxn ang="0">
                  <a:pos x="718" y="727"/>
                </a:cxn>
                <a:cxn ang="0">
                  <a:pos x="748" y="748"/>
                </a:cxn>
                <a:cxn ang="0">
                  <a:pos x="748" y="126"/>
                </a:cxn>
              </a:cxnLst>
              <a:rect b="b" l="0" r="r" t="0"/>
              <a:pathLst>
                <a:path h="748" w="748">
                  <a:moveTo>
                    <a:pt x="748" y="126"/>
                  </a:moveTo>
                  <a:cubicBezTo>
                    <a:pt x="748" y="126"/>
                    <a:pt x="748" y="126"/>
                    <a:pt x="748" y="126"/>
                  </a:cubicBezTo>
                  <a:cubicBezTo>
                    <a:pt x="678" y="126"/>
                    <a:pt x="622" y="69"/>
                    <a:pt x="622" y="0"/>
                  </a:cubicBezTo>
                  <a:cubicBezTo>
                    <a:pt x="622" y="0"/>
                    <a:pt x="622" y="0"/>
                    <a:pt x="622" y="0"/>
                  </a:cubicBezTo>
                  <a:cubicBezTo>
                    <a:pt x="0" y="0"/>
                    <a:pt x="0" y="0"/>
                    <a:pt x="0" y="0"/>
                  </a:cubicBezTo>
                  <a:cubicBezTo>
                    <a:pt x="0" y="11"/>
                    <a:pt x="7" y="22"/>
                    <a:pt x="21" y="30"/>
                  </a:cubicBezTo>
                  <a:cubicBezTo>
                    <a:pt x="82" y="67"/>
                    <a:pt x="82" y="67"/>
                    <a:pt x="82" y="67"/>
                  </a:cubicBezTo>
                  <a:cubicBezTo>
                    <a:pt x="109" y="84"/>
                    <a:pt x="115" y="117"/>
                    <a:pt x="94" y="141"/>
                  </a:cubicBezTo>
                  <a:cubicBezTo>
                    <a:pt x="47" y="196"/>
                    <a:pt x="47" y="196"/>
                    <a:pt x="47" y="196"/>
                  </a:cubicBezTo>
                  <a:cubicBezTo>
                    <a:pt x="26" y="220"/>
                    <a:pt x="34" y="246"/>
                    <a:pt x="65" y="253"/>
                  </a:cubicBezTo>
                  <a:cubicBezTo>
                    <a:pt x="135" y="270"/>
                    <a:pt x="135" y="270"/>
                    <a:pt x="135" y="270"/>
                  </a:cubicBezTo>
                  <a:cubicBezTo>
                    <a:pt x="166" y="277"/>
                    <a:pt x="182" y="307"/>
                    <a:pt x="169" y="337"/>
                  </a:cubicBezTo>
                  <a:cubicBezTo>
                    <a:pt x="142" y="403"/>
                    <a:pt x="142" y="403"/>
                    <a:pt x="142" y="403"/>
                  </a:cubicBezTo>
                  <a:cubicBezTo>
                    <a:pt x="129" y="432"/>
                    <a:pt x="145" y="454"/>
                    <a:pt x="177" y="452"/>
                  </a:cubicBezTo>
                  <a:cubicBezTo>
                    <a:pt x="249" y="446"/>
                    <a:pt x="249" y="446"/>
                    <a:pt x="249" y="446"/>
                  </a:cubicBezTo>
                  <a:cubicBezTo>
                    <a:pt x="281" y="443"/>
                    <a:pt x="305" y="467"/>
                    <a:pt x="302" y="499"/>
                  </a:cubicBezTo>
                  <a:cubicBezTo>
                    <a:pt x="296" y="570"/>
                    <a:pt x="296" y="570"/>
                    <a:pt x="296" y="570"/>
                  </a:cubicBezTo>
                  <a:cubicBezTo>
                    <a:pt x="293" y="602"/>
                    <a:pt x="315" y="618"/>
                    <a:pt x="345" y="606"/>
                  </a:cubicBezTo>
                  <a:cubicBezTo>
                    <a:pt x="411" y="578"/>
                    <a:pt x="411" y="578"/>
                    <a:pt x="411" y="578"/>
                  </a:cubicBezTo>
                  <a:cubicBezTo>
                    <a:pt x="440" y="566"/>
                    <a:pt x="471" y="581"/>
                    <a:pt x="478" y="612"/>
                  </a:cubicBezTo>
                  <a:cubicBezTo>
                    <a:pt x="494" y="682"/>
                    <a:pt x="494" y="682"/>
                    <a:pt x="494" y="682"/>
                  </a:cubicBezTo>
                  <a:cubicBezTo>
                    <a:pt x="502" y="713"/>
                    <a:pt x="527" y="722"/>
                    <a:pt x="552" y="701"/>
                  </a:cubicBezTo>
                  <a:cubicBezTo>
                    <a:pt x="606" y="654"/>
                    <a:pt x="606" y="654"/>
                    <a:pt x="606" y="654"/>
                  </a:cubicBezTo>
                  <a:cubicBezTo>
                    <a:pt x="630" y="633"/>
                    <a:pt x="664" y="638"/>
                    <a:pt x="680" y="666"/>
                  </a:cubicBezTo>
                  <a:cubicBezTo>
                    <a:pt x="718" y="727"/>
                    <a:pt x="718" y="727"/>
                    <a:pt x="718" y="727"/>
                  </a:cubicBezTo>
                  <a:cubicBezTo>
                    <a:pt x="726" y="741"/>
                    <a:pt x="737" y="748"/>
                    <a:pt x="748" y="748"/>
                  </a:cubicBezTo>
                  <a:cubicBezTo>
                    <a:pt x="748" y="126"/>
                    <a:pt x="748" y="126"/>
                    <a:pt x="748" y="126"/>
                  </a:cubicBezTo>
                </a:path>
              </a:pathLst>
            </a:custGeom>
            <a:solidFill>
              <a:schemeClr val="accent3"/>
            </a:solidFill>
            <a:ln w="9525">
              <a:noFill/>
              <a:round/>
            </a:ln>
          </p:spPr>
          <p:txBody>
            <a:bodyPr anchor="ctr"/>
            <a:lstStyle/>
            <a:p>
              <a:pPr algn="ctr"/>
              <a:endParaRPr/>
            </a:p>
          </p:txBody>
        </p:sp>
        <p:sp>
          <p:nvSpPr>
            <p:cNvPr id="10" name="ïşḻïďê-Freeform: Shape 7"/>
            <p:cNvSpPr/>
            <p:nvPr/>
          </p:nvSpPr>
          <p:spPr bwMode="auto">
            <a:xfrm>
              <a:off x="6289887" y="1916832"/>
              <a:ext cx="1731434" cy="1731434"/>
            </a:xfrm>
            <a:custGeom>
              <a:cxnLst>
                <a:cxn ang="0">
                  <a:pos x="727" y="718"/>
                </a:cxn>
                <a:cxn ang="0">
                  <a:pos x="666" y="680"/>
                </a:cxn>
                <a:cxn ang="0">
                  <a:pos x="654" y="606"/>
                </a:cxn>
                <a:cxn ang="0">
                  <a:pos x="701" y="552"/>
                </a:cxn>
                <a:cxn ang="0">
                  <a:pos x="682" y="494"/>
                </a:cxn>
                <a:cxn ang="0">
                  <a:pos x="612" y="478"/>
                </a:cxn>
                <a:cxn ang="0">
                  <a:pos x="578" y="411"/>
                </a:cxn>
                <a:cxn ang="0">
                  <a:pos x="606" y="345"/>
                </a:cxn>
                <a:cxn ang="0">
                  <a:pos x="570" y="296"/>
                </a:cxn>
                <a:cxn ang="0">
                  <a:pos x="499" y="302"/>
                </a:cxn>
                <a:cxn ang="0">
                  <a:pos x="446" y="249"/>
                </a:cxn>
                <a:cxn ang="0">
                  <a:pos x="452" y="177"/>
                </a:cxn>
                <a:cxn ang="0">
                  <a:pos x="403" y="142"/>
                </a:cxn>
                <a:cxn ang="0">
                  <a:pos x="337" y="169"/>
                </a:cxn>
                <a:cxn ang="0">
                  <a:pos x="270" y="135"/>
                </a:cxn>
                <a:cxn ang="0">
                  <a:pos x="253" y="66"/>
                </a:cxn>
                <a:cxn ang="0">
                  <a:pos x="196" y="47"/>
                </a:cxn>
                <a:cxn ang="0">
                  <a:pos x="141" y="94"/>
                </a:cxn>
                <a:cxn ang="0">
                  <a:pos x="67" y="82"/>
                </a:cxn>
                <a:cxn ang="0">
                  <a:pos x="30" y="21"/>
                </a:cxn>
                <a:cxn ang="0">
                  <a:pos x="0" y="0"/>
                </a:cxn>
                <a:cxn ang="0">
                  <a:pos x="0" y="622"/>
                </a:cxn>
                <a:cxn ang="0">
                  <a:pos x="126" y="748"/>
                </a:cxn>
                <a:cxn ang="0">
                  <a:pos x="748" y="748"/>
                </a:cxn>
                <a:cxn ang="0">
                  <a:pos x="727" y="718"/>
                </a:cxn>
              </a:cxnLst>
              <a:rect b="b" l="0" r="r" t="0"/>
              <a:pathLst>
                <a:path h="748" w="748">
                  <a:moveTo>
                    <a:pt x="727" y="718"/>
                  </a:moveTo>
                  <a:cubicBezTo>
                    <a:pt x="666" y="680"/>
                    <a:pt x="666" y="680"/>
                    <a:pt x="666" y="680"/>
                  </a:cubicBezTo>
                  <a:cubicBezTo>
                    <a:pt x="638" y="664"/>
                    <a:pt x="633" y="630"/>
                    <a:pt x="654" y="606"/>
                  </a:cubicBezTo>
                  <a:cubicBezTo>
                    <a:pt x="701" y="552"/>
                    <a:pt x="701" y="552"/>
                    <a:pt x="701" y="552"/>
                  </a:cubicBezTo>
                  <a:cubicBezTo>
                    <a:pt x="722" y="528"/>
                    <a:pt x="713" y="502"/>
                    <a:pt x="682" y="494"/>
                  </a:cubicBezTo>
                  <a:cubicBezTo>
                    <a:pt x="612" y="478"/>
                    <a:pt x="612" y="478"/>
                    <a:pt x="612" y="478"/>
                  </a:cubicBezTo>
                  <a:cubicBezTo>
                    <a:pt x="581" y="471"/>
                    <a:pt x="566" y="441"/>
                    <a:pt x="578" y="411"/>
                  </a:cubicBezTo>
                  <a:cubicBezTo>
                    <a:pt x="606" y="345"/>
                    <a:pt x="606" y="345"/>
                    <a:pt x="606" y="345"/>
                  </a:cubicBezTo>
                  <a:cubicBezTo>
                    <a:pt x="618" y="315"/>
                    <a:pt x="602" y="293"/>
                    <a:pt x="570" y="296"/>
                  </a:cubicBezTo>
                  <a:cubicBezTo>
                    <a:pt x="499" y="302"/>
                    <a:pt x="499" y="302"/>
                    <a:pt x="499" y="302"/>
                  </a:cubicBezTo>
                  <a:cubicBezTo>
                    <a:pt x="467" y="305"/>
                    <a:pt x="443" y="281"/>
                    <a:pt x="446" y="249"/>
                  </a:cubicBezTo>
                  <a:cubicBezTo>
                    <a:pt x="452" y="177"/>
                    <a:pt x="452" y="177"/>
                    <a:pt x="452" y="177"/>
                  </a:cubicBezTo>
                  <a:cubicBezTo>
                    <a:pt x="454" y="145"/>
                    <a:pt x="432" y="129"/>
                    <a:pt x="403" y="142"/>
                  </a:cubicBezTo>
                  <a:cubicBezTo>
                    <a:pt x="337" y="169"/>
                    <a:pt x="337" y="169"/>
                    <a:pt x="337" y="169"/>
                  </a:cubicBezTo>
                  <a:cubicBezTo>
                    <a:pt x="307" y="182"/>
                    <a:pt x="277" y="167"/>
                    <a:pt x="270" y="135"/>
                  </a:cubicBezTo>
                  <a:cubicBezTo>
                    <a:pt x="253" y="66"/>
                    <a:pt x="253" y="66"/>
                    <a:pt x="253" y="66"/>
                  </a:cubicBezTo>
                  <a:cubicBezTo>
                    <a:pt x="246" y="34"/>
                    <a:pt x="220" y="26"/>
                    <a:pt x="196" y="47"/>
                  </a:cubicBezTo>
                  <a:cubicBezTo>
                    <a:pt x="141" y="94"/>
                    <a:pt x="141" y="94"/>
                    <a:pt x="141" y="94"/>
                  </a:cubicBezTo>
                  <a:cubicBezTo>
                    <a:pt x="117" y="115"/>
                    <a:pt x="84" y="109"/>
                    <a:pt x="67" y="82"/>
                  </a:cubicBezTo>
                  <a:cubicBezTo>
                    <a:pt x="30" y="21"/>
                    <a:pt x="30" y="21"/>
                    <a:pt x="30" y="21"/>
                  </a:cubicBezTo>
                  <a:cubicBezTo>
                    <a:pt x="22" y="7"/>
                    <a:pt x="11" y="0"/>
                    <a:pt x="0" y="0"/>
                  </a:cubicBezTo>
                  <a:cubicBezTo>
                    <a:pt x="0" y="622"/>
                    <a:pt x="0" y="622"/>
                    <a:pt x="0" y="622"/>
                  </a:cubicBezTo>
                  <a:cubicBezTo>
                    <a:pt x="69" y="622"/>
                    <a:pt x="126" y="678"/>
                    <a:pt x="126" y="748"/>
                  </a:cubicBezTo>
                  <a:cubicBezTo>
                    <a:pt x="748" y="748"/>
                    <a:pt x="748" y="748"/>
                    <a:pt x="748" y="748"/>
                  </a:cubicBezTo>
                  <a:cubicBezTo>
                    <a:pt x="748" y="737"/>
                    <a:pt x="741" y="726"/>
                    <a:pt x="727" y="718"/>
                  </a:cubicBezTo>
                </a:path>
              </a:pathLst>
            </a:custGeom>
            <a:solidFill>
              <a:schemeClr val="accent2"/>
            </a:solidFill>
            <a:ln w="9525">
              <a:noFill/>
              <a:round/>
            </a:ln>
          </p:spPr>
          <p:txBody>
            <a:bodyPr anchor="ctr"/>
            <a:lstStyle/>
            <a:p>
              <a:pPr algn="ctr"/>
              <a:endParaRPr/>
            </a:p>
          </p:txBody>
        </p:sp>
        <p:sp>
          <p:nvSpPr>
            <p:cNvPr id="11" name="ïşḻïďê-Freeform: Shape 8"/>
            <p:cNvSpPr/>
            <p:nvPr/>
          </p:nvSpPr>
          <p:spPr bwMode="auto">
            <a:xfrm>
              <a:off x="6289887" y="3648266"/>
              <a:ext cx="1731434" cy="1729317"/>
            </a:xfrm>
            <a:custGeom>
              <a:cxnLst>
                <a:cxn ang="0">
                  <a:pos x="612" y="270"/>
                </a:cxn>
                <a:cxn ang="0">
                  <a:pos x="682" y="253"/>
                </a:cxn>
                <a:cxn ang="0">
                  <a:pos x="701" y="196"/>
                </a:cxn>
                <a:cxn ang="0">
                  <a:pos x="654" y="141"/>
                </a:cxn>
                <a:cxn ang="0">
                  <a:pos x="666" y="67"/>
                </a:cxn>
                <a:cxn ang="0">
                  <a:pos x="727" y="30"/>
                </a:cxn>
                <a:cxn ang="0">
                  <a:pos x="748" y="0"/>
                </a:cxn>
                <a:cxn ang="0">
                  <a:pos x="126" y="0"/>
                </a:cxn>
                <a:cxn ang="0">
                  <a:pos x="126" y="0"/>
                </a:cxn>
                <a:cxn ang="0">
                  <a:pos x="0" y="126"/>
                </a:cxn>
                <a:cxn ang="0">
                  <a:pos x="0" y="748"/>
                </a:cxn>
                <a:cxn ang="0">
                  <a:pos x="30" y="727"/>
                </a:cxn>
                <a:cxn ang="0">
                  <a:pos x="67" y="666"/>
                </a:cxn>
                <a:cxn ang="0">
                  <a:pos x="141" y="654"/>
                </a:cxn>
                <a:cxn ang="0">
                  <a:pos x="196" y="701"/>
                </a:cxn>
                <a:cxn ang="0">
                  <a:pos x="253" y="682"/>
                </a:cxn>
                <a:cxn ang="0">
                  <a:pos x="270" y="612"/>
                </a:cxn>
                <a:cxn ang="0">
                  <a:pos x="337" y="578"/>
                </a:cxn>
                <a:cxn ang="0">
                  <a:pos x="403" y="606"/>
                </a:cxn>
                <a:cxn ang="0">
                  <a:pos x="452" y="570"/>
                </a:cxn>
                <a:cxn ang="0">
                  <a:pos x="446" y="499"/>
                </a:cxn>
                <a:cxn ang="0">
                  <a:pos x="499" y="446"/>
                </a:cxn>
                <a:cxn ang="0">
                  <a:pos x="570" y="452"/>
                </a:cxn>
                <a:cxn ang="0">
                  <a:pos x="606" y="403"/>
                </a:cxn>
                <a:cxn ang="0">
                  <a:pos x="578" y="337"/>
                </a:cxn>
                <a:cxn ang="0">
                  <a:pos x="612" y="270"/>
                </a:cxn>
              </a:cxnLst>
              <a:rect b="b" l="0" r="r" t="0"/>
              <a:pathLst>
                <a:path h="748" w="748">
                  <a:moveTo>
                    <a:pt x="612" y="270"/>
                  </a:moveTo>
                  <a:cubicBezTo>
                    <a:pt x="682" y="253"/>
                    <a:pt x="682" y="253"/>
                    <a:pt x="682" y="253"/>
                  </a:cubicBezTo>
                  <a:cubicBezTo>
                    <a:pt x="713" y="246"/>
                    <a:pt x="722" y="220"/>
                    <a:pt x="701" y="196"/>
                  </a:cubicBezTo>
                  <a:cubicBezTo>
                    <a:pt x="654" y="141"/>
                    <a:pt x="654" y="141"/>
                    <a:pt x="654" y="141"/>
                  </a:cubicBezTo>
                  <a:cubicBezTo>
                    <a:pt x="633" y="117"/>
                    <a:pt x="638" y="84"/>
                    <a:pt x="666" y="67"/>
                  </a:cubicBezTo>
                  <a:cubicBezTo>
                    <a:pt x="727" y="30"/>
                    <a:pt x="727" y="30"/>
                    <a:pt x="727" y="30"/>
                  </a:cubicBezTo>
                  <a:cubicBezTo>
                    <a:pt x="741" y="22"/>
                    <a:pt x="748" y="11"/>
                    <a:pt x="748" y="0"/>
                  </a:cubicBezTo>
                  <a:cubicBezTo>
                    <a:pt x="126" y="0"/>
                    <a:pt x="126" y="0"/>
                    <a:pt x="126" y="0"/>
                  </a:cubicBezTo>
                  <a:cubicBezTo>
                    <a:pt x="126" y="0"/>
                    <a:pt x="126" y="0"/>
                    <a:pt x="126" y="0"/>
                  </a:cubicBezTo>
                  <a:cubicBezTo>
                    <a:pt x="126" y="69"/>
                    <a:pt x="69" y="126"/>
                    <a:pt x="0" y="126"/>
                  </a:cubicBezTo>
                  <a:cubicBezTo>
                    <a:pt x="0" y="748"/>
                    <a:pt x="0" y="748"/>
                    <a:pt x="0" y="748"/>
                  </a:cubicBezTo>
                  <a:cubicBezTo>
                    <a:pt x="11" y="748"/>
                    <a:pt x="22" y="741"/>
                    <a:pt x="30" y="727"/>
                  </a:cubicBezTo>
                  <a:cubicBezTo>
                    <a:pt x="67" y="666"/>
                    <a:pt x="67" y="666"/>
                    <a:pt x="67" y="666"/>
                  </a:cubicBezTo>
                  <a:cubicBezTo>
                    <a:pt x="84" y="638"/>
                    <a:pt x="117" y="633"/>
                    <a:pt x="141" y="654"/>
                  </a:cubicBezTo>
                  <a:cubicBezTo>
                    <a:pt x="196" y="701"/>
                    <a:pt x="196" y="701"/>
                    <a:pt x="196" y="701"/>
                  </a:cubicBezTo>
                  <a:cubicBezTo>
                    <a:pt x="220" y="722"/>
                    <a:pt x="246" y="713"/>
                    <a:pt x="253" y="682"/>
                  </a:cubicBezTo>
                  <a:cubicBezTo>
                    <a:pt x="270" y="612"/>
                    <a:pt x="270" y="612"/>
                    <a:pt x="270" y="612"/>
                  </a:cubicBezTo>
                  <a:cubicBezTo>
                    <a:pt x="277" y="581"/>
                    <a:pt x="307" y="566"/>
                    <a:pt x="337" y="578"/>
                  </a:cubicBezTo>
                  <a:cubicBezTo>
                    <a:pt x="403" y="606"/>
                    <a:pt x="403" y="606"/>
                    <a:pt x="403" y="606"/>
                  </a:cubicBezTo>
                  <a:cubicBezTo>
                    <a:pt x="432" y="618"/>
                    <a:pt x="454" y="602"/>
                    <a:pt x="452" y="570"/>
                  </a:cubicBezTo>
                  <a:cubicBezTo>
                    <a:pt x="446" y="499"/>
                    <a:pt x="446" y="499"/>
                    <a:pt x="446" y="499"/>
                  </a:cubicBezTo>
                  <a:cubicBezTo>
                    <a:pt x="443" y="467"/>
                    <a:pt x="467" y="443"/>
                    <a:pt x="499" y="446"/>
                  </a:cubicBezTo>
                  <a:cubicBezTo>
                    <a:pt x="570" y="452"/>
                    <a:pt x="570" y="452"/>
                    <a:pt x="570" y="452"/>
                  </a:cubicBezTo>
                  <a:cubicBezTo>
                    <a:pt x="602" y="454"/>
                    <a:pt x="618" y="432"/>
                    <a:pt x="606" y="403"/>
                  </a:cubicBezTo>
                  <a:cubicBezTo>
                    <a:pt x="578" y="337"/>
                    <a:pt x="578" y="337"/>
                    <a:pt x="578" y="337"/>
                  </a:cubicBezTo>
                  <a:cubicBezTo>
                    <a:pt x="566" y="307"/>
                    <a:pt x="581" y="277"/>
                    <a:pt x="612" y="270"/>
                  </a:cubicBezTo>
                </a:path>
              </a:pathLst>
            </a:custGeom>
            <a:solidFill>
              <a:schemeClr val="accent4"/>
            </a:solidFill>
            <a:ln w="9525">
              <a:noFill/>
              <a:round/>
            </a:ln>
          </p:spPr>
          <p:txBody>
            <a:bodyPr anchor="ctr"/>
            <a:lstStyle/>
            <a:p>
              <a:pPr algn="ctr"/>
              <a:endParaRPr/>
            </a:p>
          </p:txBody>
        </p:sp>
        <p:grpSp>
          <p:nvGrpSpPr>
            <p:cNvPr id="12" name="Group 9"/>
            <p:cNvGrpSpPr/>
            <p:nvPr/>
          </p:nvGrpSpPr>
          <p:grpSpPr>
            <a:xfrm>
              <a:off x="5477067" y="2704232"/>
              <a:ext cx="550333" cy="533400"/>
              <a:chOff x="4113213" y="2125663"/>
              <a:chExt cx="412751" cy="400050"/>
            </a:xfrm>
            <a:solidFill>
              <a:schemeClr val="bg1"/>
            </a:solidFill>
          </p:grpSpPr>
          <p:sp>
            <p:nvSpPr>
              <p:cNvPr id="71" name="ïşḻïďê-Freeform: Shape 77"/>
              <p:cNvSpPr/>
              <p:nvPr/>
            </p:nvSpPr>
            <p:spPr bwMode="auto">
              <a:xfrm>
                <a:off x="4264026" y="2239963"/>
                <a:ext cx="93663" cy="285750"/>
              </a:xfrm>
              <a:custGeom>
                <a:cxnLst>
                  <a:cxn ang="0">
                    <a:pos x="0" y="165"/>
                  </a:cxn>
                  <a:cxn ang="0">
                    <a:pos x="54" y="165"/>
                  </a:cxn>
                  <a:cxn ang="0">
                    <a:pos x="54" y="3"/>
                  </a:cxn>
                  <a:cxn ang="0">
                    <a:pos x="46" y="0"/>
                  </a:cxn>
                  <a:cxn ang="0">
                    <a:pos x="0" y="165"/>
                  </a:cxn>
                </a:cxnLst>
                <a:rect b="b" l="0" r="r" t="0"/>
                <a:pathLst>
                  <a:path h="165" w="54">
                    <a:moveTo>
                      <a:pt x="0" y="165"/>
                    </a:moveTo>
                    <a:cubicBezTo>
                      <a:pt x="54" y="165"/>
                      <a:pt x="54" y="165"/>
                      <a:pt x="54" y="165"/>
                    </a:cubicBezTo>
                    <a:cubicBezTo>
                      <a:pt x="54" y="165"/>
                      <a:pt x="26" y="91"/>
                      <a:pt x="54" y="3"/>
                    </a:cubicBezTo>
                    <a:cubicBezTo>
                      <a:pt x="46" y="0"/>
                      <a:pt x="46" y="0"/>
                      <a:pt x="46" y="0"/>
                    </a:cubicBezTo>
                    <a:cubicBezTo>
                      <a:pt x="46" y="0"/>
                      <a:pt x="8" y="68"/>
                      <a:pt x="0" y="165"/>
                    </a:cubicBezTo>
                  </a:path>
                </a:pathLst>
              </a:custGeom>
              <a:grpFill/>
              <a:ln w="9525">
                <a:noFill/>
                <a:round/>
              </a:ln>
            </p:spPr>
            <p:txBody>
              <a:bodyPr anchor="ctr"/>
              <a:lstStyle/>
              <a:p>
                <a:pPr algn="ctr"/>
                <a:endParaRPr/>
              </a:p>
            </p:txBody>
          </p:sp>
          <p:sp>
            <p:nvSpPr>
              <p:cNvPr id="72" name="ïşḻïďê-Freeform: Shape 78"/>
              <p:cNvSpPr/>
              <p:nvPr/>
            </p:nvSpPr>
            <p:spPr bwMode="auto">
              <a:xfrm>
                <a:off x="4232276" y="2263776"/>
                <a:ext cx="84138" cy="103188"/>
              </a:xfrm>
              <a:custGeom>
                <a:cxnLst>
                  <a:cxn ang="0">
                    <a:pos x="49" y="41"/>
                  </a:cxn>
                  <a:cxn ang="0">
                    <a:pos x="5" y="0"/>
                  </a:cxn>
                  <a:cxn ang="0">
                    <a:pos x="0" y="5"/>
                  </a:cxn>
                  <a:cxn ang="0">
                    <a:pos x="46" y="59"/>
                  </a:cxn>
                  <a:cxn ang="0">
                    <a:pos x="49" y="41"/>
                  </a:cxn>
                </a:cxnLst>
                <a:rect b="b" l="0" r="r" t="0"/>
                <a:pathLst>
                  <a:path h="59" w="49">
                    <a:moveTo>
                      <a:pt x="49" y="41"/>
                    </a:moveTo>
                    <a:cubicBezTo>
                      <a:pt x="49" y="41"/>
                      <a:pt x="18" y="26"/>
                      <a:pt x="5" y="0"/>
                    </a:cubicBezTo>
                    <a:cubicBezTo>
                      <a:pt x="0" y="5"/>
                      <a:pt x="0" y="5"/>
                      <a:pt x="0" y="5"/>
                    </a:cubicBezTo>
                    <a:cubicBezTo>
                      <a:pt x="0" y="5"/>
                      <a:pt x="14" y="41"/>
                      <a:pt x="46" y="59"/>
                    </a:cubicBezTo>
                    <a:cubicBezTo>
                      <a:pt x="49" y="41"/>
                      <a:pt x="49" y="41"/>
                      <a:pt x="49" y="41"/>
                    </a:cubicBezTo>
                  </a:path>
                </a:pathLst>
              </a:custGeom>
              <a:grpFill/>
              <a:ln w="9525">
                <a:noFill/>
                <a:round/>
              </a:ln>
            </p:spPr>
            <p:txBody>
              <a:bodyPr anchor="ctr"/>
              <a:lstStyle/>
              <a:p>
                <a:pPr algn="ctr"/>
                <a:endParaRPr/>
              </a:p>
            </p:txBody>
          </p:sp>
          <p:sp>
            <p:nvSpPr>
              <p:cNvPr id="73" name="ïşḻïďê-Freeform: Shape 79"/>
              <p:cNvSpPr/>
              <p:nvPr/>
            </p:nvSpPr>
            <p:spPr bwMode="auto">
              <a:xfrm>
                <a:off x="4297363" y="2144713"/>
                <a:ext cx="52388" cy="95250"/>
              </a:xfrm>
              <a:custGeom>
                <a:cxnLst>
                  <a:cxn ang="0">
                    <a:pos x="1" y="29"/>
                  </a:cxn>
                  <a:cxn ang="0">
                    <a:pos x="13" y="0"/>
                  </a:cxn>
                  <a:cxn ang="0">
                    <a:pos x="29" y="27"/>
                  </a:cxn>
                  <a:cxn ang="0">
                    <a:pos x="17" y="55"/>
                  </a:cxn>
                  <a:cxn ang="0">
                    <a:pos x="1" y="29"/>
                  </a:cxn>
                </a:cxnLst>
                <a:rect b="b" l="0" r="r" t="0"/>
                <a:pathLst>
                  <a:path h="55" w="30">
                    <a:moveTo>
                      <a:pt x="1" y="29"/>
                    </a:moveTo>
                    <a:cubicBezTo>
                      <a:pt x="0" y="14"/>
                      <a:pt x="13" y="0"/>
                      <a:pt x="13" y="0"/>
                    </a:cubicBezTo>
                    <a:cubicBezTo>
                      <a:pt x="13" y="0"/>
                      <a:pt x="28" y="12"/>
                      <a:pt x="29" y="27"/>
                    </a:cubicBezTo>
                    <a:cubicBezTo>
                      <a:pt x="30" y="42"/>
                      <a:pt x="17" y="55"/>
                      <a:pt x="17" y="55"/>
                    </a:cubicBezTo>
                    <a:cubicBezTo>
                      <a:pt x="17" y="55"/>
                      <a:pt x="2" y="44"/>
                      <a:pt x="1" y="29"/>
                    </a:cubicBezTo>
                  </a:path>
                </a:pathLst>
              </a:custGeom>
              <a:grpFill/>
              <a:ln w="9525">
                <a:noFill/>
                <a:round/>
              </a:ln>
            </p:spPr>
            <p:txBody>
              <a:bodyPr anchor="ctr"/>
              <a:lstStyle/>
              <a:p>
                <a:pPr algn="ctr"/>
                <a:endParaRPr/>
              </a:p>
            </p:txBody>
          </p:sp>
          <p:sp>
            <p:nvSpPr>
              <p:cNvPr id="74" name="ïşḻïďê-Freeform: Shape 80"/>
              <p:cNvSpPr/>
              <p:nvPr/>
            </p:nvSpPr>
            <p:spPr bwMode="auto">
              <a:xfrm>
                <a:off x="4359276" y="2351088"/>
                <a:ext cx="57150" cy="55563"/>
              </a:xfrm>
              <a:custGeom>
                <a:cxnLst>
                  <a:cxn ang="0">
                    <a:pos x="9" y="24"/>
                  </a:cxn>
                  <a:cxn ang="0">
                    <a:pos x="0" y="2"/>
                  </a:cxn>
                  <a:cxn ang="0">
                    <a:pos x="24" y="8"/>
                  </a:cxn>
                  <a:cxn ang="0">
                    <a:pos x="33" y="30"/>
                  </a:cxn>
                  <a:cxn ang="0">
                    <a:pos x="9" y="24"/>
                  </a:cxn>
                </a:cxnLst>
                <a:rect b="b" l="0" r="r" t="0"/>
                <a:pathLst>
                  <a:path h="32" w="33">
                    <a:moveTo>
                      <a:pt x="9" y="24"/>
                    </a:moveTo>
                    <a:cubicBezTo>
                      <a:pt x="1" y="17"/>
                      <a:pt x="0" y="2"/>
                      <a:pt x="0" y="2"/>
                    </a:cubicBezTo>
                    <a:cubicBezTo>
                      <a:pt x="0" y="2"/>
                      <a:pt x="15" y="0"/>
                      <a:pt x="24" y="8"/>
                    </a:cubicBezTo>
                    <a:cubicBezTo>
                      <a:pt x="32" y="16"/>
                      <a:pt x="33" y="30"/>
                      <a:pt x="33" y="30"/>
                    </a:cubicBezTo>
                    <a:cubicBezTo>
                      <a:pt x="33" y="30"/>
                      <a:pt x="18" y="32"/>
                      <a:pt x="9" y="24"/>
                    </a:cubicBezTo>
                  </a:path>
                </a:pathLst>
              </a:custGeom>
              <a:grpFill/>
              <a:ln w="9525">
                <a:noFill/>
                <a:round/>
              </a:ln>
            </p:spPr>
            <p:txBody>
              <a:bodyPr anchor="ctr"/>
              <a:lstStyle/>
              <a:p>
                <a:pPr algn="ctr"/>
                <a:endParaRPr/>
              </a:p>
            </p:txBody>
          </p:sp>
          <p:sp>
            <p:nvSpPr>
              <p:cNvPr id="75" name="ïşḻïďê-Freeform: Shape 81"/>
              <p:cNvSpPr/>
              <p:nvPr/>
            </p:nvSpPr>
            <p:spPr bwMode="auto">
              <a:xfrm>
                <a:off x="4143376" y="2193926"/>
                <a:ext cx="55563" cy="53975"/>
              </a:xfrm>
              <a:custGeom>
                <a:cxnLst>
                  <a:cxn ang="0">
                    <a:pos x="9" y="24"/>
                  </a:cxn>
                  <a:cxn ang="0">
                    <a:pos x="0" y="2"/>
                  </a:cxn>
                  <a:cxn ang="0">
                    <a:pos x="23" y="7"/>
                  </a:cxn>
                  <a:cxn ang="0">
                    <a:pos x="32" y="29"/>
                  </a:cxn>
                  <a:cxn ang="0">
                    <a:pos x="9" y="24"/>
                  </a:cxn>
                </a:cxnLst>
                <a:rect b="b" l="0" r="r" t="0"/>
                <a:pathLst>
                  <a:path h="31" w="32">
                    <a:moveTo>
                      <a:pt x="9" y="24"/>
                    </a:moveTo>
                    <a:cubicBezTo>
                      <a:pt x="0" y="16"/>
                      <a:pt x="0" y="2"/>
                      <a:pt x="0" y="2"/>
                    </a:cubicBezTo>
                    <a:cubicBezTo>
                      <a:pt x="0" y="2"/>
                      <a:pt x="14" y="0"/>
                      <a:pt x="23" y="7"/>
                    </a:cubicBezTo>
                    <a:cubicBezTo>
                      <a:pt x="32" y="15"/>
                      <a:pt x="32" y="29"/>
                      <a:pt x="32" y="29"/>
                    </a:cubicBezTo>
                    <a:cubicBezTo>
                      <a:pt x="32" y="29"/>
                      <a:pt x="18" y="31"/>
                      <a:pt x="9" y="24"/>
                    </a:cubicBezTo>
                  </a:path>
                </a:pathLst>
              </a:custGeom>
              <a:grpFill/>
              <a:ln w="9525">
                <a:noFill/>
                <a:round/>
              </a:ln>
            </p:spPr>
            <p:txBody>
              <a:bodyPr anchor="ctr"/>
              <a:lstStyle/>
              <a:p>
                <a:pPr algn="ctr"/>
                <a:endParaRPr/>
              </a:p>
            </p:txBody>
          </p:sp>
          <p:sp>
            <p:nvSpPr>
              <p:cNvPr id="76" name="ïşḻïďê-Freeform: Shape 82"/>
              <p:cNvSpPr/>
              <p:nvPr/>
            </p:nvSpPr>
            <p:spPr bwMode="auto">
              <a:xfrm>
                <a:off x="4352926" y="2154238"/>
                <a:ext cx="52388" cy="66675"/>
              </a:xfrm>
              <a:custGeom>
                <a:cxnLst>
                  <a:cxn ang="0">
                    <a:pos x="25" y="24"/>
                  </a:cxn>
                  <a:cxn ang="0">
                    <a:pos x="6" y="38"/>
                  </a:cxn>
                  <a:cxn ang="0">
                    <a:pos x="5" y="14"/>
                  </a:cxn>
                  <a:cxn ang="0">
                    <a:pos x="25" y="0"/>
                  </a:cxn>
                  <a:cxn ang="0">
                    <a:pos x="25" y="24"/>
                  </a:cxn>
                </a:cxnLst>
                <a:rect b="b" l="0" r="r" t="0"/>
                <a:pathLst>
                  <a:path h="38" w="30">
                    <a:moveTo>
                      <a:pt x="25" y="24"/>
                    </a:moveTo>
                    <a:cubicBezTo>
                      <a:pt x="20" y="34"/>
                      <a:pt x="6" y="38"/>
                      <a:pt x="6" y="38"/>
                    </a:cubicBezTo>
                    <a:cubicBezTo>
                      <a:pt x="6" y="38"/>
                      <a:pt x="0" y="24"/>
                      <a:pt x="5" y="14"/>
                    </a:cubicBezTo>
                    <a:cubicBezTo>
                      <a:pt x="11" y="3"/>
                      <a:pt x="25" y="0"/>
                      <a:pt x="25" y="0"/>
                    </a:cubicBezTo>
                    <a:cubicBezTo>
                      <a:pt x="25" y="0"/>
                      <a:pt x="30" y="13"/>
                      <a:pt x="25" y="24"/>
                    </a:cubicBezTo>
                  </a:path>
                </a:pathLst>
              </a:custGeom>
              <a:grpFill/>
              <a:ln w="9525">
                <a:noFill/>
                <a:round/>
              </a:ln>
            </p:spPr>
            <p:txBody>
              <a:bodyPr anchor="ctr"/>
              <a:lstStyle/>
              <a:p>
                <a:pPr algn="ctr"/>
                <a:endParaRPr/>
              </a:p>
            </p:txBody>
          </p:sp>
          <p:sp>
            <p:nvSpPr>
              <p:cNvPr id="77" name="ïşḻïďê-Freeform: Shape 83"/>
              <p:cNvSpPr/>
              <p:nvPr/>
            </p:nvSpPr>
            <p:spPr bwMode="auto">
              <a:xfrm>
                <a:off x="4359276" y="2270126"/>
                <a:ext cx="166688" cy="96838"/>
              </a:xfrm>
              <a:custGeom>
                <a:cxnLst>
                  <a:cxn ang="0">
                    <a:pos x="46" y="3"/>
                  </a:cxn>
                  <a:cxn ang="0">
                    <a:pos x="0" y="32"/>
                  </a:cxn>
                  <a:cxn ang="0">
                    <a:pos x="51" y="52"/>
                  </a:cxn>
                  <a:cxn ang="0">
                    <a:pos x="96" y="23"/>
                  </a:cxn>
                  <a:cxn ang="0">
                    <a:pos x="46" y="3"/>
                  </a:cxn>
                  <a:cxn ang="0">
                    <a:pos x="44" y="32"/>
                  </a:cxn>
                  <a:cxn ang="0">
                    <a:pos x="45" y="37"/>
                  </a:cxn>
                  <a:cxn ang="0">
                    <a:pos x="41" y="38"/>
                  </a:cxn>
                  <a:cxn ang="0">
                    <a:pos x="40" y="32"/>
                  </a:cxn>
                  <a:cxn ang="0">
                    <a:pos x="38" y="32"/>
                  </a:cxn>
                  <a:cxn ang="0">
                    <a:pos x="39" y="38"/>
                  </a:cxn>
                  <a:cxn ang="0">
                    <a:pos x="35" y="39"/>
                  </a:cxn>
                  <a:cxn ang="0">
                    <a:pos x="34" y="33"/>
                  </a:cxn>
                  <a:cxn ang="0">
                    <a:pos x="31" y="33"/>
                  </a:cxn>
                  <a:cxn ang="0">
                    <a:pos x="30" y="26"/>
                  </a:cxn>
                  <a:cxn ang="0">
                    <a:pos x="33" y="26"/>
                  </a:cxn>
                  <a:cxn ang="0">
                    <a:pos x="32" y="20"/>
                  </a:cxn>
                  <a:cxn ang="0">
                    <a:pos x="37" y="20"/>
                  </a:cxn>
                  <a:cxn ang="0">
                    <a:pos x="37" y="25"/>
                  </a:cxn>
                  <a:cxn ang="0">
                    <a:pos x="39" y="25"/>
                  </a:cxn>
                  <a:cxn ang="0">
                    <a:pos x="38" y="20"/>
                  </a:cxn>
                  <a:cxn ang="0">
                    <a:pos x="43" y="19"/>
                  </a:cxn>
                  <a:cxn ang="0">
                    <a:pos x="43" y="24"/>
                  </a:cxn>
                  <a:cxn ang="0">
                    <a:pos x="60" y="12"/>
                  </a:cxn>
                  <a:cxn ang="0">
                    <a:pos x="61" y="20"/>
                  </a:cxn>
                  <a:cxn ang="0">
                    <a:pos x="54" y="24"/>
                  </a:cxn>
                  <a:cxn ang="0">
                    <a:pos x="49" y="28"/>
                  </a:cxn>
                  <a:cxn ang="0">
                    <a:pos x="49" y="28"/>
                  </a:cxn>
                  <a:cxn ang="0">
                    <a:pos x="55" y="29"/>
                  </a:cxn>
                  <a:cxn ang="0">
                    <a:pos x="63" y="32"/>
                  </a:cxn>
                  <a:cxn ang="0">
                    <a:pos x="64" y="40"/>
                  </a:cxn>
                  <a:cxn ang="0">
                    <a:pos x="44" y="32"/>
                  </a:cxn>
                </a:cxnLst>
                <a:rect b="b" l="0" r="r" t="0"/>
                <a:pathLst>
                  <a:path h="55" w="96">
                    <a:moveTo>
                      <a:pt x="46" y="3"/>
                    </a:moveTo>
                    <a:cubicBezTo>
                      <a:pt x="19" y="6"/>
                      <a:pt x="0" y="32"/>
                      <a:pt x="0" y="32"/>
                    </a:cubicBezTo>
                    <a:cubicBezTo>
                      <a:pt x="0" y="32"/>
                      <a:pt x="24" y="55"/>
                      <a:pt x="51" y="52"/>
                    </a:cubicBezTo>
                    <a:cubicBezTo>
                      <a:pt x="77" y="49"/>
                      <a:pt x="96" y="23"/>
                      <a:pt x="96" y="23"/>
                    </a:cubicBezTo>
                    <a:cubicBezTo>
                      <a:pt x="96" y="23"/>
                      <a:pt x="72" y="0"/>
                      <a:pt x="46" y="3"/>
                    </a:cubicBezTo>
                    <a:moveTo>
                      <a:pt x="44" y="32"/>
                    </a:moveTo>
                    <a:cubicBezTo>
                      <a:pt x="45" y="37"/>
                      <a:pt x="45" y="37"/>
                      <a:pt x="45" y="37"/>
                    </a:cubicBezTo>
                    <a:cubicBezTo>
                      <a:pt x="41" y="38"/>
                      <a:pt x="41" y="38"/>
                      <a:pt x="41" y="38"/>
                    </a:cubicBezTo>
                    <a:cubicBezTo>
                      <a:pt x="40" y="32"/>
                      <a:pt x="40" y="32"/>
                      <a:pt x="40" y="32"/>
                    </a:cubicBezTo>
                    <a:cubicBezTo>
                      <a:pt x="38" y="32"/>
                      <a:pt x="38" y="32"/>
                      <a:pt x="38" y="32"/>
                    </a:cubicBezTo>
                    <a:cubicBezTo>
                      <a:pt x="39" y="38"/>
                      <a:pt x="39" y="38"/>
                      <a:pt x="39" y="38"/>
                    </a:cubicBezTo>
                    <a:cubicBezTo>
                      <a:pt x="35" y="39"/>
                      <a:pt x="35" y="39"/>
                      <a:pt x="35" y="39"/>
                    </a:cubicBezTo>
                    <a:cubicBezTo>
                      <a:pt x="34" y="33"/>
                      <a:pt x="34" y="33"/>
                      <a:pt x="34" y="33"/>
                    </a:cubicBezTo>
                    <a:cubicBezTo>
                      <a:pt x="31" y="33"/>
                      <a:pt x="31" y="33"/>
                      <a:pt x="31" y="33"/>
                    </a:cubicBezTo>
                    <a:cubicBezTo>
                      <a:pt x="30" y="26"/>
                      <a:pt x="30" y="26"/>
                      <a:pt x="30" y="26"/>
                    </a:cubicBezTo>
                    <a:cubicBezTo>
                      <a:pt x="33" y="26"/>
                      <a:pt x="33" y="26"/>
                      <a:pt x="33" y="26"/>
                    </a:cubicBezTo>
                    <a:cubicBezTo>
                      <a:pt x="32" y="20"/>
                      <a:pt x="32" y="20"/>
                      <a:pt x="32" y="20"/>
                    </a:cubicBezTo>
                    <a:cubicBezTo>
                      <a:pt x="37" y="20"/>
                      <a:pt x="37" y="20"/>
                      <a:pt x="37" y="20"/>
                    </a:cubicBezTo>
                    <a:cubicBezTo>
                      <a:pt x="37" y="25"/>
                      <a:pt x="37" y="25"/>
                      <a:pt x="37" y="25"/>
                    </a:cubicBezTo>
                    <a:cubicBezTo>
                      <a:pt x="39" y="25"/>
                      <a:pt x="39" y="25"/>
                      <a:pt x="39" y="25"/>
                    </a:cubicBezTo>
                    <a:cubicBezTo>
                      <a:pt x="38" y="20"/>
                      <a:pt x="38" y="20"/>
                      <a:pt x="38" y="20"/>
                    </a:cubicBezTo>
                    <a:cubicBezTo>
                      <a:pt x="43" y="19"/>
                      <a:pt x="43" y="19"/>
                      <a:pt x="43" y="19"/>
                    </a:cubicBezTo>
                    <a:cubicBezTo>
                      <a:pt x="43" y="24"/>
                      <a:pt x="43" y="24"/>
                      <a:pt x="43" y="24"/>
                    </a:cubicBezTo>
                    <a:cubicBezTo>
                      <a:pt x="60" y="12"/>
                      <a:pt x="60" y="12"/>
                      <a:pt x="60" y="12"/>
                    </a:cubicBezTo>
                    <a:cubicBezTo>
                      <a:pt x="61" y="20"/>
                      <a:pt x="61" y="20"/>
                      <a:pt x="61" y="20"/>
                    </a:cubicBezTo>
                    <a:cubicBezTo>
                      <a:pt x="54" y="24"/>
                      <a:pt x="54" y="24"/>
                      <a:pt x="54" y="24"/>
                    </a:cubicBezTo>
                    <a:cubicBezTo>
                      <a:pt x="52" y="26"/>
                      <a:pt x="51" y="27"/>
                      <a:pt x="49" y="28"/>
                    </a:cubicBezTo>
                    <a:cubicBezTo>
                      <a:pt x="49" y="28"/>
                      <a:pt x="49" y="28"/>
                      <a:pt x="49" y="28"/>
                    </a:cubicBezTo>
                    <a:cubicBezTo>
                      <a:pt x="51" y="28"/>
                      <a:pt x="53" y="29"/>
                      <a:pt x="55" y="29"/>
                    </a:cubicBezTo>
                    <a:cubicBezTo>
                      <a:pt x="63" y="32"/>
                      <a:pt x="63" y="32"/>
                      <a:pt x="63" y="32"/>
                    </a:cubicBezTo>
                    <a:cubicBezTo>
                      <a:pt x="64" y="40"/>
                      <a:pt x="64" y="40"/>
                      <a:pt x="64" y="40"/>
                    </a:cubicBezTo>
                    <a:cubicBezTo>
                      <a:pt x="44" y="32"/>
                      <a:pt x="44" y="32"/>
                      <a:pt x="44" y="32"/>
                    </a:cubicBezTo>
                  </a:path>
                </a:pathLst>
              </a:custGeom>
              <a:grpFill/>
              <a:ln w="9525">
                <a:noFill/>
                <a:round/>
              </a:ln>
            </p:spPr>
            <p:txBody>
              <a:bodyPr anchor="ctr"/>
              <a:lstStyle/>
              <a:p>
                <a:pPr algn="ctr"/>
                <a:endParaRPr/>
              </a:p>
            </p:txBody>
          </p:sp>
          <p:sp>
            <p:nvSpPr>
              <p:cNvPr id="78" name="ïşḻïďê-Freeform: Shape 84"/>
              <p:cNvSpPr/>
              <p:nvPr/>
            </p:nvSpPr>
            <p:spPr bwMode="auto">
              <a:xfrm>
                <a:off x="4113213" y="2247901"/>
                <a:ext cx="114300" cy="74613"/>
              </a:xfrm>
              <a:custGeom>
                <a:cxnLst>
                  <a:cxn ang="0">
                    <a:pos x="37" y="5"/>
                  </a:cxn>
                  <a:cxn ang="0">
                    <a:pos x="0" y="13"/>
                  </a:cxn>
                  <a:cxn ang="0">
                    <a:pos x="29" y="39"/>
                  </a:cxn>
                  <a:cxn ang="0">
                    <a:pos x="66" y="30"/>
                  </a:cxn>
                  <a:cxn ang="0">
                    <a:pos x="37" y="5"/>
                  </a:cxn>
                  <a:cxn ang="0">
                    <a:pos x="46" y="20"/>
                  </a:cxn>
                  <a:cxn ang="0">
                    <a:pos x="36" y="27"/>
                  </a:cxn>
                  <a:cxn ang="0">
                    <a:pos x="36" y="30"/>
                  </a:cxn>
                  <a:cxn ang="0">
                    <a:pos x="33" y="30"/>
                  </a:cxn>
                  <a:cxn ang="0">
                    <a:pos x="34" y="27"/>
                  </a:cxn>
                  <a:cxn ang="0">
                    <a:pos x="33" y="27"/>
                  </a:cxn>
                  <a:cxn ang="0">
                    <a:pos x="32" y="27"/>
                  </a:cxn>
                  <a:cxn ang="0">
                    <a:pos x="31" y="29"/>
                  </a:cxn>
                  <a:cxn ang="0">
                    <a:pos x="29" y="29"/>
                  </a:cxn>
                  <a:cxn ang="0">
                    <a:pos x="29" y="26"/>
                  </a:cxn>
                  <a:cxn ang="0">
                    <a:pos x="23" y="15"/>
                  </a:cxn>
                  <a:cxn ang="0">
                    <a:pos x="24" y="12"/>
                  </a:cxn>
                  <a:cxn ang="0">
                    <a:pos x="28" y="13"/>
                  </a:cxn>
                  <a:cxn ang="0">
                    <a:pos x="27" y="15"/>
                  </a:cxn>
                  <a:cxn ang="0">
                    <a:pos x="30" y="21"/>
                  </a:cxn>
                  <a:cxn ang="0">
                    <a:pos x="32" y="13"/>
                  </a:cxn>
                  <a:cxn ang="0">
                    <a:pos x="34" y="14"/>
                  </a:cxn>
                  <a:cxn ang="0">
                    <a:pos x="33" y="22"/>
                  </a:cxn>
                  <a:cxn ang="0">
                    <a:pos x="34" y="23"/>
                  </a:cxn>
                  <a:cxn ang="0">
                    <a:pos x="34" y="23"/>
                  </a:cxn>
                  <a:cxn ang="0">
                    <a:pos x="36" y="14"/>
                  </a:cxn>
                  <a:cxn ang="0">
                    <a:pos x="39" y="15"/>
                  </a:cxn>
                  <a:cxn ang="0">
                    <a:pos x="37" y="23"/>
                  </a:cxn>
                  <a:cxn ang="0">
                    <a:pos x="42" y="18"/>
                  </a:cxn>
                  <a:cxn ang="0">
                    <a:pos x="42" y="16"/>
                  </a:cxn>
                  <a:cxn ang="0">
                    <a:pos x="47" y="16"/>
                  </a:cxn>
                  <a:cxn ang="0">
                    <a:pos x="46" y="20"/>
                  </a:cxn>
                </a:cxnLst>
                <a:rect b="b" l="0" r="r" t="0"/>
                <a:pathLst>
                  <a:path h="43" w="66">
                    <a:moveTo>
                      <a:pt x="37" y="5"/>
                    </a:moveTo>
                    <a:cubicBezTo>
                      <a:pt x="19" y="0"/>
                      <a:pt x="0" y="13"/>
                      <a:pt x="0" y="13"/>
                    </a:cubicBezTo>
                    <a:cubicBezTo>
                      <a:pt x="0" y="13"/>
                      <a:pt x="11" y="34"/>
                      <a:pt x="29" y="39"/>
                    </a:cubicBezTo>
                    <a:cubicBezTo>
                      <a:pt x="47" y="43"/>
                      <a:pt x="66" y="30"/>
                      <a:pt x="66" y="30"/>
                    </a:cubicBezTo>
                    <a:cubicBezTo>
                      <a:pt x="66" y="30"/>
                      <a:pt x="56" y="9"/>
                      <a:pt x="37" y="5"/>
                    </a:cubicBezTo>
                    <a:moveTo>
                      <a:pt x="46" y="20"/>
                    </a:moveTo>
                    <a:cubicBezTo>
                      <a:pt x="45" y="25"/>
                      <a:pt x="41" y="27"/>
                      <a:pt x="36" y="27"/>
                    </a:cubicBezTo>
                    <a:cubicBezTo>
                      <a:pt x="36" y="30"/>
                      <a:pt x="36" y="30"/>
                      <a:pt x="36" y="30"/>
                    </a:cubicBezTo>
                    <a:cubicBezTo>
                      <a:pt x="33" y="30"/>
                      <a:pt x="33" y="30"/>
                      <a:pt x="33" y="30"/>
                    </a:cubicBezTo>
                    <a:cubicBezTo>
                      <a:pt x="34" y="27"/>
                      <a:pt x="34" y="27"/>
                      <a:pt x="34" y="27"/>
                    </a:cubicBezTo>
                    <a:cubicBezTo>
                      <a:pt x="33" y="27"/>
                      <a:pt x="33" y="27"/>
                      <a:pt x="33" y="27"/>
                    </a:cubicBezTo>
                    <a:cubicBezTo>
                      <a:pt x="33" y="27"/>
                      <a:pt x="32" y="27"/>
                      <a:pt x="32" y="27"/>
                    </a:cubicBezTo>
                    <a:cubicBezTo>
                      <a:pt x="31" y="29"/>
                      <a:pt x="31" y="29"/>
                      <a:pt x="31" y="29"/>
                    </a:cubicBezTo>
                    <a:cubicBezTo>
                      <a:pt x="29" y="29"/>
                      <a:pt x="29" y="29"/>
                      <a:pt x="29" y="29"/>
                    </a:cubicBezTo>
                    <a:cubicBezTo>
                      <a:pt x="29" y="26"/>
                      <a:pt x="29" y="26"/>
                      <a:pt x="29" y="26"/>
                    </a:cubicBezTo>
                    <a:cubicBezTo>
                      <a:pt x="24" y="23"/>
                      <a:pt x="22" y="19"/>
                      <a:pt x="23" y="15"/>
                    </a:cubicBezTo>
                    <a:cubicBezTo>
                      <a:pt x="23" y="13"/>
                      <a:pt x="23" y="13"/>
                      <a:pt x="24" y="12"/>
                    </a:cubicBezTo>
                    <a:cubicBezTo>
                      <a:pt x="28" y="13"/>
                      <a:pt x="28" y="13"/>
                      <a:pt x="28" y="13"/>
                    </a:cubicBezTo>
                    <a:cubicBezTo>
                      <a:pt x="28" y="13"/>
                      <a:pt x="27" y="14"/>
                      <a:pt x="27" y="15"/>
                    </a:cubicBezTo>
                    <a:cubicBezTo>
                      <a:pt x="27" y="18"/>
                      <a:pt x="28" y="20"/>
                      <a:pt x="30" y="21"/>
                    </a:cubicBezTo>
                    <a:cubicBezTo>
                      <a:pt x="32" y="13"/>
                      <a:pt x="32" y="13"/>
                      <a:pt x="32" y="13"/>
                    </a:cubicBezTo>
                    <a:cubicBezTo>
                      <a:pt x="34" y="14"/>
                      <a:pt x="34" y="14"/>
                      <a:pt x="34" y="14"/>
                    </a:cubicBezTo>
                    <a:cubicBezTo>
                      <a:pt x="33" y="22"/>
                      <a:pt x="33" y="22"/>
                      <a:pt x="33" y="22"/>
                    </a:cubicBezTo>
                    <a:cubicBezTo>
                      <a:pt x="34" y="23"/>
                      <a:pt x="34" y="23"/>
                      <a:pt x="34" y="23"/>
                    </a:cubicBezTo>
                    <a:cubicBezTo>
                      <a:pt x="34" y="23"/>
                      <a:pt x="34" y="23"/>
                      <a:pt x="34" y="23"/>
                    </a:cubicBezTo>
                    <a:cubicBezTo>
                      <a:pt x="36" y="14"/>
                      <a:pt x="36" y="14"/>
                      <a:pt x="36" y="14"/>
                    </a:cubicBezTo>
                    <a:cubicBezTo>
                      <a:pt x="39" y="15"/>
                      <a:pt x="39" y="15"/>
                      <a:pt x="39" y="15"/>
                    </a:cubicBezTo>
                    <a:cubicBezTo>
                      <a:pt x="37" y="23"/>
                      <a:pt x="37" y="23"/>
                      <a:pt x="37" y="23"/>
                    </a:cubicBezTo>
                    <a:cubicBezTo>
                      <a:pt x="40" y="22"/>
                      <a:pt x="42" y="21"/>
                      <a:pt x="42" y="18"/>
                    </a:cubicBezTo>
                    <a:cubicBezTo>
                      <a:pt x="42" y="17"/>
                      <a:pt x="42" y="16"/>
                      <a:pt x="42" y="16"/>
                    </a:cubicBezTo>
                    <a:cubicBezTo>
                      <a:pt x="47" y="16"/>
                      <a:pt x="47" y="16"/>
                      <a:pt x="47" y="16"/>
                    </a:cubicBezTo>
                    <a:cubicBezTo>
                      <a:pt x="47" y="17"/>
                      <a:pt x="47" y="18"/>
                      <a:pt x="46" y="20"/>
                    </a:cubicBezTo>
                  </a:path>
                </a:pathLst>
              </a:custGeom>
              <a:grpFill/>
              <a:ln w="9525">
                <a:noFill/>
                <a:round/>
              </a:ln>
            </p:spPr>
            <p:txBody>
              <a:bodyPr anchor="ctr"/>
              <a:lstStyle/>
              <a:p>
                <a:pPr algn="ctr"/>
                <a:endParaRPr/>
              </a:p>
            </p:txBody>
          </p:sp>
          <p:sp>
            <p:nvSpPr>
              <p:cNvPr id="79" name="ïşḻïďê-Freeform: Shape 85"/>
              <p:cNvSpPr/>
              <p:nvPr/>
            </p:nvSpPr>
            <p:spPr bwMode="auto">
              <a:xfrm>
                <a:off x="4183063" y="2125663"/>
                <a:ext cx="123825" cy="136525"/>
              </a:xfrm>
              <a:custGeom>
                <a:cxnLst>
                  <a:cxn ang="0">
                    <a:pos x="56" y="26"/>
                  </a:cxn>
                  <a:cxn ang="0">
                    <a:pos x="8" y="0"/>
                  </a:cxn>
                  <a:cxn ang="0">
                    <a:pos x="15" y="54"/>
                  </a:cxn>
                  <a:cxn ang="0">
                    <a:pos x="62" y="79"/>
                  </a:cxn>
                  <a:cxn ang="0">
                    <a:pos x="56" y="26"/>
                  </a:cxn>
                  <a:cxn ang="0">
                    <a:pos x="50" y="54"/>
                  </a:cxn>
                  <a:cxn ang="0">
                    <a:pos x="46" y="57"/>
                  </a:cxn>
                  <a:cxn ang="0">
                    <a:pos x="43" y="53"/>
                  </a:cxn>
                  <a:cxn ang="0">
                    <a:pos x="35" y="56"/>
                  </a:cxn>
                  <a:cxn ang="0">
                    <a:pos x="33" y="50"/>
                  </a:cxn>
                  <a:cxn ang="0">
                    <a:pos x="41" y="47"/>
                  </a:cxn>
                  <a:cxn ang="0">
                    <a:pos x="43" y="42"/>
                  </a:cxn>
                  <a:cxn ang="0">
                    <a:pos x="36" y="41"/>
                  </a:cxn>
                  <a:cxn ang="0">
                    <a:pos x="23" y="39"/>
                  </a:cxn>
                  <a:cxn ang="0">
                    <a:pos x="25" y="26"/>
                  </a:cxn>
                  <a:cxn ang="0">
                    <a:pos x="22" y="22"/>
                  </a:cxn>
                  <a:cxn ang="0">
                    <a:pos x="26" y="20"/>
                  </a:cxn>
                  <a:cxn ang="0">
                    <a:pos x="29" y="23"/>
                  </a:cxn>
                  <a:cxn ang="0">
                    <a:pos x="36" y="20"/>
                  </a:cxn>
                  <a:cxn ang="0">
                    <a:pos x="38" y="26"/>
                  </a:cxn>
                  <a:cxn ang="0">
                    <a:pos x="31" y="29"/>
                  </a:cxn>
                  <a:cxn ang="0">
                    <a:pos x="29" y="34"/>
                  </a:cxn>
                  <a:cxn ang="0">
                    <a:pos x="37" y="34"/>
                  </a:cxn>
                  <a:cxn ang="0">
                    <a:pos x="49" y="37"/>
                  </a:cxn>
                  <a:cxn ang="0">
                    <a:pos x="47" y="50"/>
                  </a:cxn>
                  <a:cxn ang="0">
                    <a:pos x="50" y="54"/>
                  </a:cxn>
                </a:cxnLst>
                <a:rect b="b" l="0" r="r" t="0"/>
                <a:pathLst>
                  <a:path h="79" w="71">
                    <a:moveTo>
                      <a:pt x="56" y="26"/>
                    </a:moveTo>
                    <a:cubicBezTo>
                      <a:pt x="41" y="4"/>
                      <a:pt x="8" y="0"/>
                      <a:pt x="8" y="0"/>
                    </a:cubicBezTo>
                    <a:cubicBezTo>
                      <a:pt x="8" y="0"/>
                      <a:pt x="0" y="32"/>
                      <a:pt x="15" y="54"/>
                    </a:cubicBezTo>
                    <a:cubicBezTo>
                      <a:pt x="30" y="76"/>
                      <a:pt x="62" y="79"/>
                      <a:pt x="62" y="79"/>
                    </a:cubicBezTo>
                    <a:cubicBezTo>
                      <a:pt x="62" y="79"/>
                      <a:pt x="71" y="48"/>
                      <a:pt x="56" y="26"/>
                    </a:cubicBezTo>
                    <a:moveTo>
                      <a:pt x="50" y="54"/>
                    </a:moveTo>
                    <a:cubicBezTo>
                      <a:pt x="46" y="57"/>
                      <a:pt x="46" y="57"/>
                      <a:pt x="46" y="57"/>
                    </a:cubicBezTo>
                    <a:cubicBezTo>
                      <a:pt x="43" y="53"/>
                      <a:pt x="43" y="53"/>
                      <a:pt x="43" y="53"/>
                    </a:cubicBezTo>
                    <a:cubicBezTo>
                      <a:pt x="40" y="54"/>
                      <a:pt x="37" y="56"/>
                      <a:pt x="35" y="56"/>
                    </a:cubicBezTo>
                    <a:cubicBezTo>
                      <a:pt x="33" y="50"/>
                      <a:pt x="33" y="50"/>
                      <a:pt x="33" y="50"/>
                    </a:cubicBezTo>
                    <a:cubicBezTo>
                      <a:pt x="35" y="50"/>
                      <a:pt x="38" y="49"/>
                      <a:pt x="41" y="47"/>
                    </a:cubicBezTo>
                    <a:cubicBezTo>
                      <a:pt x="43" y="45"/>
                      <a:pt x="44" y="43"/>
                      <a:pt x="43" y="42"/>
                    </a:cubicBezTo>
                    <a:cubicBezTo>
                      <a:pt x="42" y="40"/>
                      <a:pt x="40" y="40"/>
                      <a:pt x="36" y="41"/>
                    </a:cubicBezTo>
                    <a:cubicBezTo>
                      <a:pt x="31" y="43"/>
                      <a:pt x="26" y="43"/>
                      <a:pt x="23" y="39"/>
                    </a:cubicBezTo>
                    <a:cubicBezTo>
                      <a:pt x="21" y="35"/>
                      <a:pt x="21" y="30"/>
                      <a:pt x="25" y="26"/>
                    </a:cubicBezTo>
                    <a:cubicBezTo>
                      <a:pt x="22" y="22"/>
                      <a:pt x="22" y="22"/>
                      <a:pt x="22" y="22"/>
                    </a:cubicBezTo>
                    <a:cubicBezTo>
                      <a:pt x="26" y="20"/>
                      <a:pt x="26" y="20"/>
                      <a:pt x="26" y="20"/>
                    </a:cubicBezTo>
                    <a:cubicBezTo>
                      <a:pt x="29" y="23"/>
                      <a:pt x="29" y="23"/>
                      <a:pt x="29" y="23"/>
                    </a:cubicBezTo>
                    <a:cubicBezTo>
                      <a:pt x="32" y="21"/>
                      <a:pt x="34" y="21"/>
                      <a:pt x="36" y="20"/>
                    </a:cubicBezTo>
                    <a:cubicBezTo>
                      <a:pt x="38" y="26"/>
                      <a:pt x="38" y="26"/>
                      <a:pt x="38" y="26"/>
                    </a:cubicBezTo>
                    <a:cubicBezTo>
                      <a:pt x="37" y="26"/>
                      <a:pt x="34" y="27"/>
                      <a:pt x="31" y="29"/>
                    </a:cubicBezTo>
                    <a:cubicBezTo>
                      <a:pt x="28" y="31"/>
                      <a:pt x="28" y="32"/>
                      <a:pt x="29" y="34"/>
                    </a:cubicBezTo>
                    <a:cubicBezTo>
                      <a:pt x="30" y="35"/>
                      <a:pt x="32" y="35"/>
                      <a:pt x="37" y="34"/>
                    </a:cubicBezTo>
                    <a:cubicBezTo>
                      <a:pt x="43" y="32"/>
                      <a:pt x="46" y="33"/>
                      <a:pt x="49" y="37"/>
                    </a:cubicBezTo>
                    <a:cubicBezTo>
                      <a:pt x="52" y="40"/>
                      <a:pt x="51" y="45"/>
                      <a:pt x="47" y="50"/>
                    </a:cubicBezTo>
                    <a:cubicBezTo>
                      <a:pt x="50" y="54"/>
                      <a:pt x="50" y="54"/>
                      <a:pt x="50" y="54"/>
                    </a:cubicBezTo>
                  </a:path>
                </a:pathLst>
              </a:custGeom>
              <a:grpFill/>
              <a:ln w="9525">
                <a:noFill/>
                <a:round/>
              </a:ln>
            </p:spPr>
            <p:txBody>
              <a:bodyPr anchor="ctr"/>
              <a:lstStyle/>
              <a:p>
                <a:pPr algn="ctr"/>
                <a:endParaRPr/>
              </a:p>
            </p:txBody>
          </p:sp>
          <p:sp>
            <p:nvSpPr>
              <p:cNvPr id="80" name="ïşḻïďê-Freeform: Shape 86"/>
              <p:cNvSpPr/>
              <p:nvPr/>
            </p:nvSpPr>
            <p:spPr bwMode="auto">
              <a:xfrm>
                <a:off x="4371976" y="2193926"/>
                <a:ext cx="95250" cy="90488"/>
              </a:xfrm>
              <a:custGeom>
                <a:cxnLst>
                  <a:cxn ang="0">
                    <a:pos x="17" y="11"/>
                  </a:cxn>
                  <a:cxn ang="0">
                    <a:pos x="0" y="47"/>
                  </a:cxn>
                  <a:cxn ang="0">
                    <a:pos x="38" y="40"/>
                  </a:cxn>
                  <a:cxn ang="0">
                    <a:pos x="55" y="5"/>
                  </a:cxn>
                  <a:cxn ang="0">
                    <a:pos x="17" y="11"/>
                  </a:cxn>
                  <a:cxn ang="0">
                    <a:pos x="36" y="26"/>
                  </a:cxn>
                  <a:cxn ang="0">
                    <a:pos x="33" y="21"/>
                  </a:cxn>
                  <a:cxn ang="0">
                    <a:pos x="30" y="20"/>
                  </a:cxn>
                  <a:cxn ang="0">
                    <a:pos x="31" y="26"/>
                  </a:cxn>
                  <a:cxn ang="0">
                    <a:pos x="30" y="35"/>
                  </a:cxn>
                  <a:cxn ang="0">
                    <a:pos x="21" y="35"/>
                  </a:cxn>
                  <a:cxn ang="0">
                    <a:pos x="18" y="38"/>
                  </a:cxn>
                  <a:cxn ang="0">
                    <a:pos x="15" y="36"/>
                  </a:cxn>
                  <a:cxn ang="0">
                    <a:pos x="18" y="33"/>
                  </a:cxn>
                  <a:cxn ang="0">
                    <a:pos x="14" y="28"/>
                  </a:cxn>
                  <a:cxn ang="0">
                    <a:pos x="18" y="25"/>
                  </a:cxn>
                  <a:cxn ang="0">
                    <a:pos x="22" y="31"/>
                  </a:cxn>
                  <a:cxn ang="0">
                    <a:pos x="26" y="32"/>
                  </a:cxn>
                  <a:cxn ang="0">
                    <a:pos x="25" y="26"/>
                  </a:cxn>
                  <a:cxn ang="0">
                    <a:pos x="25" y="17"/>
                  </a:cxn>
                  <a:cxn ang="0">
                    <a:pos x="34" y="17"/>
                  </a:cxn>
                  <a:cxn ang="0">
                    <a:pos x="37" y="14"/>
                  </a:cxn>
                  <a:cxn ang="0">
                    <a:pos x="39" y="17"/>
                  </a:cxn>
                  <a:cxn ang="0">
                    <a:pos x="37" y="19"/>
                  </a:cxn>
                  <a:cxn ang="0">
                    <a:pos x="40" y="24"/>
                  </a:cxn>
                  <a:cxn ang="0">
                    <a:pos x="36" y="26"/>
                  </a:cxn>
                </a:cxnLst>
                <a:rect b="b" l="0" r="r" t="0"/>
                <a:pathLst>
                  <a:path h="52" w="55">
                    <a:moveTo>
                      <a:pt x="17" y="11"/>
                    </a:moveTo>
                    <a:cubicBezTo>
                      <a:pt x="2" y="23"/>
                      <a:pt x="0" y="47"/>
                      <a:pt x="0" y="47"/>
                    </a:cubicBezTo>
                    <a:cubicBezTo>
                      <a:pt x="0" y="47"/>
                      <a:pt x="23" y="52"/>
                      <a:pt x="38" y="40"/>
                    </a:cubicBezTo>
                    <a:cubicBezTo>
                      <a:pt x="54" y="28"/>
                      <a:pt x="55" y="5"/>
                      <a:pt x="55" y="5"/>
                    </a:cubicBezTo>
                    <a:cubicBezTo>
                      <a:pt x="55" y="5"/>
                      <a:pt x="32" y="0"/>
                      <a:pt x="17" y="11"/>
                    </a:cubicBezTo>
                    <a:moveTo>
                      <a:pt x="36" y="26"/>
                    </a:moveTo>
                    <a:cubicBezTo>
                      <a:pt x="36" y="25"/>
                      <a:pt x="35" y="23"/>
                      <a:pt x="33" y="21"/>
                    </a:cubicBezTo>
                    <a:cubicBezTo>
                      <a:pt x="32" y="20"/>
                      <a:pt x="30" y="20"/>
                      <a:pt x="30" y="20"/>
                    </a:cubicBezTo>
                    <a:cubicBezTo>
                      <a:pt x="29" y="21"/>
                      <a:pt x="29" y="23"/>
                      <a:pt x="31" y="26"/>
                    </a:cubicBezTo>
                    <a:cubicBezTo>
                      <a:pt x="33" y="30"/>
                      <a:pt x="32" y="33"/>
                      <a:pt x="30" y="35"/>
                    </a:cubicBezTo>
                    <a:cubicBezTo>
                      <a:pt x="28" y="38"/>
                      <a:pt x="24" y="38"/>
                      <a:pt x="21" y="35"/>
                    </a:cubicBezTo>
                    <a:cubicBezTo>
                      <a:pt x="18" y="38"/>
                      <a:pt x="18" y="38"/>
                      <a:pt x="18" y="38"/>
                    </a:cubicBezTo>
                    <a:cubicBezTo>
                      <a:pt x="15" y="36"/>
                      <a:pt x="15" y="36"/>
                      <a:pt x="15" y="36"/>
                    </a:cubicBezTo>
                    <a:cubicBezTo>
                      <a:pt x="18" y="33"/>
                      <a:pt x="18" y="33"/>
                      <a:pt x="18" y="33"/>
                    </a:cubicBezTo>
                    <a:cubicBezTo>
                      <a:pt x="16" y="31"/>
                      <a:pt x="15" y="29"/>
                      <a:pt x="14" y="28"/>
                    </a:cubicBezTo>
                    <a:cubicBezTo>
                      <a:pt x="18" y="25"/>
                      <a:pt x="18" y="25"/>
                      <a:pt x="18" y="25"/>
                    </a:cubicBezTo>
                    <a:cubicBezTo>
                      <a:pt x="19" y="27"/>
                      <a:pt x="20" y="29"/>
                      <a:pt x="22" y="31"/>
                    </a:cubicBezTo>
                    <a:cubicBezTo>
                      <a:pt x="23" y="32"/>
                      <a:pt x="25" y="33"/>
                      <a:pt x="26" y="32"/>
                    </a:cubicBezTo>
                    <a:cubicBezTo>
                      <a:pt x="27" y="31"/>
                      <a:pt x="26" y="29"/>
                      <a:pt x="25" y="26"/>
                    </a:cubicBezTo>
                    <a:cubicBezTo>
                      <a:pt x="23" y="23"/>
                      <a:pt x="23" y="20"/>
                      <a:pt x="25" y="17"/>
                    </a:cubicBezTo>
                    <a:cubicBezTo>
                      <a:pt x="27" y="15"/>
                      <a:pt x="31" y="14"/>
                      <a:pt x="34" y="17"/>
                    </a:cubicBezTo>
                    <a:cubicBezTo>
                      <a:pt x="37" y="14"/>
                      <a:pt x="37" y="14"/>
                      <a:pt x="37" y="14"/>
                    </a:cubicBezTo>
                    <a:cubicBezTo>
                      <a:pt x="39" y="17"/>
                      <a:pt x="39" y="17"/>
                      <a:pt x="39" y="17"/>
                    </a:cubicBezTo>
                    <a:cubicBezTo>
                      <a:pt x="37" y="19"/>
                      <a:pt x="37" y="19"/>
                      <a:pt x="37" y="19"/>
                    </a:cubicBezTo>
                    <a:cubicBezTo>
                      <a:pt x="39" y="21"/>
                      <a:pt x="40" y="22"/>
                      <a:pt x="40" y="24"/>
                    </a:cubicBezTo>
                    <a:cubicBezTo>
                      <a:pt x="36" y="26"/>
                      <a:pt x="36" y="26"/>
                      <a:pt x="36" y="26"/>
                    </a:cubicBezTo>
                  </a:path>
                </a:pathLst>
              </a:custGeom>
              <a:grpFill/>
              <a:ln w="9525">
                <a:noFill/>
                <a:round/>
              </a:ln>
            </p:spPr>
            <p:txBody>
              <a:bodyPr anchor="ctr"/>
              <a:lstStyle/>
              <a:p>
                <a:pPr algn="ctr"/>
                <a:endParaRPr/>
              </a:p>
            </p:txBody>
          </p:sp>
          <p:sp>
            <p:nvSpPr>
              <p:cNvPr id="81" name="ïşḻïďê-Freeform: Shape 87"/>
              <p:cNvSpPr/>
              <p:nvPr/>
            </p:nvSpPr>
            <p:spPr bwMode="auto">
              <a:xfrm>
                <a:off x="4132263" y="2324101"/>
                <a:ext cx="133350" cy="85725"/>
              </a:xfrm>
              <a:custGeom>
                <a:cxnLst>
                  <a:cxn ang="0">
                    <a:pos x="34" y="5"/>
                  </a:cxn>
                  <a:cxn ang="0">
                    <a:pos x="0" y="33"/>
                  </a:cxn>
                  <a:cxn ang="0">
                    <a:pos x="43" y="44"/>
                  </a:cxn>
                  <a:cxn ang="0">
                    <a:pos x="77" y="16"/>
                  </a:cxn>
                  <a:cxn ang="0">
                    <a:pos x="34" y="5"/>
                  </a:cxn>
                  <a:cxn ang="0">
                    <a:pos x="52" y="30"/>
                  </a:cxn>
                  <a:cxn ang="0">
                    <a:pos x="47" y="31"/>
                  </a:cxn>
                  <a:cxn ang="0">
                    <a:pos x="46" y="23"/>
                  </a:cxn>
                  <a:cxn ang="0">
                    <a:pos x="42" y="20"/>
                  </a:cxn>
                  <a:cxn ang="0">
                    <a:pos x="40" y="26"/>
                  </a:cxn>
                  <a:cxn ang="0">
                    <a:pos x="35" y="36"/>
                  </a:cxn>
                  <a:cxn ang="0">
                    <a:pos x="25" y="32"/>
                  </a:cxn>
                  <a:cxn ang="0">
                    <a:pos x="21" y="33"/>
                  </a:cxn>
                  <a:cxn ang="0">
                    <a:pos x="19" y="29"/>
                  </a:cxn>
                  <a:cxn ang="0">
                    <a:pos x="23" y="28"/>
                  </a:cxn>
                  <a:cxn ang="0">
                    <a:pos x="22" y="21"/>
                  </a:cxn>
                  <a:cxn ang="0">
                    <a:pos x="28" y="21"/>
                  </a:cxn>
                  <a:cxn ang="0">
                    <a:pos x="28" y="27"/>
                  </a:cxn>
                  <a:cxn ang="0">
                    <a:pos x="32" y="30"/>
                  </a:cxn>
                  <a:cxn ang="0">
                    <a:pos x="34" y="24"/>
                  </a:cxn>
                  <a:cxn ang="0">
                    <a:pos x="39" y="14"/>
                  </a:cxn>
                  <a:cxn ang="0">
                    <a:pos x="50" y="18"/>
                  </a:cxn>
                  <a:cxn ang="0">
                    <a:pos x="54" y="17"/>
                  </a:cxn>
                  <a:cxn ang="0">
                    <a:pos x="56" y="21"/>
                  </a:cxn>
                  <a:cxn ang="0">
                    <a:pos x="52" y="22"/>
                  </a:cxn>
                  <a:cxn ang="0">
                    <a:pos x="52" y="30"/>
                  </a:cxn>
                </a:cxnLst>
                <a:rect b="b" l="0" r="r" t="0"/>
                <a:pathLst>
                  <a:path h="49" w="77">
                    <a:moveTo>
                      <a:pt x="34" y="5"/>
                    </a:moveTo>
                    <a:cubicBezTo>
                      <a:pt x="13" y="10"/>
                      <a:pt x="0" y="33"/>
                      <a:pt x="0" y="33"/>
                    </a:cubicBezTo>
                    <a:cubicBezTo>
                      <a:pt x="0" y="33"/>
                      <a:pt x="22" y="49"/>
                      <a:pt x="43" y="44"/>
                    </a:cubicBezTo>
                    <a:cubicBezTo>
                      <a:pt x="64" y="39"/>
                      <a:pt x="77" y="16"/>
                      <a:pt x="77" y="16"/>
                    </a:cubicBezTo>
                    <a:cubicBezTo>
                      <a:pt x="77" y="16"/>
                      <a:pt x="55" y="0"/>
                      <a:pt x="34" y="5"/>
                    </a:cubicBezTo>
                    <a:moveTo>
                      <a:pt x="52" y="30"/>
                    </a:moveTo>
                    <a:cubicBezTo>
                      <a:pt x="47" y="31"/>
                      <a:pt x="47" y="31"/>
                      <a:pt x="47" y="31"/>
                    </a:cubicBezTo>
                    <a:cubicBezTo>
                      <a:pt x="47" y="29"/>
                      <a:pt x="47" y="26"/>
                      <a:pt x="46" y="23"/>
                    </a:cubicBezTo>
                    <a:cubicBezTo>
                      <a:pt x="45" y="21"/>
                      <a:pt x="44" y="19"/>
                      <a:pt x="42" y="20"/>
                    </a:cubicBezTo>
                    <a:cubicBezTo>
                      <a:pt x="41" y="21"/>
                      <a:pt x="40" y="22"/>
                      <a:pt x="40" y="26"/>
                    </a:cubicBezTo>
                    <a:cubicBezTo>
                      <a:pt x="40" y="31"/>
                      <a:pt x="39" y="35"/>
                      <a:pt x="35" y="36"/>
                    </a:cubicBezTo>
                    <a:cubicBezTo>
                      <a:pt x="31" y="38"/>
                      <a:pt x="28" y="36"/>
                      <a:pt x="25" y="32"/>
                    </a:cubicBezTo>
                    <a:cubicBezTo>
                      <a:pt x="21" y="33"/>
                      <a:pt x="21" y="33"/>
                      <a:pt x="21" y="33"/>
                    </a:cubicBezTo>
                    <a:cubicBezTo>
                      <a:pt x="19" y="29"/>
                      <a:pt x="19" y="29"/>
                      <a:pt x="19" y="29"/>
                    </a:cubicBezTo>
                    <a:cubicBezTo>
                      <a:pt x="23" y="28"/>
                      <a:pt x="23" y="28"/>
                      <a:pt x="23" y="28"/>
                    </a:cubicBezTo>
                    <a:cubicBezTo>
                      <a:pt x="22" y="25"/>
                      <a:pt x="22" y="23"/>
                      <a:pt x="22" y="21"/>
                    </a:cubicBezTo>
                    <a:cubicBezTo>
                      <a:pt x="28" y="21"/>
                      <a:pt x="28" y="21"/>
                      <a:pt x="28" y="21"/>
                    </a:cubicBezTo>
                    <a:cubicBezTo>
                      <a:pt x="28" y="22"/>
                      <a:pt x="27" y="24"/>
                      <a:pt x="28" y="27"/>
                    </a:cubicBezTo>
                    <a:cubicBezTo>
                      <a:pt x="29" y="30"/>
                      <a:pt x="31" y="30"/>
                      <a:pt x="32" y="30"/>
                    </a:cubicBezTo>
                    <a:cubicBezTo>
                      <a:pt x="33" y="29"/>
                      <a:pt x="34" y="28"/>
                      <a:pt x="34" y="24"/>
                    </a:cubicBezTo>
                    <a:cubicBezTo>
                      <a:pt x="34" y="18"/>
                      <a:pt x="35" y="15"/>
                      <a:pt x="39" y="14"/>
                    </a:cubicBezTo>
                    <a:cubicBezTo>
                      <a:pt x="43" y="12"/>
                      <a:pt x="47" y="14"/>
                      <a:pt x="50" y="18"/>
                    </a:cubicBezTo>
                    <a:cubicBezTo>
                      <a:pt x="54" y="17"/>
                      <a:pt x="54" y="17"/>
                      <a:pt x="54" y="17"/>
                    </a:cubicBezTo>
                    <a:cubicBezTo>
                      <a:pt x="56" y="21"/>
                      <a:pt x="56" y="21"/>
                      <a:pt x="56" y="21"/>
                    </a:cubicBezTo>
                    <a:cubicBezTo>
                      <a:pt x="52" y="22"/>
                      <a:pt x="52" y="22"/>
                      <a:pt x="52" y="22"/>
                    </a:cubicBezTo>
                    <a:cubicBezTo>
                      <a:pt x="53" y="25"/>
                      <a:pt x="53" y="28"/>
                      <a:pt x="52" y="30"/>
                    </a:cubicBezTo>
                  </a:path>
                </a:pathLst>
              </a:custGeom>
              <a:grpFill/>
              <a:ln w="9525">
                <a:noFill/>
                <a:round/>
              </a:ln>
            </p:spPr>
            <p:txBody>
              <a:bodyPr anchor="ctr"/>
              <a:lstStyle/>
              <a:p>
                <a:pPr algn="ctr"/>
                <a:endParaRPr/>
              </a:p>
            </p:txBody>
          </p:sp>
        </p:grpSp>
        <p:grpSp>
          <p:nvGrpSpPr>
            <p:cNvPr id="13" name="Group 11"/>
            <p:cNvGrpSpPr/>
            <p:nvPr/>
          </p:nvGrpSpPr>
          <p:grpSpPr>
            <a:xfrm>
              <a:off x="6594727" y="2729636"/>
              <a:ext cx="518587" cy="425452"/>
              <a:chOff x="5102226" y="1265238"/>
              <a:chExt cx="388938" cy="319088"/>
            </a:xfrm>
            <a:solidFill>
              <a:schemeClr val="bg1"/>
            </a:solidFill>
          </p:grpSpPr>
          <p:sp>
            <p:nvSpPr>
              <p:cNvPr id="36" name="ïşḻïďê-Freeform: Shape 13"/>
              <p:cNvSpPr/>
              <p:nvPr/>
            </p:nvSpPr>
            <p:spPr bwMode="auto">
              <a:xfrm>
                <a:off x="5238751" y="1381126"/>
                <a:ext cx="34925" cy="109538"/>
              </a:xfrm>
              <a:custGeom>
                <a:cxnLst>
                  <a:cxn ang="0">
                    <a:pos x="6" y="63"/>
                  </a:cxn>
                  <a:cxn ang="0">
                    <a:pos x="4" y="62"/>
                  </a:cxn>
                  <a:cxn ang="0">
                    <a:pos x="1" y="55"/>
                  </a:cxn>
                  <a:cxn ang="0">
                    <a:pos x="10" y="32"/>
                  </a:cxn>
                  <a:cxn ang="0">
                    <a:pos x="8" y="6"/>
                  </a:cxn>
                  <a:cxn ang="0">
                    <a:pos x="13" y="0"/>
                  </a:cxn>
                  <a:cxn ang="0">
                    <a:pos x="19" y="5"/>
                  </a:cxn>
                  <a:cxn ang="0">
                    <a:pos x="21" y="32"/>
                  </a:cxn>
                  <a:cxn ang="0">
                    <a:pos x="21" y="34"/>
                  </a:cxn>
                  <a:cxn ang="0">
                    <a:pos x="12" y="59"/>
                  </a:cxn>
                  <a:cxn ang="0">
                    <a:pos x="6" y="63"/>
                  </a:cxn>
                </a:cxnLst>
                <a:rect b="b" l="0" r="r" t="0"/>
                <a:pathLst>
                  <a:path h="62" w="21">
                    <a:moveTo>
                      <a:pt x="6" y="63"/>
                    </a:moveTo>
                    <a:cubicBezTo>
                      <a:pt x="6" y="63"/>
                      <a:pt x="5" y="63"/>
                      <a:pt x="4" y="62"/>
                    </a:cubicBezTo>
                    <a:cubicBezTo>
                      <a:pt x="1" y="61"/>
                      <a:pt x="0" y="58"/>
                      <a:pt x="1" y="55"/>
                    </a:cubicBezTo>
                    <a:cubicBezTo>
                      <a:pt x="10" y="32"/>
                      <a:pt x="10" y="32"/>
                      <a:pt x="10" y="32"/>
                    </a:cubicBezTo>
                    <a:cubicBezTo>
                      <a:pt x="8" y="6"/>
                      <a:pt x="8" y="6"/>
                      <a:pt x="8" y="6"/>
                    </a:cubicBezTo>
                    <a:cubicBezTo>
                      <a:pt x="7" y="3"/>
                      <a:pt x="10" y="0"/>
                      <a:pt x="13" y="0"/>
                    </a:cubicBezTo>
                    <a:cubicBezTo>
                      <a:pt x="16" y="0"/>
                      <a:pt x="19" y="2"/>
                      <a:pt x="19" y="5"/>
                    </a:cubicBezTo>
                    <a:cubicBezTo>
                      <a:pt x="21" y="32"/>
                      <a:pt x="21" y="32"/>
                      <a:pt x="21" y="32"/>
                    </a:cubicBezTo>
                    <a:cubicBezTo>
                      <a:pt x="21" y="33"/>
                      <a:pt x="21" y="34"/>
                      <a:pt x="21" y="34"/>
                    </a:cubicBezTo>
                    <a:cubicBezTo>
                      <a:pt x="12" y="59"/>
                      <a:pt x="12" y="59"/>
                      <a:pt x="12" y="59"/>
                    </a:cubicBezTo>
                    <a:cubicBezTo>
                      <a:pt x="11" y="61"/>
                      <a:pt x="9" y="63"/>
                      <a:pt x="6" y="63"/>
                    </a:cubicBezTo>
                  </a:path>
                </a:pathLst>
              </a:custGeom>
              <a:grpFill/>
              <a:ln w="9525">
                <a:noFill/>
                <a:round/>
              </a:ln>
            </p:spPr>
            <p:txBody>
              <a:bodyPr anchor="ctr"/>
              <a:lstStyle/>
              <a:p>
                <a:pPr algn="ctr"/>
                <a:endParaRPr/>
              </a:p>
            </p:txBody>
          </p:sp>
          <p:sp>
            <p:nvSpPr>
              <p:cNvPr id="37" name="ïşḻïďê-Freeform: Shape 14"/>
              <p:cNvSpPr/>
              <p:nvPr/>
            </p:nvSpPr>
            <p:spPr bwMode="auto">
              <a:xfrm>
                <a:off x="5202238" y="1319213"/>
                <a:ext cx="157163" cy="69850"/>
              </a:xfrm>
              <a:custGeom>
                <a:cxnLst>
                  <a:cxn ang="0">
                    <a:pos x="85" y="15"/>
                  </a:cxn>
                  <a:cxn ang="0">
                    <a:pos x="69" y="15"/>
                  </a:cxn>
                  <a:cxn ang="0">
                    <a:pos x="58" y="2"/>
                  </a:cxn>
                  <a:cxn ang="0">
                    <a:pos x="57" y="1"/>
                  </a:cxn>
                  <a:cxn ang="0">
                    <a:pos x="46" y="25"/>
                  </a:cxn>
                  <a:cxn ang="0">
                    <a:pos x="46" y="0"/>
                  </a:cxn>
                  <a:cxn ang="0">
                    <a:pos x="39" y="0"/>
                  </a:cxn>
                  <a:cxn ang="0">
                    <a:pos x="37" y="0"/>
                  </a:cxn>
                  <a:cxn ang="0">
                    <a:pos x="18" y="0"/>
                  </a:cxn>
                  <a:cxn ang="0">
                    <a:pos x="14" y="2"/>
                  </a:cxn>
                  <a:cxn ang="0">
                    <a:pos x="2" y="16"/>
                  </a:cxn>
                  <a:cxn ang="0">
                    <a:pos x="3" y="24"/>
                  </a:cxn>
                  <a:cxn ang="0">
                    <a:pos x="6" y="25"/>
                  </a:cxn>
                  <a:cxn ang="0">
                    <a:pos x="11" y="23"/>
                  </a:cxn>
                  <a:cxn ang="0">
                    <a:pos x="21" y="11"/>
                  </a:cxn>
                  <a:cxn ang="0">
                    <a:pos x="33" y="11"/>
                  </a:cxn>
                  <a:cxn ang="0">
                    <a:pos x="24" y="40"/>
                  </a:cxn>
                  <a:cxn ang="0">
                    <a:pos x="51" y="40"/>
                  </a:cxn>
                  <a:cxn ang="0">
                    <a:pos x="58" y="20"/>
                  </a:cxn>
                  <a:cxn ang="0">
                    <a:pos x="62" y="25"/>
                  </a:cxn>
                  <a:cxn ang="0">
                    <a:pos x="67" y="27"/>
                  </a:cxn>
                  <a:cxn ang="0">
                    <a:pos x="67" y="27"/>
                  </a:cxn>
                  <a:cxn ang="0">
                    <a:pos x="85" y="27"/>
                  </a:cxn>
                  <a:cxn ang="0">
                    <a:pos x="91" y="21"/>
                  </a:cxn>
                  <a:cxn ang="0">
                    <a:pos x="85" y="15"/>
                  </a:cxn>
                </a:cxnLst>
                <a:rect b="b" l="0" r="r" t="0"/>
                <a:pathLst>
                  <a:path h="40" w="91">
                    <a:moveTo>
                      <a:pt x="85" y="15"/>
                    </a:moveTo>
                    <a:cubicBezTo>
                      <a:pt x="69" y="15"/>
                      <a:pt x="69" y="15"/>
                      <a:pt x="69" y="15"/>
                    </a:cubicBezTo>
                    <a:cubicBezTo>
                      <a:pt x="58" y="2"/>
                      <a:pt x="58" y="2"/>
                      <a:pt x="58" y="2"/>
                    </a:cubicBezTo>
                    <a:cubicBezTo>
                      <a:pt x="57" y="1"/>
                      <a:pt x="57" y="1"/>
                      <a:pt x="57" y="1"/>
                    </a:cubicBezTo>
                    <a:cubicBezTo>
                      <a:pt x="46" y="25"/>
                      <a:pt x="46" y="25"/>
                      <a:pt x="46" y="25"/>
                    </a:cubicBezTo>
                    <a:cubicBezTo>
                      <a:pt x="46" y="0"/>
                      <a:pt x="46" y="0"/>
                      <a:pt x="46" y="0"/>
                    </a:cubicBezTo>
                    <a:cubicBezTo>
                      <a:pt x="39" y="0"/>
                      <a:pt x="39" y="0"/>
                      <a:pt x="39" y="0"/>
                    </a:cubicBezTo>
                    <a:cubicBezTo>
                      <a:pt x="37" y="0"/>
                      <a:pt x="37" y="0"/>
                      <a:pt x="37" y="0"/>
                    </a:cubicBezTo>
                    <a:cubicBezTo>
                      <a:pt x="18" y="0"/>
                      <a:pt x="18" y="0"/>
                      <a:pt x="18" y="0"/>
                    </a:cubicBezTo>
                    <a:cubicBezTo>
                      <a:pt x="16" y="0"/>
                      <a:pt x="15" y="0"/>
                      <a:pt x="14" y="2"/>
                    </a:cubicBezTo>
                    <a:cubicBezTo>
                      <a:pt x="2" y="16"/>
                      <a:pt x="2" y="16"/>
                      <a:pt x="2" y="16"/>
                    </a:cubicBezTo>
                    <a:cubicBezTo>
                      <a:pt x="0" y="18"/>
                      <a:pt x="0" y="22"/>
                      <a:pt x="3" y="24"/>
                    </a:cubicBezTo>
                    <a:cubicBezTo>
                      <a:pt x="4" y="25"/>
                      <a:pt x="5" y="25"/>
                      <a:pt x="6" y="25"/>
                    </a:cubicBezTo>
                    <a:cubicBezTo>
                      <a:pt x="8" y="25"/>
                      <a:pt x="10" y="25"/>
                      <a:pt x="11" y="23"/>
                    </a:cubicBezTo>
                    <a:cubicBezTo>
                      <a:pt x="21" y="11"/>
                      <a:pt x="21" y="11"/>
                      <a:pt x="21" y="11"/>
                    </a:cubicBezTo>
                    <a:cubicBezTo>
                      <a:pt x="33" y="11"/>
                      <a:pt x="33" y="11"/>
                      <a:pt x="33" y="11"/>
                    </a:cubicBezTo>
                    <a:cubicBezTo>
                      <a:pt x="24" y="40"/>
                      <a:pt x="24" y="40"/>
                      <a:pt x="24" y="40"/>
                    </a:cubicBezTo>
                    <a:cubicBezTo>
                      <a:pt x="51" y="40"/>
                      <a:pt x="51" y="40"/>
                      <a:pt x="51" y="40"/>
                    </a:cubicBezTo>
                    <a:cubicBezTo>
                      <a:pt x="58" y="20"/>
                      <a:pt x="58" y="20"/>
                      <a:pt x="58" y="20"/>
                    </a:cubicBezTo>
                    <a:cubicBezTo>
                      <a:pt x="62" y="25"/>
                      <a:pt x="62" y="25"/>
                      <a:pt x="62" y="25"/>
                    </a:cubicBezTo>
                    <a:cubicBezTo>
                      <a:pt x="63" y="26"/>
                      <a:pt x="65" y="27"/>
                      <a:pt x="67" y="27"/>
                    </a:cubicBezTo>
                    <a:cubicBezTo>
                      <a:pt x="67" y="27"/>
                      <a:pt x="67" y="27"/>
                      <a:pt x="67" y="27"/>
                    </a:cubicBezTo>
                    <a:cubicBezTo>
                      <a:pt x="85" y="27"/>
                      <a:pt x="85" y="27"/>
                      <a:pt x="85" y="27"/>
                    </a:cubicBezTo>
                    <a:cubicBezTo>
                      <a:pt x="88" y="27"/>
                      <a:pt x="91" y="24"/>
                      <a:pt x="91" y="21"/>
                    </a:cubicBezTo>
                    <a:cubicBezTo>
                      <a:pt x="91" y="18"/>
                      <a:pt x="88" y="15"/>
                      <a:pt x="85" y="15"/>
                    </a:cubicBezTo>
                  </a:path>
                </a:pathLst>
              </a:custGeom>
              <a:grpFill/>
              <a:ln w="9525">
                <a:noFill/>
                <a:round/>
              </a:ln>
            </p:spPr>
            <p:txBody>
              <a:bodyPr anchor="ctr"/>
              <a:lstStyle/>
              <a:p>
                <a:pPr algn="ctr"/>
                <a:endParaRPr/>
              </a:p>
            </p:txBody>
          </p:sp>
          <p:sp>
            <p:nvSpPr>
              <p:cNvPr id="38" name="ïşḻïďê-Freeform: Shape 15"/>
              <p:cNvSpPr/>
              <p:nvPr/>
            </p:nvSpPr>
            <p:spPr bwMode="auto">
              <a:xfrm>
                <a:off x="5273676" y="1327151"/>
                <a:ext cx="14288" cy="41275"/>
              </a:xfrm>
              <a:custGeom>
                <a:cxnLst>
                  <a:cxn ang="0">
                    <a:pos x="9" y="0"/>
                  </a:cxn>
                  <a:cxn ang="0">
                    <a:pos x="0" y="20"/>
                  </a:cxn>
                  <a:cxn ang="0">
                    <a:pos x="2" y="26"/>
                  </a:cxn>
                  <a:cxn ang="0">
                    <a:pos x="9" y="23"/>
                  </a:cxn>
                  <a:cxn ang="0">
                    <a:pos x="9" y="0"/>
                  </a:cxn>
                </a:cxnLst>
                <a:rect b="b" l="0" r="r" t="0"/>
                <a:pathLst>
                  <a:path h="26" w="9">
                    <a:moveTo>
                      <a:pt x="9" y="0"/>
                    </a:moveTo>
                    <a:lnTo>
                      <a:pt x="0" y="20"/>
                    </a:lnTo>
                    <a:lnTo>
                      <a:pt x="2" y="26"/>
                    </a:lnTo>
                    <a:lnTo>
                      <a:pt x="9" y="23"/>
                    </a:lnTo>
                    <a:lnTo>
                      <a:pt x="9" y="0"/>
                    </a:lnTo>
                    <a:close/>
                  </a:path>
                </a:pathLst>
              </a:custGeom>
              <a:grpFill/>
              <a:ln w="9525">
                <a:noFill/>
                <a:round/>
              </a:ln>
            </p:spPr>
            <p:txBody>
              <a:bodyPr anchor="ctr"/>
              <a:lstStyle/>
              <a:p>
                <a:pPr algn="ctr"/>
                <a:endParaRPr/>
              </a:p>
            </p:txBody>
          </p:sp>
          <p:sp>
            <p:nvSpPr>
              <p:cNvPr id="39" name="ïşḻïďê-Freeform: Shape 16"/>
              <p:cNvSpPr/>
              <p:nvPr/>
            </p:nvSpPr>
            <p:spPr bwMode="auto">
              <a:xfrm>
                <a:off x="5273676" y="1327151"/>
                <a:ext cx="14288" cy="41275"/>
              </a:xfrm>
              <a:custGeom>
                <a:cxnLst>
                  <a:cxn ang="0">
                    <a:pos x="9" y="0"/>
                  </a:cxn>
                  <a:cxn ang="0">
                    <a:pos x="0" y="20"/>
                  </a:cxn>
                  <a:cxn ang="0">
                    <a:pos x="2" y="26"/>
                  </a:cxn>
                  <a:cxn ang="0">
                    <a:pos x="9" y="23"/>
                  </a:cxn>
                  <a:cxn ang="0">
                    <a:pos x="9" y="0"/>
                  </a:cxn>
                </a:cxnLst>
                <a:rect b="b" l="0" r="r" t="0"/>
                <a:pathLst>
                  <a:path h="26" w="9">
                    <a:moveTo>
                      <a:pt x="9" y="0"/>
                    </a:moveTo>
                    <a:lnTo>
                      <a:pt x="0" y="20"/>
                    </a:lnTo>
                    <a:lnTo>
                      <a:pt x="2" y="26"/>
                    </a:lnTo>
                    <a:lnTo>
                      <a:pt x="9" y="23"/>
                    </a:lnTo>
                    <a:lnTo>
                      <a:pt x="9" y="0"/>
                    </a:lnTo>
                  </a:path>
                </a:pathLst>
              </a:custGeom>
              <a:grpFill/>
              <a:ln w="9525">
                <a:noFill/>
                <a:round/>
              </a:ln>
            </p:spPr>
            <p:txBody>
              <a:bodyPr anchor="ctr"/>
              <a:lstStyle/>
              <a:p>
                <a:pPr algn="ctr"/>
                <a:endParaRPr/>
              </a:p>
            </p:txBody>
          </p:sp>
          <p:sp>
            <p:nvSpPr>
              <p:cNvPr id="40" name="ïşḻïďê-Freeform: Shape 17"/>
              <p:cNvSpPr/>
              <p:nvPr/>
            </p:nvSpPr>
            <p:spPr bwMode="auto">
              <a:xfrm>
                <a:off x="5283201" y="1323976"/>
                <a:ext cx="12700" cy="7938"/>
              </a:xfrm>
              <a:custGeom>
                <a:cxnLst>
                  <a:cxn ang="0">
                    <a:pos x="6" y="1"/>
                  </a:cxn>
                  <a:cxn ang="0">
                    <a:pos x="6" y="2"/>
                  </a:cxn>
                  <a:cxn ang="0">
                    <a:pos x="3" y="4"/>
                  </a:cxn>
                  <a:cxn ang="0">
                    <a:pos x="2" y="4"/>
                  </a:cxn>
                  <a:cxn ang="0">
                    <a:pos x="1" y="1"/>
                  </a:cxn>
                  <a:cxn ang="0">
                    <a:pos x="1" y="0"/>
                  </a:cxn>
                  <a:cxn ang="0">
                    <a:pos x="6" y="1"/>
                  </a:cxn>
                </a:cxnLst>
                <a:rect b="b" l="0" r="r" t="0"/>
                <a:pathLst>
                  <a:path h="5" w="7">
                    <a:moveTo>
                      <a:pt x="6" y="1"/>
                    </a:moveTo>
                    <a:cubicBezTo>
                      <a:pt x="7" y="1"/>
                      <a:pt x="7" y="1"/>
                      <a:pt x="6" y="2"/>
                    </a:cubicBezTo>
                    <a:cubicBezTo>
                      <a:pt x="3" y="4"/>
                      <a:pt x="3" y="4"/>
                      <a:pt x="3" y="4"/>
                    </a:cubicBezTo>
                    <a:cubicBezTo>
                      <a:pt x="3" y="5"/>
                      <a:pt x="2" y="5"/>
                      <a:pt x="2" y="4"/>
                    </a:cubicBezTo>
                    <a:cubicBezTo>
                      <a:pt x="1" y="1"/>
                      <a:pt x="1" y="1"/>
                      <a:pt x="1" y="1"/>
                    </a:cubicBezTo>
                    <a:cubicBezTo>
                      <a:pt x="0" y="0"/>
                      <a:pt x="1" y="0"/>
                      <a:pt x="1" y="0"/>
                    </a:cubicBezTo>
                    <a:cubicBezTo>
                      <a:pt x="6" y="1"/>
                      <a:pt x="6" y="1"/>
                      <a:pt x="6" y="1"/>
                    </a:cubicBezTo>
                  </a:path>
                </a:pathLst>
              </a:custGeom>
              <a:grpFill/>
              <a:ln w="9525">
                <a:noFill/>
                <a:round/>
              </a:ln>
            </p:spPr>
            <p:txBody>
              <a:bodyPr anchor="ctr"/>
              <a:lstStyle/>
              <a:p>
                <a:pPr algn="ctr"/>
                <a:endParaRPr/>
              </a:p>
            </p:txBody>
          </p:sp>
          <p:sp>
            <p:nvSpPr>
              <p:cNvPr id="41" name="ïşḻïďê-Freeform: Shape 18"/>
              <p:cNvSpPr/>
              <p:nvPr/>
            </p:nvSpPr>
            <p:spPr bwMode="auto">
              <a:xfrm>
                <a:off x="5273676" y="1271588"/>
                <a:ext cx="39688" cy="47625"/>
              </a:xfrm>
              <a:custGeom>
                <a:cxnLst>
                  <a:cxn ang="0">
                    <a:pos x="21" y="15"/>
                  </a:cxn>
                  <a:cxn ang="0">
                    <a:pos x="10" y="27"/>
                  </a:cxn>
                  <a:cxn ang="0">
                    <a:pos x="1" y="13"/>
                  </a:cxn>
                  <a:cxn ang="0">
                    <a:pos x="12" y="1"/>
                  </a:cxn>
                  <a:cxn ang="0">
                    <a:pos x="21" y="15"/>
                  </a:cxn>
                </a:cxnLst>
                <a:rect b="b" l="0" r="r" t="0"/>
                <a:pathLst>
                  <a:path h="28" w="22">
                    <a:moveTo>
                      <a:pt x="21" y="15"/>
                    </a:moveTo>
                    <a:cubicBezTo>
                      <a:pt x="20" y="22"/>
                      <a:pt x="13" y="28"/>
                      <a:pt x="10" y="27"/>
                    </a:cubicBezTo>
                    <a:cubicBezTo>
                      <a:pt x="6" y="27"/>
                      <a:pt x="0" y="20"/>
                      <a:pt x="1" y="13"/>
                    </a:cubicBezTo>
                    <a:cubicBezTo>
                      <a:pt x="2" y="6"/>
                      <a:pt x="4" y="0"/>
                      <a:pt x="12" y="1"/>
                    </a:cubicBezTo>
                    <a:cubicBezTo>
                      <a:pt x="21" y="2"/>
                      <a:pt x="22" y="8"/>
                      <a:pt x="21" y="15"/>
                    </a:cubicBezTo>
                  </a:path>
                </a:pathLst>
              </a:custGeom>
              <a:grpFill/>
              <a:ln w="9525">
                <a:noFill/>
                <a:round/>
              </a:ln>
            </p:spPr>
            <p:txBody>
              <a:bodyPr anchor="ctr"/>
              <a:lstStyle/>
              <a:p>
                <a:pPr algn="ctr"/>
                <a:endParaRPr/>
              </a:p>
            </p:txBody>
          </p:sp>
          <p:sp>
            <p:nvSpPr>
              <p:cNvPr id="42" name="ïşḻïďê-Freeform: Shape 19"/>
              <p:cNvSpPr/>
              <p:nvPr/>
            </p:nvSpPr>
            <p:spPr bwMode="auto">
              <a:xfrm>
                <a:off x="5176838" y="1306513"/>
                <a:ext cx="280988" cy="231775"/>
              </a:xfrm>
              <a:custGeom>
                <a:cxnLst>
                  <a:cxn ang="0">
                    <a:pos x="11" y="146"/>
                  </a:cxn>
                  <a:cxn ang="0">
                    <a:pos x="0" y="140"/>
                  </a:cxn>
                  <a:cxn ang="0">
                    <a:pos x="13" y="118"/>
                  </a:cxn>
                  <a:cxn ang="0">
                    <a:pos x="55" y="124"/>
                  </a:cxn>
                  <a:cxn ang="0">
                    <a:pos x="66" y="102"/>
                  </a:cxn>
                  <a:cxn ang="0">
                    <a:pos x="98" y="108"/>
                  </a:cxn>
                  <a:cxn ang="0">
                    <a:pos x="119" y="58"/>
                  </a:cxn>
                  <a:cxn ang="0">
                    <a:pos x="138" y="60"/>
                  </a:cxn>
                  <a:cxn ang="0">
                    <a:pos x="165" y="0"/>
                  </a:cxn>
                  <a:cxn ang="0">
                    <a:pos x="177" y="5"/>
                  </a:cxn>
                  <a:cxn ang="0">
                    <a:pos x="147" y="75"/>
                  </a:cxn>
                  <a:cxn ang="0">
                    <a:pos x="128" y="72"/>
                  </a:cxn>
                  <a:cxn ang="0">
                    <a:pos x="105" y="122"/>
                  </a:cxn>
                  <a:cxn ang="0">
                    <a:pos x="74" y="118"/>
                  </a:cxn>
                  <a:cxn ang="0">
                    <a:pos x="61" y="140"/>
                  </a:cxn>
                  <a:cxn ang="0">
                    <a:pos x="20" y="133"/>
                  </a:cxn>
                  <a:cxn ang="0">
                    <a:pos x="11" y="146"/>
                  </a:cxn>
                </a:cxnLst>
                <a:rect b="b" l="0" r="r" t="0"/>
                <a:pathLst>
                  <a:path h="146" w="177">
                    <a:moveTo>
                      <a:pt x="11" y="146"/>
                    </a:moveTo>
                    <a:lnTo>
                      <a:pt x="0" y="140"/>
                    </a:lnTo>
                    <a:lnTo>
                      <a:pt x="13" y="118"/>
                    </a:lnTo>
                    <a:lnTo>
                      <a:pt x="55" y="124"/>
                    </a:lnTo>
                    <a:lnTo>
                      <a:pt x="66" y="102"/>
                    </a:lnTo>
                    <a:lnTo>
                      <a:pt x="98" y="108"/>
                    </a:lnTo>
                    <a:lnTo>
                      <a:pt x="119" y="58"/>
                    </a:lnTo>
                    <a:lnTo>
                      <a:pt x="138" y="60"/>
                    </a:lnTo>
                    <a:lnTo>
                      <a:pt x="165" y="0"/>
                    </a:lnTo>
                    <a:lnTo>
                      <a:pt x="177" y="5"/>
                    </a:lnTo>
                    <a:lnTo>
                      <a:pt x="147" y="75"/>
                    </a:lnTo>
                    <a:lnTo>
                      <a:pt x="128" y="72"/>
                    </a:lnTo>
                    <a:lnTo>
                      <a:pt x="105" y="122"/>
                    </a:lnTo>
                    <a:lnTo>
                      <a:pt x="74" y="118"/>
                    </a:lnTo>
                    <a:lnTo>
                      <a:pt x="61" y="140"/>
                    </a:lnTo>
                    <a:lnTo>
                      <a:pt x="20" y="133"/>
                    </a:lnTo>
                    <a:lnTo>
                      <a:pt x="11" y="146"/>
                    </a:lnTo>
                    <a:close/>
                  </a:path>
                </a:pathLst>
              </a:custGeom>
              <a:grpFill/>
              <a:ln w="9525">
                <a:noFill/>
                <a:round/>
              </a:ln>
            </p:spPr>
            <p:txBody>
              <a:bodyPr anchor="ctr"/>
              <a:lstStyle/>
              <a:p>
                <a:pPr algn="ctr"/>
                <a:endParaRPr/>
              </a:p>
            </p:txBody>
          </p:sp>
          <p:sp>
            <p:nvSpPr>
              <p:cNvPr id="43" name="ïşḻïďê-Freeform: Shape 20"/>
              <p:cNvSpPr/>
              <p:nvPr/>
            </p:nvSpPr>
            <p:spPr bwMode="auto">
              <a:xfrm>
                <a:off x="5176838" y="1306513"/>
                <a:ext cx="280988" cy="231775"/>
              </a:xfrm>
              <a:custGeom>
                <a:cxnLst>
                  <a:cxn ang="0">
                    <a:pos x="11" y="146"/>
                  </a:cxn>
                  <a:cxn ang="0">
                    <a:pos x="0" y="140"/>
                  </a:cxn>
                  <a:cxn ang="0">
                    <a:pos x="13" y="118"/>
                  </a:cxn>
                  <a:cxn ang="0">
                    <a:pos x="55" y="124"/>
                  </a:cxn>
                  <a:cxn ang="0">
                    <a:pos x="66" y="102"/>
                  </a:cxn>
                  <a:cxn ang="0">
                    <a:pos x="98" y="108"/>
                  </a:cxn>
                  <a:cxn ang="0">
                    <a:pos x="119" y="58"/>
                  </a:cxn>
                  <a:cxn ang="0">
                    <a:pos x="138" y="60"/>
                  </a:cxn>
                  <a:cxn ang="0">
                    <a:pos x="165" y="0"/>
                  </a:cxn>
                  <a:cxn ang="0">
                    <a:pos x="177" y="5"/>
                  </a:cxn>
                  <a:cxn ang="0">
                    <a:pos x="147" y="75"/>
                  </a:cxn>
                  <a:cxn ang="0">
                    <a:pos x="128" y="72"/>
                  </a:cxn>
                  <a:cxn ang="0">
                    <a:pos x="105" y="122"/>
                  </a:cxn>
                  <a:cxn ang="0">
                    <a:pos x="74" y="118"/>
                  </a:cxn>
                  <a:cxn ang="0">
                    <a:pos x="61" y="140"/>
                  </a:cxn>
                  <a:cxn ang="0">
                    <a:pos x="20" y="133"/>
                  </a:cxn>
                  <a:cxn ang="0">
                    <a:pos x="11" y="146"/>
                  </a:cxn>
                </a:cxnLst>
                <a:rect b="b" l="0" r="r" t="0"/>
                <a:pathLst>
                  <a:path h="146" w="177">
                    <a:moveTo>
                      <a:pt x="11" y="146"/>
                    </a:moveTo>
                    <a:lnTo>
                      <a:pt x="0" y="140"/>
                    </a:lnTo>
                    <a:lnTo>
                      <a:pt x="13" y="118"/>
                    </a:lnTo>
                    <a:lnTo>
                      <a:pt x="55" y="124"/>
                    </a:lnTo>
                    <a:lnTo>
                      <a:pt x="66" y="102"/>
                    </a:lnTo>
                    <a:lnTo>
                      <a:pt x="98" y="108"/>
                    </a:lnTo>
                    <a:lnTo>
                      <a:pt x="119" y="58"/>
                    </a:lnTo>
                    <a:lnTo>
                      <a:pt x="138" y="60"/>
                    </a:lnTo>
                    <a:lnTo>
                      <a:pt x="165" y="0"/>
                    </a:lnTo>
                    <a:lnTo>
                      <a:pt x="177" y="5"/>
                    </a:lnTo>
                    <a:lnTo>
                      <a:pt x="147" y="75"/>
                    </a:lnTo>
                    <a:lnTo>
                      <a:pt x="128" y="72"/>
                    </a:lnTo>
                    <a:lnTo>
                      <a:pt x="105" y="122"/>
                    </a:lnTo>
                    <a:lnTo>
                      <a:pt x="74" y="118"/>
                    </a:lnTo>
                    <a:lnTo>
                      <a:pt x="61" y="140"/>
                    </a:lnTo>
                    <a:lnTo>
                      <a:pt x="20" y="133"/>
                    </a:lnTo>
                    <a:lnTo>
                      <a:pt x="11" y="146"/>
                    </a:lnTo>
                  </a:path>
                </a:pathLst>
              </a:custGeom>
              <a:grpFill/>
              <a:ln w="9525">
                <a:noFill/>
                <a:round/>
              </a:ln>
            </p:spPr>
            <p:txBody>
              <a:bodyPr anchor="ctr"/>
              <a:lstStyle/>
              <a:p>
                <a:pPr algn="ctr"/>
                <a:endParaRPr/>
              </a:p>
            </p:txBody>
          </p:sp>
          <p:sp>
            <p:nvSpPr>
              <p:cNvPr id="44" name="ïşḻïďê-Freeform: Shape 21"/>
              <p:cNvSpPr/>
              <p:nvPr/>
            </p:nvSpPr>
            <p:spPr bwMode="auto">
              <a:xfrm>
                <a:off x="5102226" y="1265238"/>
                <a:ext cx="388938" cy="319088"/>
              </a:xfrm>
              <a:custGeom>
                <a:cxnLst>
                  <a:cxn ang="0">
                    <a:pos x="245" y="201"/>
                  </a:cxn>
                  <a:cxn ang="0">
                    <a:pos x="0" y="201"/>
                  </a:cxn>
                  <a:cxn ang="0">
                    <a:pos x="0" y="0"/>
                  </a:cxn>
                  <a:cxn ang="0">
                    <a:pos x="8" y="0"/>
                  </a:cxn>
                  <a:cxn ang="0">
                    <a:pos x="8" y="193"/>
                  </a:cxn>
                  <a:cxn ang="0">
                    <a:pos x="245" y="193"/>
                  </a:cxn>
                  <a:cxn ang="0">
                    <a:pos x="245" y="201"/>
                  </a:cxn>
                </a:cxnLst>
                <a:rect b="b" l="0" r="r" t="0"/>
                <a:pathLst>
                  <a:path h="201" w="245">
                    <a:moveTo>
                      <a:pt x="245" y="201"/>
                    </a:moveTo>
                    <a:lnTo>
                      <a:pt x="0" y="201"/>
                    </a:lnTo>
                    <a:lnTo>
                      <a:pt x="0" y="0"/>
                    </a:lnTo>
                    <a:lnTo>
                      <a:pt x="8" y="0"/>
                    </a:lnTo>
                    <a:lnTo>
                      <a:pt x="8" y="193"/>
                    </a:lnTo>
                    <a:lnTo>
                      <a:pt x="245" y="193"/>
                    </a:lnTo>
                    <a:lnTo>
                      <a:pt x="245" y="201"/>
                    </a:lnTo>
                    <a:close/>
                  </a:path>
                </a:pathLst>
              </a:custGeom>
              <a:grpFill/>
              <a:ln w="9525">
                <a:noFill/>
                <a:round/>
              </a:ln>
            </p:spPr>
            <p:txBody>
              <a:bodyPr anchor="ctr"/>
              <a:lstStyle/>
              <a:p>
                <a:pPr algn="ctr"/>
                <a:endParaRPr/>
              </a:p>
            </p:txBody>
          </p:sp>
          <p:sp>
            <p:nvSpPr>
              <p:cNvPr id="45" name="ïşḻïďê-Freeform: Shape 22"/>
              <p:cNvSpPr/>
              <p:nvPr/>
            </p:nvSpPr>
            <p:spPr bwMode="auto">
              <a:xfrm>
                <a:off x="5102226" y="1265238"/>
                <a:ext cx="388938" cy="319088"/>
              </a:xfrm>
              <a:custGeom>
                <a:cxnLst>
                  <a:cxn ang="0">
                    <a:pos x="245" y="201"/>
                  </a:cxn>
                  <a:cxn ang="0">
                    <a:pos x="0" y="201"/>
                  </a:cxn>
                  <a:cxn ang="0">
                    <a:pos x="0" y="0"/>
                  </a:cxn>
                  <a:cxn ang="0">
                    <a:pos x="8" y="0"/>
                  </a:cxn>
                  <a:cxn ang="0">
                    <a:pos x="8" y="193"/>
                  </a:cxn>
                  <a:cxn ang="0">
                    <a:pos x="245" y="193"/>
                  </a:cxn>
                  <a:cxn ang="0">
                    <a:pos x="245" y="201"/>
                  </a:cxn>
                </a:cxnLst>
                <a:rect b="b" l="0" r="r" t="0"/>
                <a:pathLst>
                  <a:path h="201" w="245">
                    <a:moveTo>
                      <a:pt x="245" y="201"/>
                    </a:moveTo>
                    <a:lnTo>
                      <a:pt x="0" y="201"/>
                    </a:lnTo>
                    <a:lnTo>
                      <a:pt x="0" y="0"/>
                    </a:lnTo>
                    <a:lnTo>
                      <a:pt x="8" y="0"/>
                    </a:lnTo>
                    <a:lnTo>
                      <a:pt x="8" y="193"/>
                    </a:lnTo>
                    <a:lnTo>
                      <a:pt x="245" y="193"/>
                    </a:lnTo>
                    <a:lnTo>
                      <a:pt x="245" y="201"/>
                    </a:lnTo>
                  </a:path>
                </a:pathLst>
              </a:custGeom>
              <a:grpFill/>
              <a:ln w="9525">
                <a:noFill/>
                <a:round/>
              </a:ln>
            </p:spPr>
            <p:txBody>
              <a:bodyPr anchor="ctr"/>
              <a:lstStyle/>
              <a:p>
                <a:pPr algn="ctr"/>
                <a:endParaRPr/>
              </a:p>
            </p:txBody>
          </p:sp>
          <p:sp>
            <p:nvSpPr>
              <p:cNvPr id="46" name="ïşḻïďê-Freeform: Shape 23"/>
              <p:cNvSpPr/>
              <p:nvPr/>
            </p:nvSpPr>
            <p:spPr bwMode="auto">
              <a:xfrm>
                <a:off x="5159376" y="1360488"/>
                <a:ext cx="71438" cy="57150"/>
              </a:xfrm>
              <a:custGeom>
                <a:cxnLst>
                  <a:cxn ang="0">
                    <a:pos x="35" y="30"/>
                  </a:cxn>
                  <a:cxn ang="0">
                    <a:pos x="29" y="32"/>
                  </a:cxn>
                  <a:cxn ang="0">
                    <a:pos x="3" y="22"/>
                  </a:cxn>
                  <a:cxn ang="0">
                    <a:pos x="0" y="17"/>
                  </a:cxn>
                  <a:cxn ang="0">
                    <a:pos x="6" y="3"/>
                  </a:cxn>
                  <a:cxn ang="0">
                    <a:pos x="11" y="0"/>
                  </a:cxn>
                  <a:cxn ang="0">
                    <a:pos x="38" y="11"/>
                  </a:cxn>
                  <a:cxn ang="0">
                    <a:pos x="40" y="16"/>
                  </a:cxn>
                  <a:cxn ang="0">
                    <a:pos x="35" y="30"/>
                  </a:cxn>
                </a:cxnLst>
                <a:rect b="b" l="0" r="r" t="0"/>
                <a:pathLst>
                  <a:path h="33" w="41">
                    <a:moveTo>
                      <a:pt x="35" y="30"/>
                    </a:moveTo>
                    <a:cubicBezTo>
                      <a:pt x="34" y="32"/>
                      <a:pt x="31" y="33"/>
                      <a:pt x="29" y="32"/>
                    </a:cubicBezTo>
                    <a:cubicBezTo>
                      <a:pt x="3" y="22"/>
                      <a:pt x="3" y="22"/>
                      <a:pt x="3" y="22"/>
                    </a:cubicBezTo>
                    <a:cubicBezTo>
                      <a:pt x="1" y="21"/>
                      <a:pt x="0" y="19"/>
                      <a:pt x="0" y="17"/>
                    </a:cubicBezTo>
                    <a:cubicBezTo>
                      <a:pt x="6" y="3"/>
                      <a:pt x="6" y="3"/>
                      <a:pt x="6" y="3"/>
                    </a:cubicBezTo>
                    <a:cubicBezTo>
                      <a:pt x="7" y="1"/>
                      <a:pt x="9" y="0"/>
                      <a:pt x="11" y="0"/>
                    </a:cubicBezTo>
                    <a:cubicBezTo>
                      <a:pt x="38" y="11"/>
                      <a:pt x="38" y="11"/>
                      <a:pt x="38" y="11"/>
                    </a:cubicBezTo>
                    <a:cubicBezTo>
                      <a:pt x="40" y="12"/>
                      <a:pt x="41" y="14"/>
                      <a:pt x="40" y="16"/>
                    </a:cubicBezTo>
                    <a:cubicBezTo>
                      <a:pt x="35" y="30"/>
                      <a:pt x="35" y="30"/>
                      <a:pt x="35" y="30"/>
                    </a:cubicBezTo>
                  </a:path>
                </a:pathLst>
              </a:custGeom>
              <a:grpFill/>
              <a:ln w="9525">
                <a:noFill/>
                <a:round/>
              </a:ln>
            </p:spPr>
            <p:txBody>
              <a:bodyPr anchor="ctr"/>
              <a:lstStyle/>
              <a:p>
                <a:pPr algn="ctr"/>
                <a:endParaRPr/>
              </a:p>
            </p:txBody>
          </p:sp>
          <p:sp>
            <p:nvSpPr>
              <p:cNvPr id="47" name="ïşḻïďê-Rectangle 24"/>
              <p:cNvSpPr/>
              <p:nvPr/>
            </p:nvSpPr>
            <p:spPr bwMode="auto">
              <a:xfrm>
                <a:off x="5110163" y="1290638"/>
                <a:ext cx="22225" cy="12700"/>
              </a:xfrm>
              <a:prstGeom prst="rect">
                <a:avLst/>
              </a:prstGeom>
              <a:grpFill/>
              <a:ln w="9525">
                <a:noFill/>
                <a:miter lim="800000"/>
              </a:ln>
            </p:spPr>
            <p:txBody>
              <a:bodyPr anchor="ctr"/>
              <a:lstStyle/>
              <a:p>
                <a:pPr algn="ctr"/>
                <a:endParaRPr/>
              </a:p>
            </p:txBody>
          </p:sp>
          <p:sp>
            <p:nvSpPr>
              <p:cNvPr id="48" name="ïşḻïďê-Rectangle 25"/>
              <p:cNvSpPr/>
              <p:nvPr/>
            </p:nvSpPr>
            <p:spPr bwMode="auto">
              <a:xfrm>
                <a:off x="5110163" y="1290638"/>
                <a:ext cx="22225" cy="12700"/>
              </a:xfrm>
              <a:prstGeom prst="rect">
                <a:avLst/>
              </a:prstGeom>
              <a:grpFill/>
              <a:ln w="9525">
                <a:noFill/>
                <a:miter lim="800000"/>
              </a:ln>
            </p:spPr>
            <p:txBody>
              <a:bodyPr anchor="ctr"/>
              <a:lstStyle/>
              <a:p>
                <a:pPr algn="ctr"/>
                <a:endParaRPr/>
              </a:p>
            </p:txBody>
          </p:sp>
          <p:sp>
            <p:nvSpPr>
              <p:cNvPr id="49" name="ïşḻïďê-Rectangle 26"/>
              <p:cNvSpPr/>
              <p:nvPr/>
            </p:nvSpPr>
            <p:spPr bwMode="auto">
              <a:xfrm>
                <a:off x="5110163" y="1347788"/>
                <a:ext cx="22225" cy="14288"/>
              </a:xfrm>
              <a:prstGeom prst="rect">
                <a:avLst/>
              </a:prstGeom>
              <a:grpFill/>
              <a:ln w="9525">
                <a:noFill/>
                <a:miter lim="800000"/>
              </a:ln>
            </p:spPr>
            <p:txBody>
              <a:bodyPr anchor="ctr"/>
              <a:lstStyle/>
              <a:p>
                <a:pPr algn="ctr"/>
                <a:endParaRPr/>
              </a:p>
            </p:txBody>
          </p:sp>
          <p:sp>
            <p:nvSpPr>
              <p:cNvPr id="50" name="ïşḻïďê-Rectangle 27"/>
              <p:cNvSpPr/>
              <p:nvPr/>
            </p:nvSpPr>
            <p:spPr bwMode="auto">
              <a:xfrm>
                <a:off x="5110163" y="1347788"/>
                <a:ext cx="22225" cy="14288"/>
              </a:xfrm>
              <a:prstGeom prst="rect">
                <a:avLst/>
              </a:prstGeom>
              <a:grpFill/>
              <a:ln w="9525">
                <a:noFill/>
                <a:miter lim="800000"/>
              </a:ln>
            </p:spPr>
            <p:txBody>
              <a:bodyPr anchor="ctr"/>
              <a:lstStyle/>
              <a:p>
                <a:pPr algn="ctr"/>
                <a:endParaRPr/>
              </a:p>
            </p:txBody>
          </p:sp>
          <p:sp>
            <p:nvSpPr>
              <p:cNvPr id="51" name="ïşḻïďê-Rectangle 28"/>
              <p:cNvSpPr/>
              <p:nvPr/>
            </p:nvSpPr>
            <p:spPr bwMode="auto">
              <a:xfrm>
                <a:off x="5110163" y="1406526"/>
                <a:ext cx="22225" cy="12700"/>
              </a:xfrm>
              <a:prstGeom prst="rect">
                <a:avLst/>
              </a:prstGeom>
              <a:grpFill/>
              <a:ln w="9525">
                <a:noFill/>
                <a:miter lim="800000"/>
              </a:ln>
            </p:spPr>
            <p:txBody>
              <a:bodyPr anchor="ctr"/>
              <a:lstStyle/>
              <a:p>
                <a:pPr algn="ctr"/>
                <a:endParaRPr/>
              </a:p>
            </p:txBody>
          </p:sp>
          <p:sp>
            <p:nvSpPr>
              <p:cNvPr id="52" name="ïşḻïďê-Rectangle 29"/>
              <p:cNvSpPr/>
              <p:nvPr/>
            </p:nvSpPr>
            <p:spPr bwMode="auto">
              <a:xfrm>
                <a:off x="5110163" y="1406526"/>
                <a:ext cx="22225" cy="12700"/>
              </a:xfrm>
              <a:prstGeom prst="rect">
                <a:avLst/>
              </a:prstGeom>
              <a:grpFill/>
              <a:ln w="9525">
                <a:noFill/>
                <a:miter lim="800000"/>
              </a:ln>
            </p:spPr>
            <p:txBody>
              <a:bodyPr anchor="ctr"/>
              <a:lstStyle/>
              <a:p>
                <a:pPr algn="ctr"/>
                <a:endParaRPr/>
              </a:p>
            </p:txBody>
          </p:sp>
          <p:sp>
            <p:nvSpPr>
              <p:cNvPr id="53" name="ïşḻïďê-Rectangle 30"/>
              <p:cNvSpPr/>
              <p:nvPr/>
            </p:nvSpPr>
            <p:spPr bwMode="auto">
              <a:xfrm>
                <a:off x="5110163" y="1465263"/>
                <a:ext cx="22225" cy="12700"/>
              </a:xfrm>
              <a:prstGeom prst="rect">
                <a:avLst/>
              </a:prstGeom>
              <a:grpFill/>
              <a:ln w="9525">
                <a:noFill/>
                <a:miter lim="800000"/>
              </a:ln>
            </p:spPr>
            <p:txBody>
              <a:bodyPr anchor="ctr"/>
              <a:lstStyle/>
              <a:p>
                <a:pPr algn="ctr"/>
                <a:endParaRPr/>
              </a:p>
            </p:txBody>
          </p:sp>
          <p:sp>
            <p:nvSpPr>
              <p:cNvPr id="54" name="ïşḻïďê-Rectangle 31"/>
              <p:cNvSpPr/>
              <p:nvPr/>
            </p:nvSpPr>
            <p:spPr bwMode="auto">
              <a:xfrm>
                <a:off x="5110163" y="1465263"/>
                <a:ext cx="22225" cy="12700"/>
              </a:xfrm>
              <a:prstGeom prst="rect">
                <a:avLst/>
              </a:prstGeom>
              <a:grpFill/>
              <a:ln w="9525">
                <a:noFill/>
                <a:miter lim="800000"/>
              </a:ln>
            </p:spPr>
            <p:txBody>
              <a:bodyPr anchor="ctr"/>
              <a:lstStyle/>
              <a:p>
                <a:pPr algn="ctr"/>
                <a:endParaRPr/>
              </a:p>
            </p:txBody>
          </p:sp>
          <p:sp>
            <p:nvSpPr>
              <p:cNvPr id="55" name="ïşḻïďê-Rectangle 32"/>
              <p:cNvSpPr/>
              <p:nvPr/>
            </p:nvSpPr>
            <p:spPr bwMode="auto">
              <a:xfrm>
                <a:off x="5110163" y="1524001"/>
                <a:ext cx="22225" cy="12700"/>
              </a:xfrm>
              <a:prstGeom prst="rect">
                <a:avLst/>
              </a:prstGeom>
              <a:grpFill/>
              <a:ln w="9525">
                <a:noFill/>
                <a:miter lim="800000"/>
              </a:ln>
            </p:spPr>
            <p:txBody>
              <a:bodyPr anchor="ctr"/>
              <a:lstStyle/>
              <a:p>
                <a:pPr algn="ctr"/>
                <a:endParaRPr/>
              </a:p>
            </p:txBody>
          </p:sp>
          <p:sp>
            <p:nvSpPr>
              <p:cNvPr id="56" name="ïşḻïďê-Rectangle 33"/>
              <p:cNvSpPr/>
              <p:nvPr/>
            </p:nvSpPr>
            <p:spPr bwMode="auto">
              <a:xfrm>
                <a:off x="5110163" y="1524001"/>
                <a:ext cx="22225" cy="12700"/>
              </a:xfrm>
              <a:prstGeom prst="rect">
                <a:avLst/>
              </a:prstGeom>
              <a:grpFill/>
              <a:ln w="9525">
                <a:noFill/>
                <a:miter lim="800000"/>
              </a:ln>
            </p:spPr>
            <p:txBody>
              <a:bodyPr anchor="ctr"/>
              <a:lstStyle/>
              <a:p>
                <a:pPr algn="ctr"/>
                <a:endParaRPr/>
              </a:p>
            </p:txBody>
          </p:sp>
          <p:sp>
            <p:nvSpPr>
              <p:cNvPr id="57" name="ïşḻïďê-Rectangle 34"/>
              <p:cNvSpPr/>
              <p:nvPr/>
            </p:nvSpPr>
            <p:spPr bwMode="auto">
              <a:xfrm>
                <a:off x="5395913" y="1554163"/>
                <a:ext cx="12700" cy="22225"/>
              </a:xfrm>
              <a:prstGeom prst="rect">
                <a:avLst/>
              </a:prstGeom>
              <a:grpFill/>
              <a:ln w="9525">
                <a:noFill/>
                <a:miter lim="800000"/>
              </a:ln>
            </p:spPr>
            <p:txBody>
              <a:bodyPr anchor="ctr"/>
              <a:lstStyle/>
              <a:p>
                <a:pPr algn="ctr"/>
                <a:endParaRPr/>
              </a:p>
            </p:txBody>
          </p:sp>
          <p:sp>
            <p:nvSpPr>
              <p:cNvPr id="58" name="ïşḻïďê-Rectangle 35"/>
              <p:cNvSpPr/>
              <p:nvPr/>
            </p:nvSpPr>
            <p:spPr bwMode="auto">
              <a:xfrm>
                <a:off x="5395913" y="1554163"/>
                <a:ext cx="12700" cy="22225"/>
              </a:xfrm>
              <a:prstGeom prst="rect">
                <a:avLst/>
              </a:prstGeom>
              <a:grpFill/>
              <a:ln w="9525">
                <a:noFill/>
                <a:miter lim="800000"/>
              </a:ln>
            </p:spPr>
            <p:txBody>
              <a:bodyPr anchor="ctr"/>
              <a:lstStyle/>
              <a:p>
                <a:pPr algn="ctr"/>
                <a:endParaRPr/>
              </a:p>
            </p:txBody>
          </p:sp>
          <p:sp>
            <p:nvSpPr>
              <p:cNvPr id="59" name="ïşḻïďê-Rectangle 36"/>
              <p:cNvSpPr/>
              <p:nvPr/>
            </p:nvSpPr>
            <p:spPr bwMode="auto">
              <a:xfrm>
                <a:off x="5454651" y="1554163"/>
                <a:ext cx="12700" cy="22225"/>
              </a:xfrm>
              <a:prstGeom prst="rect">
                <a:avLst/>
              </a:prstGeom>
              <a:grpFill/>
              <a:ln w="9525">
                <a:noFill/>
                <a:miter lim="800000"/>
              </a:ln>
            </p:spPr>
            <p:txBody>
              <a:bodyPr anchor="ctr"/>
              <a:lstStyle/>
              <a:p>
                <a:pPr algn="ctr"/>
                <a:endParaRPr/>
              </a:p>
            </p:txBody>
          </p:sp>
          <p:sp>
            <p:nvSpPr>
              <p:cNvPr id="60" name="ïşḻïďê-Rectangle 37"/>
              <p:cNvSpPr/>
              <p:nvPr/>
            </p:nvSpPr>
            <p:spPr bwMode="auto">
              <a:xfrm>
                <a:off x="5454651" y="1554163"/>
                <a:ext cx="12700" cy="22225"/>
              </a:xfrm>
              <a:prstGeom prst="rect">
                <a:avLst/>
              </a:prstGeom>
              <a:grpFill/>
              <a:ln w="9525">
                <a:noFill/>
                <a:miter lim="800000"/>
              </a:ln>
            </p:spPr>
            <p:txBody>
              <a:bodyPr anchor="ctr"/>
              <a:lstStyle/>
              <a:p>
                <a:pPr algn="ctr"/>
                <a:endParaRPr/>
              </a:p>
            </p:txBody>
          </p:sp>
          <p:sp>
            <p:nvSpPr>
              <p:cNvPr id="61" name="ïşḻïďê-Rectangle 38"/>
              <p:cNvSpPr/>
              <p:nvPr/>
            </p:nvSpPr>
            <p:spPr bwMode="auto">
              <a:xfrm>
                <a:off x="5337176" y="1554163"/>
                <a:ext cx="12700" cy="22225"/>
              </a:xfrm>
              <a:prstGeom prst="rect">
                <a:avLst/>
              </a:prstGeom>
              <a:grpFill/>
              <a:ln w="9525">
                <a:noFill/>
                <a:miter lim="800000"/>
              </a:ln>
            </p:spPr>
            <p:txBody>
              <a:bodyPr anchor="ctr"/>
              <a:lstStyle/>
              <a:p>
                <a:pPr algn="ctr"/>
                <a:endParaRPr/>
              </a:p>
            </p:txBody>
          </p:sp>
          <p:sp>
            <p:nvSpPr>
              <p:cNvPr id="62" name="ïşḻïďê-Rectangle 39"/>
              <p:cNvSpPr/>
              <p:nvPr/>
            </p:nvSpPr>
            <p:spPr bwMode="auto">
              <a:xfrm>
                <a:off x="5337176" y="1554163"/>
                <a:ext cx="12700" cy="22225"/>
              </a:xfrm>
              <a:prstGeom prst="rect">
                <a:avLst/>
              </a:prstGeom>
              <a:grpFill/>
              <a:ln w="9525">
                <a:noFill/>
                <a:miter lim="800000"/>
              </a:ln>
            </p:spPr>
            <p:txBody>
              <a:bodyPr anchor="ctr"/>
              <a:lstStyle/>
              <a:p>
                <a:pPr algn="ctr"/>
                <a:endParaRPr/>
              </a:p>
            </p:txBody>
          </p:sp>
          <p:sp>
            <p:nvSpPr>
              <p:cNvPr id="63" name="ïşḻïďê-Rectangle 40"/>
              <p:cNvSpPr/>
              <p:nvPr/>
            </p:nvSpPr>
            <p:spPr bwMode="auto">
              <a:xfrm>
                <a:off x="5278438" y="1554163"/>
                <a:ext cx="12700" cy="22225"/>
              </a:xfrm>
              <a:prstGeom prst="rect">
                <a:avLst/>
              </a:prstGeom>
              <a:grpFill/>
              <a:ln w="9525">
                <a:noFill/>
                <a:miter lim="800000"/>
              </a:ln>
            </p:spPr>
            <p:txBody>
              <a:bodyPr anchor="ctr"/>
              <a:lstStyle/>
              <a:p>
                <a:pPr algn="ctr"/>
                <a:endParaRPr/>
              </a:p>
            </p:txBody>
          </p:sp>
          <p:sp>
            <p:nvSpPr>
              <p:cNvPr id="64" name="ïşḻïďê-Rectangle 41"/>
              <p:cNvSpPr/>
              <p:nvPr/>
            </p:nvSpPr>
            <p:spPr bwMode="auto">
              <a:xfrm>
                <a:off x="5278438" y="1554163"/>
                <a:ext cx="12700" cy="22225"/>
              </a:xfrm>
              <a:prstGeom prst="rect">
                <a:avLst/>
              </a:prstGeom>
              <a:grpFill/>
              <a:ln w="9525">
                <a:noFill/>
                <a:miter lim="800000"/>
              </a:ln>
            </p:spPr>
            <p:txBody>
              <a:bodyPr anchor="ctr"/>
              <a:lstStyle/>
              <a:p>
                <a:pPr algn="ctr"/>
                <a:endParaRPr/>
              </a:p>
            </p:txBody>
          </p:sp>
          <p:sp>
            <p:nvSpPr>
              <p:cNvPr id="65" name="ïşḻïďê-Rectangle 42"/>
              <p:cNvSpPr/>
              <p:nvPr/>
            </p:nvSpPr>
            <p:spPr bwMode="auto">
              <a:xfrm>
                <a:off x="5219701" y="1554163"/>
                <a:ext cx="12700" cy="22225"/>
              </a:xfrm>
              <a:prstGeom prst="rect">
                <a:avLst/>
              </a:prstGeom>
              <a:grpFill/>
              <a:ln w="9525">
                <a:noFill/>
                <a:miter lim="800000"/>
              </a:ln>
            </p:spPr>
            <p:txBody>
              <a:bodyPr anchor="ctr"/>
              <a:lstStyle/>
              <a:p>
                <a:pPr algn="ctr"/>
                <a:endParaRPr/>
              </a:p>
            </p:txBody>
          </p:sp>
          <p:sp>
            <p:nvSpPr>
              <p:cNvPr id="66" name="ïşḻïďê-Rectangle 43"/>
              <p:cNvSpPr/>
              <p:nvPr/>
            </p:nvSpPr>
            <p:spPr bwMode="auto">
              <a:xfrm>
                <a:off x="5219701" y="1554163"/>
                <a:ext cx="12700" cy="22225"/>
              </a:xfrm>
              <a:prstGeom prst="rect">
                <a:avLst/>
              </a:prstGeom>
              <a:grpFill/>
              <a:ln w="9525">
                <a:noFill/>
                <a:miter lim="800000"/>
              </a:ln>
            </p:spPr>
            <p:txBody>
              <a:bodyPr anchor="ctr"/>
              <a:lstStyle/>
              <a:p>
                <a:pPr algn="ctr"/>
                <a:endParaRPr/>
              </a:p>
            </p:txBody>
          </p:sp>
          <p:sp>
            <p:nvSpPr>
              <p:cNvPr id="67" name="ïşḻïďê-Rectangle 44"/>
              <p:cNvSpPr/>
              <p:nvPr/>
            </p:nvSpPr>
            <p:spPr bwMode="auto">
              <a:xfrm>
                <a:off x="5160963" y="1554163"/>
                <a:ext cx="12700" cy="22225"/>
              </a:xfrm>
              <a:prstGeom prst="rect">
                <a:avLst/>
              </a:prstGeom>
              <a:grpFill/>
              <a:ln w="9525">
                <a:noFill/>
                <a:miter lim="800000"/>
              </a:ln>
            </p:spPr>
            <p:txBody>
              <a:bodyPr anchor="ctr"/>
              <a:lstStyle/>
              <a:p>
                <a:pPr algn="ctr"/>
                <a:endParaRPr/>
              </a:p>
            </p:txBody>
          </p:sp>
          <p:sp>
            <p:nvSpPr>
              <p:cNvPr id="68" name="ïşḻïďê-Rectangle 45"/>
              <p:cNvSpPr/>
              <p:nvPr/>
            </p:nvSpPr>
            <p:spPr bwMode="auto">
              <a:xfrm>
                <a:off x="5160963" y="1554163"/>
                <a:ext cx="12700" cy="22225"/>
              </a:xfrm>
              <a:prstGeom prst="rect">
                <a:avLst/>
              </a:prstGeom>
              <a:grpFill/>
              <a:ln w="9525">
                <a:noFill/>
                <a:miter lim="800000"/>
              </a:ln>
            </p:spPr>
            <p:txBody>
              <a:bodyPr anchor="ctr"/>
              <a:lstStyle/>
              <a:p>
                <a:pPr algn="ctr"/>
                <a:endParaRPr/>
              </a:p>
            </p:txBody>
          </p:sp>
          <p:sp>
            <p:nvSpPr>
              <p:cNvPr id="69" name="ïşḻïďê-Freeform: Shape 46"/>
              <p:cNvSpPr/>
              <p:nvPr/>
            </p:nvSpPr>
            <p:spPr bwMode="auto">
              <a:xfrm>
                <a:off x="5410201" y="1271588"/>
                <a:ext cx="68263" cy="63500"/>
              </a:xfrm>
              <a:custGeom>
                <a:cxnLst>
                  <a:cxn ang="0">
                    <a:pos x="0" y="23"/>
                  </a:cxn>
                  <a:cxn ang="0">
                    <a:pos x="35" y="0"/>
                  </a:cxn>
                  <a:cxn ang="0">
                    <a:pos x="43" y="40"/>
                  </a:cxn>
                  <a:cxn ang="0">
                    <a:pos x="0" y="23"/>
                  </a:cxn>
                </a:cxnLst>
                <a:rect b="b" l="0" r="r" t="0"/>
                <a:pathLst>
                  <a:path h="40" w="43">
                    <a:moveTo>
                      <a:pt x="0" y="23"/>
                    </a:moveTo>
                    <a:lnTo>
                      <a:pt x="35" y="0"/>
                    </a:lnTo>
                    <a:lnTo>
                      <a:pt x="43" y="40"/>
                    </a:lnTo>
                    <a:lnTo>
                      <a:pt x="0" y="23"/>
                    </a:lnTo>
                    <a:close/>
                  </a:path>
                </a:pathLst>
              </a:custGeom>
              <a:grpFill/>
              <a:ln w="9525">
                <a:noFill/>
                <a:round/>
              </a:ln>
            </p:spPr>
            <p:txBody>
              <a:bodyPr anchor="ctr"/>
              <a:lstStyle/>
              <a:p>
                <a:pPr algn="ctr"/>
                <a:endParaRPr/>
              </a:p>
            </p:txBody>
          </p:sp>
          <p:sp>
            <p:nvSpPr>
              <p:cNvPr id="70" name="ïşḻïďê-Freeform: Shape 47"/>
              <p:cNvSpPr/>
              <p:nvPr/>
            </p:nvSpPr>
            <p:spPr bwMode="auto">
              <a:xfrm>
                <a:off x="5410201" y="1271588"/>
                <a:ext cx="68263" cy="63500"/>
              </a:xfrm>
              <a:custGeom>
                <a:cxnLst>
                  <a:cxn ang="0">
                    <a:pos x="0" y="23"/>
                  </a:cxn>
                  <a:cxn ang="0">
                    <a:pos x="35" y="0"/>
                  </a:cxn>
                  <a:cxn ang="0">
                    <a:pos x="43" y="40"/>
                  </a:cxn>
                  <a:cxn ang="0">
                    <a:pos x="0" y="23"/>
                  </a:cxn>
                </a:cxnLst>
                <a:rect b="b" l="0" r="r" t="0"/>
                <a:pathLst>
                  <a:path h="40" w="43">
                    <a:moveTo>
                      <a:pt x="0" y="23"/>
                    </a:moveTo>
                    <a:lnTo>
                      <a:pt x="35" y="0"/>
                    </a:lnTo>
                    <a:lnTo>
                      <a:pt x="43" y="40"/>
                    </a:lnTo>
                    <a:lnTo>
                      <a:pt x="0" y="23"/>
                    </a:lnTo>
                  </a:path>
                </a:pathLst>
              </a:custGeom>
              <a:grpFill/>
              <a:ln w="9525">
                <a:noFill/>
                <a:round/>
              </a:ln>
            </p:spPr>
            <p:txBody>
              <a:bodyPr anchor="ctr"/>
              <a:lstStyle/>
              <a:p>
                <a:pPr algn="ctr"/>
                <a:endParaRPr/>
              </a:p>
            </p:txBody>
          </p:sp>
        </p:grpSp>
        <p:sp>
          <p:nvSpPr>
            <p:cNvPr id="14" name="ïşḻïďê-Freeform: Shape 12"/>
            <p:cNvSpPr/>
            <p:nvPr/>
          </p:nvSpPr>
          <p:spPr bwMode="auto">
            <a:xfrm>
              <a:off x="5375487" y="4124515"/>
              <a:ext cx="463551" cy="433917"/>
            </a:xfrm>
            <a:custGeom>
              <a:cxnLst>
                <a:cxn ang="0">
                  <a:pos x="87" y="43"/>
                </a:cxn>
                <a:cxn ang="0">
                  <a:pos x="75" y="28"/>
                </a:cxn>
                <a:cxn ang="0">
                  <a:pos x="60" y="14"/>
                </a:cxn>
                <a:cxn ang="0">
                  <a:pos x="41" y="19"/>
                </a:cxn>
                <a:cxn ang="0">
                  <a:pos x="23" y="26"/>
                </a:cxn>
                <a:cxn ang="0">
                  <a:pos x="6" y="36"/>
                </a:cxn>
                <a:cxn ang="0">
                  <a:pos x="6" y="56"/>
                </a:cxn>
                <a:cxn ang="0">
                  <a:pos x="8" y="76"/>
                </a:cxn>
                <a:cxn ang="0">
                  <a:pos x="14" y="95"/>
                </a:cxn>
                <a:cxn ang="0">
                  <a:pos x="33" y="100"/>
                </a:cxn>
                <a:cxn ang="0">
                  <a:pos x="52" y="103"/>
                </a:cxn>
                <a:cxn ang="0">
                  <a:pos x="72" y="102"/>
                </a:cxn>
                <a:cxn ang="0">
                  <a:pos x="82" y="85"/>
                </a:cxn>
                <a:cxn ang="0">
                  <a:pos x="90" y="67"/>
                </a:cxn>
                <a:cxn ang="0">
                  <a:pos x="53" y="99"/>
                </a:cxn>
                <a:cxn ang="0">
                  <a:pos x="40" y="74"/>
                </a:cxn>
                <a:cxn ang="0">
                  <a:pos x="12" y="76"/>
                </a:cxn>
                <a:cxn ang="0">
                  <a:pos x="40" y="47"/>
                </a:cxn>
                <a:cxn ang="0">
                  <a:pos x="53" y="22"/>
                </a:cxn>
                <a:cxn ang="0">
                  <a:pos x="43" y="71"/>
                </a:cxn>
                <a:cxn ang="0">
                  <a:pos x="37" y="60"/>
                </a:cxn>
                <a:cxn ang="0">
                  <a:pos x="55" y="48"/>
                </a:cxn>
                <a:cxn ang="0">
                  <a:pos x="54" y="70"/>
                </a:cxn>
                <a:cxn ang="0">
                  <a:pos x="84" y="76"/>
                </a:cxn>
                <a:cxn ang="0">
                  <a:pos x="48" y="49"/>
                </a:cxn>
                <a:cxn ang="0">
                  <a:pos x="48" y="67"/>
                </a:cxn>
                <a:cxn ang="0">
                  <a:pos x="113" y="12"/>
                </a:cxn>
                <a:cxn ang="0">
                  <a:pos x="111" y="5"/>
                </a:cxn>
                <a:cxn ang="0">
                  <a:pos x="104" y="3"/>
                </a:cxn>
                <a:cxn ang="0">
                  <a:pos x="97" y="2"/>
                </a:cxn>
                <a:cxn ang="0">
                  <a:pos x="90" y="2"/>
                </a:cxn>
                <a:cxn ang="0">
                  <a:pos x="86" y="8"/>
                </a:cxn>
                <a:cxn ang="0">
                  <a:pos x="84" y="15"/>
                </a:cxn>
                <a:cxn ang="0">
                  <a:pos x="82" y="22"/>
                </a:cxn>
                <a:cxn ang="0">
                  <a:pos x="87" y="27"/>
                </a:cxn>
                <a:cxn ang="0">
                  <a:pos x="93" y="32"/>
                </a:cxn>
                <a:cxn ang="0">
                  <a:pos x="99" y="35"/>
                </a:cxn>
                <a:cxn ang="0">
                  <a:pos x="105" y="32"/>
                </a:cxn>
                <a:cxn ang="0">
                  <a:pos x="111" y="27"/>
                </a:cxn>
                <a:cxn ang="0">
                  <a:pos x="116" y="22"/>
                </a:cxn>
                <a:cxn ang="0">
                  <a:pos x="101" y="32"/>
                </a:cxn>
                <a:cxn ang="0">
                  <a:pos x="96" y="22"/>
                </a:cxn>
                <a:cxn ang="0">
                  <a:pos x="93" y="18"/>
                </a:cxn>
                <a:cxn ang="0">
                  <a:pos x="96" y="13"/>
                </a:cxn>
                <a:cxn ang="0">
                  <a:pos x="101" y="3"/>
                </a:cxn>
                <a:cxn ang="0">
                  <a:pos x="97" y="21"/>
                </a:cxn>
                <a:cxn ang="0">
                  <a:pos x="95" y="17"/>
                </a:cxn>
                <a:cxn ang="0">
                  <a:pos x="102" y="13"/>
                </a:cxn>
                <a:cxn ang="0">
                  <a:pos x="101" y="21"/>
                </a:cxn>
                <a:cxn ang="0">
                  <a:pos x="112" y="23"/>
                </a:cxn>
                <a:cxn ang="0">
                  <a:pos x="99" y="13"/>
                </a:cxn>
                <a:cxn ang="0">
                  <a:pos x="99" y="20"/>
                </a:cxn>
              </a:cxnLst>
              <a:rect b="b" l="0" r="r" t="0"/>
              <a:pathLst>
                <a:path h="109" w="117">
                  <a:moveTo>
                    <a:pt x="90" y="56"/>
                  </a:moveTo>
                  <a:cubicBezTo>
                    <a:pt x="90" y="55"/>
                    <a:pt x="90" y="55"/>
                    <a:pt x="90" y="54"/>
                  </a:cubicBezTo>
                  <a:cubicBezTo>
                    <a:pt x="92" y="53"/>
                    <a:pt x="95" y="49"/>
                    <a:pt x="95" y="48"/>
                  </a:cubicBezTo>
                  <a:cubicBezTo>
                    <a:pt x="94" y="47"/>
                    <a:pt x="90" y="45"/>
                    <a:pt x="88" y="46"/>
                  </a:cubicBezTo>
                  <a:cubicBezTo>
                    <a:pt x="87" y="45"/>
                    <a:pt x="87" y="44"/>
                    <a:pt x="87" y="43"/>
                  </a:cubicBezTo>
                  <a:cubicBezTo>
                    <a:pt x="88" y="42"/>
                    <a:pt x="90" y="37"/>
                    <a:pt x="90" y="36"/>
                  </a:cubicBezTo>
                  <a:cubicBezTo>
                    <a:pt x="89" y="35"/>
                    <a:pt x="84" y="35"/>
                    <a:pt x="82" y="36"/>
                  </a:cubicBezTo>
                  <a:cubicBezTo>
                    <a:pt x="82" y="35"/>
                    <a:pt x="81" y="34"/>
                    <a:pt x="81" y="34"/>
                  </a:cubicBezTo>
                  <a:cubicBezTo>
                    <a:pt x="82" y="32"/>
                    <a:pt x="83" y="27"/>
                    <a:pt x="82" y="26"/>
                  </a:cubicBezTo>
                  <a:cubicBezTo>
                    <a:pt x="81" y="26"/>
                    <a:pt x="76" y="26"/>
                    <a:pt x="75" y="28"/>
                  </a:cubicBezTo>
                  <a:cubicBezTo>
                    <a:pt x="74" y="27"/>
                    <a:pt x="73" y="27"/>
                    <a:pt x="73" y="26"/>
                  </a:cubicBezTo>
                  <a:cubicBezTo>
                    <a:pt x="74" y="24"/>
                    <a:pt x="73" y="19"/>
                    <a:pt x="72" y="19"/>
                  </a:cubicBezTo>
                  <a:cubicBezTo>
                    <a:pt x="71" y="18"/>
                    <a:pt x="67" y="20"/>
                    <a:pt x="65" y="22"/>
                  </a:cubicBezTo>
                  <a:cubicBezTo>
                    <a:pt x="65" y="22"/>
                    <a:pt x="64" y="21"/>
                    <a:pt x="63" y="21"/>
                  </a:cubicBezTo>
                  <a:cubicBezTo>
                    <a:pt x="63" y="19"/>
                    <a:pt x="61" y="14"/>
                    <a:pt x="60" y="14"/>
                  </a:cubicBezTo>
                  <a:cubicBezTo>
                    <a:pt x="59" y="14"/>
                    <a:pt x="55" y="17"/>
                    <a:pt x="55" y="19"/>
                  </a:cubicBezTo>
                  <a:cubicBezTo>
                    <a:pt x="54" y="19"/>
                    <a:pt x="53" y="18"/>
                    <a:pt x="52" y="18"/>
                  </a:cubicBezTo>
                  <a:cubicBezTo>
                    <a:pt x="52" y="16"/>
                    <a:pt x="49" y="12"/>
                    <a:pt x="48" y="12"/>
                  </a:cubicBezTo>
                  <a:cubicBezTo>
                    <a:pt x="47" y="12"/>
                    <a:pt x="44" y="16"/>
                    <a:pt x="44" y="18"/>
                  </a:cubicBezTo>
                  <a:cubicBezTo>
                    <a:pt x="43" y="18"/>
                    <a:pt x="42" y="19"/>
                    <a:pt x="41" y="19"/>
                  </a:cubicBezTo>
                  <a:cubicBezTo>
                    <a:pt x="40" y="17"/>
                    <a:pt x="37" y="14"/>
                    <a:pt x="35" y="14"/>
                  </a:cubicBezTo>
                  <a:cubicBezTo>
                    <a:pt x="34" y="14"/>
                    <a:pt x="32" y="19"/>
                    <a:pt x="33" y="21"/>
                  </a:cubicBezTo>
                  <a:cubicBezTo>
                    <a:pt x="32" y="21"/>
                    <a:pt x="31" y="22"/>
                    <a:pt x="31" y="22"/>
                  </a:cubicBezTo>
                  <a:cubicBezTo>
                    <a:pt x="29" y="20"/>
                    <a:pt x="25" y="18"/>
                    <a:pt x="24" y="19"/>
                  </a:cubicBezTo>
                  <a:cubicBezTo>
                    <a:pt x="23" y="19"/>
                    <a:pt x="22" y="24"/>
                    <a:pt x="23" y="26"/>
                  </a:cubicBezTo>
                  <a:cubicBezTo>
                    <a:pt x="22" y="27"/>
                    <a:pt x="22" y="27"/>
                    <a:pt x="21" y="28"/>
                  </a:cubicBezTo>
                  <a:cubicBezTo>
                    <a:pt x="19" y="26"/>
                    <a:pt x="15" y="26"/>
                    <a:pt x="14" y="26"/>
                  </a:cubicBezTo>
                  <a:cubicBezTo>
                    <a:pt x="13" y="27"/>
                    <a:pt x="14" y="32"/>
                    <a:pt x="15" y="34"/>
                  </a:cubicBezTo>
                  <a:cubicBezTo>
                    <a:pt x="15" y="34"/>
                    <a:pt x="14" y="35"/>
                    <a:pt x="14" y="36"/>
                  </a:cubicBezTo>
                  <a:cubicBezTo>
                    <a:pt x="12" y="35"/>
                    <a:pt x="7" y="35"/>
                    <a:pt x="6" y="36"/>
                  </a:cubicBezTo>
                  <a:cubicBezTo>
                    <a:pt x="6" y="37"/>
                    <a:pt x="7" y="42"/>
                    <a:pt x="9" y="43"/>
                  </a:cubicBezTo>
                  <a:cubicBezTo>
                    <a:pt x="9" y="44"/>
                    <a:pt x="9" y="45"/>
                    <a:pt x="8" y="46"/>
                  </a:cubicBezTo>
                  <a:cubicBezTo>
                    <a:pt x="6" y="45"/>
                    <a:pt x="2" y="47"/>
                    <a:pt x="1" y="48"/>
                  </a:cubicBezTo>
                  <a:cubicBezTo>
                    <a:pt x="1" y="49"/>
                    <a:pt x="4" y="53"/>
                    <a:pt x="6" y="54"/>
                  </a:cubicBezTo>
                  <a:cubicBezTo>
                    <a:pt x="6" y="55"/>
                    <a:pt x="6" y="55"/>
                    <a:pt x="6" y="56"/>
                  </a:cubicBezTo>
                  <a:cubicBezTo>
                    <a:pt x="4" y="56"/>
                    <a:pt x="0" y="59"/>
                    <a:pt x="0" y="61"/>
                  </a:cubicBezTo>
                  <a:cubicBezTo>
                    <a:pt x="0" y="62"/>
                    <a:pt x="4" y="65"/>
                    <a:pt x="6" y="65"/>
                  </a:cubicBezTo>
                  <a:cubicBezTo>
                    <a:pt x="6" y="66"/>
                    <a:pt x="6" y="67"/>
                    <a:pt x="6" y="67"/>
                  </a:cubicBezTo>
                  <a:cubicBezTo>
                    <a:pt x="4" y="68"/>
                    <a:pt x="1" y="72"/>
                    <a:pt x="1" y="73"/>
                  </a:cubicBezTo>
                  <a:cubicBezTo>
                    <a:pt x="2" y="74"/>
                    <a:pt x="6" y="76"/>
                    <a:pt x="8" y="76"/>
                  </a:cubicBezTo>
                  <a:cubicBezTo>
                    <a:pt x="9" y="76"/>
                    <a:pt x="9" y="77"/>
                    <a:pt x="9" y="78"/>
                  </a:cubicBezTo>
                  <a:cubicBezTo>
                    <a:pt x="7" y="79"/>
                    <a:pt x="6" y="84"/>
                    <a:pt x="6" y="85"/>
                  </a:cubicBezTo>
                  <a:cubicBezTo>
                    <a:pt x="7" y="86"/>
                    <a:pt x="12" y="86"/>
                    <a:pt x="14" y="85"/>
                  </a:cubicBezTo>
                  <a:cubicBezTo>
                    <a:pt x="14" y="86"/>
                    <a:pt x="15" y="87"/>
                    <a:pt x="15" y="87"/>
                  </a:cubicBezTo>
                  <a:cubicBezTo>
                    <a:pt x="14" y="89"/>
                    <a:pt x="13" y="94"/>
                    <a:pt x="14" y="95"/>
                  </a:cubicBezTo>
                  <a:cubicBezTo>
                    <a:pt x="15" y="96"/>
                    <a:pt x="20" y="95"/>
                    <a:pt x="21" y="93"/>
                  </a:cubicBezTo>
                  <a:cubicBezTo>
                    <a:pt x="22" y="94"/>
                    <a:pt x="22" y="95"/>
                    <a:pt x="23" y="95"/>
                  </a:cubicBezTo>
                  <a:cubicBezTo>
                    <a:pt x="22" y="97"/>
                    <a:pt x="23" y="102"/>
                    <a:pt x="24" y="102"/>
                  </a:cubicBezTo>
                  <a:cubicBezTo>
                    <a:pt x="25" y="103"/>
                    <a:pt x="29" y="101"/>
                    <a:pt x="31" y="99"/>
                  </a:cubicBezTo>
                  <a:cubicBezTo>
                    <a:pt x="31" y="100"/>
                    <a:pt x="32" y="100"/>
                    <a:pt x="33" y="100"/>
                  </a:cubicBezTo>
                  <a:cubicBezTo>
                    <a:pt x="32" y="102"/>
                    <a:pt x="34" y="107"/>
                    <a:pt x="35" y="107"/>
                  </a:cubicBezTo>
                  <a:cubicBezTo>
                    <a:pt x="37" y="108"/>
                    <a:pt x="40" y="105"/>
                    <a:pt x="41" y="102"/>
                  </a:cubicBezTo>
                  <a:cubicBezTo>
                    <a:pt x="42" y="103"/>
                    <a:pt x="43" y="103"/>
                    <a:pt x="44" y="103"/>
                  </a:cubicBezTo>
                  <a:cubicBezTo>
                    <a:pt x="44" y="105"/>
                    <a:pt x="47" y="109"/>
                    <a:pt x="48" y="109"/>
                  </a:cubicBezTo>
                  <a:cubicBezTo>
                    <a:pt x="49" y="109"/>
                    <a:pt x="52" y="105"/>
                    <a:pt x="52" y="103"/>
                  </a:cubicBezTo>
                  <a:cubicBezTo>
                    <a:pt x="53" y="103"/>
                    <a:pt x="54" y="103"/>
                    <a:pt x="55" y="103"/>
                  </a:cubicBezTo>
                  <a:cubicBezTo>
                    <a:pt x="55" y="105"/>
                    <a:pt x="59" y="108"/>
                    <a:pt x="60" y="107"/>
                  </a:cubicBezTo>
                  <a:cubicBezTo>
                    <a:pt x="61" y="107"/>
                    <a:pt x="63" y="102"/>
                    <a:pt x="63" y="100"/>
                  </a:cubicBezTo>
                  <a:cubicBezTo>
                    <a:pt x="64" y="100"/>
                    <a:pt x="65" y="100"/>
                    <a:pt x="65" y="99"/>
                  </a:cubicBezTo>
                  <a:cubicBezTo>
                    <a:pt x="67" y="101"/>
                    <a:pt x="71" y="103"/>
                    <a:pt x="72" y="102"/>
                  </a:cubicBezTo>
                  <a:cubicBezTo>
                    <a:pt x="73" y="102"/>
                    <a:pt x="74" y="97"/>
                    <a:pt x="73" y="95"/>
                  </a:cubicBezTo>
                  <a:cubicBezTo>
                    <a:pt x="73" y="95"/>
                    <a:pt x="74" y="94"/>
                    <a:pt x="75" y="93"/>
                  </a:cubicBezTo>
                  <a:cubicBezTo>
                    <a:pt x="76" y="95"/>
                    <a:pt x="81" y="96"/>
                    <a:pt x="82" y="95"/>
                  </a:cubicBezTo>
                  <a:cubicBezTo>
                    <a:pt x="83" y="94"/>
                    <a:pt x="82" y="89"/>
                    <a:pt x="81" y="87"/>
                  </a:cubicBezTo>
                  <a:cubicBezTo>
                    <a:pt x="81" y="87"/>
                    <a:pt x="82" y="86"/>
                    <a:pt x="82" y="85"/>
                  </a:cubicBezTo>
                  <a:cubicBezTo>
                    <a:pt x="84" y="86"/>
                    <a:pt x="89" y="86"/>
                    <a:pt x="90" y="85"/>
                  </a:cubicBezTo>
                  <a:cubicBezTo>
                    <a:pt x="90" y="84"/>
                    <a:pt x="88" y="79"/>
                    <a:pt x="87" y="78"/>
                  </a:cubicBezTo>
                  <a:cubicBezTo>
                    <a:pt x="87" y="77"/>
                    <a:pt x="87" y="76"/>
                    <a:pt x="88" y="76"/>
                  </a:cubicBezTo>
                  <a:cubicBezTo>
                    <a:pt x="90" y="76"/>
                    <a:pt x="94" y="74"/>
                    <a:pt x="95" y="73"/>
                  </a:cubicBezTo>
                  <a:cubicBezTo>
                    <a:pt x="95" y="72"/>
                    <a:pt x="92" y="68"/>
                    <a:pt x="90" y="67"/>
                  </a:cubicBezTo>
                  <a:cubicBezTo>
                    <a:pt x="90" y="67"/>
                    <a:pt x="90" y="66"/>
                    <a:pt x="90" y="65"/>
                  </a:cubicBezTo>
                  <a:cubicBezTo>
                    <a:pt x="92" y="65"/>
                    <a:pt x="96" y="62"/>
                    <a:pt x="96" y="61"/>
                  </a:cubicBezTo>
                  <a:cubicBezTo>
                    <a:pt x="96" y="59"/>
                    <a:pt x="92" y="56"/>
                    <a:pt x="90" y="56"/>
                  </a:cubicBezTo>
                  <a:close/>
                  <a:moveTo>
                    <a:pt x="58" y="98"/>
                  </a:moveTo>
                  <a:cubicBezTo>
                    <a:pt x="56" y="99"/>
                    <a:pt x="55" y="99"/>
                    <a:pt x="53" y="99"/>
                  </a:cubicBezTo>
                  <a:cubicBezTo>
                    <a:pt x="54" y="91"/>
                    <a:pt x="59" y="80"/>
                    <a:pt x="56" y="74"/>
                  </a:cubicBezTo>
                  <a:cubicBezTo>
                    <a:pt x="60" y="80"/>
                    <a:pt x="71" y="81"/>
                    <a:pt x="79" y="84"/>
                  </a:cubicBezTo>
                  <a:cubicBezTo>
                    <a:pt x="74" y="91"/>
                    <a:pt x="67" y="96"/>
                    <a:pt x="58" y="98"/>
                  </a:cubicBezTo>
                  <a:close/>
                  <a:moveTo>
                    <a:pt x="17" y="84"/>
                  </a:moveTo>
                  <a:cubicBezTo>
                    <a:pt x="24" y="81"/>
                    <a:pt x="36" y="80"/>
                    <a:pt x="40" y="74"/>
                  </a:cubicBezTo>
                  <a:cubicBezTo>
                    <a:pt x="37" y="80"/>
                    <a:pt x="42" y="91"/>
                    <a:pt x="43" y="99"/>
                  </a:cubicBezTo>
                  <a:cubicBezTo>
                    <a:pt x="33" y="98"/>
                    <a:pt x="23" y="93"/>
                    <a:pt x="17" y="84"/>
                  </a:cubicBezTo>
                  <a:close/>
                  <a:moveTo>
                    <a:pt x="12" y="45"/>
                  </a:moveTo>
                  <a:cubicBezTo>
                    <a:pt x="19" y="50"/>
                    <a:pt x="26" y="60"/>
                    <a:pt x="32" y="61"/>
                  </a:cubicBezTo>
                  <a:cubicBezTo>
                    <a:pt x="26" y="61"/>
                    <a:pt x="19" y="71"/>
                    <a:pt x="12" y="76"/>
                  </a:cubicBezTo>
                  <a:cubicBezTo>
                    <a:pt x="11" y="74"/>
                    <a:pt x="11" y="72"/>
                    <a:pt x="10" y="71"/>
                  </a:cubicBezTo>
                  <a:cubicBezTo>
                    <a:pt x="8" y="62"/>
                    <a:pt x="9" y="53"/>
                    <a:pt x="12" y="45"/>
                  </a:cubicBezTo>
                  <a:close/>
                  <a:moveTo>
                    <a:pt x="38" y="23"/>
                  </a:moveTo>
                  <a:cubicBezTo>
                    <a:pt x="40" y="22"/>
                    <a:pt x="41" y="22"/>
                    <a:pt x="43" y="22"/>
                  </a:cubicBezTo>
                  <a:cubicBezTo>
                    <a:pt x="42" y="30"/>
                    <a:pt x="37" y="41"/>
                    <a:pt x="40" y="47"/>
                  </a:cubicBezTo>
                  <a:cubicBezTo>
                    <a:pt x="36" y="41"/>
                    <a:pt x="24" y="40"/>
                    <a:pt x="17" y="37"/>
                  </a:cubicBezTo>
                  <a:cubicBezTo>
                    <a:pt x="22" y="30"/>
                    <a:pt x="29" y="25"/>
                    <a:pt x="38" y="23"/>
                  </a:cubicBezTo>
                  <a:close/>
                  <a:moveTo>
                    <a:pt x="79" y="37"/>
                  </a:moveTo>
                  <a:cubicBezTo>
                    <a:pt x="71" y="40"/>
                    <a:pt x="60" y="41"/>
                    <a:pt x="56" y="47"/>
                  </a:cubicBezTo>
                  <a:cubicBezTo>
                    <a:pt x="59" y="41"/>
                    <a:pt x="54" y="30"/>
                    <a:pt x="53" y="22"/>
                  </a:cubicBezTo>
                  <a:cubicBezTo>
                    <a:pt x="63" y="23"/>
                    <a:pt x="73" y="29"/>
                    <a:pt x="79" y="37"/>
                  </a:cubicBezTo>
                  <a:close/>
                  <a:moveTo>
                    <a:pt x="54" y="70"/>
                  </a:moveTo>
                  <a:cubicBezTo>
                    <a:pt x="54" y="71"/>
                    <a:pt x="55" y="72"/>
                    <a:pt x="55" y="73"/>
                  </a:cubicBezTo>
                  <a:cubicBezTo>
                    <a:pt x="55" y="72"/>
                    <a:pt x="54" y="71"/>
                    <a:pt x="53" y="71"/>
                  </a:cubicBezTo>
                  <a:cubicBezTo>
                    <a:pt x="51" y="74"/>
                    <a:pt x="45" y="74"/>
                    <a:pt x="43" y="71"/>
                  </a:cubicBezTo>
                  <a:cubicBezTo>
                    <a:pt x="42" y="71"/>
                    <a:pt x="41" y="72"/>
                    <a:pt x="41" y="73"/>
                  </a:cubicBezTo>
                  <a:cubicBezTo>
                    <a:pt x="41" y="72"/>
                    <a:pt x="41" y="71"/>
                    <a:pt x="42" y="70"/>
                  </a:cubicBezTo>
                  <a:cubicBezTo>
                    <a:pt x="37" y="70"/>
                    <a:pt x="35" y="65"/>
                    <a:pt x="37" y="62"/>
                  </a:cubicBezTo>
                  <a:cubicBezTo>
                    <a:pt x="36" y="61"/>
                    <a:pt x="35" y="61"/>
                    <a:pt x="34" y="61"/>
                  </a:cubicBezTo>
                  <a:cubicBezTo>
                    <a:pt x="35" y="61"/>
                    <a:pt x="36" y="60"/>
                    <a:pt x="37" y="60"/>
                  </a:cubicBezTo>
                  <a:cubicBezTo>
                    <a:pt x="35" y="56"/>
                    <a:pt x="37" y="51"/>
                    <a:pt x="42" y="51"/>
                  </a:cubicBezTo>
                  <a:cubicBezTo>
                    <a:pt x="41" y="50"/>
                    <a:pt x="41" y="49"/>
                    <a:pt x="41" y="48"/>
                  </a:cubicBezTo>
                  <a:cubicBezTo>
                    <a:pt x="41" y="49"/>
                    <a:pt x="42" y="50"/>
                    <a:pt x="43" y="50"/>
                  </a:cubicBezTo>
                  <a:cubicBezTo>
                    <a:pt x="45" y="47"/>
                    <a:pt x="51" y="47"/>
                    <a:pt x="53" y="50"/>
                  </a:cubicBezTo>
                  <a:cubicBezTo>
                    <a:pt x="54" y="50"/>
                    <a:pt x="55" y="49"/>
                    <a:pt x="55" y="48"/>
                  </a:cubicBezTo>
                  <a:cubicBezTo>
                    <a:pt x="55" y="49"/>
                    <a:pt x="54" y="50"/>
                    <a:pt x="54" y="51"/>
                  </a:cubicBezTo>
                  <a:cubicBezTo>
                    <a:pt x="59" y="51"/>
                    <a:pt x="61" y="56"/>
                    <a:pt x="59" y="60"/>
                  </a:cubicBezTo>
                  <a:cubicBezTo>
                    <a:pt x="60" y="60"/>
                    <a:pt x="61" y="61"/>
                    <a:pt x="62" y="61"/>
                  </a:cubicBezTo>
                  <a:cubicBezTo>
                    <a:pt x="61" y="61"/>
                    <a:pt x="60" y="61"/>
                    <a:pt x="59" y="62"/>
                  </a:cubicBezTo>
                  <a:cubicBezTo>
                    <a:pt x="61" y="65"/>
                    <a:pt x="59" y="70"/>
                    <a:pt x="54" y="70"/>
                  </a:cubicBezTo>
                  <a:close/>
                  <a:moveTo>
                    <a:pt x="84" y="76"/>
                  </a:moveTo>
                  <a:cubicBezTo>
                    <a:pt x="77" y="71"/>
                    <a:pt x="70" y="61"/>
                    <a:pt x="63" y="61"/>
                  </a:cubicBezTo>
                  <a:cubicBezTo>
                    <a:pt x="70" y="60"/>
                    <a:pt x="77" y="50"/>
                    <a:pt x="84" y="45"/>
                  </a:cubicBezTo>
                  <a:cubicBezTo>
                    <a:pt x="85" y="47"/>
                    <a:pt x="85" y="49"/>
                    <a:pt x="86" y="50"/>
                  </a:cubicBezTo>
                  <a:cubicBezTo>
                    <a:pt x="88" y="59"/>
                    <a:pt x="87" y="68"/>
                    <a:pt x="84" y="76"/>
                  </a:cubicBezTo>
                  <a:close/>
                  <a:moveTo>
                    <a:pt x="48" y="49"/>
                  </a:moveTo>
                  <a:cubicBezTo>
                    <a:pt x="42" y="49"/>
                    <a:pt x="37" y="54"/>
                    <a:pt x="37" y="61"/>
                  </a:cubicBezTo>
                  <a:cubicBezTo>
                    <a:pt x="37" y="67"/>
                    <a:pt x="42" y="72"/>
                    <a:pt x="48" y="72"/>
                  </a:cubicBezTo>
                  <a:cubicBezTo>
                    <a:pt x="54" y="72"/>
                    <a:pt x="59" y="67"/>
                    <a:pt x="59" y="61"/>
                  </a:cubicBezTo>
                  <a:cubicBezTo>
                    <a:pt x="59" y="54"/>
                    <a:pt x="54" y="49"/>
                    <a:pt x="48" y="49"/>
                  </a:cubicBezTo>
                  <a:close/>
                  <a:moveTo>
                    <a:pt x="48" y="67"/>
                  </a:moveTo>
                  <a:cubicBezTo>
                    <a:pt x="44" y="67"/>
                    <a:pt x="42" y="64"/>
                    <a:pt x="42" y="61"/>
                  </a:cubicBezTo>
                  <a:cubicBezTo>
                    <a:pt x="42" y="57"/>
                    <a:pt x="44" y="54"/>
                    <a:pt x="48" y="54"/>
                  </a:cubicBezTo>
                  <a:cubicBezTo>
                    <a:pt x="51" y="54"/>
                    <a:pt x="54" y="57"/>
                    <a:pt x="54" y="61"/>
                  </a:cubicBezTo>
                  <a:cubicBezTo>
                    <a:pt x="54" y="64"/>
                    <a:pt x="51" y="67"/>
                    <a:pt x="48" y="67"/>
                  </a:cubicBezTo>
                  <a:close/>
                  <a:moveTo>
                    <a:pt x="117" y="18"/>
                  </a:moveTo>
                  <a:cubicBezTo>
                    <a:pt x="117" y="17"/>
                    <a:pt x="115" y="16"/>
                    <a:pt x="114" y="16"/>
                  </a:cubicBezTo>
                  <a:cubicBezTo>
                    <a:pt x="114" y="16"/>
                    <a:pt x="114" y="15"/>
                    <a:pt x="114" y="15"/>
                  </a:cubicBezTo>
                  <a:cubicBezTo>
                    <a:pt x="115" y="15"/>
                    <a:pt x="116" y="13"/>
                    <a:pt x="116" y="13"/>
                  </a:cubicBezTo>
                  <a:cubicBezTo>
                    <a:pt x="116" y="13"/>
                    <a:pt x="114" y="12"/>
                    <a:pt x="113" y="12"/>
                  </a:cubicBezTo>
                  <a:cubicBezTo>
                    <a:pt x="113" y="12"/>
                    <a:pt x="113" y="11"/>
                    <a:pt x="113" y="11"/>
                  </a:cubicBezTo>
                  <a:cubicBezTo>
                    <a:pt x="114" y="11"/>
                    <a:pt x="114" y="9"/>
                    <a:pt x="114" y="9"/>
                  </a:cubicBezTo>
                  <a:cubicBezTo>
                    <a:pt x="114" y="8"/>
                    <a:pt x="112" y="8"/>
                    <a:pt x="112" y="8"/>
                  </a:cubicBezTo>
                  <a:cubicBezTo>
                    <a:pt x="111" y="8"/>
                    <a:pt x="111" y="8"/>
                    <a:pt x="111" y="8"/>
                  </a:cubicBezTo>
                  <a:cubicBezTo>
                    <a:pt x="111" y="7"/>
                    <a:pt x="112" y="5"/>
                    <a:pt x="111" y="5"/>
                  </a:cubicBezTo>
                  <a:cubicBezTo>
                    <a:pt x="111" y="5"/>
                    <a:pt x="109" y="5"/>
                    <a:pt x="109" y="6"/>
                  </a:cubicBezTo>
                  <a:cubicBezTo>
                    <a:pt x="108" y="5"/>
                    <a:pt x="108" y="5"/>
                    <a:pt x="108" y="5"/>
                  </a:cubicBezTo>
                  <a:cubicBezTo>
                    <a:pt x="108" y="4"/>
                    <a:pt x="108" y="2"/>
                    <a:pt x="108" y="2"/>
                  </a:cubicBezTo>
                  <a:cubicBezTo>
                    <a:pt x="107" y="2"/>
                    <a:pt x="106" y="3"/>
                    <a:pt x="105" y="3"/>
                  </a:cubicBezTo>
                  <a:cubicBezTo>
                    <a:pt x="105" y="3"/>
                    <a:pt x="105" y="3"/>
                    <a:pt x="104" y="3"/>
                  </a:cubicBezTo>
                  <a:cubicBezTo>
                    <a:pt x="105" y="2"/>
                    <a:pt x="104" y="1"/>
                    <a:pt x="103" y="0"/>
                  </a:cubicBezTo>
                  <a:cubicBezTo>
                    <a:pt x="103" y="0"/>
                    <a:pt x="102" y="1"/>
                    <a:pt x="101" y="2"/>
                  </a:cubicBezTo>
                  <a:cubicBezTo>
                    <a:pt x="101" y="2"/>
                    <a:pt x="101" y="2"/>
                    <a:pt x="100" y="2"/>
                  </a:cubicBezTo>
                  <a:cubicBezTo>
                    <a:pt x="100" y="1"/>
                    <a:pt x="99" y="0"/>
                    <a:pt x="99" y="0"/>
                  </a:cubicBezTo>
                  <a:cubicBezTo>
                    <a:pt x="98" y="0"/>
                    <a:pt x="97" y="1"/>
                    <a:pt x="97" y="2"/>
                  </a:cubicBezTo>
                  <a:cubicBezTo>
                    <a:pt x="97" y="2"/>
                    <a:pt x="97" y="2"/>
                    <a:pt x="96" y="2"/>
                  </a:cubicBezTo>
                  <a:cubicBezTo>
                    <a:pt x="96" y="1"/>
                    <a:pt x="95" y="0"/>
                    <a:pt x="94" y="0"/>
                  </a:cubicBezTo>
                  <a:cubicBezTo>
                    <a:pt x="94" y="1"/>
                    <a:pt x="93" y="2"/>
                    <a:pt x="93" y="3"/>
                  </a:cubicBezTo>
                  <a:cubicBezTo>
                    <a:pt x="93" y="3"/>
                    <a:pt x="93" y="3"/>
                    <a:pt x="93" y="3"/>
                  </a:cubicBezTo>
                  <a:cubicBezTo>
                    <a:pt x="92" y="3"/>
                    <a:pt x="90" y="2"/>
                    <a:pt x="90" y="2"/>
                  </a:cubicBezTo>
                  <a:cubicBezTo>
                    <a:pt x="90" y="2"/>
                    <a:pt x="89" y="4"/>
                    <a:pt x="90" y="5"/>
                  </a:cubicBezTo>
                  <a:cubicBezTo>
                    <a:pt x="90" y="5"/>
                    <a:pt x="89" y="5"/>
                    <a:pt x="89" y="6"/>
                  </a:cubicBezTo>
                  <a:cubicBezTo>
                    <a:pt x="88" y="5"/>
                    <a:pt x="87" y="5"/>
                    <a:pt x="86" y="5"/>
                  </a:cubicBezTo>
                  <a:cubicBezTo>
                    <a:pt x="86" y="5"/>
                    <a:pt x="86" y="7"/>
                    <a:pt x="87" y="8"/>
                  </a:cubicBezTo>
                  <a:cubicBezTo>
                    <a:pt x="87" y="8"/>
                    <a:pt x="86" y="8"/>
                    <a:pt x="86" y="8"/>
                  </a:cubicBezTo>
                  <a:cubicBezTo>
                    <a:pt x="86" y="8"/>
                    <a:pt x="84" y="8"/>
                    <a:pt x="84" y="9"/>
                  </a:cubicBezTo>
                  <a:cubicBezTo>
                    <a:pt x="83" y="9"/>
                    <a:pt x="84" y="11"/>
                    <a:pt x="85" y="11"/>
                  </a:cubicBezTo>
                  <a:cubicBezTo>
                    <a:pt x="85" y="11"/>
                    <a:pt x="84" y="12"/>
                    <a:pt x="84" y="12"/>
                  </a:cubicBezTo>
                  <a:cubicBezTo>
                    <a:pt x="84" y="12"/>
                    <a:pt x="82" y="13"/>
                    <a:pt x="82" y="13"/>
                  </a:cubicBezTo>
                  <a:cubicBezTo>
                    <a:pt x="82" y="13"/>
                    <a:pt x="83" y="15"/>
                    <a:pt x="84" y="15"/>
                  </a:cubicBezTo>
                  <a:cubicBezTo>
                    <a:pt x="83" y="15"/>
                    <a:pt x="83" y="16"/>
                    <a:pt x="83" y="16"/>
                  </a:cubicBezTo>
                  <a:cubicBezTo>
                    <a:pt x="83" y="16"/>
                    <a:pt x="81" y="17"/>
                    <a:pt x="81" y="18"/>
                  </a:cubicBezTo>
                  <a:cubicBezTo>
                    <a:pt x="81" y="18"/>
                    <a:pt x="83" y="19"/>
                    <a:pt x="83" y="19"/>
                  </a:cubicBezTo>
                  <a:cubicBezTo>
                    <a:pt x="83" y="19"/>
                    <a:pt x="83" y="20"/>
                    <a:pt x="84" y="20"/>
                  </a:cubicBezTo>
                  <a:cubicBezTo>
                    <a:pt x="83" y="20"/>
                    <a:pt x="82" y="22"/>
                    <a:pt x="82" y="22"/>
                  </a:cubicBezTo>
                  <a:cubicBezTo>
                    <a:pt x="82" y="23"/>
                    <a:pt x="84" y="23"/>
                    <a:pt x="84" y="23"/>
                  </a:cubicBezTo>
                  <a:cubicBezTo>
                    <a:pt x="84" y="23"/>
                    <a:pt x="85" y="24"/>
                    <a:pt x="85" y="24"/>
                  </a:cubicBezTo>
                  <a:cubicBezTo>
                    <a:pt x="84" y="24"/>
                    <a:pt x="83" y="26"/>
                    <a:pt x="84" y="26"/>
                  </a:cubicBezTo>
                  <a:cubicBezTo>
                    <a:pt x="84" y="27"/>
                    <a:pt x="86" y="27"/>
                    <a:pt x="86" y="27"/>
                  </a:cubicBezTo>
                  <a:cubicBezTo>
                    <a:pt x="86" y="27"/>
                    <a:pt x="87" y="27"/>
                    <a:pt x="87" y="27"/>
                  </a:cubicBezTo>
                  <a:cubicBezTo>
                    <a:pt x="86" y="28"/>
                    <a:pt x="86" y="30"/>
                    <a:pt x="86" y="30"/>
                  </a:cubicBezTo>
                  <a:cubicBezTo>
                    <a:pt x="87" y="30"/>
                    <a:pt x="88" y="30"/>
                    <a:pt x="89" y="30"/>
                  </a:cubicBezTo>
                  <a:cubicBezTo>
                    <a:pt x="89" y="30"/>
                    <a:pt x="90" y="30"/>
                    <a:pt x="90" y="30"/>
                  </a:cubicBezTo>
                  <a:cubicBezTo>
                    <a:pt x="89" y="31"/>
                    <a:pt x="90" y="33"/>
                    <a:pt x="90" y="33"/>
                  </a:cubicBezTo>
                  <a:cubicBezTo>
                    <a:pt x="90" y="33"/>
                    <a:pt x="92" y="32"/>
                    <a:pt x="93" y="32"/>
                  </a:cubicBezTo>
                  <a:cubicBezTo>
                    <a:pt x="93" y="32"/>
                    <a:pt x="93" y="32"/>
                    <a:pt x="93" y="32"/>
                  </a:cubicBezTo>
                  <a:cubicBezTo>
                    <a:pt x="93" y="33"/>
                    <a:pt x="94" y="35"/>
                    <a:pt x="94" y="35"/>
                  </a:cubicBezTo>
                  <a:cubicBezTo>
                    <a:pt x="95" y="35"/>
                    <a:pt x="96" y="34"/>
                    <a:pt x="96" y="33"/>
                  </a:cubicBezTo>
                  <a:cubicBezTo>
                    <a:pt x="97" y="33"/>
                    <a:pt x="97" y="33"/>
                    <a:pt x="97" y="33"/>
                  </a:cubicBezTo>
                  <a:cubicBezTo>
                    <a:pt x="97" y="34"/>
                    <a:pt x="98" y="35"/>
                    <a:pt x="99" y="35"/>
                  </a:cubicBezTo>
                  <a:cubicBezTo>
                    <a:pt x="99" y="35"/>
                    <a:pt x="100" y="34"/>
                    <a:pt x="100" y="33"/>
                  </a:cubicBezTo>
                  <a:cubicBezTo>
                    <a:pt x="101" y="33"/>
                    <a:pt x="101" y="33"/>
                    <a:pt x="101" y="33"/>
                  </a:cubicBezTo>
                  <a:cubicBezTo>
                    <a:pt x="102" y="34"/>
                    <a:pt x="103" y="35"/>
                    <a:pt x="103" y="35"/>
                  </a:cubicBezTo>
                  <a:cubicBezTo>
                    <a:pt x="104" y="35"/>
                    <a:pt x="105" y="33"/>
                    <a:pt x="104" y="32"/>
                  </a:cubicBezTo>
                  <a:cubicBezTo>
                    <a:pt x="105" y="32"/>
                    <a:pt x="105" y="32"/>
                    <a:pt x="105" y="32"/>
                  </a:cubicBezTo>
                  <a:cubicBezTo>
                    <a:pt x="106" y="32"/>
                    <a:pt x="107" y="33"/>
                    <a:pt x="108" y="33"/>
                  </a:cubicBezTo>
                  <a:cubicBezTo>
                    <a:pt x="108" y="33"/>
                    <a:pt x="108" y="31"/>
                    <a:pt x="108" y="30"/>
                  </a:cubicBezTo>
                  <a:cubicBezTo>
                    <a:pt x="108" y="30"/>
                    <a:pt x="108" y="30"/>
                    <a:pt x="109" y="30"/>
                  </a:cubicBezTo>
                  <a:cubicBezTo>
                    <a:pt x="109" y="30"/>
                    <a:pt x="111" y="30"/>
                    <a:pt x="111" y="30"/>
                  </a:cubicBezTo>
                  <a:cubicBezTo>
                    <a:pt x="112" y="30"/>
                    <a:pt x="111" y="28"/>
                    <a:pt x="111" y="27"/>
                  </a:cubicBezTo>
                  <a:cubicBezTo>
                    <a:pt x="111" y="27"/>
                    <a:pt x="111" y="27"/>
                    <a:pt x="112" y="27"/>
                  </a:cubicBezTo>
                  <a:cubicBezTo>
                    <a:pt x="112" y="27"/>
                    <a:pt x="114" y="27"/>
                    <a:pt x="114" y="26"/>
                  </a:cubicBezTo>
                  <a:cubicBezTo>
                    <a:pt x="114" y="26"/>
                    <a:pt x="114" y="24"/>
                    <a:pt x="113" y="24"/>
                  </a:cubicBezTo>
                  <a:cubicBezTo>
                    <a:pt x="113" y="24"/>
                    <a:pt x="113" y="23"/>
                    <a:pt x="113" y="23"/>
                  </a:cubicBezTo>
                  <a:cubicBezTo>
                    <a:pt x="114" y="23"/>
                    <a:pt x="116" y="23"/>
                    <a:pt x="116" y="22"/>
                  </a:cubicBezTo>
                  <a:cubicBezTo>
                    <a:pt x="116" y="22"/>
                    <a:pt x="115" y="20"/>
                    <a:pt x="114" y="20"/>
                  </a:cubicBezTo>
                  <a:cubicBezTo>
                    <a:pt x="114" y="20"/>
                    <a:pt x="114" y="19"/>
                    <a:pt x="114" y="19"/>
                  </a:cubicBezTo>
                  <a:cubicBezTo>
                    <a:pt x="115" y="19"/>
                    <a:pt x="117" y="18"/>
                    <a:pt x="117" y="18"/>
                  </a:cubicBezTo>
                  <a:close/>
                  <a:moveTo>
                    <a:pt x="103" y="31"/>
                  </a:moveTo>
                  <a:cubicBezTo>
                    <a:pt x="102" y="32"/>
                    <a:pt x="101" y="32"/>
                    <a:pt x="101" y="32"/>
                  </a:cubicBezTo>
                  <a:cubicBezTo>
                    <a:pt x="101" y="29"/>
                    <a:pt x="103" y="25"/>
                    <a:pt x="102" y="22"/>
                  </a:cubicBezTo>
                  <a:cubicBezTo>
                    <a:pt x="103" y="25"/>
                    <a:pt x="107" y="25"/>
                    <a:pt x="110" y="26"/>
                  </a:cubicBezTo>
                  <a:cubicBezTo>
                    <a:pt x="108" y="29"/>
                    <a:pt x="106" y="31"/>
                    <a:pt x="103" y="31"/>
                  </a:cubicBezTo>
                  <a:close/>
                  <a:moveTo>
                    <a:pt x="87" y="26"/>
                  </a:moveTo>
                  <a:cubicBezTo>
                    <a:pt x="90" y="25"/>
                    <a:pt x="95" y="25"/>
                    <a:pt x="96" y="22"/>
                  </a:cubicBezTo>
                  <a:cubicBezTo>
                    <a:pt x="95" y="25"/>
                    <a:pt x="97" y="29"/>
                    <a:pt x="97" y="32"/>
                  </a:cubicBezTo>
                  <a:cubicBezTo>
                    <a:pt x="93" y="31"/>
                    <a:pt x="90" y="29"/>
                    <a:pt x="87" y="26"/>
                  </a:cubicBezTo>
                  <a:close/>
                  <a:moveTo>
                    <a:pt x="85" y="21"/>
                  </a:moveTo>
                  <a:cubicBezTo>
                    <a:pt x="84" y="18"/>
                    <a:pt x="84" y="15"/>
                    <a:pt x="86" y="12"/>
                  </a:cubicBezTo>
                  <a:cubicBezTo>
                    <a:pt x="88" y="14"/>
                    <a:pt x="91" y="18"/>
                    <a:pt x="93" y="18"/>
                  </a:cubicBezTo>
                  <a:cubicBezTo>
                    <a:pt x="91" y="18"/>
                    <a:pt x="88" y="21"/>
                    <a:pt x="86" y="23"/>
                  </a:cubicBezTo>
                  <a:cubicBezTo>
                    <a:pt x="85" y="23"/>
                    <a:pt x="85" y="22"/>
                    <a:pt x="85" y="21"/>
                  </a:cubicBezTo>
                  <a:close/>
                  <a:moveTo>
                    <a:pt x="95" y="4"/>
                  </a:moveTo>
                  <a:cubicBezTo>
                    <a:pt x="96" y="4"/>
                    <a:pt x="96" y="3"/>
                    <a:pt x="97" y="3"/>
                  </a:cubicBezTo>
                  <a:cubicBezTo>
                    <a:pt x="97" y="7"/>
                    <a:pt x="95" y="11"/>
                    <a:pt x="96" y="13"/>
                  </a:cubicBezTo>
                  <a:cubicBezTo>
                    <a:pt x="95" y="11"/>
                    <a:pt x="90" y="10"/>
                    <a:pt x="87" y="9"/>
                  </a:cubicBezTo>
                  <a:cubicBezTo>
                    <a:pt x="89" y="6"/>
                    <a:pt x="92" y="5"/>
                    <a:pt x="95" y="4"/>
                  </a:cubicBezTo>
                  <a:close/>
                  <a:moveTo>
                    <a:pt x="110" y="9"/>
                  </a:moveTo>
                  <a:cubicBezTo>
                    <a:pt x="107" y="10"/>
                    <a:pt x="103" y="11"/>
                    <a:pt x="102" y="13"/>
                  </a:cubicBezTo>
                  <a:cubicBezTo>
                    <a:pt x="103" y="11"/>
                    <a:pt x="101" y="7"/>
                    <a:pt x="101" y="3"/>
                  </a:cubicBezTo>
                  <a:cubicBezTo>
                    <a:pt x="104" y="4"/>
                    <a:pt x="108" y="6"/>
                    <a:pt x="110" y="9"/>
                  </a:cubicBezTo>
                  <a:close/>
                  <a:moveTo>
                    <a:pt x="101" y="21"/>
                  </a:moveTo>
                  <a:cubicBezTo>
                    <a:pt x="101" y="21"/>
                    <a:pt x="101" y="22"/>
                    <a:pt x="102" y="22"/>
                  </a:cubicBezTo>
                  <a:cubicBezTo>
                    <a:pt x="101" y="22"/>
                    <a:pt x="101" y="22"/>
                    <a:pt x="101" y="21"/>
                  </a:cubicBezTo>
                  <a:cubicBezTo>
                    <a:pt x="100" y="23"/>
                    <a:pt x="98" y="23"/>
                    <a:pt x="97" y="21"/>
                  </a:cubicBezTo>
                  <a:cubicBezTo>
                    <a:pt x="97" y="22"/>
                    <a:pt x="96" y="22"/>
                    <a:pt x="96" y="22"/>
                  </a:cubicBezTo>
                  <a:cubicBezTo>
                    <a:pt x="96" y="22"/>
                    <a:pt x="97" y="21"/>
                    <a:pt x="97" y="21"/>
                  </a:cubicBezTo>
                  <a:cubicBezTo>
                    <a:pt x="95" y="21"/>
                    <a:pt x="94" y="19"/>
                    <a:pt x="95" y="18"/>
                  </a:cubicBezTo>
                  <a:cubicBezTo>
                    <a:pt x="94" y="18"/>
                    <a:pt x="94" y="18"/>
                    <a:pt x="94" y="18"/>
                  </a:cubicBezTo>
                  <a:cubicBezTo>
                    <a:pt x="94" y="18"/>
                    <a:pt x="94" y="17"/>
                    <a:pt x="95" y="17"/>
                  </a:cubicBezTo>
                  <a:cubicBezTo>
                    <a:pt x="94" y="16"/>
                    <a:pt x="95" y="14"/>
                    <a:pt x="97" y="14"/>
                  </a:cubicBezTo>
                  <a:cubicBezTo>
                    <a:pt x="97" y="14"/>
                    <a:pt x="96" y="13"/>
                    <a:pt x="96" y="13"/>
                  </a:cubicBezTo>
                  <a:cubicBezTo>
                    <a:pt x="96" y="13"/>
                    <a:pt x="97" y="14"/>
                    <a:pt x="97" y="14"/>
                  </a:cubicBezTo>
                  <a:cubicBezTo>
                    <a:pt x="98" y="13"/>
                    <a:pt x="100" y="13"/>
                    <a:pt x="101" y="14"/>
                  </a:cubicBezTo>
                  <a:cubicBezTo>
                    <a:pt x="101" y="14"/>
                    <a:pt x="101" y="13"/>
                    <a:pt x="102" y="13"/>
                  </a:cubicBezTo>
                  <a:cubicBezTo>
                    <a:pt x="101" y="13"/>
                    <a:pt x="101" y="14"/>
                    <a:pt x="101" y="14"/>
                  </a:cubicBezTo>
                  <a:cubicBezTo>
                    <a:pt x="103" y="14"/>
                    <a:pt x="104" y="16"/>
                    <a:pt x="103" y="17"/>
                  </a:cubicBezTo>
                  <a:cubicBezTo>
                    <a:pt x="103" y="17"/>
                    <a:pt x="104" y="18"/>
                    <a:pt x="104" y="18"/>
                  </a:cubicBezTo>
                  <a:cubicBezTo>
                    <a:pt x="104" y="18"/>
                    <a:pt x="103" y="18"/>
                    <a:pt x="103" y="18"/>
                  </a:cubicBezTo>
                  <a:cubicBezTo>
                    <a:pt x="104" y="19"/>
                    <a:pt x="103" y="21"/>
                    <a:pt x="101" y="21"/>
                  </a:cubicBezTo>
                  <a:close/>
                  <a:moveTo>
                    <a:pt x="112" y="23"/>
                  </a:moveTo>
                  <a:cubicBezTo>
                    <a:pt x="110" y="21"/>
                    <a:pt x="107" y="18"/>
                    <a:pt x="104" y="18"/>
                  </a:cubicBezTo>
                  <a:cubicBezTo>
                    <a:pt x="107" y="18"/>
                    <a:pt x="110" y="14"/>
                    <a:pt x="112" y="12"/>
                  </a:cubicBezTo>
                  <a:cubicBezTo>
                    <a:pt x="112" y="13"/>
                    <a:pt x="113" y="13"/>
                    <a:pt x="113" y="14"/>
                  </a:cubicBezTo>
                  <a:cubicBezTo>
                    <a:pt x="114" y="17"/>
                    <a:pt x="113" y="20"/>
                    <a:pt x="112" y="23"/>
                  </a:cubicBezTo>
                  <a:close/>
                  <a:moveTo>
                    <a:pt x="99" y="13"/>
                  </a:moveTo>
                  <a:cubicBezTo>
                    <a:pt x="97" y="13"/>
                    <a:pt x="95" y="15"/>
                    <a:pt x="95" y="18"/>
                  </a:cubicBezTo>
                  <a:cubicBezTo>
                    <a:pt x="95" y="20"/>
                    <a:pt x="97" y="22"/>
                    <a:pt x="99" y="22"/>
                  </a:cubicBezTo>
                  <a:cubicBezTo>
                    <a:pt x="101" y="22"/>
                    <a:pt x="103" y="20"/>
                    <a:pt x="103" y="18"/>
                  </a:cubicBezTo>
                  <a:cubicBezTo>
                    <a:pt x="103" y="15"/>
                    <a:pt x="101" y="13"/>
                    <a:pt x="99" y="13"/>
                  </a:cubicBezTo>
                  <a:close/>
                  <a:moveTo>
                    <a:pt x="99" y="20"/>
                  </a:moveTo>
                  <a:cubicBezTo>
                    <a:pt x="98" y="20"/>
                    <a:pt x="97" y="19"/>
                    <a:pt x="97" y="18"/>
                  </a:cubicBezTo>
                  <a:cubicBezTo>
                    <a:pt x="97" y="16"/>
                    <a:pt x="98" y="15"/>
                    <a:pt x="99" y="15"/>
                  </a:cubicBezTo>
                  <a:cubicBezTo>
                    <a:pt x="100" y="15"/>
                    <a:pt x="101" y="16"/>
                    <a:pt x="101" y="18"/>
                  </a:cubicBezTo>
                  <a:cubicBezTo>
                    <a:pt x="101" y="19"/>
                    <a:pt x="100" y="20"/>
                    <a:pt x="99" y="20"/>
                  </a:cubicBezTo>
                  <a:close/>
                </a:path>
              </a:pathLst>
            </a:custGeom>
            <a:solidFill>
              <a:schemeClr val="bg1"/>
            </a:solidFill>
            <a:ln w="9525">
              <a:noFill/>
              <a:round/>
            </a:ln>
          </p:spPr>
          <p:txBody>
            <a:bodyPr anchor="ctr"/>
            <a:lstStyle/>
            <a:p>
              <a:pPr algn="ctr"/>
              <a:endParaRPr/>
            </a:p>
          </p:txBody>
        </p:sp>
        <p:grpSp>
          <p:nvGrpSpPr>
            <p:cNvPr id="15" name="Group 89"/>
            <p:cNvGrpSpPr/>
            <p:nvPr/>
          </p:nvGrpSpPr>
          <p:grpSpPr>
            <a:xfrm>
              <a:off x="7506970" y="2120031"/>
              <a:ext cx="1233377" cy="304800"/>
              <a:chOff x="5257800" y="1733550"/>
              <a:chExt cx="925033" cy="228600"/>
            </a:xfrm>
          </p:grpSpPr>
          <p:cxnSp>
            <p:nvCxnSpPr>
              <p:cNvPr id="34" name="ïşḻïďê-Straight Connector 90"/>
              <p:cNvCxnSpPr/>
              <p:nvPr/>
            </p:nvCxnSpPr>
            <p:spPr>
              <a:xfrm flipV="1">
                <a:off x="5257800" y="1733550"/>
                <a:ext cx="304800" cy="228600"/>
              </a:xfrm>
              <a:prstGeom prst="line">
                <a:avLst/>
              </a:prstGeom>
              <a:ln>
                <a:solidFill>
                  <a:schemeClr val="accent5"/>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35" name="ïşḻïďê-Straight Connector 91"/>
              <p:cNvCxnSpPr/>
              <p:nvPr/>
            </p:nvCxnSpPr>
            <p:spPr>
              <a:xfrm>
                <a:off x="5573233" y="1733550"/>
                <a:ext cx="609600" cy="1588"/>
              </a:xfrm>
              <a:prstGeom prst="line">
                <a:avLst/>
              </a:prstGeom>
              <a:ln>
                <a:solidFill>
                  <a:schemeClr val="accent5"/>
                </a:solidFill>
                <a:prstDash val="sysDash"/>
                <a:tailEnd type="oval"/>
              </a:ln>
            </p:spPr>
            <p:style>
              <a:lnRef idx="1">
                <a:schemeClr val="accent1"/>
              </a:lnRef>
              <a:fillRef idx="0">
                <a:schemeClr val="accent1"/>
              </a:fillRef>
              <a:effectRef idx="0">
                <a:schemeClr val="accent1"/>
              </a:effectRef>
              <a:fontRef idx="minor">
                <a:schemeClr val="tx1"/>
              </a:fontRef>
            </p:style>
          </p:cxnSp>
        </p:grpSp>
        <p:grpSp>
          <p:nvGrpSpPr>
            <p:cNvPr id="16" name="Group 92"/>
            <p:cNvGrpSpPr/>
            <p:nvPr/>
          </p:nvGrpSpPr>
          <p:grpSpPr>
            <a:xfrm>
              <a:off x="7506969" y="4886123"/>
              <a:ext cx="1219200" cy="306917"/>
              <a:chOff x="5181600" y="3638550"/>
              <a:chExt cx="914400" cy="230188"/>
            </a:xfrm>
          </p:grpSpPr>
          <p:cxnSp>
            <p:nvCxnSpPr>
              <p:cNvPr id="32" name="ïşḻïďê-Straight Connector 93"/>
              <p:cNvCxnSpPr/>
              <p:nvPr/>
            </p:nvCxnSpPr>
            <p:spPr>
              <a:xfrm flipH="1" rot="16200000">
                <a:off x="5181600" y="3638550"/>
                <a:ext cx="228600" cy="228600"/>
              </a:xfrm>
              <a:prstGeom prst="line">
                <a:avLst/>
              </a:prstGeom>
              <a:ln>
                <a:solidFill>
                  <a:schemeClr val="accent5"/>
                </a:solidFill>
                <a:prstDash val="sysDash"/>
              </a:ln>
            </p:spPr>
            <p:style>
              <a:lnRef idx="1">
                <a:schemeClr val="accent1"/>
              </a:lnRef>
              <a:fillRef idx="0">
                <a:schemeClr val="accent1"/>
              </a:fillRef>
              <a:effectRef idx="0">
                <a:schemeClr val="accent1"/>
              </a:effectRef>
              <a:fontRef idx="minor">
                <a:schemeClr val="tx1"/>
              </a:fontRef>
            </p:style>
          </p:cxnSp>
          <p:cxnSp>
            <p:nvCxnSpPr>
              <p:cNvPr id="33" name="ïşḻïďê-Straight Connector 94"/>
              <p:cNvCxnSpPr/>
              <p:nvPr/>
            </p:nvCxnSpPr>
            <p:spPr>
              <a:xfrm>
                <a:off x="5410200" y="3867150"/>
                <a:ext cx="685800" cy="1588"/>
              </a:xfrm>
              <a:prstGeom prst="line">
                <a:avLst/>
              </a:prstGeom>
              <a:ln>
                <a:solidFill>
                  <a:schemeClr val="accent5"/>
                </a:solidFill>
                <a:prstDash val="sysDash"/>
                <a:tailEnd type="oval"/>
              </a:ln>
            </p:spPr>
            <p:style>
              <a:lnRef idx="1">
                <a:schemeClr val="accent1"/>
              </a:lnRef>
              <a:fillRef idx="0">
                <a:schemeClr val="accent1"/>
              </a:fillRef>
              <a:effectRef idx="0">
                <a:schemeClr val="accent1"/>
              </a:effectRef>
              <a:fontRef idx="minor">
                <a:schemeClr val="tx1"/>
              </a:fontRef>
            </p:style>
          </p:cxnSp>
        </p:grpSp>
        <p:grpSp>
          <p:nvGrpSpPr>
            <p:cNvPr id="17" name="Group 109"/>
            <p:cNvGrpSpPr/>
            <p:nvPr/>
          </p:nvGrpSpPr>
          <p:grpSpPr>
            <a:xfrm>
              <a:off x="3504025" y="2192425"/>
              <a:ext cx="1355861" cy="309955"/>
              <a:chOff x="3408325" y="2192425"/>
              <a:chExt cx="1355861" cy="309955"/>
            </a:xfrm>
          </p:grpSpPr>
          <p:cxnSp>
            <p:nvCxnSpPr>
              <p:cNvPr id="30" name="ïşḻïďê-Straight Connector 97"/>
              <p:cNvCxnSpPr/>
              <p:nvPr/>
            </p:nvCxnSpPr>
            <p:spPr>
              <a:xfrm flipH="1" rot="5400000">
                <a:off x="4459386" y="2197580"/>
                <a:ext cx="304800" cy="304800"/>
              </a:xfrm>
              <a:prstGeom prst="line">
                <a:avLst/>
              </a:prstGeom>
              <a:ln>
                <a:solidFill>
                  <a:schemeClr val="accent5"/>
                </a:solidFill>
                <a:prstDash val="sysDash"/>
              </a:ln>
            </p:spPr>
            <p:style>
              <a:lnRef idx="1">
                <a:schemeClr val="accent1"/>
              </a:lnRef>
              <a:fillRef idx="0">
                <a:schemeClr val="accent1"/>
              </a:fillRef>
              <a:effectRef idx="0">
                <a:schemeClr val="accent1"/>
              </a:effectRef>
              <a:fontRef idx="minor">
                <a:schemeClr val="tx1"/>
              </a:fontRef>
            </p:style>
          </p:cxnSp>
          <p:cxnSp>
            <p:nvCxnSpPr>
              <p:cNvPr id="31" name="ïşḻïďê-Straight Connector 98"/>
              <p:cNvCxnSpPr/>
              <p:nvPr/>
            </p:nvCxnSpPr>
            <p:spPr>
              <a:xfrm flipH="1">
                <a:off x="3408325" y="2192425"/>
                <a:ext cx="1056544" cy="4190"/>
              </a:xfrm>
              <a:prstGeom prst="line">
                <a:avLst/>
              </a:prstGeom>
              <a:ln>
                <a:solidFill>
                  <a:schemeClr val="accent5"/>
                </a:solidFill>
                <a:prstDash val="sysDash"/>
                <a:tailEnd type="oval"/>
              </a:ln>
            </p:spPr>
            <p:style>
              <a:lnRef idx="1">
                <a:schemeClr val="accent1"/>
              </a:lnRef>
              <a:fillRef idx="0">
                <a:schemeClr val="accent1"/>
              </a:fillRef>
              <a:effectRef idx="0">
                <a:schemeClr val="accent1"/>
              </a:effectRef>
              <a:fontRef idx="minor">
                <a:schemeClr val="tx1"/>
              </a:fontRef>
            </p:style>
          </p:cxnSp>
        </p:grpSp>
        <p:grpSp>
          <p:nvGrpSpPr>
            <p:cNvPr id="18" name="Group 110"/>
            <p:cNvGrpSpPr/>
            <p:nvPr/>
          </p:nvGrpSpPr>
          <p:grpSpPr>
            <a:xfrm>
              <a:off x="3504025" y="4890939"/>
              <a:ext cx="1564545" cy="325768"/>
              <a:chOff x="3408325" y="4890939"/>
              <a:chExt cx="1564545" cy="325768"/>
            </a:xfrm>
          </p:grpSpPr>
          <p:cxnSp>
            <p:nvCxnSpPr>
              <p:cNvPr id="28" name="ïşḻïďê-Straight Connector 101"/>
              <p:cNvCxnSpPr/>
              <p:nvPr/>
            </p:nvCxnSpPr>
            <p:spPr>
              <a:xfrm flipV="1" rot="10800000">
                <a:off x="4566470" y="4890939"/>
                <a:ext cx="406400" cy="304800"/>
              </a:xfrm>
              <a:prstGeom prst="line">
                <a:avLst/>
              </a:prstGeom>
              <a:ln>
                <a:solidFill>
                  <a:schemeClr val="accent5"/>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29" name="ïşḻïďê-Straight Connector 102"/>
              <p:cNvCxnSpPr/>
              <p:nvPr/>
            </p:nvCxnSpPr>
            <p:spPr>
              <a:xfrm flipH="1">
                <a:off x="3408325" y="5195740"/>
                <a:ext cx="1143968" cy="20967"/>
              </a:xfrm>
              <a:prstGeom prst="line">
                <a:avLst/>
              </a:prstGeom>
              <a:ln>
                <a:solidFill>
                  <a:schemeClr val="accent5"/>
                </a:solidFill>
                <a:prstDash val="sysDash"/>
                <a:tailEnd type="oval"/>
              </a:ln>
            </p:spPr>
            <p:style>
              <a:lnRef idx="1">
                <a:schemeClr val="accent1"/>
              </a:lnRef>
              <a:fillRef idx="0">
                <a:schemeClr val="accent1"/>
              </a:fillRef>
              <a:effectRef idx="0">
                <a:schemeClr val="accent1"/>
              </a:effectRef>
              <a:fontRef idx="minor">
                <a:schemeClr val="tx1"/>
              </a:fontRef>
            </p:style>
          </p:cxnSp>
        </p:grpSp>
        <p:sp>
          <p:nvSpPr>
            <p:cNvPr id="19" name="ïşḻïďê-Freeform: Shape 104"/>
            <p:cNvSpPr/>
            <p:nvPr/>
          </p:nvSpPr>
          <p:spPr bwMode="auto">
            <a:xfrm>
              <a:off x="6651019" y="4057208"/>
              <a:ext cx="367124" cy="475826"/>
            </a:xfrm>
            <a:custGeom>
              <a:cxnLst>
                <a:cxn ang="0">
                  <a:pos x="96" y="84"/>
                </a:cxn>
                <a:cxn ang="0">
                  <a:pos x="80" y="109"/>
                </a:cxn>
                <a:cxn ang="0">
                  <a:pos x="78" y="123"/>
                </a:cxn>
                <a:cxn ang="0">
                  <a:pos x="51" y="95"/>
                </a:cxn>
                <a:cxn ang="0">
                  <a:pos x="70" y="70"/>
                </a:cxn>
                <a:cxn ang="0">
                  <a:pos x="67" y="89"/>
                </a:cxn>
                <a:cxn ang="0">
                  <a:pos x="83" y="77"/>
                </a:cxn>
                <a:cxn ang="0">
                  <a:pos x="85" y="48"/>
                </a:cxn>
                <a:cxn ang="0">
                  <a:pos x="0" y="48"/>
                </a:cxn>
                <a:cxn ang="0">
                  <a:pos x="3" y="93"/>
                </a:cxn>
                <a:cxn ang="0">
                  <a:pos x="18" y="116"/>
                </a:cxn>
                <a:cxn ang="0">
                  <a:pos x="44" y="123"/>
                </a:cxn>
                <a:cxn ang="0">
                  <a:pos x="42" y="89"/>
                </a:cxn>
                <a:cxn ang="0">
                  <a:pos x="18" y="77"/>
                </a:cxn>
                <a:cxn ang="0">
                  <a:pos x="25" y="91"/>
                </a:cxn>
                <a:cxn ang="0">
                  <a:pos x="11" y="72"/>
                </a:cxn>
                <a:cxn ang="0">
                  <a:pos x="0" y="48"/>
                </a:cxn>
                <a:cxn ang="0">
                  <a:pos x="48" y="70"/>
                </a:cxn>
                <a:cxn ang="0">
                  <a:pos x="48" y="0"/>
                </a:cxn>
                <a:cxn ang="0">
                  <a:pos x="77" y="33"/>
                </a:cxn>
                <a:cxn ang="0">
                  <a:pos x="62" y="22"/>
                </a:cxn>
                <a:cxn ang="0">
                  <a:pos x="77" y="33"/>
                </a:cxn>
                <a:cxn ang="0">
                  <a:pos x="50" y="24"/>
                </a:cxn>
                <a:cxn ang="0">
                  <a:pos x="60" y="33"/>
                </a:cxn>
                <a:cxn ang="0">
                  <a:pos x="57" y="19"/>
                </a:cxn>
                <a:cxn ang="0">
                  <a:pos x="50" y="20"/>
                </a:cxn>
                <a:cxn ang="0">
                  <a:pos x="45" y="7"/>
                </a:cxn>
                <a:cxn ang="0">
                  <a:pos x="46" y="20"/>
                </a:cxn>
                <a:cxn ang="0">
                  <a:pos x="45" y="7"/>
                </a:cxn>
                <a:cxn ang="0">
                  <a:pos x="36" y="33"/>
                </a:cxn>
                <a:cxn ang="0">
                  <a:pos x="46" y="24"/>
                </a:cxn>
                <a:cxn ang="0">
                  <a:pos x="33" y="22"/>
                </a:cxn>
                <a:cxn ang="0">
                  <a:pos x="19" y="33"/>
                </a:cxn>
                <a:cxn ang="0">
                  <a:pos x="33" y="22"/>
                </a:cxn>
                <a:cxn ang="0">
                  <a:pos x="24" y="52"/>
                </a:cxn>
                <a:cxn ang="0">
                  <a:pos x="31" y="37"/>
                </a:cxn>
                <a:cxn ang="0">
                  <a:pos x="37" y="47"/>
                </a:cxn>
                <a:cxn ang="0">
                  <a:pos x="46" y="37"/>
                </a:cxn>
                <a:cxn ang="0">
                  <a:pos x="37" y="47"/>
                </a:cxn>
                <a:cxn ang="0">
                  <a:pos x="45" y="64"/>
                </a:cxn>
                <a:cxn ang="0">
                  <a:pos x="46" y="50"/>
                </a:cxn>
                <a:cxn ang="0">
                  <a:pos x="50" y="64"/>
                </a:cxn>
                <a:cxn ang="0">
                  <a:pos x="50" y="50"/>
                </a:cxn>
                <a:cxn ang="0">
                  <a:pos x="50" y="64"/>
                </a:cxn>
                <a:cxn ang="0">
                  <a:pos x="60" y="37"/>
                </a:cxn>
                <a:cxn ang="0">
                  <a:pos x="50" y="46"/>
                </a:cxn>
                <a:cxn ang="0">
                  <a:pos x="62" y="48"/>
                </a:cxn>
                <a:cxn ang="0">
                  <a:pos x="77" y="37"/>
                </a:cxn>
                <a:cxn ang="0">
                  <a:pos x="62" y="48"/>
                </a:cxn>
                <a:cxn ang="0">
                  <a:pos x="61" y="18"/>
                </a:cxn>
                <a:cxn ang="0">
                  <a:pos x="56" y="7"/>
                </a:cxn>
                <a:cxn ang="0">
                  <a:pos x="34" y="18"/>
                </a:cxn>
                <a:cxn ang="0">
                  <a:pos x="27" y="15"/>
                </a:cxn>
                <a:cxn ang="0">
                  <a:pos x="34" y="52"/>
                </a:cxn>
                <a:cxn ang="0">
                  <a:pos x="39" y="63"/>
                </a:cxn>
                <a:cxn ang="0">
                  <a:pos x="61" y="52"/>
                </a:cxn>
                <a:cxn ang="0">
                  <a:pos x="69" y="55"/>
                </a:cxn>
              </a:cxnLst>
              <a:rect b="b" l="0" r="r" t="0"/>
              <a:pathLst>
                <a:path h="123" w="96">
                  <a:moveTo>
                    <a:pt x="96" y="48"/>
                  </a:moveTo>
                  <a:cubicBezTo>
                    <a:pt x="96" y="57"/>
                    <a:pt x="96" y="82"/>
                    <a:pt x="96" y="84"/>
                  </a:cubicBezTo>
                  <a:cubicBezTo>
                    <a:pt x="96" y="88"/>
                    <a:pt x="94" y="91"/>
                    <a:pt x="92" y="93"/>
                  </a:cubicBezTo>
                  <a:cubicBezTo>
                    <a:pt x="91" y="95"/>
                    <a:pt x="82" y="107"/>
                    <a:pt x="80" y="109"/>
                  </a:cubicBezTo>
                  <a:cubicBezTo>
                    <a:pt x="78" y="111"/>
                    <a:pt x="78" y="113"/>
                    <a:pt x="78" y="116"/>
                  </a:cubicBezTo>
                  <a:cubicBezTo>
                    <a:pt x="78" y="118"/>
                    <a:pt x="78" y="123"/>
                    <a:pt x="78" y="123"/>
                  </a:cubicBezTo>
                  <a:cubicBezTo>
                    <a:pt x="51" y="123"/>
                    <a:pt x="51" y="123"/>
                    <a:pt x="51" y="123"/>
                  </a:cubicBezTo>
                  <a:cubicBezTo>
                    <a:pt x="51" y="123"/>
                    <a:pt x="51" y="98"/>
                    <a:pt x="51" y="95"/>
                  </a:cubicBezTo>
                  <a:cubicBezTo>
                    <a:pt x="51" y="93"/>
                    <a:pt x="52" y="91"/>
                    <a:pt x="53" y="89"/>
                  </a:cubicBezTo>
                  <a:cubicBezTo>
                    <a:pt x="57" y="84"/>
                    <a:pt x="67" y="73"/>
                    <a:pt x="70" y="70"/>
                  </a:cubicBezTo>
                  <a:cubicBezTo>
                    <a:pt x="75" y="65"/>
                    <a:pt x="82" y="71"/>
                    <a:pt x="78" y="77"/>
                  </a:cubicBezTo>
                  <a:cubicBezTo>
                    <a:pt x="76" y="79"/>
                    <a:pt x="69" y="87"/>
                    <a:pt x="67" y="89"/>
                  </a:cubicBezTo>
                  <a:cubicBezTo>
                    <a:pt x="65" y="91"/>
                    <a:pt x="68" y="93"/>
                    <a:pt x="70" y="91"/>
                  </a:cubicBezTo>
                  <a:cubicBezTo>
                    <a:pt x="72" y="89"/>
                    <a:pt x="81" y="79"/>
                    <a:pt x="83" y="77"/>
                  </a:cubicBezTo>
                  <a:cubicBezTo>
                    <a:pt x="84" y="76"/>
                    <a:pt x="85" y="74"/>
                    <a:pt x="85" y="72"/>
                  </a:cubicBezTo>
                  <a:cubicBezTo>
                    <a:pt x="85" y="70"/>
                    <a:pt x="85" y="55"/>
                    <a:pt x="85" y="48"/>
                  </a:cubicBezTo>
                  <a:cubicBezTo>
                    <a:pt x="85" y="39"/>
                    <a:pt x="96" y="39"/>
                    <a:pt x="96" y="48"/>
                  </a:cubicBezTo>
                  <a:close/>
                  <a:moveTo>
                    <a:pt x="0" y="48"/>
                  </a:moveTo>
                  <a:cubicBezTo>
                    <a:pt x="0" y="57"/>
                    <a:pt x="0" y="82"/>
                    <a:pt x="0" y="84"/>
                  </a:cubicBezTo>
                  <a:cubicBezTo>
                    <a:pt x="0" y="88"/>
                    <a:pt x="1" y="91"/>
                    <a:pt x="3" y="93"/>
                  </a:cubicBezTo>
                  <a:cubicBezTo>
                    <a:pt x="5" y="95"/>
                    <a:pt x="14" y="107"/>
                    <a:pt x="16" y="109"/>
                  </a:cubicBezTo>
                  <a:cubicBezTo>
                    <a:pt x="17" y="111"/>
                    <a:pt x="18" y="113"/>
                    <a:pt x="18" y="116"/>
                  </a:cubicBezTo>
                  <a:cubicBezTo>
                    <a:pt x="18" y="118"/>
                    <a:pt x="18" y="123"/>
                    <a:pt x="18" y="123"/>
                  </a:cubicBezTo>
                  <a:cubicBezTo>
                    <a:pt x="44" y="123"/>
                    <a:pt x="44" y="123"/>
                    <a:pt x="44" y="123"/>
                  </a:cubicBezTo>
                  <a:cubicBezTo>
                    <a:pt x="44" y="123"/>
                    <a:pt x="44" y="98"/>
                    <a:pt x="44" y="95"/>
                  </a:cubicBezTo>
                  <a:cubicBezTo>
                    <a:pt x="44" y="93"/>
                    <a:pt x="43" y="91"/>
                    <a:pt x="42" y="89"/>
                  </a:cubicBezTo>
                  <a:cubicBezTo>
                    <a:pt x="38" y="84"/>
                    <a:pt x="29" y="73"/>
                    <a:pt x="26" y="70"/>
                  </a:cubicBezTo>
                  <a:cubicBezTo>
                    <a:pt x="21" y="65"/>
                    <a:pt x="13" y="71"/>
                    <a:pt x="18" y="77"/>
                  </a:cubicBezTo>
                  <a:cubicBezTo>
                    <a:pt x="20" y="79"/>
                    <a:pt x="27" y="87"/>
                    <a:pt x="28" y="89"/>
                  </a:cubicBezTo>
                  <a:cubicBezTo>
                    <a:pt x="30" y="91"/>
                    <a:pt x="28" y="93"/>
                    <a:pt x="25" y="91"/>
                  </a:cubicBezTo>
                  <a:cubicBezTo>
                    <a:pt x="24" y="89"/>
                    <a:pt x="14" y="79"/>
                    <a:pt x="13" y="77"/>
                  </a:cubicBezTo>
                  <a:cubicBezTo>
                    <a:pt x="12" y="76"/>
                    <a:pt x="11" y="74"/>
                    <a:pt x="11" y="72"/>
                  </a:cubicBezTo>
                  <a:cubicBezTo>
                    <a:pt x="11" y="70"/>
                    <a:pt x="11" y="55"/>
                    <a:pt x="11" y="48"/>
                  </a:cubicBezTo>
                  <a:cubicBezTo>
                    <a:pt x="11" y="39"/>
                    <a:pt x="0" y="39"/>
                    <a:pt x="0" y="48"/>
                  </a:cubicBezTo>
                  <a:close/>
                  <a:moveTo>
                    <a:pt x="83" y="35"/>
                  </a:moveTo>
                  <a:cubicBezTo>
                    <a:pt x="83" y="54"/>
                    <a:pt x="67" y="70"/>
                    <a:pt x="48" y="70"/>
                  </a:cubicBezTo>
                  <a:cubicBezTo>
                    <a:pt x="29" y="70"/>
                    <a:pt x="13" y="54"/>
                    <a:pt x="13" y="35"/>
                  </a:cubicBezTo>
                  <a:cubicBezTo>
                    <a:pt x="13" y="16"/>
                    <a:pt x="29" y="0"/>
                    <a:pt x="48" y="0"/>
                  </a:cubicBezTo>
                  <a:cubicBezTo>
                    <a:pt x="67" y="0"/>
                    <a:pt x="83" y="16"/>
                    <a:pt x="83" y="35"/>
                  </a:cubicBezTo>
                  <a:close/>
                  <a:moveTo>
                    <a:pt x="77" y="33"/>
                  </a:moveTo>
                  <a:cubicBezTo>
                    <a:pt x="76" y="28"/>
                    <a:pt x="74" y="23"/>
                    <a:pt x="72" y="19"/>
                  </a:cubicBezTo>
                  <a:cubicBezTo>
                    <a:pt x="69" y="20"/>
                    <a:pt x="66" y="21"/>
                    <a:pt x="62" y="22"/>
                  </a:cubicBezTo>
                  <a:cubicBezTo>
                    <a:pt x="63" y="26"/>
                    <a:pt x="64" y="29"/>
                    <a:pt x="64" y="33"/>
                  </a:cubicBezTo>
                  <a:lnTo>
                    <a:pt x="77" y="33"/>
                  </a:lnTo>
                  <a:close/>
                  <a:moveTo>
                    <a:pt x="58" y="23"/>
                  </a:moveTo>
                  <a:cubicBezTo>
                    <a:pt x="56" y="24"/>
                    <a:pt x="53" y="24"/>
                    <a:pt x="50" y="24"/>
                  </a:cubicBezTo>
                  <a:cubicBezTo>
                    <a:pt x="50" y="33"/>
                    <a:pt x="50" y="33"/>
                    <a:pt x="50" y="33"/>
                  </a:cubicBezTo>
                  <a:cubicBezTo>
                    <a:pt x="60" y="33"/>
                    <a:pt x="60" y="33"/>
                    <a:pt x="60" y="33"/>
                  </a:cubicBezTo>
                  <a:cubicBezTo>
                    <a:pt x="60" y="30"/>
                    <a:pt x="59" y="26"/>
                    <a:pt x="58" y="23"/>
                  </a:cubicBezTo>
                  <a:close/>
                  <a:moveTo>
                    <a:pt x="57" y="19"/>
                  </a:moveTo>
                  <a:cubicBezTo>
                    <a:pt x="55" y="14"/>
                    <a:pt x="53" y="10"/>
                    <a:pt x="50" y="6"/>
                  </a:cubicBezTo>
                  <a:cubicBezTo>
                    <a:pt x="50" y="20"/>
                    <a:pt x="50" y="20"/>
                    <a:pt x="50" y="20"/>
                  </a:cubicBezTo>
                  <a:cubicBezTo>
                    <a:pt x="52" y="20"/>
                    <a:pt x="55" y="20"/>
                    <a:pt x="57" y="19"/>
                  </a:cubicBezTo>
                  <a:close/>
                  <a:moveTo>
                    <a:pt x="45" y="7"/>
                  </a:moveTo>
                  <a:cubicBezTo>
                    <a:pt x="42" y="11"/>
                    <a:pt x="40" y="15"/>
                    <a:pt x="38" y="19"/>
                  </a:cubicBezTo>
                  <a:cubicBezTo>
                    <a:pt x="41" y="19"/>
                    <a:pt x="43" y="20"/>
                    <a:pt x="46" y="20"/>
                  </a:cubicBezTo>
                  <a:cubicBezTo>
                    <a:pt x="46" y="6"/>
                    <a:pt x="46" y="6"/>
                    <a:pt x="46" y="6"/>
                  </a:cubicBezTo>
                  <a:cubicBezTo>
                    <a:pt x="45" y="7"/>
                    <a:pt x="45" y="7"/>
                    <a:pt x="45" y="7"/>
                  </a:cubicBezTo>
                  <a:close/>
                  <a:moveTo>
                    <a:pt x="37" y="23"/>
                  </a:moveTo>
                  <a:cubicBezTo>
                    <a:pt x="36" y="26"/>
                    <a:pt x="36" y="29"/>
                    <a:pt x="36" y="33"/>
                  </a:cubicBezTo>
                  <a:cubicBezTo>
                    <a:pt x="46" y="33"/>
                    <a:pt x="46" y="33"/>
                    <a:pt x="46" y="33"/>
                  </a:cubicBezTo>
                  <a:cubicBezTo>
                    <a:pt x="46" y="24"/>
                    <a:pt x="46" y="24"/>
                    <a:pt x="46" y="24"/>
                  </a:cubicBezTo>
                  <a:cubicBezTo>
                    <a:pt x="43" y="24"/>
                    <a:pt x="40" y="24"/>
                    <a:pt x="37" y="23"/>
                  </a:cubicBezTo>
                  <a:close/>
                  <a:moveTo>
                    <a:pt x="33" y="22"/>
                  </a:moveTo>
                  <a:cubicBezTo>
                    <a:pt x="30" y="21"/>
                    <a:pt x="27" y="20"/>
                    <a:pt x="24" y="18"/>
                  </a:cubicBezTo>
                  <a:cubicBezTo>
                    <a:pt x="21" y="22"/>
                    <a:pt x="19" y="27"/>
                    <a:pt x="19" y="33"/>
                  </a:cubicBezTo>
                  <a:cubicBezTo>
                    <a:pt x="31" y="33"/>
                    <a:pt x="31" y="33"/>
                    <a:pt x="31" y="33"/>
                  </a:cubicBezTo>
                  <a:cubicBezTo>
                    <a:pt x="32" y="29"/>
                    <a:pt x="32" y="25"/>
                    <a:pt x="33" y="22"/>
                  </a:cubicBezTo>
                  <a:close/>
                  <a:moveTo>
                    <a:pt x="19" y="37"/>
                  </a:moveTo>
                  <a:cubicBezTo>
                    <a:pt x="19" y="43"/>
                    <a:pt x="21" y="48"/>
                    <a:pt x="24" y="52"/>
                  </a:cubicBezTo>
                  <a:cubicBezTo>
                    <a:pt x="27" y="51"/>
                    <a:pt x="30" y="49"/>
                    <a:pt x="33" y="48"/>
                  </a:cubicBezTo>
                  <a:cubicBezTo>
                    <a:pt x="32" y="45"/>
                    <a:pt x="32" y="41"/>
                    <a:pt x="31" y="37"/>
                  </a:cubicBezTo>
                  <a:lnTo>
                    <a:pt x="19" y="37"/>
                  </a:lnTo>
                  <a:close/>
                  <a:moveTo>
                    <a:pt x="37" y="47"/>
                  </a:moveTo>
                  <a:cubicBezTo>
                    <a:pt x="40" y="47"/>
                    <a:pt x="43" y="46"/>
                    <a:pt x="46" y="46"/>
                  </a:cubicBezTo>
                  <a:cubicBezTo>
                    <a:pt x="46" y="37"/>
                    <a:pt x="46" y="37"/>
                    <a:pt x="46" y="37"/>
                  </a:cubicBezTo>
                  <a:cubicBezTo>
                    <a:pt x="36" y="37"/>
                    <a:pt x="36" y="37"/>
                    <a:pt x="36" y="37"/>
                  </a:cubicBezTo>
                  <a:cubicBezTo>
                    <a:pt x="36" y="41"/>
                    <a:pt x="36" y="44"/>
                    <a:pt x="37" y="47"/>
                  </a:cubicBezTo>
                  <a:close/>
                  <a:moveTo>
                    <a:pt x="38" y="51"/>
                  </a:moveTo>
                  <a:cubicBezTo>
                    <a:pt x="40" y="56"/>
                    <a:pt x="43" y="60"/>
                    <a:pt x="45" y="64"/>
                  </a:cubicBezTo>
                  <a:cubicBezTo>
                    <a:pt x="46" y="64"/>
                    <a:pt x="46" y="64"/>
                    <a:pt x="46" y="64"/>
                  </a:cubicBezTo>
                  <a:cubicBezTo>
                    <a:pt x="46" y="50"/>
                    <a:pt x="46" y="50"/>
                    <a:pt x="46" y="50"/>
                  </a:cubicBezTo>
                  <a:cubicBezTo>
                    <a:pt x="43" y="51"/>
                    <a:pt x="41" y="51"/>
                    <a:pt x="38" y="51"/>
                  </a:cubicBezTo>
                  <a:close/>
                  <a:moveTo>
                    <a:pt x="50" y="64"/>
                  </a:moveTo>
                  <a:cubicBezTo>
                    <a:pt x="53" y="60"/>
                    <a:pt x="55" y="56"/>
                    <a:pt x="57" y="51"/>
                  </a:cubicBezTo>
                  <a:cubicBezTo>
                    <a:pt x="55" y="51"/>
                    <a:pt x="52" y="50"/>
                    <a:pt x="50" y="50"/>
                  </a:cubicBezTo>
                  <a:cubicBezTo>
                    <a:pt x="50" y="64"/>
                    <a:pt x="50" y="64"/>
                    <a:pt x="50" y="64"/>
                  </a:cubicBezTo>
                  <a:cubicBezTo>
                    <a:pt x="50" y="64"/>
                    <a:pt x="50" y="64"/>
                    <a:pt x="50" y="64"/>
                  </a:cubicBezTo>
                  <a:close/>
                  <a:moveTo>
                    <a:pt x="58" y="47"/>
                  </a:moveTo>
                  <a:cubicBezTo>
                    <a:pt x="59" y="44"/>
                    <a:pt x="60" y="41"/>
                    <a:pt x="60" y="37"/>
                  </a:cubicBezTo>
                  <a:cubicBezTo>
                    <a:pt x="50" y="37"/>
                    <a:pt x="50" y="37"/>
                    <a:pt x="50" y="37"/>
                  </a:cubicBezTo>
                  <a:cubicBezTo>
                    <a:pt x="50" y="46"/>
                    <a:pt x="50" y="46"/>
                    <a:pt x="50" y="46"/>
                  </a:cubicBezTo>
                  <a:cubicBezTo>
                    <a:pt x="53" y="46"/>
                    <a:pt x="56" y="47"/>
                    <a:pt x="58" y="47"/>
                  </a:cubicBezTo>
                  <a:close/>
                  <a:moveTo>
                    <a:pt x="62" y="48"/>
                  </a:moveTo>
                  <a:cubicBezTo>
                    <a:pt x="66" y="49"/>
                    <a:pt x="69" y="50"/>
                    <a:pt x="71" y="52"/>
                  </a:cubicBezTo>
                  <a:cubicBezTo>
                    <a:pt x="74" y="47"/>
                    <a:pt x="76" y="42"/>
                    <a:pt x="77" y="37"/>
                  </a:cubicBezTo>
                  <a:cubicBezTo>
                    <a:pt x="64" y="37"/>
                    <a:pt x="64" y="37"/>
                    <a:pt x="64" y="37"/>
                  </a:cubicBezTo>
                  <a:cubicBezTo>
                    <a:pt x="64" y="41"/>
                    <a:pt x="63" y="45"/>
                    <a:pt x="62" y="48"/>
                  </a:cubicBezTo>
                  <a:close/>
                  <a:moveTo>
                    <a:pt x="56" y="7"/>
                  </a:moveTo>
                  <a:cubicBezTo>
                    <a:pt x="58" y="11"/>
                    <a:pt x="60" y="14"/>
                    <a:pt x="61" y="18"/>
                  </a:cubicBezTo>
                  <a:cubicBezTo>
                    <a:pt x="64" y="17"/>
                    <a:pt x="66" y="16"/>
                    <a:pt x="69" y="15"/>
                  </a:cubicBezTo>
                  <a:cubicBezTo>
                    <a:pt x="65" y="12"/>
                    <a:pt x="61" y="9"/>
                    <a:pt x="56" y="7"/>
                  </a:cubicBezTo>
                  <a:close/>
                  <a:moveTo>
                    <a:pt x="27" y="15"/>
                  </a:moveTo>
                  <a:cubicBezTo>
                    <a:pt x="29" y="16"/>
                    <a:pt x="32" y="17"/>
                    <a:pt x="34" y="18"/>
                  </a:cubicBezTo>
                  <a:cubicBezTo>
                    <a:pt x="36" y="14"/>
                    <a:pt x="37" y="11"/>
                    <a:pt x="40" y="7"/>
                  </a:cubicBezTo>
                  <a:cubicBezTo>
                    <a:pt x="35" y="9"/>
                    <a:pt x="30" y="11"/>
                    <a:pt x="27" y="15"/>
                  </a:cubicBezTo>
                  <a:close/>
                  <a:moveTo>
                    <a:pt x="39" y="63"/>
                  </a:moveTo>
                  <a:cubicBezTo>
                    <a:pt x="37" y="60"/>
                    <a:pt x="36" y="56"/>
                    <a:pt x="34" y="52"/>
                  </a:cubicBezTo>
                  <a:cubicBezTo>
                    <a:pt x="32" y="53"/>
                    <a:pt x="29" y="54"/>
                    <a:pt x="27" y="55"/>
                  </a:cubicBezTo>
                  <a:cubicBezTo>
                    <a:pt x="31" y="59"/>
                    <a:pt x="35" y="61"/>
                    <a:pt x="39" y="63"/>
                  </a:cubicBezTo>
                  <a:close/>
                  <a:moveTo>
                    <a:pt x="69" y="55"/>
                  </a:moveTo>
                  <a:cubicBezTo>
                    <a:pt x="66" y="54"/>
                    <a:pt x="64" y="53"/>
                    <a:pt x="61" y="52"/>
                  </a:cubicBezTo>
                  <a:cubicBezTo>
                    <a:pt x="60" y="56"/>
                    <a:pt x="58" y="59"/>
                    <a:pt x="56" y="63"/>
                  </a:cubicBezTo>
                  <a:cubicBezTo>
                    <a:pt x="61" y="61"/>
                    <a:pt x="65" y="58"/>
                    <a:pt x="69" y="55"/>
                  </a:cubicBezTo>
                  <a:close/>
                </a:path>
              </a:pathLst>
            </a:custGeom>
            <a:solidFill>
              <a:schemeClr val="bg1"/>
            </a:solidFill>
            <a:ln w="9525">
              <a:noFill/>
              <a:round/>
            </a:ln>
          </p:spPr>
          <p:txBody>
            <a:bodyPr anchor="ctr"/>
            <a:lstStyle/>
            <a:p>
              <a:pPr algn="ctr"/>
              <a:endParaRPr/>
            </a:p>
          </p:txBody>
        </p:sp>
        <p:sp>
          <p:nvSpPr>
            <p:cNvPr id="20" name="ïşḻïďê-TextBox 74"/>
            <p:cNvSpPr txBox="1"/>
            <p:nvPr/>
          </p:nvSpPr>
          <p:spPr bwMode="auto">
            <a:xfrm>
              <a:off x="8726169" y="4890849"/>
              <a:ext cx="3028183" cy="309958"/>
            </a:xfrm>
            <a:prstGeom prst="rect">
              <a:avLst/>
            </a:prstGeom>
            <a:noFill/>
            <a:extLst/>
          </p:spPr>
          <p:txBody>
            <a:bodyPr anchor="ctr" anchorCtr="0" bIns="0" lIns="360000" rIns="0" tIns="0" wrap="none">
              <a:normAutofit/>
            </a:bodyPr>
            <a:lstStyle/>
            <a:p>
              <a:pPr algn="l" latinLnBrk="0"/>
              <a:r>
                <a:rPr altLang="en-US" lang="zh-CN" sz="2000">
                  <a:solidFill>
                    <a:schemeClr val="accent4"/>
                  </a:solidFill>
                  <a:effectLst/>
                </a:rPr>
                <a:t>标题文本预设</a:t>
              </a:r>
            </a:p>
          </p:txBody>
        </p:sp>
        <p:sp>
          <p:nvSpPr>
            <p:cNvPr id="21" name="ïşḻïďê-TextBox 75"/>
            <p:cNvSpPr txBox="1"/>
            <p:nvPr/>
          </p:nvSpPr>
          <p:spPr bwMode="auto">
            <a:xfrm>
              <a:off x="8726169" y="5282747"/>
              <a:ext cx="3028183" cy="556179"/>
            </a:xfrm>
            <a:prstGeom prst="rect">
              <a:avLst/>
            </a:prstGeom>
            <a:noFill/>
            <a:extLst/>
          </p:spPr>
          <p:txBody>
            <a:bodyPr anchor="ctr" anchorCtr="0" bIns="0" lIns="360000" rIns="0" tIns="0" wrap="square">
              <a:normAutofit/>
            </a:bodyPr>
            <a:lstStyle/>
            <a:p>
              <a:pPr>
                <a:lnSpc>
                  <a:spcPct val="120000"/>
                </a:lnSpc>
              </a:pPr>
              <a:r>
                <a:rPr altLang="en-US" lang="zh-CN" sz="1400">
                  <a:cs typeface="+mn-ea"/>
                  <a:sym typeface="+mn-lt"/>
                </a:rPr>
                <a:t>点击此处更换文本 ，点击此处更换文本 </a:t>
              </a:r>
            </a:p>
          </p:txBody>
        </p:sp>
        <p:sp>
          <p:nvSpPr>
            <p:cNvPr id="22" name="ïşḻïďê-TextBox 76"/>
            <p:cNvSpPr txBox="1"/>
            <p:nvPr/>
          </p:nvSpPr>
          <p:spPr bwMode="auto">
            <a:xfrm>
              <a:off x="8726169" y="1835553"/>
              <a:ext cx="3155269" cy="309958"/>
            </a:xfrm>
            <a:prstGeom prst="rect">
              <a:avLst/>
            </a:prstGeom>
            <a:noFill/>
            <a:extLst/>
          </p:spPr>
          <p:txBody>
            <a:bodyPr anchor="ctr" anchorCtr="0" bIns="0" lIns="360000" rIns="360000" tIns="0" wrap="none">
              <a:normAutofit/>
            </a:bodyPr>
            <a:lstStyle/>
            <a:p>
              <a:pPr algn="l" latinLnBrk="0"/>
              <a:r>
                <a:rPr altLang="en-US" lang="zh-CN" sz="2000">
                  <a:solidFill>
                    <a:schemeClr val="accent2">
                      <a:lumMod val="100000"/>
                    </a:schemeClr>
                  </a:solidFill>
                  <a:effectLst/>
                </a:rPr>
                <a:t>标题文本预设</a:t>
              </a:r>
            </a:p>
          </p:txBody>
        </p:sp>
        <p:sp>
          <p:nvSpPr>
            <p:cNvPr id="23" name="ïşḻïďê-TextBox 96"/>
            <p:cNvSpPr txBox="1"/>
            <p:nvPr/>
          </p:nvSpPr>
          <p:spPr bwMode="auto">
            <a:xfrm>
              <a:off x="8726169" y="2227451"/>
              <a:ext cx="3155269" cy="556179"/>
            </a:xfrm>
            <a:prstGeom prst="rect">
              <a:avLst/>
            </a:prstGeom>
            <a:noFill/>
            <a:extLst/>
          </p:spPr>
          <p:txBody>
            <a:bodyPr anchor="ctr" anchorCtr="0" bIns="0" lIns="360000" rIns="360000" tIns="0" wrap="square">
              <a:normAutofit/>
            </a:bodyPr>
            <a:lstStyle/>
            <a:p>
              <a:pPr>
                <a:lnSpc>
                  <a:spcPct val="120000"/>
                </a:lnSpc>
              </a:pPr>
              <a:r>
                <a:rPr altLang="en-US" lang="zh-CN" sz="1400">
                  <a:cs typeface="+mn-ea"/>
                  <a:sym typeface="+mn-lt"/>
                </a:rPr>
                <a:t>点击此处更换文本 ，点击此处更换文本 </a:t>
              </a:r>
            </a:p>
          </p:txBody>
        </p:sp>
        <p:sp>
          <p:nvSpPr>
            <p:cNvPr id="24" name="ïşḻïďê-TextBox 100"/>
            <p:cNvSpPr txBox="1"/>
            <p:nvPr/>
          </p:nvSpPr>
          <p:spPr bwMode="auto">
            <a:xfrm>
              <a:off x="336484" y="4880965"/>
              <a:ext cx="3153241" cy="309958"/>
            </a:xfrm>
            <a:prstGeom prst="rect">
              <a:avLst/>
            </a:prstGeom>
            <a:noFill/>
            <a:extLst/>
          </p:spPr>
          <p:txBody>
            <a:bodyPr anchor="ctr" anchorCtr="0" bIns="0" lIns="0" rIns="360000" tIns="0" wrap="none">
              <a:normAutofit/>
            </a:bodyPr>
            <a:lstStyle/>
            <a:p>
              <a:pPr algn="r" latinLnBrk="0"/>
              <a:r>
                <a:rPr altLang="en-US" lang="zh-CN" sz="2000">
                  <a:solidFill>
                    <a:schemeClr val="accent3"/>
                  </a:solidFill>
                  <a:effectLst/>
                </a:rPr>
                <a:t>标题文本预设</a:t>
              </a:r>
            </a:p>
          </p:txBody>
        </p:sp>
        <p:sp>
          <p:nvSpPr>
            <p:cNvPr id="25" name="ïşḻïďê-TextBox 105"/>
            <p:cNvSpPr txBox="1"/>
            <p:nvPr/>
          </p:nvSpPr>
          <p:spPr bwMode="auto">
            <a:xfrm>
              <a:off x="822960" y="5282363"/>
              <a:ext cx="2666765" cy="556179"/>
            </a:xfrm>
            <a:prstGeom prst="rect">
              <a:avLst/>
            </a:prstGeom>
            <a:noFill/>
            <a:extLst/>
          </p:spPr>
          <p:txBody>
            <a:bodyPr anchor="ctr" anchorCtr="0" bIns="0" lIns="0" rIns="360000" tIns="0" wrap="square">
              <a:normAutofit/>
            </a:bodyPr>
            <a:lstStyle/>
            <a:p>
              <a:pPr algn="r">
                <a:lnSpc>
                  <a:spcPct val="120000"/>
                </a:lnSpc>
              </a:pPr>
              <a:r>
                <a:rPr altLang="en-US" lang="zh-CN" sz="1400">
                  <a:cs typeface="+mn-ea"/>
                  <a:sym typeface="+mn-lt"/>
                </a:rPr>
                <a:t>点击此处更换文本 ，点击此处更换文本 </a:t>
              </a:r>
            </a:p>
          </p:txBody>
        </p:sp>
        <p:sp>
          <p:nvSpPr>
            <p:cNvPr id="26" name="ïşḻïďê-TextBox 106"/>
            <p:cNvSpPr txBox="1"/>
            <p:nvPr/>
          </p:nvSpPr>
          <p:spPr bwMode="auto">
            <a:xfrm>
              <a:off x="310563" y="1810073"/>
              <a:ext cx="3149012" cy="309958"/>
            </a:xfrm>
            <a:prstGeom prst="rect">
              <a:avLst/>
            </a:prstGeom>
            <a:noFill/>
            <a:extLst/>
          </p:spPr>
          <p:txBody>
            <a:bodyPr anchor="ctr" anchorCtr="0" bIns="0" lIns="0" rIns="360000" tIns="0" wrap="none">
              <a:normAutofit/>
            </a:bodyPr>
            <a:lstStyle/>
            <a:p>
              <a:pPr algn="r" latinLnBrk="0"/>
              <a:r>
                <a:rPr altLang="en-US" lang="zh-CN" sz="2000">
                  <a:solidFill>
                    <a:schemeClr val="accent1">
                      <a:lumMod val="100000"/>
                    </a:schemeClr>
                  </a:solidFill>
                  <a:effectLst/>
                </a:rPr>
                <a:t>标题文本预设</a:t>
              </a:r>
            </a:p>
          </p:txBody>
        </p:sp>
        <p:sp>
          <p:nvSpPr>
            <p:cNvPr id="27" name="ïşḻïďê-TextBox 107"/>
            <p:cNvSpPr txBox="1"/>
            <p:nvPr/>
          </p:nvSpPr>
          <p:spPr bwMode="auto">
            <a:xfrm>
              <a:off x="822960" y="2211471"/>
              <a:ext cx="2636614" cy="556179"/>
            </a:xfrm>
            <a:prstGeom prst="rect">
              <a:avLst/>
            </a:prstGeom>
            <a:noFill/>
            <a:extLst/>
          </p:spPr>
          <p:txBody>
            <a:bodyPr anchor="ctr" anchorCtr="0" bIns="0" lIns="0" rIns="360000" tIns="0" wrap="square">
              <a:normAutofit/>
            </a:bodyPr>
            <a:lstStyle/>
            <a:p>
              <a:pPr algn="r">
                <a:lnSpc>
                  <a:spcPct val="120000"/>
                </a:lnSpc>
              </a:pPr>
              <a:r>
                <a:rPr altLang="en-US" lang="zh-CN" sz="1400">
                  <a:cs typeface="+mn-ea"/>
                  <a:sym typeface="+mn-lt"/>
                </a:rPr>
                <a:t>点击此处更换文本 ，点击此处更换文本 </a:t>
              </a:r>
            </a:p>
          </p:txBody>
        </p:sp>
      </p:grpSp>
    </p:spTree>
    <p:custDataLst>
      <p:tags r:id="rId4"/>
    </p:custDataLst>
    <p:extLst>
      <p:ext uri="{BB962C8B-B14F-4D97-AF65-F5344CB8AC3E}">
        <p14:creationId val="2496988141"/>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16">
                                  <p:stCondLst>
                                    <p:cond delay="0"/>
                                  </p:stCondLst>
                                  <p:childTnLst>
                                    <p:set>
                                      <p:cBhvr>
                                        <p:cTn dur="1" fill="hold" id="6">
                                          <p:stCondLst>
                                            <p:cond delay="0"/>
                                          </p:stCondLst>
                                        </p:cTn>
                                        <p:tgtEl>
                                          <p:spTgt spid="7"/>
                                        </p:tgtEl>
                                        <p:attrNameLst>
                                          <p:attrName>style.visibility</p:attrName>
                                        </p:attrNameLst>
                                      </p:cBhvr>
                                      <p:to>
                                        <p:strVal val="visible"/>
                                      </p:to>
                                    </p:set>
                                    <p:animEffect filter="circle(in)" transition="in">
                                      <p:cBhvr>
                                        <p:cTn dur="20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合作与目标</a:t>
            </a:r>
          </a:p>
        </p:txBody>
      </p:sp>
      <p:grpSp>
        <p:nvGrpSpPr>
          <p:cNvPr id="7" name="14b1479d-4778-4ea6-b8a2-81693f71a757"/>
          <p:cNvGrpSpPr>
            <a:grpSpLocks noChangeAspect="1"/>
          </p:cNvGrpSpPr>
          <p:nvPr/>
        </p:nvGrpSpPr>
        <p:grpSpPr>
          <a:xfrm>
            <a:off x="1801391" y="1571647"/>
            <a:ext cx="8635062" cy="4755619"/>
            <a:chOff x="2004591" y="1246527"/>
            <a:chExt cx="8635062" cy="4755619"/>
          </a:xfrm>
        </p:grpSpPr>
        <p:sp>
          <p:nvSpPr>
            <p:cNvPr id="8" name="íślíḋè-Freeform: Shape 23"/>
            <p:cNvSpPr/>
            <p:nvPr/>
          </p:nvSpPr>
          <p:spPr>
            <a:xfrm rot="3600000">
              <a:off x="6582878" y="3862312"/>
              <a:ext cx="666171" cy="487764"/>
            </a:xfrm>
            <a:custGeom>
              <a:gdLst>
                <a:gd fmla="*/ 0 w 497989" name="connsiteX0"/>
                <a:gd fmla="*/ 72925 h 364623" name="connsiteY0"/>
                <a:gd fmla="*/ 315678 w 497989" name="connsiteX1"/>
                <a:gd fmla="*/ 72925 h 364623" name="connsiteY1"/>
                <a:gd fmla="*/ 315678 w 497989" name="connsiteX2"/>
                <a:gd fmla="*/ 0 h 364623" name="connsiteY2"/>
                <a:gd fmla="*/ 497989 w 497989" name="connsiteX3"/>
                <a:gd fmla="*/ 182312 h 364623" name="connsiteY3"/>
                <a:gd fmla="*/ 315678 w 497989" name="connsiteX4"/>
                <a:gd fmla="*/ 364623 h 364623" name="connsiteY4"/>
                <a:gd fmla="*/ 315678 w 497989" name="connsiteX5"/>
                <a:gd fmla="*/ 291698 h 364623" name="connsiteY5"/>
                <a:gd fmla="*/ 0 w 497989" name="connsiteX6"/>
                <a:gd fmla="*/ 291698 h 364623" name="connsiteY6"/>
                <a:gd fmla="*/ 0 w 497989" name="connsiteX7"/>
                <a:gd fmla="*/ 72925 h 364623"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364623" w="497988">
                  <a:moveTo>
                    <a:pt x="0" y="72925"/>
                  </a:moveTo>
                  <a:lnTo>
                    <a:pt x="315678" y="72925"/>
                  </a:lnTo>
                  <a:lnTo>
                    <a:pt x="315678" y="0"/>
                  </a:lnTo>
                  <a:lnTo>
                    <a:pt x="497989" y="182312"/>
                  </a:lnTo>
                  <a:lnTo>
                    <a:pt x="315678" y="364623"/>
                  </a:lnTo>
                  <a:lnTo>
                    <a:pt x="315678" y="291698"/>
                  </a:lnTo>
                  <a:lnTo>
                    <a:pt x="0" y="291698"/>
                  </a:lnTo>
                  <a:lnTo>
                    <a:pt x="0" y="72925"/>
                  </a:lnTo>
                  <a:close/>
                </a:path>
              </a:pathLst>
            </a:custGeom>
            <a:solidFill>
              <a:schemeClr val="accent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nchor="ctr"/>
            <a:lstStyle/>
            <a:p>
              <a:pPr algn="ctr"/>
              <a:endParaRPr/>
            </a:p>
          </p:txBody>
        </p:sp>
        <p:sp>
          <p:nvSpPr>
            <p:cNvPr id="9" name="íślíḋè-Freeform: Shape 25"/>
            <p:cNvSpPr/>
            <p:nvPr/>
          </p:nvSpPr>
          <p:spPr>
            <a:xfrm>
              <a:off x="5958074" y="5023772"/>
              <a:ext cx="666173" cy="487765"/>
            </a:xfrm>
            <a:custGeom>
              <a:gdLst>
                <a:gd fmla="*/ 0 w 497989" name="connsiteX0"/>
                <a:gd fmla="*/ 72925 h 364623" name="connsiteY0"/>
                <a:gd fmla="*/ 315678 w 497989" name="connsiteX1"/>
                <a:gd fmla="*/ 72925 h 364623" name="connsiteY1"/>
                <a:gd fmla="*/ 315678 w 497989" name="connsiteX2"/>
                <a:gd fmla="*/ 0 h 364623" name="connsiteY2"/>
                <a:gd fmla="*/ 497989 w 497989" name="connsiteX3"/>
                <a:gd fmla="*/ 182312 h 364623" name="connsiteY3"/>
                <a:gd fmla="*/ 315678 w 497989" name="connsiteX4"/>
                <a:gd fmla="*/ 364623 h 364623" name="connsiteY4"/>
                <a:gd fmla="*/ 315678 w 497989" name="connsiteX5"/>
                <a:gd fmla="*/ 291698 h 364623" name="connsiteY5"/>
                <a:gd fmla="*/ 0 w 497989" name="connsiteX6"/>
                <a:gd fmla="*/ 291698 h 364623" name="connsiteY6"/>
                <a:gd fmla="*/ 0 w 497989" name="connsiteX7"/>
                <a:gd fmla="*/ 72925 h 364623"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364623" w="497988">
                  <a:moveTo>
                    <a:pt x="497989" y="291698"/>
                  </a:moveTo>
                  <a:lnTo>
                    <a:pt x="182311" y="291698"/>
                  </a:lnTo>
                  <a:lnTo>
                    <a:pt x="182311" y="364623"/>
                  </a:lnTo>
                  <a:lnTo>
                    <a:pt x="0" y="182311"/>
                  </a:lnTo>
                  <a:lnTo>
                    <a:pt x="182311" y="0"/>
                  </a:lnTo>
                  <a:lnTo>
                    <a:pt x="182311" y="72925"/>
                  </a:lnTo>
                  <a:lnTo>
                    <a:pt x="497989" y="72925"/>
                  </a:lnTo>
                  <a:lnTo>
                    <a:pt x="497989" y="291698"/>
                  </a:lnTo>
                  <a:close/>
                </a:path>
              </a:pathLst>
            </a:custGeom>
            <a:solidFill>
              <a:schemeClr val="accent3"/>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nchor="ctr"/>
            <a:lstStyle/>
            <a:p>
              <a:pPr algn="ctr"/>
              <a:endParaRPr/>
            </a:p>
          </p:txBody>
        </p:sp>
        <p:sp>
          <p:nvSpPr>
            <p:cNvPr id="10" name="íślíḋè-Freeform: Shape 27"/>
            <p:cNvSpPr/>
            <p:nvPr/>
          </p:nvSpPr>
          <p:spPr>
            <a:xfrm rot="18000000">
              <a:off x="5264618" y="3901946"/>
              <a:ext cx="666171" cy="487764"/>
            </a:xfrm>
            <a:custGeom>
              <a:gdLst>
                <a:gd fmla="*/ 0 w 497989" name="connsiteX0"/>
                <a:gd fmla="*/ 72925 h 364623" name="connsiteY0"/>
                <a:gd fmla="*/ 315678 w 497989" name="connsiteX1"/>
                <a:gd fmla="*/ 72925 h 364623" name="connsiteY1"/>
                <a:gd fmla="*/ 315678 w 497989" name="connsiteX2"/>
                <a:gd fmla="*/ 0 h 364623" name="connsiteY2"/>
                <a:gd fmla="*/ 497989 w 497989" name="connsiteX3"/>
                <a:gd fmla="*/ 182312 h 364623" name="connsiteY3"/>
                <a:gd fmla="*/ 315678 w 497989" name="connsiteX4"/>
                <a:gd fmla="*/ 364623 h 364623" name="connsiteY4"/>
                <a:gd fmla="*/ 315678 w 497989" name="connsiteX5"/>
                <a:gd fmla="*/ 291698 h 364623" name="connsiteY5"/>
                <a:gd fmla="*/ 0 w 497989" name="connsiteX6"/>
                <a:gd fmla="*/ 291698 h 364623" name="connsiteY6"/>
                <a:gd fmla="*/ 0 w 497989" name="connsiteX7"/>
                <a:gd fmla="*/ 72925 h 364623"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364623" w="497988">
                  <a:moveTo>
                    <a:pt x="0" y="72925"/>
                  </a:moveTo>
                  <a:lnTo>
                    <a:pt x="315678" y="72925"/>
                  </a:lnTo>
                  <a:lnTo>
                    <a:pt x="315678" y="0"/>
                  </a:lnTo>
                  <a:lnTo>
                    <a:pt x="497989" y="182312"/>
                  </a:lnTo>
                  <a:lnTo>
                    <a:pt x="315678" y="364623"/>
                  </a:lnTo>
                  <a:lnTo>
                    <a:pt x="315678" y="291698"/>
                  </a:lnTo>
                  <a:lnTo>
                    <a:pt x="0" y="291698"/>
                  </a:lnTo>
                  <a:lnTo>
                    <a:pt x="0" y="72925"/>
                  </a:lnTo>
                  <a:close/>
                </a:path>
              </a:pathLst>
            </a:custGeom>
            <a:solidFill>
              <a:schemeClr val="accent1"/>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nchor="ctr"/>
            <a:lstStyle/>
            <a:p>
              <a:pPr algn="ctr"/>
              <a:endParaRPr/>
            </a:p>
          </p:txBody>
        </p:sp>
        <p:grpSp>
          <p:nvGrpSpPr>
            <p:cNvPr id="11" name="Group 6"/>
            <p:cNvGrpSpPr/>
            <p:nvPr/>
          </p:nvGrpSpPr>
          <p:grpSpPr>
            <a:xfrm>
              <a:off x="4394509" y="4712151"/>
              <a:ext cx="1111011" cy="1111011"/>
              <a:chOff x="4394509" y="4712151"/>
              <a:chExt cx="1111011" cy="1111011"/>
            </a:xfrm>
          </p:grpSpPr>
          <p:sp>
            <p:nvSpPr>
              <p:cNvPr id="38" name="íślíḋè-Freeform: Shape 26"/>
              <p:cNvSpPr/>
              <p:nvPr/>
            </p:nvSpPr>
            <p:spPr>
              <a:xfrm>
                <a:off x="4394509" y="4712151"/>
                <a:ext cx="1111011" cy="1111011"/>
              </a:xfrm>
              <a:custGeom>
                <a:gdLst>
                  <a:gd fmla="*/ 0 w 830525" name="connsiteX0"/>
                  <a:gd fmla="*/ 415263 h 830525" name="connsiteY0"/>
                  <a:gd fmla="*/ 415263 w 830525" name="connsiteX1"/>
                  <a:gd fmla="*/ 0 h 830525" name="connsiteY1"/>
                  <a:gd fmla="*/ 830526 w 830525" name="connsiteX2"/>
                  <a:gd fmla="*/ 415263 h 830525" name="connsiteY2"/>
                  <a:gd fmla="*/ 415263 w 830525" name="connsiteX3"/>
                  <a:gd fmla="*/ 830526 h 830525" name="connsiteY3"/>
                  <a:gd fmla="*/ 0 w 830525" name="connsiteX4"/>
                  <a:gd fmla="*/ 415263 h 83052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830524" w="830524">
                    <a:moveTo>
                      <a:pt x="0" y="415263"/>
                    </a:moveTo>
                    <a:cubicBezTo>
                      <a:pt x="0" y="185920"/>
                      <a:pt x="185920" y="0"/>
                      <a:pt x="415263" y="0"/>
                    </a:cubicBezTo>
                    <a:cubicBezTo>
                      <a:pt x="644606" y="0"/>
                      <a:pt x="830526" y="185920"/>
                      <a:pt x="830526" y="415263"/>
                    </a:cubicBezTo>
                    <a:cubicBezTo>
                      <a:pt x="830526" y="644606"/>
                      <a:pt x="644606" y="830526"/>
                      <a:pt x="415263" y="830526"/>
                    </a:cubicBezTo>
                    <a:cubicBezTo>
                      <a:pt x="185920" y="830526"/>
                      <a:pt x="0" y="644606"/>
                      <a:pt x="0" y="41526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p>
            </p:txBody>
          </p:sp>
          <p:sp>
            <p:nvSpPr>
              <p:cNvPr id="39" name="íślíḋè-Freeform: Shape 28"/>
              <p:cNvSpPr/>
              <p:nvPr/>
            </p:nvSpPr>
            <p:spPr bwMode="auto">
              <a:xfrm>
                <a:off x="4686975" y="5022929"/>
                <a:ext cx="526083" cy="489458"/>
              </a:xfrm>
              <a:custGeom>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b="b" l="0" r="r" t="0"/>
                <a:pathLst>
                  <a:path h="68" w="73">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ln>
            </p:spPr>
            <p:txBody>
              <a:bodyPr anchor="ctr"/>
              <a:lstStyle/>
              <a:p>
                <a:pPr algn="ctr"/>
                <a:endParaRPr/>
              </a:p>
            </p:txBody>
          </p:sp>
        </p:grpSp>
        <p:grpSp>
          <p:nvGrpSpPr>
            <p:cNvPr id="12" name="Group 3"/>
            <p:cNvGrpSpPr/>
            <p:nvPr/>
          </p:nvGrpSpPr>
          <p:grpSpPr>
            <a:xfrm>
              <a:off x="7031030" y="4712151"/>
              <a:ext cx="1111011" cy="1111011"/>
              <a:chOff x="7031030" y="4712151"/>
              <a:chExt cx="1111011" cy="1111011"/>
            </a:xfrm>
          </p:grpSpPr>
          <p:sp>
            <p:nvSpPr>
              <p:cNvPr id="33" name="íślíḋè-Freeform: Shape 24"/>
              <p:cNvSpPr/>
              <p:nvPr/>
            </p:nvSpPr>
            <p:spPr>
              <a:xfrm>
                <a:off x="7031030" y="4712151"/>
                <a:ext cx="1111011" cy="1111011"/>
              </a:xfrm>
              <a:custGeom>
                <a:gdLst>
                  <a:gd fmla="*/ 0 w 830525" name="connsiteX0"/>
                  <a:gd fmla="*/ 415263 h 830525" name="connsiteY0"/>
                  <a:gd fmla="*/ 415263 w 830525" name="connsiteX1"/>
                  <a:gd fmla="*/ 0 h 830525" name="connsiteY1"/>
                  <a:gd fmla="*/ 830526 w 830525" name="connsiteX2"/>
                  <a:gd fmla="*/ 415263 h 830525" name="connsiteY2"/>
                  <a:gd fmla="*/ 415263 w 830525" name="connsiteX3"/>
                  <a:gd fmla="*/ 830526 h 830525" name="connsiteY3"/>
                  <a:gd fmla="*/ 0 w 830525" name="connsiteX4"/>
                  <a:gd fmla="*/ 415263 h 83052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830524" w="830524">
                    <a:moveTo>
                      <a:pt x="0" y="415263"/>
                    </a:moveTo>
                    <a:cubicBezTo>
                      <a:pt x="0" y="185920"/>
                      <a:pt x="185920" y="0"/>
                      <a:pt x="415263" y="0"/>
                    </a:cubicBezTo>
                    <a:cubicBezTo>
                      <a:pt x="644606" y="0"/>
                      <a:pt x="830526" y="185920"/>
                      <a:pt x="830526" y="415263"/>
                    </a:cubicBezTo>
                    <a:cubicBezTo>
                      <a:pt x="830526" y="644606"/>
                      <a:pt x="644606" y="830526"/>
                      <a:pt x="415263" y="830526"/>
                    </a:cubicBezTo>
                    <a:cubicBezTo>
                      <a:pt x="185920" y="830526"/>
                      <a:pt x="0" y="644606"/>
                      <a:pt x="0" y="41526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p>
            </p:txBody>
          </p:sp>
          <p:grpSp>
            <p:nvGrpSpPr>
              <p:cNvPr id="34" name="Group 29"/>
              <p:cNvGrpSpPr/>
              <p:nvPr/>
            </p:nvGrpSpPr>
            <p:grpSpPr>
              <a:xfrm>
                <a:off x="7342385" y="4977969"/>
                <a:ext cx="488267" cy="579343"/>
                <a:chOff x="4394201" y="3717926"/>
                <a:chExt cx="306388" cy="363538"/>
              </a:xfrm>
              <a:solidFill>
                <a:schemeClr val="bg1"/>
              </a:solidFill>
            </p:grpSpPr>
            <p:sp>
              <p:nvSpPr>
                <p:cNvPr id="35" name="íślíḋè-Freeform: Shape 30"/>
                <p:cNvSpPr/>
                <p:nvPr/>
              </p:nvSpPr>
              <p:spPr bwMode="auto">
                <a:xfrm>
                  <a:off x="4500563" y="3883026"/>
                  <a:ext cx="88900" cy="90488"/>
                </a:xfrm>
                <a:custGeom>
                  <a:cxnLst>
                    <a:cxn ang="0">
                      <a:pos x="35" y="34"/>
                    </a:cxn>
                    <a:cxn ang="0">
                      <a:pos x="35" y="7"/>
                    </a:cxn>
                    <a:cxn ang="0">
                      <a:pos x="8" y="8"/>
                    </a:cxn>
                    <a:cxn ang="0">
                      <a:pos x="8" y="35"/>
                    </a:cxn>
                    <a:cxn ang="0">
                      <a:pos x="35" y="34"/>
                    </a:cxn>
                    <a:cxn ang="0">
                      <a:pos x="22" y="23"/>
                    </a:cxn>
                    <a:cxn ang="0">
                      <a:pos x="14" y="23"/>
                    </a:cxn>
                    <a:cxn ang="0">
                      <a:pos x="14" y="16"/>
                    </a:cxn>
                    <a:cxn ang="0">
                      <a:pos x="12" y="14"/>
                    </a:cxn>
                    <a:cxn ang="0">
                      <a:pos x="14" y="12"/>
                    </a:cxn>
                    <a:cxn ang="0">
                      <a:pos x="16" y="14"/>
                    </a:cxn>
                    <a:cxn ang="0">
                      <a:pos x="19" y="11"/>
                    </a:cxn>
                    <a:cxn ang="0">
                      <a:pos x="21" y="14"/>
                    </a:cxn>
                    <a:cxn ang="0">
                      <a:pos x="18" y="16"/>
                    </a:cxn>
                    <a:cxn ang="0">
                      <a:pos x="17" y="19"/>
                    </a:cxn>
                    <a:cxn ang="0">
                      <a:pos x="21" y="19"/>
                    </a:cxn>
                    <a:cxn ang="0">
                      <a:pos x="28" y="19"/>
                    </a:cxn>
                    <a:cxn ang="0">
                      <a:pos x="29" y="26"/>
                    </a:cxn>
                    <a:cxn ang="0">
                      <a:pos x="31" y="28"/>
                    </a:cxn>
                    <a:cxn ang="0">
                      <a:pos x="29" y="30"/>
                    </a:cxn>
                    <a:cxn ang="0">
                      <a:pos x="27" y="28"/>
                    </a:cxn>
                    <a:cxn ang="0">
                      <a:pos x="22" y="31"/>
                    </a:cxn>
                    <a:cxn ang="0">
                      <a:pos x="21" y="28"/>
                    </a:cxn>
                    <a:cxn ang="0">
                      <a:pos x="25" y="26"/>
                    </a:cxn>
                    <a:cxn ang="0">
                      <a:pos x="26" y="22"/>
                    </a:cxn>
                    <a:cxn ang="0">
                      <a:pos x="22" y="23"/>
                    </a:cxn>
                  </a:cxnLst>
                  <a:rect b="b" l="0" r="r" t="0"/>
                  <a:pathLst>
                    <a:path h="42" w="42">
                      <a:moveTo>
                        <a:pt x="35" y="34"/>
                      </a:moveTo>
                      <a:cubicBezTo>
                        <a:pt x="42" y="27"/>
                        <a:pt x="42" y="15"/>
                        <a:pt x="35" y="7"/>
                      </a:cubicBezTo>
                      <a:cubicBezTo>
                        <a:pt x="27" y="0"/>
                        <a:pt x="15" y="0"/>
                        <a:pt x="8" y="8"/>
                      </a:cubicBezTo>
                      <a:cubicBezTo>
                        <a:pt x="0" y="15"/>
                        <a:pt x="0" y="28"/>
                        <a:pt x="8" y="35"/>
                      </a:cubicBezTo>
                      <a:cubicBezTo>
                        <a:pt x="15" y="42"/>
                        <a:pt x="28" y="42"/>
                        <a:pt x="35" y="34"/>
                      </a:cubicBezTo>
                      <a:close/>
                      <a:moveTo>
                        <a:pt x="22" y="23"/>
                      </a:moveTo>
                      <a:cubicBezTo>
                        <a:pt x="19" y="24"/>
                        <a:pt x="16" y="25"/>
                        <a:pt x="14" y="23"/>
                      </a:cubicBezTo>
                      <a:cubicBezTo>
                        <a:pt x="12" y="21"/>
                        <a:pt x="12" y="18"/>
                        <a:pt x="14" y="16"/>
                      </a:cubicBezTo>
                      <a:cubicBezTo>
                        <a:pt x="12" y="14"/>
                        <a:pt x="12" y="14"/>
                        <a:pt x="12" y="14"/>
                      </a:cubicBezTo>
                      <a:cubicBezTo>
                        <a:pt x="14" y="12"/>
                        <a:pt x="14" y="12"/>
                        <a:pt x="14" y="12"/>
                      </a:cubicBezTo>
                      <a:cubicBezTo>
                        <a:pt x="16" y="14"/>
                        <a:pt x="16" y="14"/>
                        <a:pt x="16" y="14"/>
                      </a:cubicBezTo>
                      <a:cubicBezTo>
                        <a:pt x="17" y="12"/>
                        <a:pt x="18" y="12"/>
                        <a:pt x="19" y="11"/>
                      </a:cubicBezTo>
                      <a:cubicBezTo>
                        <a:pt x="21" y="14"/>
                        <a:pt x="21" y="14"/>
                        <a:pt x="21" y="14"/>
                      </a:cubicBezTo>
                      <a:cubicBezTo>
                        <a:pt x="20" y="14"/>
                        <a:pt x="19" y="15"/>
                        <a:pt x="18" y="16"/>
                      </a:cubicBezTo>
                      <a:cubicBezTo>
                        <a:pt x="16" y="18"/>
                        <a:pt x="16" y="19"/>
                        <a:pt x="17" y="19"/>
                      </a:cubicBezTo>
                      <a:cubicBezTo>
                        <a:pt x="18" y="20"/>
                        <a:pt x="19" y="20"/>
                        <a:pt x="21" y="19"/>
                      </a:cubicBezTo>
                      <a:cubicBezTo>
                        <a:pt x="24" y="17"/>
                        <a:pt x="26" y="17"/>
                        <a:pt x="28" y="19"/>
                      </a:cubicBezTo>
                      <a:cubicBezTo>
                        <a:pt x="30" y="21"/>
                        <a:pt x="30" y="24"/>
                        <a:pt x="29" y="26"/>
                      </a:cubicBezTo>
                      <a:cubicBezTo>
                        <a:pt x="31" y="28"/>
                        <a:pt x="31" y="28"/>
                        <a:pt x="31" y="28"/>
                      </a:cubicBezTo>
                      <a:cubicBezTo>
                        <a:pt x="29" y="30"/>
                        <a:pt x="29" y="30"/>
                        <a:pt x="29" y="30"/>
                      </a:cubicBezTo>
                      <a:cubicBezTo>
                        <a:pt x="27" y="28"/>
                        <a:pt x="27" y="28"/>
                        <a:pt x="27" y="28"/>
                      </a:cubicBezTo>
                      <a:cubicBezTo>
                        <a:pt x="25" y="30"/>
                        <a:pt x="24" y="31"/>
                        <a:pt x="22" y="31"/>
                      </a:cubicBezTo>
                      <a:cubicBezTo>
                        <a:pt x="21" y="28"/>
                        <a:pt x="21" y="28"/>
                        <a:pt x="21" y="28"/>
                      </a:cubicBezTo>
                      <a:cubicBezTo>
                        <a:pt x="22" y="28"/>
                        <a:pt x="24" y="27"/>
                        <a:pt x="25" y="26"/>
                      </a:cubicBezTo>
                      <a:cubicBezTo>
                        <a:pt x="26" y="24"/>
                        <a:pt x="26" y="23"/>
                        <a:pt x="26" y="22"/>
                      </a:cubicBezTo>
                      <a:cubicBezTo>
                        <a:pt x="25" y="22"/>
                        <a:pt x="24" y="22"/>
                        <a:pt x="22" y="23"/>
                      </a:cubicBezTo>
                      <a:close/>
                    </a:path>
                  </a:pathLst>
                </a:custGeom>
                <a:grpFill/>
                <a:ln w="9525">
                  <a:noFill/>
                  <a:round/>
                </a:ln>
              </p:spPr>
              <p:txBody>
                <a:bodyPr anchor="ctr"/>
                <a:lstStyle/>
                <a:p>
                  <a:pPr algn="ctr"/>
                  <a:endParaRPr/>
                </a:p>
              </p:txBody>
            </p:sp>
            <p:sp>
              <p:nvSpPr>
                <p:cNvPr id="36" name="íślíḋè-Freeform: Shape 31"/>
                <p:cNvSpPr/>
                <p:nvPr/>
              </p:nvSpPr>
              <p:spPr bwMode="auto">
                <a:xfrm>
                  <a:off x="4394201" y="3776664"/>
                  <a:ext cx="304800" cy="304800"/>
                </a:xfrm>
                <a:custGeom>
                  <a:cxnLst>
                    <a:cxn ang="0">
                      <a:pos x="55" y="143"/>
                    </a:cxn>
                    <a:cxn ang="0">
                      <a:pos x="143" y="53"/>
                    </a:cxn>
                    <a:cxn ang="0">
                      <a:pos x="88" y="0"/>
                    </a:cxn>
                    <a:cxn ang="0">
                      <a:pos x="0" y="90"/>
                    </a:cxn>
                    <a:cxn ang="0">
                      <a:pos x="55" y="143"/>
                    </a:cxn>
                    <a:cxn ang="0">
                      <a:pos x="88" y="17"/>
                    </a:cxn>
                    <a:cxn ang="0">
                      <a:pos x="126" y="53"/>
                    </a:cxn>
                    <a:cxn ang="0">
                      <a:pos x="97" y="83"/>
                    </a:cxn>
                    <a:cxn ang="0">
                      <a:pos x="91" y="51"/>
                    </a:cxn>
                    <a:cxn ang="0">
                      <a:pos x="61" y="46"/>
                    </a:cxn>
                    <a:cxn ang="0">
                      <a:pos x="88" y="17"/>
                    </a:cxn>
                    <a:cxn ang="0">
                      <a:pos x="88" y="54"/>
                    </a:cxn>
                    <a:cxn ang="0">
                      <a:pos x="88" y="88"/>
                    </a:cxn>
                    <a:cxn ang="0">
                      <a:pos x="55" y="89"/>
                    </a:cxn>
                    <a:cxn ang="0">
                      <a:pos x="55" y="55"/>
                    </a:cxn>
                    <a:cxn ang="0">
                      <a:pos x="88" y="54"/>
                    </a:cxn>
                    <a:cxn ang="0">
                      <a:pos x="18" y="90"/>
                    </a:cxn>
                    <a:cxn ang="0">
                      <a:pos x="45" y="62"/>
                    </a:cxn>
                    <a:cxn ang="0">
                      <a:pos x="51" y="92"/>
                    </a:cxn>
                    <a:cxn ang="0">
                      <a:pos x="83" y="97"/>
                    </a:cxn>
                    <a:cxn ang="0">
                      <a:pos x="55" y="126"/>
                    </a:cxn>
                    <a:cxn ang="0">
                      <a:pos x="18" y="90"/>
                    </a:cxn>
                  </a:cxnLst>
                  <a:rect b="b" l="0" r="r" t="0"/>
                  <a:pathLst>
                    <a:path h="143" w="143">
                      <a:moveTo>
                        <a:pt x="55" y="143"/>
                      </a:moveTo>
                      <a:cubicBezTo>
                        <a:pt x="143" y="53"/>
                        <a:pt x="143" y="53"/>
                        <a:pt x="143" y="53"/>
                      </a:cubicBezTo>
                      <a:cubicBezTo>
                        <a:pt x="88" y="0"/>
                        <a:pt x="88" y="0"/>
                        <a:pt x="88" y="0"/>
                      </a:cubicBezTo>
                      <a:cubicBezTo>
                        <a:pt x="0" y="90"/>
                        <a:pt x="0" y="90"/>
                        <a:pt x="0" y="90"/>
                      </a:cubicBezTo>
                      <a:lnTo>
                        <a:pt x="55" y="143"/>
                      </a:lnTo>
                      <a:close/>
                      <a:moveTo>
                        <a:pt x="88" y="17"/>
                      </a:moveTo>
                      <a:cubicBezTo>
                        <a:pt x="126" y="53"/>
                        <a:pt x="126" y="53"/>
                        <a:pt x="126" y="53"/>
                      </a:cubicBezTo>
                      <a:cubicBezTo>
                        <a:pt x="97" y="83"/>
                        <a:pt x="97" y="83"/>
                        <a:pt x="97" y="83"/>
                      </a:cubicBezTo>
                      <a:cubicBezTo>
                        <a:pt x="102" y="72"/>
                        <a:pt x="100" y="59"/>
                        <a:pt x="91" y="51"/>
                      </a:cubicBezTo>
                      <a:cubicBezTo>
                        <a:pt x="83" y="43"/>
                        <a:pt x="71" y="41"/>
                        <a:pt x="61" y="46"/>
                      </a:cubicBezTo>
                      <a:lnTo>
                        <a:pt x="88" y="17"/>
                      </a:lnTo>
                      <a:close/>
                      <a:moveTo>
                        <a:pt x="88" y="54"/>
                      </a:moveTo>
                      <a:cubicBezTo>
                        <a:pt x="97" y="63"/>
                        <a:pt x="97" y="78"/>
                        <a:pt x="88" y="88"/>
                      </a:cubicBezTo>
                      <a:cubicBezTo>
                        <a:pt x="79" y="97"/>
                        <a:pt x="64" y="98"/>
                        <a:pt x="55" y="89"/>
                      </a:cubicBezTo>
                      <a:cubicBezTo>
                        <a:pt x="45" y="80"/>
                        <a:pt x="45" y="65"/>
                        <a:pt x="55" y="55"/>
                      </a:cubicBezTo>
                      <a:cubicBezTo>
                        <a:pt x="64" y="46"/>
                        <a:pt x="79" y="45"/>
                        <a:pt x="88" y="54"/>
                      </a:cubicBezTo>
                      <a:close/>
                      <a:moveTo>
                        <a:pt x="18" y="90"/>
                      </a:moveTo>
                      <a:cubicBezTo>
                        <a:pt x="45" y="62"/>
                        <a:pt x="45" y="62"/>
                        <a:pt x="45" y="62"/>
                      </a:cubicBezTo>
                      <a:cubicBezTo>
                        <a:pt x="41" y="72"/>
                        <a:pt x="43" y="84"/>
                        <a:pt x="51" y="92"/>
                      </a:cubicBezTo>
                      <a:cubicBezTo>
                        <a:pt x="60" y="100"/>
                        <a:pt x="73" y="102"/>
                        <a:pt x="83" y="97"/>
                      </a:cubicBezTo>
                      <a:cubicBezTo>
                        <a:pt x="55" y="126"/>
                        <a:pt x="55" y="126"/>
                        <a:pt x="55" y="126"/>
                      </a:cubicBezTo>
                      <a:lnTo>
                        <a:pt x="18" y="90"/>
                      </a:lnTo>
                      <a:close/>
                    </a:path>
                  </a:pathLst>
                </a:custGeom>
                <a:grpFill/>
                <a:ln w="9525">
                  <a:noFill/>
                  <a:round/>
                </a:ln>
              </p:spPr>
              <p:txBody>
                <a:bodyPr anchor="ctr"/>
                <a:lstStyle/>
                <a:p>
                  <a:pPr algn="ctr"/>
                  <a:endParaRPr/>
                </a:p>
              </p:txBody>
            </p:sp>
            <p:sp>
              <p:nvSpPr>
                <p:cNvPr id="37" name="íślíḋè-Freeform: Shape 34"/>
                <p:cNvSpPr/>
                <p:nvPr/>
              </p:nvSpPr>
              <p:spPr bwMode="auto">
                <a:xfrm>
                  <a:off x="4397376" y="3717926"/>
                  <a:ext cx="303213" cy="209550"/>
                </a:xfrm>
                <a:custGeom>
                  <a:cxnLst>
                    <a:cxn ang="0">
                      <a:pos x="0" y="120"/>
                    </a:cxn>
                    <a:cxn ang="0">
                      <a:pos x="13" y="132"/>
                    </a:cxn>
                    <a:cxn ang="0">
                      <a:pos x="20" y="124"/>
                    </a:cxn>
                    <a:cxn ang="0">
                      <a:pos x="16" y="120"/>
                    </a:cxn>
                    <a:cxn ang="0">
                      <a:pos x="117" y="16"/>
                    </a:cxn>
                    <a:cxn ang="0">
                      <a:pos x="174" y="71"/>
                    </a:cxn>
                    <a:cxn ang="0">
                      <a:pos x="167" y="79"/>
                    </a:cxn>
                    <a:cxn ang="0">
                      <a:pos x="175" y="87"/>
                    </a:cxn>
                    <a:cxn ang="0">
                      <a:pos x="191" y="71"/>
                    </a:cxn>
                    <a:cxn ang="0">
                      <a:pos x="117" y="0"/>
                    </a:cxn>
                    <a:cxn ang="0">
                      <a:pos x="0" y="120"/>
                    </a:cxn>
                  </a:cxnLst>
                  <a:rect b="b" l="0" r="r" t="0"/>
                  <a:pathLst>
                    <a:path h="132" w="191">
                      <a:moveTo>
                        <a:pt x="0" y="120"/>
                      </a:moveTo>
                      <a:lnTo>
                        <a:pt x="13" y="132"/>
                      </a:lnTo>
                      <a:lnTo>
                        <a:pt x="20" y="124"/>
                      </a:lnTo>
                      <a:lnTo>
                        <a:pt x="16" y="120"/>
                      </a:lnTo>
                      <a:lnTo>
                        <a:pt x="117" y="16"/>
                      </a:lnTo>
                      <a:lnTo>
                        <a:pt x="174" y="71"/>
                      </a:lnTo>
                      <a:lnTo>
                        <a:pt x="167" y="79"/>
                      </a:lnTo>
                      <a:lnTo>
                        <a:pt x="175" y="87"/>
                      </a:lnTo>
                      <a:lnTo>
                        <a:pt x="191" y="71"/>
                      </a:lnTo>
                      <a:lnTo>
                        <a:pt x="117" y="0"/>
                      </a:lnTo>
                      <a:lnTo>
                        <a:pt x="0" y="120"/>
                      </a:lnTo>
                      <a:close/>
                    </a:path>
                  </a:pathLst>
                </a:custGeom>
                <a:grpFill/>
                <a:ln w="9525">
                  <a:noFill/>
                  <a:round/>
                </a:ln>
              </p:spPr>
              <p:txBody>
                <a:bodyPr anchor="ctr"/>
                <a:lstStyle/>
                <a:p>
                  <a:pPr algn="ctr"/>
                  <a:endParaRPr/>
                </a:p>
              </p:txBody>
            </p:sp>
          </p:grpSp>
        </p:grpSp>
        <p:grpSp>
          <p:nvGrpSpPr>
            <p:cNvPr id="13" name="Group 2"/>
            <p:cNvGrpSpPr/>
            <p:nvPr/>
          </p:nvGrpSpPr>
          <p:grpSpPr>
            <a:xfrm>
              <a:off x="5712769" y="2428857"/>
              <a:ext cx="1111011" cy="1111011"/>
              <a:chOff x="5712769" y="2428857"/>
              <a:chExt cx="1111011" cy="1111011"/>
            </a:xfrm>
          </p:grpSpPr>
          <p:sp>
            <p:nvSpPr>
              <p:cNvPr id="23" name="íślíḋè-Freeform: Shape 22"/>
              <p:cNvSpPr/>
              <p:nvPr/>
            </p:nvSpPr>
            <p:spPr>
              <a:xfrm>
                <a:off x="5712769" y="2428857"/>
                <a:ext cx="1111011" cy="1111011"/>
              </a:xfrm>
              <a:custGeom>
                <a:gdLst>
                  <a:gd fmla="*/ 0 w 830525" name="connsiteX0"/>
                  <a:gd fmla="*/ 415263 h 830525" name="connsiteY0"/>
                  <a:gd fmla="*/ 415263 w 830525" name="connsiteX1"/>
                  <a:gd fmla="*/ 0 h 830525" name="connsiteY1"/>
                  <a:gd fmla="*/ 830526 w 830525" name="connsiteX2"/>
                  <a:gd fmla="*/ 415263 h 830525" name="connsiteY2"/>
                  <a:gd fmla="*/ 415263 w 830525" name="connsiteX3"/>
                  <a:gd fmla="*/ 830526 h 830525" name="connsiteY3"/>
                  <a:gd fmla="*/ 0 w 830525" name="connsiteX4"/>
                  <a:gd fmla="*/ 415263 h 83052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830524" w="830524">
                    <a:moveTo>
                      <a:pt x="0" y="415263"/>
                    </a:moveTo>
                    <a:cubicBezTo>
                      <a:pt x="0" y="185920"/>
                      <a:pt x="185920" y="0"/>
                      <a:pt x="415263" y="0"/>
                    </a:cubicBezTo>
                    <a:cubicBezTo>
                      <a:pt x="644606" y="0"/>
                      <a:pt x="830526" y="185920"/>
                      <a:pt x="830526" y="415263"/>
                    </a:cubicBezTo>
                    <a:cubicBezTo>
                      <a:pt x="830526" y="644606"/>
                      <a:pt x="644606" y="830526"/>
                      <a:pt x="415263" y="830526"/>
                    </a:cubicBezTo>
                    <a:cubicBezTo>
                      <a:pt x="185920" y="830526"/>
                      <a:pt x="0" y="644606"/>
                      <a:pt x="0" y="41526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p>
            </p:txBody>
          </p:sp>
          <p:grpSp>
            <p:nvGrpSpPr>
              <p:cNvPr id="24" name="Group 37"/>
              <p:cNvGrpSpPr/>
              <p:nvPr/>
            </p:nvGrpSpPr>
            <p:grpSpPr>
              <a:xfrm>
                <a:off x="5988831" y="2716950"/>
                <a:ext cx="558773" cy="534793"/>
                <a:chOff x="3876675" y="1376363"/>
                <a:chExt cx="369888" cy="354012"/>
              </a:xfrm>
              <a:solidFill>
                <a:schemeClr val="bg1"/>
              </a:solidFill>
            </p:grpSpPr>
            <p:sp>
              <p:nvSpPr>
                <p:cNvPr id="25" name="íślíḋè-Freeform: Shape 47"/>
                <p:cNvSpPr/>
                <p:nvPr/>
              </p:nvSpPr>
              <p:spPr bwMode="auto">
                <a:xfrm>
                  <a:off x="4154488" y="1401763"/>
                  <a:ext cx="63500" cy="87313"/>
                </a:xfrm>
                <a:custGeom>
                  <a:cxnLst>
                    <a:cxn ang="0">
                      <a:pos x="1" y="2"/>
                    </a:cxn>
                    <a:cxn ang="0">
                      <a:pos x="2" y="8"/>
                    </a:cxn>
                    <a:cxn ang="0">
                      <a:pos x="18" y="24"/>
                    </a:cxn>
                    <a:cxn ang="0">
                      <a:pos x="27" y="46"/>
                    </a:cxn>
                    <a:cxn ang="0">
                      <a:pos x="30" y="49"/>
                    </a:cxn>
                    <a:cxn ang="0">
                      <a:pos x="31" y="49"/>
                    </a:cxn>
                    <a:cxn ang="0">
                      <a:pos x="35" y="44"/>
                    </a:cxn>
                    <a:cxn ang="0">
                      <a:pos x="24" y="19"/>
                    </a:cxn>
                    <a:cxn ang="0">
                      <a:pos x="7" y="1"/>
                    </a:cxn>
                    <a:cxn ang="0">
                      <a:pos x="1" y="2"/>
                    </a:cxn>
                  </a:cxnLst>
                  <a:rect b="b" l="0" r="r" t="0"/>
                  <a:pathLst>
                    <a:path h="49" w="35">
                      <a:moveTo>
                        <a:pt x="1" y="2"/>
                      </a:moveTo>
                      <a:cubicBezTo>
                        <a:pt x="0" y="4"/>
                        <a:pt x="0" y="7"/>
                        <a:pt x="2" y="8"/>
                      </a:cubicBezTo>
                      <a:cubicBezTo>
                        <a:pt x="8" y="12"/>
                        <a:pt x="13" y="17"/>
                        <a:pt x="18" y="24"/>
                      </a:cubicBezTo>
                      <a:cubicBezTo>
                        <a:pt x="22" y="31"/>
                        <a:pt x="25" y="39"/>
                        <a:pt x="27" y="46"/>
                      </a:cubicBezTo>
                      <a:cubicBezTo>
                        <a:pt x="27" y="47"/>
                        <a:pt x="28" y="49"/>
                        <a:pt x="30" y="49"/>
                      </a:cubicBezTo>
                      <a:cubicBezTo>
                        <a:pt x="30" y="49"/>
                        <a:pt x="31" y="49"/>
                        <a:pt x="31" y="49"/>
                      </a:cubicBezTo>
                      <a:cubicBezTo>
                        <a:pt x="33" y="49"/>
                        <a:pt x="35" y="47"/>
                        <a:pt x="35" y="44"/>
                      </a:cubicBezTo>
                      <a:cubicBezTo>
                        <a:pt x="33" y="36"/>
                        <a:pt x="30" y="27"/>
                        <a:pt x="24" y="19"/>
                      </a:cubicBezTo>
                      <a:cubicBezTo>
                        <a:pt x="19" y="12"/>
                        <a:pt x="13" y="6"/>
                        <a:pt x="7" y="1"/>
                      </a:cubicBezTo>
                      <a:cubicBezTo>
                        <a:pt x="5" y="0"/>
                        <a:pt x="2" y="1"/>
                        <a:pt x="1" y="2"/>
                      </a:cubicBezTo>
                      <a:close/>
                    </a:path>
                  </a:pathLst>
                </a:custGeom>
                <a:grpFill/>
                <a:ln w="9525">
                  <a:noFill/>
                  <a:round/>
                </a:ln>
              </p:spPr>
              <p:txBody>
                <a:bodyPr anchor="ctr"/>
                <a:lstStyle/>
                <a:p>
                  <a:pPr algn="ctr"/>
                  <a:endParaRPr/>
                </a:p>
              </p:txBody>
            </p:sp>
            <p:sp>
              <p:nvSpPr>
                <p:cNvPr id="26" name="îṣļîḑé-Freeform: Shape 50"/>
                <p:cNvSpPr/>
                <p:nvPr/>
              </p:nvSpPr>
              <p:spPr bwMode="auto">
                <a:xfrm>
                  <a:off x="4168775" y="1376363"/>
                  <a:ext cx="77788" cy="112713"/>
                </a:xfrm>
                <a:custGeom>
                  <a:cxnLst>
                    <a:cxn ang="0">
                      <a:pos x="7" y="1"/>
                    </a:cxn>
                    <a:cxn ang="0">
                      <a:pos x="1" y="2"/>
                    </a:cxn>
                    <a:cxn ang="0">
                      <a:pos x="2" y="8"/>
                    </a:cxn>
                    <a:cxn ang="0">
                      <a:pos x="22" y="29"/>
                    </a:cxn>
                    <a:cxn ang="0">
                      <a:pos x="35" y="59"/>
                    </a:cxn>
                    <a:cxn ang="0">
                      <a:pos x="38" y="62"/>
                    </a:cxn>
                    <a:cxn ang="0">
                      <a:pos x="40" y="62"/>
                    </a:cxn>
                    <a:cxn ang="0">
                      <a:pos x="43" y="58"/>
                    </a:cxn>
                    <a:cxn ang="0">
                      <a:pos x="29" y="25"/>
                    </a:cxn>
                    <a:cxn ang="0">
                      <a:pos x="7" y="1"/>
                    </a:cxn>
                  </a:cxnLst>
                  <a:rect b="b" l="0" r="r" t="0"/>
                  <a:pathLst>
                    <a:path h="62" w="44">
                      <a:moveTo>
                        <a:pt x="7" y="1"/>
                      </a:moveTo>
                      <a:cubicBezTo>
                        <a:pt x="5" y="0"/>
                        <a:pt x="2" y="0"/>
                        <a:pt x="1" y="2"/>
                      </a:cubicBezTo>
                      <a:cubicBezTo>
                        <a:pt x="0" y="4"/>
                        <a:pt x="0" y="6"/>
                        <a:pt x="2" y="8"/>
                      </a:cubicBezTo>
                      <a:cubicBezTo>
                        <a:pt x="9" y="13"/>
                        <a:pt x="16" y="21"/>
                        <a:pt x="22" y="29"/>
                      </a:cubicBezTo>
                      <a:cubicBezTo>
                        <a:pt x="29" y="39"/>
                        <a:pt x="33" y="49"/>
                        <a:pt x="35" y="59"/>
                      </a:cubicBezTo>
                      <a:cubicBezTo>
                        <a:pt x="36" y="61"/>
                        <a:pt x="37" y="62"/>
                        <a:pt x="38" y="62"/>
                      </a:cubicBezTo>
                      <a:cubicBezTo>
                        <a:pt x="39" y="63"/>
                        <a:pt x="39" y="63"/>
                        <a:pt x="40" y="62"/>
                      </a:cubicBezTo>
                      <a:cubicBezTo>
                        <a:pt x="42" y="62"/>
                        <a:pt x="44" y="60"/>
                        <a:pt x="43" y="58"/>
                      </a:cubicBezTo>
                      <a:cubicBezTo>
                        <a:pt x="41" y="47"/>
                        <a:pt x="36" y="35"/>
                        <a:pt x="29" y="25"/>
                      </a:cubicBezTo>
                      <a:cubicBezTo>
                        <a:pt x="23" y="15"/>
                        <a:pt x="15" y="7"/>
                        <a:pt x="7" y="1"/>
                      </a:cubicBezTo>
                      <a:close/>
                    </a:path>
                  </a:pathLst>
                </a:custGeom>
                <a:grpFill/>
                <a:ln w="9525">
                  <a:noFill/>
                  <a:round/>
                </a:ln>
              </p:spPr>
              <p:txBody>
                <a:bodyPr anchor="ctr"/>
                <a:lstStyle/>
                <a:p>
                  <a:pPr algn="ctr"/>
                  <a:endParaRPr/>
                </a:p>
              </p:txBody>
            </p:sp>
            <p:sp>
              <p:nvSpPr>
                <p:cNvPr id="27" name="îṣļîḑé-Freeform: Shape 53"/>
                <p:cNvSpPr/>
                <p:nvPr/>
              </p:nvSpPr>
              <p:spPr bwMode="auto">
                <a:xfrm>
                  <a:off x="4141788" y="1425575"/>
                  <a:ext cx="46038" cy="65088"/>
                </a:xfrm>
                <a:custGeom>
                  <a:cxnLst>
                    <a:cxn ang="0">
                      <a:pos x="1" y="3"/>
                    </a:cxn>
                    <a:cxn ang="0">
                      <a:pos x="3" y="9"/>
                    </a:cxn>
                    <a:cxn ang="0">
                      <a:pos x="13" y="18"/>
                    </a:cxn>
                    <a:cxn ang="0">
                      <a:pos x="18" y="32"/>
                    </a:cxn>
                    <a:cxn ang="0">
                      <a:pos x="21" y="36"/>
                    </a:cxn>
                    <a:cxn ang="0">
                      <a:pos x="22" y="36"/>
                    </a:cxn>
                    <a:cxn ang="0">
                      <a:pos x="26" y="31"/>
                    </a:cxn>
                    <a:cxn ang="0">
                      <a:pos x="20" y="14"/>
                    </a:cxn>
                    <a:cxn ang="0">
                      <a:pos x="7" y="1"/>
                    </a:cxn>
                    <a:cxn ang="0">
                      <a:pos x="1" y="3"/>
                    </a:cxn>
                  </a:cxnLst>
                  <a:rect b="b" l="0" r="r" t="0"/>
                  <a:pathLst>
                    <a:path h="36" w="26">
                      <a:moveTo>
                        <a:pt x="1" y="3"/>
                      </a:moveTo>
                      <a:cubicBezTo>
                        <a:pt x="0" y="5"/>
                        <a:pt x="1" y="7"/>
                        <a:pt x="3" y="9"/>
                      </a:cubicBezTo>
                      <a:cubicBezTo>
                        <a:pt x="7" y="10"/>
                        <a:pt x="10" y="14"/>
                        <a:pt x="13" y="18"/>
                      </a:cubicBezTo>
                      <a:cubicBezTo>
                        <a:pt x="16" y="23"/>
                        <a:pt x="18" y="28"/>
                        <a:pt x="18" y="32"/>
                      </a:cubicBezTo>
                      <a:cubicBezTo>
                        <a:pt x="18" y="34"/>
                        <a:pt x="20" y="35"/>
                        <a:pt x="21" y="36"/>
                      </a:cubicBezTo>
                      <a:cubicBezTo>
                        <a:pt x="22" y="36"/>
                        <a:pt x="22" y="36"/>
                        <a:pt x="22" y="36"/>
                      </a:cubicBezTo>
                      <a:cubicBezTo>
                        <a:pt x="25" y="36"/>
                        <a:pt x="26" y="34"/>
                        <a:pt x="26" y="31"/>
                      </a:cubicBezTo>
                      <a:cubicBezTo>
                        <a:pt x="26" y="26"/>
                        <a:pt x="23" y="19"/>
                        <a:pt x="20" y="14"/>
                      </a:cubicBezTo>
                      <a:cubicBezTo>
                        <a:pt x="16" y="8"/>
                        <a:pt x="11" y="4"/>
                        <a:pt x="7" y="1"/>
                      </a:cubicBezTo>
                      <a:cubicBezTo>
                        <a:pt x="5" y="0"/>
                        <a:pt x="2" y="1"/>
                        <a:pt x="1" y="3"/>
                      </a:cubicBezTo>
                      <a:close/>
                    </a:path>
                  </a:pathLst>
                </a:custGeom>
                <a:grpFill/>
                <a:ln w="9525">
                  <a:noFill/>
                  <a:round/>
                </a:ln>
              </p:spPr>
              <p:txBody>
                <a:bodyPr anchor="ctr"/>
                <a:lstStyle/>
                <a:p>
                  <a:pPr algn="ctr"/>
                  <a:endParaRPr/>
                </a:p>
              </p:txBody>
            </p:sp>
            <p:sp>
              <p:nvSpPr>
                <p:cNvPr id="28" name="îṣļîḑé-Freeform: Shape 54"/>
                <p:cNvSpPr/>
                <p:nvPr/>
              </p:nvSpPr>
              <p:spPr bwMode="auto">
                <a:xfrm>
                  <a:off x="3957638" y="1430338"/>
                  <a:ext cx="201813" cy="184150"/>
                </a:xfrm>
                <a:custGeom>
                  <a:cxnLst>
                    <a:cxn ang="0">
                      <a:pos x="56" y="1"/>
                    </a:cxn>
                    <a:cxn ang="0">
                      <a:pos x="49" y="11"/>
                    </a:cxn>
                    <a:cxn ang="0">
                      <a:pos x="8" y="65"/>
                    </a:cxn>
                    <a:cxn ang="0">
                      <a:pos x="1" y="73"/>
                    </a:cxn>
                    <a:cxn ang="0">
                      <a:pos x="1" y="78"/>
                    </a:cxn>
                    <a:cxn ang="0">
                      <a:pos x="8" y="87"/>
                    </a:cxn>
                    <a:cxn ang="0">
                      <a:pos x="11" y="92"/>
                    </a:cxn>
                    <a:cxn ang="0">
                      <a:pos x="18" y="102"/>
                    </a:cxn>
                    <a:cxn ang="0">
                      <a:pos x="22" y="104"/>
                    </a:cxn>
                    <a:cxn ang="0">
                      <a:pos x="33" y="102"/>
                    </a:cxn>
                    <a:cxn ang="0">
                      <a:pos x="100" y="87"/>
                    </a:cxn>
                    <a:cxn ang="0">
                      <a:pos x="111" y="84"/>
                    </a:cxn>
                    <a:cxn ang="0">
                      <a:pos x="113" y="80"/>
                    </a:cxn>
                    <a:cxn ang="0">
                      <a:pos x="106" y="69"/>
                    </a:cxn>
                    <a:cxn ang="0">
                      <a:pos x="67" y="11"/>
                    </a:cxn>
                    <a:cxn ang="0">
                      <a:pos x="60" y="1"/>
                    </a:cxn>
                    <a:cxn ang="0">
                      <a:pos x="56" y="1"/>
                    </a:cxn>
                    <a:cxn ang="0">
                      <a:pos x="91" y="66"/>
                    </a:cxn>
                    <a:cxn ang="0">
                      <a:pos x="95" y="72"/>
                    </a:cxn>
                    <a:cxn ang="0">
                      <a:pos x="93" y="74"/>
                    </a:cxn>
                    <a:cxn ang="0">
                      <a:pos x="82" y="78"/>
                    </a:cxn>
                    <a:cxn ang="0">
                      <a:pos x="35" y="91"/>
                    </a:cxn>
                    <a:cxn ang="0">
                      <a:pos x="24" y="94"/>
                    </a:cxn>
                    <a:cxn ang="0">
                      <a:pos x="23" y="94"/>
                    </a:cxn>
                    <a:cxn ang="0">
                      <a:pos x="33" y="88"/>
                    </a:cxn>
                    <a:cxn ang="0">
                      <a:pos x="74" y="65"/>
                    </a:cxn>
                    <a:cxn ang="0">
                      <a:pos x="84" y="60"/>
                    </a:cxn>
                    <a:cxn ang="0">
                      <a:pos x="87" y="60"/>
                    </a:cxn>
                    <a:cxn ang="0">
                      <a:pos x="91" y="66"/>
                    </a:cxn>
                  </a:cxnLst>
                  <a:rect b="b" l="0" r="r" t="0"/>
                  <a:pathLst>
                    <a:path h="104" w="114">
                      <a:moveTo>
                        <a:pt x="56" y="1"/>
                      </a:moveTo>
                      <a:cubicBezTo>
                        <a:pt x="55" y="3"/>
                        <a:pt x="52" y="7"/>
                        <a:pt x="49" y="11"/>
                      </a:cubicBezTo>
                      <a:cubicBezTo>
                        <a:pt x="8" y="65"/>
                        <a:pt x="8" y="65"/>
                        <a:pt x="8" y="65"/>
                      </a:cubicBezTo>
                      <a:cubicBezTo>
                        <a:pt x="5" y="68"/>
                        <a:pt x="2" y="72"/>
                        <a:pt x="1" y="73"/>
                      </a:cubicBezTo>
                      <a:cubicBezTo>
                        <a:pt x="0" y="74"/>
                        <a:pt x="1" y="76"/>
                        <a:pt x="1" y="78"/>
                      </a:cubicBezTo>
                      <a:cubicBezTo>
                        <a:pt x="2" y="79"/>
                        <a:pt x="5" y="83"/>
                        <a:pt x="8" y="87"/>
                      </a:cubicBezTo>
                      <a:cubicBezTo>
                        <a:pt x="11" y="92"/>
                        <a:pt x="11" y="92"/>
                        <a:pt x="11" y="92"/>
                      </a:cubicBezTo>
                      <a:cubicBezTo>
                        <a:pt x="14" y="96"/>
                        <a:pt x="17" y="101"/>
                        <a:pt x="18" y="102"/>
                      </a:cubicBezTo>
                      <a:cubicBezTo>
                        <a:pt x="19" y="103"/>
                        <a:pt x="21" y="104"/>
                        <a:pt x="22" y="104"/>
                      </a:cubicBezTo>
                      <a:cubicBezTo>
                        <a:pt x="24" y="104"/>
                        <a:pt x="28" y="103"/>
                        <a:pt x="33" y="102"/>
                      </a:cubicBezTo>
                      <a:cubicBezTo>
                        <a:pt x="100" y="87"/>
                        <a:pt x="100" y="87"/>
                        <a:pt x="100" y="87"/>
                      </a:cubicBezTo>
                      <a:cubicBezTo>
                        <a:pt x="104" y="86"/>
                        <a:pt x="110" y="85"/>
                        <a:pt x="111" y="84"/>
                      </a:cubicBezTo>
                      <a:cubicBezTo>
                        <a:pt x="113" y="84"/>
                        <a:pt x="114" y="82"/>
                        <a:pt x="113" y="80"/>
                      </a:cubicBezTo>
                      <a:cubicBezTo>
                        <a:pt x="111" y="78"/>
                        <a:pt x="108" y="73"/>
                        <a:pt x="106" y="69"/>
                      </a:cubicBezTo>
                      <a:cubicBezTo>
                        <a:pt x="67" y="11"/>
                        <a:pt x="67" y="11"/>
                        <a:pt x="67" y="11"/>
                      </a:cubicBezTo>
                      <a:cubicBezTo>
                        <a:pt x="64" y="7"/>
                        <a:pt x="61" y="3"/>
                        <a:pt x="60" y="1"/>
                      </a:cubicBezTo>
                      <a:cubicBezTo>
                        <a:pt x="59" y="0"/>
                        <a:pt x="57" y="0"/>
                        <a:pt x="56" y="1"/>
                      </a:cubicBezTo>
                      <a:close/>
                      <a:moveTo>
                        <a:pt x="91" y="66"/>
                      </a:moveTo>
                      <a:cubicBezTo>
                        <a:pt x="93" y="68"/>
                        <a:pt x="94" y="70"/>
                        <a:pt x="95" y="72"/>
                      </a:cubicBezTo>
                      <a:cubicBezTo>
                        <a:pt x="96" y="73"/>
                        <a:pt x="95" y="74"/>
                        <a:pt x="93" y="74"/>
                      </a:cubicBezTo>
                      <a:cubicBezTo>
                        <a:pt x="92" y="75"/>
                        <a:pt x="87" y="76"/>
                        <a:pt x="82" y="78"/>
                      </a:cubicBezTo>
                      <a:cubicBezTo>
                        <a:pt x="35" y="91"/>
                        <a:pt x="35" y="91"/>
                        <a:pt x="35" y="91"/>
                      </a:cubicBezTo>
                      <a:cubicBezTo>
                        <a:pt x="30" y="92"/>
                        <a:pt x="25" y="94"/>
                        <a:pt x="24" y="94"/>
                      </a:cubicBezTo>
                      <a:cubicBezTo>
                        <a:pt x="22" y="95"/>
                        <a:pt x="22" y="94"/>
                        <a:pt x="23" y="94"/>
                      </a:cubicBezTo>
                      <a:cubicBezTo>
                        <a:pt x="25" y="93"/>
                        <a:pt x="29" y="90"/>
                        <a:pt x="33" y="88"/>
                      </a:cubicBezTo>
                      <a:cubicBezTo>
                        <a:pt x="74" y="65"/>
                        <a:pt x="74" y="65"/>
                        <a:pt x="74" y="65"/>
                      </a:cubicBezTo>
                      <a:cubicBezTo>
                        <a:pt x="78" y="63"/>
                        <a:pt x="82" y="61"/>
                        <a:pt x="84" y="60"/>
                      </a:cubicBezTo>
                      <a:cubicBezTo>
                        <a:pt x="85" y="59"/>
                        <a:pt x="87" y="59"/>
                        <a:pt x="87" y="60"/>
                      </a:cubicBezTo>
                      <a:cubicBezTo>
                        <a:pt x="88" y="61"/>
                        <a:pt x="90" y="64"/>
                        <a:pt x="91" y="66"/>
                      </a:cubicBezTo>
                      <a:close/>
                    </a:path>
                  </a:pathLst>
                </a:custGeom>
                <a:grpFill/>
                <a:ln w="9525">
                  <a:noFill/>
                  <a:round/>
                </a:ln>
              </p:spPr>
              <p:txBody>
                <a:bodyPr anchor="ctr"/>
                <a:lstStyle/>
                <a:p>
                  <a:pPr algn="ctr"/>
                  <a:endParaRPr/>
                </a:p>
              </p:txBody>
            </p:sp>
            <p:sp>
              <p:nvSpPr>
                <p:cNvPr id="29" name="îṣļîḑé-Freeform: Shape 55"/>
                <p:cNvSpPr/>
                <p:nvPr/>
              </p:nvSpPr>
              <p:spPr bwMode="auto">
                <a:xfrm>
                  <a:off x="3876675" y="1570038"/>
                  <a:ext cx="106363" cy="98425"/>
                </a:xfrm>
                <a:custGeom>
                  <a:cxnLst>
                    <a:cxn ang="0">
                      <a:pos x="38" y="1"/>
                    </a:cxn>
                    <a:cxn ang="0">
                      <a:pos x="29" y="7"/>
                    </a:cxn>
                    <a:cxn ang="0">
                      <a:pos x="11" y="19"/>
                    </a:cxn>
                    <a:cxn ang="0">
                      <a:pos x="1" y="25"/>
                    </a:cxn>
                    <a:cxn ang="0">
                      <a:pos x="0" y="30"/>
                    </a:cxn>
                    <a:cxn ang="0">
                      <a:pos x="7" y="39"/>
                    </a:cxn>
                    <a:cxn ang="0">
                      <a:pos x="11" y="45"/>
                    </a:cxn>
                    <a:cxn ang="0">
                      <a:pos x="17" y="54"/>
                    </a:cxn>
                    <a:cxn ang="0">
                      <a:pos x="21" y="55"/>
                    </a:cxn>
                    <a:cxn ang="0">
                      <a:pos x="31" y="48"/>
                    </a:cxn>
                    <a:cxn ang="0">
                      <a:pos x="49" y="36"/>
                    </a:cxn>
                    <a:cxn ang="0">
                      <a:pos x="58" y="30"/>
                    </a:cxn>
                    <a:cxn ang="0">
                      <a:pos x="59" y="26"/>
                    </a:cxn>
                    <a:cxn ang="0">
                      <a:pos x="52" y="16"/>
                    </a:cxn>
                    <a:cxn ang="0">
                      <a:pos x="48" y="10"/>
                    </a:cxn>
                    <a:cxn ang="0">
                      <a:pos x="42" y="1"/>
                    </a:cxn>
                    <a:cxn ang="0">
                      <a:pos x="38" y="1"/>
                    </a:cxn>
                  </a:cxnLst>
                  <a:rect b="b" l="0" r="r" t="0"/>
                  <a:pathLst>
                    <a:path h="56" w="60">
                      <a:moveTo>
                        <a:pt x="38" y="1"/>
                      </a:moveTo>
                      <a:cubicBezTo>
                        <a:pt x="37" y="1"/>
                        <a:pt x="33" y="4"/>
                        <a:pt x="29" y="7"/>
                      </a:cubicBezTo>
                      <a:cubicBezTo>
                        <a:pt x="11" y="19"/>
                        <a:pt x="11" y="19"/>
                        <a:pt x="11" y="19"/>
                      </a:cubicBezTo>
                      <a:cubicBezTo>
                        <a:pt x="7" y="22"/>
                        <a:pt x="3" y="24"/>
                        <a:pt x="1" y="25"/>
                      </a:cubicBezTo>
                      <a:cubicBezTo>
                        <a:pt x="0" y="26"/>
                        <a:pt x="0" y="28"/>
                        <a:pt x="0" y="30"/>
                      </a:cubicBezTo>
                      <a:cubicBezTo>
                        <a:pt x="1" y="31"/>
                        <a:pt x="4" y="35"/>
                        <a:pt x="7" y="39"/>
                      </a:cubicBezTo>
                      <a:cubicBezTo>
                        <a:pt x="11" y="45"/>
                        <a:pt x="11" y="45"/>
                        <a:pt x="11" y="45"/>
                      </a:cubicBezTo>
                      <a:cubicBezTo>
                        <a:pt x="13" y="48"/>
                        <a:pt x="16" y="53"/>
                        <a:pt x="17" y="54"/>
                      </a:cubicBezTo>
                      <a:cubicBezTo>
                        <a:pt x="18" y="55"/>
                        <a:pt x="20" y="56"/>
                        <a:pt x="21" y="55"/>
                      </a:cubicBezTo>
                      <a:cubicBezTo>
                        <a:pt x="22" y="54"/>
                        <a:pt x="27" y="51"/>
                        <a:pt x="31" y="48"/>
                      </a:cubicBezTo>
                      <a:cubicBezTo>
                        <a:pt x="49" y="36"/>
                        <a:pt x="49" y="36"/>
                        <a:pt x="49" y="36"/>
                      </a:cubicBezTo>
                      <a:cubicBezTo>
                        <a:pt x="52" y="34"/>
                        <a:pt x="57" y="31"/>
                        <a:pt x="58" y="30"/>
                      </a:cubicBezTo>
                      <a:cubicBezTo>
                        <a:pt x="59" y="29"/>
                        <a:pt x="60" y="27"/>
                        <a:pt x="59" y="26"/>
                      </a:cubicBezTo>
                      <a:cubicBezTo>
                        <a:pt x="58" y="24"/>
                        <a:pt x="55" y="20"/>
                        <a:pt x="52" y="16"/>
                      </a:cubicBezTo>
                      <a:cubicBezTo>
                        <a:pt x="48" y="10"/>
                        <a:pt x="48" y="10"/>
                        <a:pt x="48" y="10"/>
                      </a:cubicBezTo>
                      <a:cubicBezTo>
                        <a:pt x="46" y="7"/>
                        <a:pt x="43" y="2"/>
                        <a:pt x="42" y="1"/>
                      </a:cubicBezTo>
                      <a:cubicBezTo>
                        <a:pt x="41" y="0"/>
                        <a:pt x="40" y="0"/>
                        <a:pt x="38" y="1"/>
                      </a:cubicBezTo>
                      <a:close/>
                    </a:path>
                  </a:pathLst>
                </a:custGeom>
                <a:grpFill/>
                <a:ln w="9525">
                  <a:noFill/>
                  <a:round/>
                </a:ln>
              </p:spPr>
              <p:txBody>
                <a:bodyPr anchor="ctr"/>
                <a:lstStyle/>
                <a:p>
                  <a:pPr algn="ctr"/>
                  <a:endParaRPr/>
                </a:p>
              </p:txBody>
            </p:sp>
            <p:sp>
              <p:nvSpPr>
                <p:cNvPr id="30" name="îṣļîḑé-Freeform: Shape 56"/>
                <p:cNvSpPr/>
                <p:nvPr/>
              </p:nvSpPr>
              <p:spPr bwMode="auto">
                <a:xfrm>
                  <a:off x="3917950" y="1660525"/>
                  <a:ext cx="74613" cy="69850"/>
                </a:xfrm>
                <a:custGeom>
                  <a:cxnLst>
                    <a:cxn ang="0">
                      <a:pos x="22" y="9"/>
                    </a:cxn>
                    <a:cxn ang="0">
                      <a:pos x="14" y="1"/>
                    </a:cxn>
                    <a:cxn ang="0">
                      <a:pos x="9" y="2"/>
                    </a:cxn>
                    <a:cxn ang="0">
                      <a:pos x="2" y="6"/>
                    </a:cxn>
                    <a:cxn ang="0">
                      <a:pos x="1" y="10"/>
                    </a:cxn>
                    <a:cxn ang="0">
                      <a:pos x="9" y="19"/>
                    </a:cxn>
                    <a:cxn ang="0">
                      <a:pos x="22" y="31"/>
                    </a:cxn>
                    <a:cxn ang="0">
                      <a:pos x="29" y="39"/>
                    </a:cxn>
                    <a:cxn ang="0">
                      <a:pos x="35" y="38"/>
                    </a:cxn>
                    <a:cxn ang="0">
                      <a:pos x="40" y="33"/>
                    </a:cxn>
                    <a:cxn ang="0">
                      <a:pos x="40" y="28"/>
                    </a:cxn>
                    <a:cxn ang="0">
                      <a:pos x="32" y="20"/>
                    </a:cxn>
                    <a:cxn ang="0">
                      <a:pos x="22" y="9"/>
                    </a:cxn>
                  </a:cxnLst>
                  <a:rect b="b" l="0" r="r" t="0"/>
                  <a:pathLst>
                    <a:path h="40" w="42">
                      <a:moveTo>
                        <a:pt x="22" y="9"/>
                      </a:moveTo>
                      <a:cubicBezTo>
                        <a:pt x="19" y="6"/>
                        <a:pt x="15" y="2"/>
                        <a:pt x="14" y="1"/>
                      </a:cubicBezTo>
                      <a:cubicBezTo>
                        <a:pt x="13" y="0"/>
                        <a:pt x="11" y="0"/>
                        <a:pt x="9" y="2"/>
                      </a:cubicBezTo>
                      <a:cubicBezTo>
                        <a:pt x="7" y="3"/>
                        <a:pt x="4" y="5"/>
                        <a:pt x="2" y="6"/>
                      </a:cubicBezTo>
                      <a:cubicBezTo>
                        <a:pt x="1" y="7"/>
                        <a:pt x="0" y="9"/>
                        <a:pt x="1" y="10"/>
                      </a:cubicBezTo>
                      <a:cubicBezTo>
                        <a:pt x="3" y="12"/>
                        <a:pt x="6" y="15"/>
                        <a:pt x="9" y="19"/>
                      </a:cubicBezTo>
                      <a:cubicBezTo>
                        <a:pt x="22" y="31"/>
                        <a:pt x="22" y="31"/>
                        <a:pt x="22" y="31"/>
                      </a:cubicBezTo>
                      <a:cubicBezTo>
                        <a:pt x="25" y="34"/>
                        <a:pt x="28" y="38"/>
                        <a:pt x="29" y="39"/>
                      </a:cubicBezTo>
                      <a:cubicBezTo>
                        <a:pt x="31" y="40"/>
                        <a:pt x="33" y="40"/>
                        <a:pt x="35" y="38"/>
                      </a:cubicBezTo>
                      <a:cubicBezTo>
                        <a:pt x="36" y="37"/>
                        <a:pt x="39" y="34"/>
                        <a:pt x="40" y="33"/>
                      </a:cubicBezTo>
                      <a:cubicBezTo>
                        <a:pt x="42" y="32"/>
                        <a:pt x="42" y="29"/>
                        <a:pt x="40" y="28"/>
                      </a:cubicBezTo>
                      <a:cubicBezTo>
                        <a:pt x="39" y="27"/>
                        <a:pt x="35" y="23"/>
                        <a:pt x="32" y="20"/>
                      </a:cubicBezTo>
                      <a:lnTo>
                        <a:pt x="22" y="9"/>
                      </a:lnTo>
                      <a:close/>
                    </a:path>
                  </a:pathLst>
                </a:custGeom>
                <a:grpFill/>
                <a:ln w="9525">
                  <a:noFill/>
                  <a:round/>
                </a:ln>
              </p:spPr>
              <p:txBody>
                <a:bodyPr anchor="ctr"/>
                <a:lstStyle/>
                <a:p>
                  <a:pPr algn="ctr"/>
                  <a:endParaRPr/>
                </a:p>
              </p:txBody>
            </p:sp>
            <p:sp>
              <p:nvSpPr>
                <p:cNvPr id="31" name="îṣļîḑé-Freeform: Shape 57"/>
                <p:cNvSpPr/>
                <p:nvPr/>
              </p:nvSpPr>
              <p:spPr bwMode="auto">
                <a:xfrm>
                  <a:off x="3948113" y="1641475"/>
                  <a:ext cx="25400" cy="31750"/>
                </a:xfrm>
                <a:custGeom>
                  <a:cxnLst>
                    <a:cxn ang="0">
                      <a:pos x="8" y="2"/>
                    </a:cxn>
                    <a:cxn ang="0">
                      <a:pos x="2" y="6"/>
                    </a:cxn>
                    <a:cxn ang="0">
                      <a:pos x="2" y="11"/>
                    </a:cxn>
                    <a:cxn ang="0">
                      <a:pos x="7" y="16"/>
                    </a:cxn>
                    <a:cxn ang="0">
                      <a:pos x="12" y="16"/>
                    </a:cxn>
                    <a:cxn ang="0">
                      <a:pos x="12" y="15"/>
                    </a:cxn>
                    <a:cxn ang="0">
                      <a:pos x="13" y="9"/>
                    </a:cxn>
                    <a:cxn ang="0">
                      <a:pos x="13" y="4"/>
                    </a:cxn>
                    <a:cxn ang="0">
                      <a:pos x="13" y="2"/>
                    </a:cxn>
                    <a:cxn ang="0">
                      <a:pos x="8" y="2"/>
                    </a:cxn>
                  </a:cxnLst>
                  <a:rect b="b" l="0" r="r" t="0"/>
                  <a:pathLst>
                    <a:path h="18" w="14">
                      <a:moveTo>
                        <a:pt x="8" y="2"/>
                      </a:moveTo>
                      <a:cubicBezTo>
                        <a:pt x="6" y="3"/>
                        <a:pt x="3" y="5"/>
                        <a:pt x="2" y="6"/>
                      </a:cubicBezTo>
                      <a:cubicBezTo>
                        <a:pt x="0" y="7"/>
                        <a:pt x="0" y="9"/>
                        <a:pt x="2" y="11"/>
                      </a:cubicBezTo>
                      <a:cubicBezTo>
                        <a:pt x="3" y="12"/>
                        <a:pt x="6" y="15"/>
                        <a:pt x="7" y="16"/>
                      </a:cubicBezTo>
                      <a:cubicBezTo>
                        <a:pt x="9" y="18"/>
                        <a:pt x="11" y="18"/>
                        <a:pt x="12" y="16"/>
                      </a:cubicBezTo>
                      <a:cubicBezTo>
                        <a:pt x="12" y="16"/>
                        <a:pt x="12" y="16"/>
                        <a:pt x="12" y="15"/>
                      </a:cubicBezTo>
                      <a:cubicBezTo>
                        <a:pt x="13" y="13"/>
                        <a:pt x="13" y="11"/>
                        <a:pt x="13" y="9"/>
                      </a:cubicBezTo>
                      <a:cubicBezTo>
                        <a:pt x="14" y="7"/>
                        <a:pt x="13" y="5"/>
                        <a:pt x="13" y="4"/>
                      </a:cubicBezTo>
                      <a:cubicBezTo>
                        <a:pt x="13" y="2"/>
                        <a:pt x="13" y="2"/>
                        <a:pt x="13" y="2"/>
                      </a:cubicBezTo>
                      <a:cubicBezTo>
                        <a:pt x="12" y="1"/>
                        <a:pt x="10" y="0"/>
                        <a:pt x="8" y="2"/>
                      </a:cubicBezTo>
                      <a:close/>
                    </a:path>
                  </a:pathLst>
                </a:custGeom>
                <a:grpFill/>
                <a:ln w="9525">
                  <a:noFill/>
                  <a:round/>
                </a:ln>
              </p:spPr>
              <p:txBody>
                <a:bodyPr anchor="ctr"/>
                <a:lstStyle/>
                <a:p>
                  <a:pPr algn="ctr"/>
                  <a:endParaRPr/>
                </a:p>
              </p:txBody>
            </p:sp>
            <p:sp>
              <p:nvSpPr>
                <p:cNvPr id="32" name="îṣļîḑé-Freeform: Shape 58"/>
                <p:cNvSpPr/>
                <p:nvPr/>
              </p:nvSpPr>
              <p:spPr bwMode="auto">
                <a:xfrm>
                  <a:off x="4102100" y="1465263"/>
                  <a:ext cx="42863" cy="49213"/>
                </a:xfrm>
                <a:custGeom>
                  <a:cxnLst>
                    <a:cxn ang="0">
                      <a:pos x="3" y="2"/>
                    </a:cxn>
                    <a:cxn ang="0">
                      <a:pos x="0" y="4"/>
                    </a:cxn>
                    <a:cxn ang="0">
                      <a:pos x="2" y="8"/>
                    </a:cxn>
                    <a:cxn ang="0">
                      <a:pos x="8" y="16"/>
                    </a:cxn>
                    <a:cxn ang="0">
                      <a:pos x="14" y="25"/>
                    </a:cxn>
                    <a:cxn ang="0">
                      <a:pos x="17" y="28"/>
                    </a:cxn>
                    <a:cxn ang="0">
                      <a:pos x="20" y="26"/>
                    </a:cxn>
                    <a:cxn ang="0">
                      <a:pos x="20" y="8"/>
                    </a:cxn>
                    <a:cxn ang="0">
                      <a:pos x="20" y="8"/>
                    </a:cxn>
                    <a:cxn ang="0">
                      <a:pos x="20" y="8"/>
                    </a:cxn>
                    <a:cxn ang="0">
                      <a:pos x="3" y="2"/>
                    </a:cxn>
                  </a:cxnLst>
                  <a:rect b="b" l="0" r="r" t="0"/>
                  <a:pathLst>
                    <a:path h="28" w="24">
                      <a:moveTo>
                        <a:pt x="3" y="2"/>
                      </a:moveTo>
                      <a:cubicBezTo>
                        <a:pt x="3" y="2"/>
                        <a:pt x="1" y="3"/>
                        <a:pt x="0" y="4"/>
                      </a:cubicBezTo>
                      <a:cubicBezTo>
                        <a:pt x="0" y="6"/>
                        <a:pt x="2" y="8"/>
                        <a:pt x="2" y="8"/>
                      </a:cubicBezTo>
                      <a:cubicBezTo>
                        <a:pt x="8" y="16"/>
                        <a:pt x="8" y="16"/>
                        <a:pt x="8" y="16"/>
                      </a:cubicBezTo>
                      <a:cubicBezTo>
                        <a:pt x="14" y="25"/>
                        <a:pt x="14" y="25"/>
                        <a:pt x="14" y="25"/>
                      </a:cubicBezTo>
                      <a:cubicBezTo>
                        <a:pt x="14" y="25"/>
                        <a:pt x="15" y="28"/>
                        <a:pt x="17" y="28"/>
                      </a:cubicBezTo>
                      <a:cubicBezTo>
                        <a:pt x="18" y="28"/>
                        <a:pt x="19" y="27"/>
                        <a:pt x="20" y="26"/>
                      </a:cubicBezTo>
                      <a:cubicBezTo>
                        <a:pt x="24" y="21"/>
                        <a:pt x="24" y="14"/>
                        <a:pt x="20" y="8"/>
                      </a:cubicBezTo>
                      <a:cubicBezTo>
                        <a:pt x="20" y="8"/>
                        <a:pt x="20" y="8"/>
                        <a:pt x="20" y="8"/>
                      </a:cubicBezTo>
                      <a:cubicBezTo>
                        <a:pt x="20" y="8"/>
                        <a:pt x="20" y="8"/>
                        <a:pt x="20" y="8"/>
                      </a:cubicBezTo>
                      <a:cubicBezTo>
                        <a:pt x="16" y="2"/>
                        <a:pt x="10" y="0"/>
                        <a:pt x="3" y="2"/>
                      </a:cubicBezTo>
                      <a:close/>
                    </a:path>
                  </a:pathLst>
                </a:custGeom>
                <a:grpFill/>
                <a:ln w="9525">
                  <a:noFill/>
                  <a:round/>
                </a:ln>
              </p:spPr>
              <p:txBody>
                <a:bodyPr anchor="ctr"/>
                <a:lstStyle/>
                <a:p>
                  <a:pPr algn="ctr"/>
                  <a:endParaRPr/>
                </a:p>
              </p:txBody>
            </p:sp>
          </p:grpSp>
        </p:grpSp>
        <p:grpSp>
          <p:nvGrpSpPr>
            <p:cNvPr id="14" name="Group 32"/>
            <p:cNvGrpSpPr/>
            <p:nvPr/>
          </p:nvGrpSpPr>
          <p:grpSpPr>
            <a:xfrm>
              <a:off x="8142041" y="4846864"/>
              <a:ext cx="2497612" cy="1111011"/>
              <a:chOff x="7645890" y="3344328"/>
              <a:chExt cx="2122517" cy="1111011"/>
            </a:xfrm>
          </p:grpSpPr>
          <p:sp>
            <p:nvSpPr>
              <p:cNvPr id="21" name="îṣļîḑé-TextBox 41"/>
              <p:cNvSpPr txBox="1"/>
              <p:nvPr/>
            </p:nvSpPr>
            <p:spPr bwMode="auto">
              <a:xfrm>
                <a:off x="7645890" y="3344328"/>
                <a:ext cx="1301593" cy="309958"/>
              </a:xfrm>
              <a:prstGeom prst="rect">
                <a:avLst/>
              </a:prstGeom>
              <a:noFill/>
              <a:extLst/>
            </p:spPr>
            <p:txBody>
              <a:bodyPr bIns="46800" lIns="360000" rIns="90000" tIns="46800" wrap="none">
                <a:noAutofit/>
              </a:bodyPr>
              <a:lstStyle/>
              <a:p>
                <a:pPr algn="l" latinLnBrk="0"/>
                <a:r>
                  <a:rPr altLang="en-US" lang="zh-CN" sz="2000">
                    <a:solidFill>
                      <a:schemeClr val="accent3">
                        <a:lumMod val="100000"/>
                      </a:schemeClr>
                    </a:solidFill>
                    <a:effectLst/>
                  </a:rPr>
                  <a:t>标题文本预设</a:t>
                </a:r>
              </a:p>
            </p:txBody>
          </p:sp>
          <p:sp>
            <p:nvSpPr>
              <p:cNvPr id="22" name="îṣļîḑé-TextBox 42"/>
              <p:cNvSpPr txBox="1"/>
              <p:nvPr/>
            </p:nvSpPr>
            <p:spPr bwMode="auto">
              <a:xfrm>
                <a:off x="7645890" y="3654286"/>
                <a:ext cx="2122517" cy="801053"/>
              </a:xfrm>
              <a:prstGeom prst="rect">
                <a:avLst/>
              </a:prstGeom>
              <a:noFill/>
              <a:extLst/>
            </p:spPr>
            <p:txBody>
              <a:bodyPr bIns="46800" lIns="360000" rIns="90000" tIns="46800" wrap="square">
                <a:noAutofit/>
              </a:bodyPr>
              <a:lstStyle/>
              <a:p>
                <a:pPr>
                  <a:lnSpc>
                    <a:spcPct val="120000"/>
                  </a:lnSpc>
                </a:pPr>
                <a:r>
                  <a:rPr altLang="en-US" lang="zh-CN" sz="1400">
                    <a:cs typeface="+mn-ea"/>
                    <a:sym typeface="+mn-lt"/>
                  </a:rPr>
                  <a:t>点击此处更换文本 ，点击此处更换文本 </a:t>
                </a:r>
              </a:p>
            </p:txBody>
          </p:sp>
        </p:grpSp>
        <p:grpSp>
          <p:nvGrpSpPr>
            <p:cNvPr id="15" name="Group 43"/>
            <p:cNvGrpSpPr/>
            <p:nvPr/>
          </p:nvGrpSpPr>
          <p:grpSpPr>
            <a:xfrm>
              <a:off x="5268134" y="1246527"/>
              <a:ext cx="2122583" cy="1019770"/>
              <a:chOff x="5089540" y="1351792"/>
              <a:chExt cx="2122583" cy="1019770"/>
            </a:xfrm>
          </p:grpSpPr>
          <p:sp>
            <p:nvSpPr>
              <p:cNvPr id="19" name="îṣļîḑé-TextBox 44"/>
              <p:cNvSpPr txBox="1"/>
              <p:nvPr/>
            </p:nvSpPr>
            <p:spPr bwMode="auto">
              <a:xfrm>
                <a:off x="5521343" y="1351792"/>
                <a:ext cx="1258976" cy="309958"/>
              </a:xfrm>
              <a:prstGeom prst="rect">
                <a:avLst/>
              </a:prstGeom>
              <a:noFill/>
              <a:extLst/>
            </p:spPr>
            <p:txBody>
              <a:bodyPr bIns="46800" lIns="90000" rIns="90000" tIns="46800" wrap="none">
                <a:noAutofit/>
              </a:bodyPr>
              <a:lstStyle/>
              <a:p>
                <a:pPr latinLnBrk="0"/>
                <a:r>
                  <a:rPr altLang="en-US" lang="zh-CN" sz="2000">
                    <a:solidFill>
                      <a:schemeClr val="accent2">
                        <a:lumMod val="100000"/>
                      </a:schemeClr>
                    </a:solidFill>
                    <a:effectLst/>
                  </a:rPr>
                  <a:t>标题文本</a:t>
                </a:r>
              </a:p>
            </p:txBody>
          </p:sp>
          <p:sp>
            <p:nvSpPr>
              <p:cNvPr id="20" name="îṣļîḑé-TextBox 45"/>
              <p:cNvSpPr txBox="1"/>
              <p:nvPr/>
            </p:nvSpPr>
            <p:spPr bwMode="auto">
              <a:xfrm>
                <a:off x="5089540" y="1661749"/>
                <a:ext cx="2122583" cy="709813"/>
              </a:xfrm>
              <a:prstGeom prst="rect">
                <a:avLst/>
              </a:prstGeom>
              <a:noFill/>
              <a:extLst/>
            </p:spPr>
            <p:txBody>
              <a:bodyPr bIns="46800" lIns="90000" rIns="90000" tIns="46800" wrap="square">
                <a:noAutofit/>
              </a:bodyPr>
              <a:lstStyle/>
              <a:p>
                <a:pPr algn="ctr">
                  <a:lnSpc>
                    <a:spcPct val="120000"/>
                  </a:lnSpc>
                </a:pPr>
                <a:r>
                  <a:rPr altLang="en-US" lang="zh-CN" sz="1400">
                    <a:cs typeface="+mn-ea"/>
                    <a:sym typeface="+mn-lt"/>
                  </a:rPr>
                  <a:t>点击此处更换文本 ，点击此处更换文本 </a:t>
                </a:r>
              </a:p>
            </p:txBody>
          </p:sp>
        </p:grpSp>
        <p:grpSp>
          <p:nvGrpSpPr>
            <p:cNvPr id="16" name="Group 46"/>
            <p:cNvGrpSpPr/>
            <p:nvPr/>
          </p:nvGrpSpPr>
          <p:grpSpPr>
            <a:xfrm>
              <a:off x="2004591" y="4891135"/>
              <a:ext cx="2389919" cy="1111011"/>
              <a:chOff x="2378292" y="4060687"/>
              <a:chExt cx="2389919" cy="1111011"/>
            </a:xfrm>
          </p:grpSpPr>
          <p:sp>
            <p:nvSpPr>
              <p:cNvPr id="17" name="îṣļîḑé-TextBox 48"/>
              <p:cNvSpPr txBox="1"/>
              <p:nvPr/>
            </p:nvSpPr>
            <p:spPr bwMode="auto">
              <a:xfrm>
                <a:off x="3236598" y="4060687"/>
                <a:ext cx="1531613" cy="309958"/>
              </a:xfrm>
              <a:prstGeom prst="rect">
                <a:avLst/>
              </a:prstGeom>
              <a:noFill/>
              <a:extLst/>
            </p:spPr>
            <p:txBody>
              <a:bodyPr bIns="46800" lIns="90000" rIns="360000" tIns="46800" wrap="none">
                <a:noAutofit/>
              </a:bodyPr>
              <a:lstStyle/>
              <a:p>
                <a:pPr algn="r" latinLnBrk="0"/>
                <a:r>
                  <a:rPr altLang="en-US" lang="zh-CN" sz="2000">
                    <a:solidFill>
                      <a:schemeClr val="accent1">
                        <a:lumMod val="100000"/>
                      </a:schemeClr>
                    </a:solidFill>
                    <a:effectLst/>
                  </a:rPr>
                  <a:t>标题文本预设</a:t>
                </a:r>
              </a:p>
            </p:txBody>
          </p:sp>
          <p:sp>
            <p:nvSpPr>
              <p:cNvPr id="18" name="îṣļîḑé-TextBox 49"/>
              <p:cNvSpPr txBox="1"/>
              <p:nvPr/>
            </p:nvSpPr>
            <p:spPr bwMode="auto">
              <a:xfrm>
                <a:off x="2378292" y="4370645"/>
                <a:ext cx="2389918" cy="801053"/>
              </a:xfrm>
              <a:prstGeom prst="rect">
                <a:avLst/>
              </a:prstGeom>
              <a:noFill/>
              <a:extLst/>
            </p:spPr>
            <p:txBody>
              <a:bodyPr bIns="46800" lIns="90000" rIns="360000" tIns="46800" wrap="square">
                <a:noAutofit/>
              </a:bodyPr>
              <a:lstStyle/>
              <a:p>
                <a:pPr algn="r">
                  <a:lnSpc>
                    <a:spcPct val="120000"/>
                  </a:lnSpc>
                </a:pPr>
                <a:r>
                  <a:rPr altLang="en-US" lang="zh-CN" sz="1400">
                    <a:cs typeface="+mn-ea"/>
                    <a:sym typeface="+mn-lt"/>
                  </a:rPr>
                  <a:t>点击此处更换文本 ，点击此处更换文本 </a:t>
                </a:r>
              </a:p>
            </p:txBody>
          </p:sp>
        </p:grpSp>
      </p:grpSp>
    </p:spTree>
    <p:custDataLst>
      <p:tags r:id="rId4"/>
    </p:custDataLst>
    <p:extLst>
      <p:ext uri="{BB962C8B-B14F-4D97-AF65-F5344CB8AC3E}">
        <p14:creationId val="1364666417"/>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5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合作与目标</a:t>
            </a:r>
          </a:p>
        </p:txBody>
      </p:sp>
      <p:grpSp>
        <p:nvGrpSpPr>
          <p:cNvPr id="7" name="0ccaa7ef-1ee3-4299-aab6-59a4ccab61ce"/>
          <p:cNvGrpSpPr>
            <a:grpSpLocks noChangeAspect="1"/>
          </p:cNvGrpSpPr>
          <p:nvPr/>
        </p:nvGrpSpPr>
        <p:grpSpPr>
          <a:xfrm>
            <a:off x="770466" y="1314098"/>
            <a:ext cx="10668923" cy="5135332"/>
            <a:chOff x="719666" y="1314098"/>
            <a:chExt cx="10668923" cy="5135332"/>
          </a:xfrm>
        </p:grpSpPr>
        <p:grpSp>
          <p:nvGrpSpPr>
            <p:cNvPr id="8" name="Group 37"/>
            <p:cNvGrpSpPr/>
            <p:nvPr/>
          </p:nvGrpSpPr>
          <p:grpSpPr>
            <a:xfrm>
              <a:off x="7113157" y="5304281"/>
              <a:ext cx="2220214" cy="1145149"/>
              <a:chOff x="7113157" y="5304281"/>
              <a:chExt cx="2220214" cy="1145149"/>
            </a:xfrm>
          </p:grpSpPr>
          <p:sp>
            <p:nvSpPr>
              <p:cNvPr id="38" name="ïšḻïďê-TextBox 4"/>
              <p:cNvSpPr txBox="1"/>
              <p:nvPr/>
            </p:nvSpPr>
            <p:spPr>
              <a:xfrm>
                <a:off x="7113157" y="5651805"/>
                <a:ext cx="2220214" cy="797625"/>
              </a:xfrm>
              <a:prstGeom prst="rect">
                <a:avLst/>
              </a:prstGeom>
              <a:noFill/>
            </p:spPr>
            <p:txBody>
              <a:bodyPr bIns="0" lIns="0" rIns="0" tIns="0" wrap="square">
                <a:noAutofit/>
              </a:bodyPr>
              <a:lstStyle/>
              <a:p>
                <a:pPr defTabSz="1219170">
                  <a:lnSpc>
                    <a:spcPct val="120000"/>
                  </a:lnSpc>
                  <a:spcBef>
                    <a:spcPct val="0"/>
                  </a:spcBef>
                  <a:defRPr/>
                </a:pPr>
                <a:r>
                  <a:rPr altLang="en-US" lang="zh-CN" sz="1400">
                    <a:cs typeface="+mn-ea"/>
                    <a:sym typeface="+mn-lt"/>
                  </a:rPr>
                  <a:t>点击此处更换文本 ，点击此处更换文本 </a:t>
                </a:r>
              </a:p>
            </p:txBody>
          </p:sp>
          <p:sp>
            <p:nvSpPr>
              <p:cNvPr id="39" name="ïšḻïďê-Rectangle 5"/>
              <p:cNvSpPr/>
              <p:nvPr/>
            </p:nvSpPr>
            <p:spPr>
              <a:xfrm>
                <a:off x="7113157" y="5304281"/>
                <a:ext cx="2220214" cy="215444"/>
              </a:xfrm>
              <a:prstGeom prst="rect">
                <a:avLst/>
              </a:prstGeom>
            </p:spPr>
            <p:txBody>
              <a:bodyPr bIns="0" lIns="0" rIns="0" tIns="0" wrap="none">
                <a:noAutofit/>
              </a:bodyPr>
              <a:lstStyle/>
              <a:p>
                <a:r>
                  <a:rPr altLang="en-US" b="1" lang="zh-CN" sz="2000">
                    <a:solidFill>
                      <a:schemeClr val="accent3"/>
                    </a:solidFill>
                  </a:rPr>
                  <a:t>标题文本预设</a:t>
                </a:r>
              </a:p>
            </p:txBody>
          </p:sp>
        </p:grpSp>
        <p:grpSp>
          <p:nvGrpSpPr>
            <p:cNvPr id="9" name="Group 6"/>
            <p:cNvGrpSpPr/>
            <p:nvPr/>
          </p:nvGrpSpPr>
          <p:grpSpPr>
            <a:xfrm>
              <a:off x="7133481" y="2838869"/>
              <a:ext cx="1942363" cy="2035313"/>
              <a:chOff x="5350111" y="2144684"/>
              <a:chExt cx="1456772" cy="1526485"/>
            </a:xfrm>
          </p:grpSpPr>
          <p:sp>
            <p:nvSpPr>
              <p:cNvPr id="36" name="ïšḻïďê-Oval 7"/>
              <p:cNvSpPr>
                <a:spLocks noChangeAspect="1"/>
              </p:cNvSpPr>
              <p:nvPr/>
            </p:nvSpPr>
            <p:spPr>
              <a:xfrm>
                <a:off x="5355187" y="2219473"/>
                <a:ext cx="1451696" cy="145169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7" name="ïšḻïďê-Oval 8"/>
              <p:cNvSpPr>
                <a:spLocks noChangeAspect="1"/>
              </p:cNvSpPr>
              <p:nvPr/>
            </p:nvSpPr>
            <p:spPr>
              <a:xfrm>
                <a:off x="5350111" y="2144684"/>
                <a:ext cx="1451696" cy="145169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10" name="Group 9"/>
            <p:cNvGrpSpPr/>
            <p:nvPr/>
          </p:nvGrpSpPr>
          <p:grpSpPr>
            <a:xfrm>
              <a:off x="2988581" y="2838869"/>
              <a:ext cx="1935595" cy="2021767"/>
              <a:chOff x="2241436" y="2144684"/>
              <a:chExt cx="1451696" cy="1516325"/>
            </a:xfrm>
          </p:grpSpPr>
          <p:sp>
            <p:nvSpPr>
              <p:cNvPr id="34" name="ïšḻïďê-Oval 10"/>
              <p:cNvSpPr>
                <a:spLocks noChangeAspect="1"/>
              </p:cNvSpPr>
              <p:nvPr/>
            </p:nvSpPr>
            <p:spPr>
              <a:xfrm>
                <a:off x="2241436" y="2209313"/>
                <a:ext cx="1451696" cy="1451696"/>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5" name="ïšḻïďê-Oval 11"/>
              <p:cNvSpPr>
                <a:spLocks noChangeAspect="1"/>
              </p:cNvSpPr>
              <p:nvPr/>
            </p:nvSpPr>
            <p:spPr>
              <a:xfrm>
                <a:off x="2241436" y="2144684"/>
                <a:ext cx="1451696" cy="145169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11" name="Group 12"/>
            <p:cNvGrpSpPr/>
            <p:nvPr/>
          </p:nvGrpSpPr>
          <p:grpSpPr>
            <a:xfrm>
              <a:off x="4786895" y="1679049"/>
              <a:ext cx="1935595" cy="2009743"/>
              <a:chOff x="3590171" y="1274819"/>
              <a:chExt cx="1451696" cy="1507307"/>
            </a:xfrm>
          </p:grpSpPr>
          <p:sp>
            <p:nvSpPr>
              <p:cNvPr id="32" name="ïšḻïďê-Oval 13"/>
              <p:cNvSpPr>
                <a:spLocks noChangeAspect="1"/>
              </p:cNvSpPr>
              <p:nvPr/>
            </p:nvSpPr>
            <p:spPr>
              <a:xfrm>
                <a:off x="3590171" y="1330430"/>
                <a:ext cx="1451696" cy="145169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3" name="ïšḻïďê-Oval 14"/>
              <p:cNvSpPr>
                <a:spLocks noChangeAspect="1"/>
              </p:cNvSpPr>
              <p:nvPr/>
            </p:nvSpPr>
            <p:spPr>
              <a:xfrm>
                <a:off x="3590171" y="1274819"/>
                <a:ext cx="1451696" cy="14516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12" name="Group 15"/>
            <p:cNvGrpSpPr/>
            <p:nvPr/>
          </p:nvGrpSpPr>
          <p:grpSpPr>
            <a:xfrm>
              <a:off x="5252073" y="3676091"/>
              <a:ext cx="1935595" cy="2013676"/>
              <a:chOff x="3939055" y="2772601"/>
              <a:chExt cx="1451696" cy="1510257"/>
            </a:xfrm>
          </p:grpSpPr>
          <p:sp>
            <p:nvSpPr>
              <p:cNvPr id="30" name="ïšḻïďê-Oval 16"/>
              <p:cNvSpPr>
                <a:spLocks noChangeAspect="1"/>
              </p:cNvSpPr>
              <p:nvPr/>
            </p:nvSpPr>
            <p:spPr>
              <a:xfrm>
                <a:off x="3939055" y="2831162"/>
                <a:ext cx="1451696" cy="1451696"/>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1" name="ïšḻïďê-Oval 17"/>
              <p:cNvSpPr>
                <a:spLocks noChangeAspect="1"/>
              </p:cNvSpPr>
              <p:nvPr/>
            </p:nvSpPr>
            <p:spPr>
              <a:xfrm>
                <a:off x="3939055" y="2772601"/>
                <a:ext cx="1451696" cy="145169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13" name="Group 1"/>
            <p:cNvGrpSpPr/>
            <p:nvPr/>
          </p:nvGrpSpPr>
          <p:grpSpPr>
            <a:xfrm>
              <a:off x="2309707" y="1314098"/>
              <a:ext cx="2220214" cy="1145149"/>
              <a:chOff x="2309707" y="1314098"/>
              <a:chExt cx="2220214" cy="1145149"/>
            </a:xfrm>
          </p:grpSpPr>
          <p:sp>
            <p:nvSpPr>
              <p:cNvPr id="28" name="ïšḻïďê-TextBox 19"/>
              <p:cNvSpPr txBox="1"/>
              <p:nvPr/>
            </p:nvSpPr>
            <p:spPr>
              <a:xfrm>
                <a:off x="2309707" y="1661622"/>
                <a:ext cx="2220214" cy="797625"/>
              </a:xfrm>
              <a:prstGeom prst="rect">
                <a:avLst/>
              </a:prstGeom>
              <a:noFill/>
            </p:spPr>
            <p:txBody>
              <a:bodyPr bIns="0" lIns="0" rIns="0" tIns="0" wrap="square">
                <a:noAutofit/>
              </a:bodyPr>
              <a:lstStyle/>
              <a:p>
                <a:pPr algn="r" defTabSz="1219170">
                  <a:lnSpc>
                    <a:spcPct val="120000"/>
                  </a:lnSpc>
                  <a:spcBef>
                    <a:spcPct val="0"/>
                  </a:spcBef>
                  <a:defRPr/>
                </a:pPr>
                <a:r>
                  <a:rPr altLang="en-US" lang="zh-CN" sz="1400">
                    <a:cs typeface="+mn-ea"/>
                    <a:sym typeface="+mn-lt"/>
                  </a:rPr>
                  <a:t>点击此处更换文本 ，点击此处更换文本 </a:t>
                </a:r>
              </a:p>
            </p:txBody>
          </p:sp>
          <p:sp>
            <p:nvSpPr>
              <p:cNvPr id="29" name="ïšḻïďê-Rectangle 20"/>
              <p:cNvSpPr/>
              <p:nvPr/>
            </p:nvSpPr>
            <p:spPr>
              <a:xfrm>
                <a:off x="2309707" y="1314098"/>
                <a:ext cx="2220214" cy="215444"/>
              </a:xfrm>
              <a:prstGeom prst="rect">
                <a:avLst/>
              </a:prstGeom>
            </p:spPr>
            <p:txBody>
              <a:bodyPr bIns="0" lIns="0" rIns="0" tIns="0" wrap="none">
                <a:noAutofit/>
              </a:bodyPr>
              <a:lstStyle/>
              <a:p>
                <a:pPr algn="r"/>
                <a:r>
                  <a:rPr altLang="en-US" b="1" lang="zh-CN" sz="2000">
                    <a:solidFill>
                      <a:schemeClr val="accent2"/>
                    </a:solidFill>
                  </a:rPr>
                  <a:t>标题文本预设</a:t>
                </a:r>
              </a:p>
            </p:txBody>
          </p:sp>
        </p:grpSp>
        <p:grpSp>
          <p:nvGrpSpPr>
            <p:cNvPr id="14" name="Group 36"/>
            <p:cNvGrpSpPr/>
            <p:nvPr/>
          </p:nvGrpSpPr>
          <p:grpSpPr>
            <a:xfrm>
              <a:off x="9168375" y="3333689"/>
              <a:ext cx="2220214" cy="1145149"/>
              <a:chOff x="9168375" y="3333689"/>
              <a:chExt cx="2220214" cy="1145149"/>
            </a:xfrm>
          </p:grpSpPr>
          <p:sp>
            <p:nvSpPr>
              <p:cNvPr id="26" name="ïšḻïďê-TextBox 22"/>
              <p:cNvSpPr txBox="1"/>
              <p:nvPr/>
            </p:nvSpPr>
            <p:spPr>
              <a:xfrm>
                <a:off x="9168375" y="3681213"/>
                <a:ext cx="2220214" cy="797625"/>
              </a:xfrm>
              <a:prstGeom prst="rect">
                <a:avLst/>
              </a:prstGeom>
              <a:noFill/>
            </p:spPr>
            <p:txBody>
              <a:bodyPr bIns="0" lIns="0" rIns="0" tIns="0" wrap="square">
                <a:noAutofit/>
              </a:bodyPr>
              <a:lstStyle/>
              <a:p>
                <a:pPr defTabSz="1219170">
                  <a:lnSpc>
                    <a:spcPct val="120000"/>
                  </a:lnSpc>
                  <a:spcBef>
                    <a:spcPct val="0"/>
                  </a:spcBef>
                  <a:defRPr/>
                </a:pPr>
                <a:r>
                  <a:rPr altLang="en-US" lang="zh-CN" sz="1400">
                    <a:cs typeface="+mn-ea"/>
                    <a:sym typeface="+mn-lt"/>
                  </a:rPr>
                  <a:t>点击此处更换文本 ，点击此处更换文本 </a:t>
                </a:r>
              </a:p>
            </p:txBody>
          </p:sp>
          <p:sp>
            <p:nvSpPr>
              <p:cNvPr id="27" name="ïšḻïďê-Rectangle 23"/>
              <p:cNvSpPr/>
              <p:nvPr/>
            </p:nvSpPr>
            <p:spPr>
              <a:xfrm>
                <a:off x="9168375" y="3333689"/>
                <a:ext cx="2220214" cy="215444"/>
              </a:xfrm>
              <a:prstGeom prst="rect">
                <a:avLst/>
              </a:prstGeom>
            </p:spPr>
            <p:txBody>
              <a:bodyPr bIns="0" lIns="0" rIns="0" tIns="0" wrap="none">
                <a:noAutofit/>
              </a:bodyPr>
              <a:lstStyle/>
              <a:p>
                <a:r>
                  <a:rPr altLang="en-US" b="1" lang="zh-CN" sz="2000">
                    <a:solidFill>
                      <a:schemeClr val="accent4"/>
                    </a:solidFill>
                  </a:rPr>
                  <a:t>标题文本预设</a:t>
                </a:r>
              </a:p>
            </p:txBody>
          </p:sp>
        </p:grpSp>
        <p:grpSp>
          <p:nvGrpSpPr>
            <p:cNvPr id="15" name="Group 35"/>
            <p:cNvGrpSpPr/>
            <p:nvPr/>
          </p:nvGrpSpPr>
          <p:grpSpPr>
            <a:xfrm>
              <a:off x="719666" y="3333684"/>
              <a:ext cx="2220214" cy="1145149"/>
              <a:chOff x="719666" y="3333684"/>
              <a:chExt cx="2220214" cy="1145149"/>
            </a:xfrm>
          </p:grpSpPr>
          <p:sp>
            <p:nvSpPr>
              <p:cNvPr id="24" name="ïšḻïďê-TextBox 25"/>
              <p:cNvSpPr txBox="1"/>
              <p:nvPr/>
            </p:nvSpPr>
            <p:spPr>
              <a:xfrm>
                <a:off x="719666" y="3681208"/>
                <a:ext cx="2220214" cy="797625"/>
              </a:xfrm>
              <a:prstGeom prst="rect">
                <a:avLst/>
              </a:prstGeom>
              <a:noFill/>
            </p:spPr>
            <p:txBody>
              <a:bodyPr bIns="0" lIns="0" rIns="0" tIns="0" wrap="square">
                <a:noAutofit/>
              </a:bodyPr>
              <a:lstStyle/>
              <a:p>
                <a:pPr algn="r" defTabSz="1219170">
                  <a:lnSpc>
                    <a:spcPct val="120000"/>
                  </a:lnSpc>
                  <a:spcBef>
                    <a:spcPct val="0"/>
                  </a:spcBef>
                  <a:defRPr/>
                </a:pPr>
                <a:r>
                  <a:rPr altLang="en-US" lang="zh-CN" sz="1400">
                    <a:cs typeface="+mn-ea"/>
                    <a:sym typeface="+mn-lt"/>
                  </a:rPr>
                  <a:t>点击此处更换文本 ，点击此处更换文本 </a:t>
                </a:r>
              </a:p>
            </p:txBody>
          </p:sp>
          <p:sp>
            <p:nvSpPr>
              <p:cNvPr id="25" name="ïšḻïďê-Rectangle 26"/>
              <p:cNvSpPr/>
              <p:nvPr/>
            </p:nvSpPr>
            <p:spPr>
              <a:xfrm>
                <a:off x="719666" y="3333684"/>
                <a:ext cx="2220214" cy="215444"/>
              </a:xfrm>
              <a:prstGeom prst="rect">
                <a:avLst/>
              </a:prstGeom>
            </p:spPr>
            <p:txBody>
              <a:bodyPr bIns="0" lIns="0" rIns="0" tIns="0" wrap="none">
                <a:noAutofit/>
              </a:bodyPr>
              <a:lstStyle/>
              <a:p>
                <a:pPr algn="r"/>
                <a:r>
                  <a:rPr altLang="en-US" b="1" lang="zh-CN" sz="2000">
                    <a:solidFill>
                      <a:schemeClr val="accent1"/>
                    </a:solidFill>
                  </a:rPr>
                  <a:t>标题文本预设</a:t>
                </a:r>
              </a:p>
            </p:txBody>
          </p:sp>
        </p:grpSp>
        <p:sp>
          <p:nvSpPr>
            <p:cNvPr id="16" name="ïšḻïďê-Arc 27"/>
            <p:cNvSpPr/>
            <p:nvPr/>
          </p:nvSpPr>
          <p:spPr>
            <a:xfrm rot="18536432">
              <a:off x="2827171" y="2542809"/>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17" name="ïšḻïďê-Arc 28"/>
            <p:cNvSpPr/>
            <p:nvPr/>
          </p:nvSpPr>
          <p:spPr>
            <a:xfrm rot="2537090">
              <a:off x="4855745" y="1594200"/>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18" name="ïšḻïďê-Arc 29"/>
            <p:cNvSpPr/>
            <p:nvPr/>
          </p:nvSpPr>
          <p:spPr>
            <a:xfrm flipH="1" rot="16951464">
              <a:off x="4980351" y="3720045"/>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19" name="ïšḻïďê-Arc 30"/>
            <p:cNvSpPr/>
            <p:nvPr/>
          </p:nvSpPr>
          <p:spPr>
            <a:xfrm flipH="1" rot="12440065">
              <a:off x="7036613" y="2987236"/>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20" name="ïšḻïďê-Freeform: Shape 31"/>
            <p:cNvSpPr/>
            <p:nvPr/>
          </p:nvSpPr>
          <p:spPr bwMode="auto">
            <a:xfrm>
              <a:off x="3576129" y="3549495"/>
              <a:ext cx="760499" cy="589876"/>
            </a:xfrm>
            <a:custGeom>
              <a:cxnLst>
                <a:cxn ang="0">
                  <a:pos x="29" y="41"/>
                </a:cxn>
                <a:cxn ang="0">
                  <a:pos x="22" y="40"/>
                </a:cxn>
                <a:cxn ang="0">
                  <a:pos x="11" y="45"/>
                </a:cxn>
                <a:cxn ang="0">
                  <a:pos x="7" y="46"/>
                </a:cxn>
                <a:cxn ang="0">
                  <a:pos x="7" y="46"/>
                </a:cxn>
                <a:cxn ang="0">
                  <a:pos x="6" y="45"/>
                </a:cxn>
                <a:cxn ang="0">
                  <a:pos x="6" y="43"/>
                </a:cxn>
                <a:cxn ang="0">
                  <a:pos x="11" y="36"/>
                </a:cxn>
                <a:cxn ang="0">
                  <a:pos x="0" y="20"/>
                </a:cxn>
                <a:cxn ang="0">
                  <a:pos x="29" y="0"/>
                </a:cxn>
                <a:cxn ang="0">
                  <a:pos x="57" y="20"/>
                </a:cxn>
                <a:cxn ang="0">
                  <a:pos x="29" y="41"/>
                </a:cxn>
                <a:cxn ang="0">
                  <a:pos x="62" y="47"/>
                </a:cxn>
                <a:cxn ang="0">
                  <a:pos x="66" y="53"/>
                </a:cxn>
                <a:cxn ang="0">
                  <a:pos x="67" y="55"/>
                </a:cxn>
                <a:cxn ang="0">
                  <a:pos x="66" y="56"/>
                </a:cxn>
                <a:cxn ang="0">
                  <a:pos x="62" y="55"/>
                </a:cxn>
                <a:cxn ang="0">
                  <a:pos x="51" y="50"/>
                </a:cxn>
                <a:cxn ang="0">
                  <a:pos x="44" y="51"/>
                </a:cxn>
                <a:cxn ang="0">
                  <a:pos x="25" y="46"/>
                </a:cxn>
                <a:cxn ang="0">
                  <a:pos x="29" y="46"/>
                </a:cxn>
                <a:cxn ang="0">
                  <a:pos x="52" y="39"/>
                </a:cxn>
                <a:cxn ang="0">
                  <a:pos x="62" y="20"/>
                </a:cxn>
                <a:cxn ang="0">
                  <a:pos x="61" y="14"/>
                </a:cxn>
                <a:cxn ang="0">
                  <a:pos x="72" y="30"/>
                </a:cxn>
                <a:cxn ang="0">
                  <a:pos x="62" y="47"/>
                </a:cxn>
              </a:cxnLst>
              <a:rect b="b" l="0" r="r" t="0"/>
              <a:pathLst>
                <a:path h="56" w="72">
                  <a:moveTo>
                    <a:pt x="29" y="41"/>
                  </a:moveTo>
                  <a:cubicBezTo>
                    <a:pt x="26" y="41"/>
                    <a:pt x="24" y="40"/>
                    <a:pt x="22" y="40"/>
                  </a:cubicBezTo>
                  <a:cubicBezTo>
                    <a:pt x="18" y="42"/>
                    <a:pt x="15" y="44"/>
                    <a:pt x="11" y="45"/>
                  </a:cubicBezTo>
                  <a:cubicBezTo>
                    <a:pt x="9" y="45"/>
                    <a:pt x="8" y="46"/>
                    <a:pt x="7" y="46"/>
                  </a:cubicBezTo>
                  <a:cubicBezTo>
                    <a:pt x="7" y="46"/>
                    <a:pt x="7" y="46"/>
                    <a:pt x="7" y="46"/>
                  </a:cubicBezTo>
                  <a:cubicBezTo>
                    <a:pt x="6" y="46"/>
                    <a:pt x="6" y="45"/>
                    <a:pt x="6" y="45"/>
                  </a:cubicBezTo>
                  <a:cubicBezTo>
                    <a:pt x="5" y="44"/>
                    <a:pt x="6" y="43"/>
                    <a:pt x="6" y="43"/>
                  </a:cubicBezTo>
                  <a:cubicBezTo>
                    <a:pt x="8" y="41"/>
                    <a:pt x="10" y="40"/>
                    <a:pt x="11" y="36"/>
                  </a:cubicBezTo>
                  <a:cubicBezTo>
                    <a:pt x="5" y="32"/>
                    <a:pt x="0" y="27"/>
                    <a:pt x="0" y="20"/>
                  </a:cubicBezTo>
                  <a:cubicBezTo>
                    <a:pt x="0" y="9"/>
                    <a:pt x="13" y="0"/>
                    <a:pt x="29" y="0"/>
                  </a:cubicBezTo>
                  <a:cubicBezTo>
                    <a:pt x="44" y="0"/>
                    <a:pt x="57" y="9"/>
                    <a:pt x="57" y="20"/>
                  </a:cubicBezTo>
                  <a:cubicBezTo>
                    <a:pt x="57" y="32"/>
                    <a:pt x="44" y="41"/>
                    <a:pt x="29" y="41"/>
                  </a:cubicBezTo>
                  <a:close/>
                  <a:moveTo>
                    <a:pt x="62" y="47"/>
                  </a:moveTo>
                  <a:cubicBezTo>
                    <a:pt x="63" y="50"/>
                    <a:pt x="65" y="51"/>
                    <a:pt x="66" y="53"/>
                  </a:cubicBezTo>
                  <a:cubicBezTo>
                    <a:pt x="67" y="54"/>
                    <a:pt x="67" y="54"/>
                    <a:pt x="67" y="55"/>
                  </a:cubicBezTo>
                  <a:cubicBezTo>
                    <a:pt x="67" y="56"/>
                    <a:pt x="67" y="56"/>
                    <a:pt x="66" y="56"/>
                  </a:cubicBezTo>
                  <a:cubicBezTo>
                    <a:pt x="65" y="56"/>
                    <a:pt x="63" y="56"/>
                    <a:pt x="62" y="55"/>
                  </a:cubicBezTo>
                  <a:cubicBezTo>
                    <a:pt x="58" y="54"/>
                    <a:pt x="55" y="53"/>
                    <a:pt x="51" y="50"/>
                  </a:cubicBezTo>
                  <a:cubicBezTo>
                    <a:pt x="49" y="51"/>
                    <a:pt x="47" y="51"/>
                    <a:pt x="44" y="51"/>
                  </a:cubicBezTo>
                  <a:cubicBezTo>
                    <a:pt x="37" y="51"/>
                    <a:pt x="30" y="49"/>
                    <a:pt x="25" y="46"/>
                  </a:cubicBezTo>
                  <a:cubicBezTo>
                    <a:pt x="26" y="46"/>
                    <a:pt x="28" y="46"/>
                    <a:pt x="29" y="46"/>
                  </a:cubicBezTo>
                  <a:cubicBezTo>
                    <a:pt x="37" y="46"/>
                    <a:pt x="46" y="43"/>
                    <a:pt x="52" y="39"/>
                  </a:cubicBezTo>
                  <a:cubicBezTo>
                    <a:pt x="58" y="34"/>
                    <a:pt x="62" y="27"/>
                    <a:pt x="62" y="20"/>
                  </a:cubicBezTo>
                  <a:cubicBezTo>
                    <a:pt x="62" y="18"/>
                    <a:pt x="62" y="16"/>
                    <a:pt x="61" y="14"/>
                  </a:cubicBezTo>
                  <a:cubicBezTo>
                    <a:pt x="68" y="18"/>
                    <a:pt x="72" y="24"/>
                    <a:pt x="72" y="30"/>
                  </a:cubicBezTo>
                  <a:cubicBezTo>
                    <a:pt x="72" y="37"/>
                    <a:pt x="68" y="43"/>
                    <a:pt x="62" y="47"/>
                  </a:cubicBezTo>
                  <a:close/>
                </a:path>
              </a:pathLst>
            </a:custGeom>
            <a:solidFill>
              <a:schemeClr val="bg1"/>
            </a:solidFill>
            <a:ln w="9525">
              <a:noFill/>
              <a:round/>
            </a:ln>
          </p:spPr>
          <p:txBody>
            <a:bodyPr anchor="ctr"/>
            <a:lstStyle/>
            <a:p>
              <a:pPr algn="ctr"/>
              <a:endParaRPr/>
            </a:p>
          </p:txBody>
        </p:sp>
        <p:sp>
          <p:nvSpPr>
            <p:cNvPr id="21" name="ïšḻïďê-Freeform: Shape 32"/>
            <p:cNvSpPr/>
            <p:nvPr/>
          </p:nvSpPr>
          <p:spPr bwMode="auto">
            <a:xfrm>
              <a:off x="5450180" y="2283363"/>
              <a:ext cx="609024" cy="655224"/>
            </a:xfrm>
            <a:custGeom>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b="b" l="0" r="r" t="0"/>
              <a:pathLst>
                <a:path h="72" w="67">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1"/>
            </a:solidFill>
            <a:ln w="9525">
              <a:noFill/>
              <a:round/>
            </a:ln>
          </p:spPr>
          <p:txBody>
            <a:bodyPr anchor="ctr"/>
            <a:lstStyle/>
            <a:p>
              <a:pPr algn="ctr"/>
              <a:endParaRPr/>
            </a:p>
          </p:txBody>
        </p:sp>
        <p:sp>
          <p:nvSpPr>
            <p:cNvPr id="22" name="ïšḻïďê-Freeform: Shape 33"/>
            <p:cNvSpPr/>
            <p:nvPr/>
          </p:nvSpPr>
          <p:spPr bwMode="auto">
            <a:xfrm>
              <a:off x="5938097" y="4396886"/>
              <a:ext cx="563547" cy="572085"/>
            </a:xfrm>
            <a:custGeom>
              <a:cxnLst>
                <a:cxn ang="0">
                  <a:pos x="61" y="49"/>
                </a:cxn>
                <a:cxn ang="0">
                  <a:pos x="49" y="62"/>
                </a:cxn>
                <a:cxn ang="0">
                  <a:pos x="36" y="49"/>
                </a:cxn>
                <a:cxn ang="0">
                  <a:pos x="36" y="48"/>
                </a:cxn>
                <a:cxn ang="0">
                  <a:pos x="21" y="41"/>
                </a:cxn>
                <a:cxn ang="0">
                  <a:pos x="13" y="44"/>
                </a:cxn>
                <a:cxn ang="0">
                  <a:pos x="0" y="31"/>
                </a:cxn>
                <a:cxn ang="0">
                  <a:pos x="13" y="18"/>
                </a:cxn>
                <a:cxn ang="0">
                  <a:pos x="21" y="22"/>
                </a:cxn>
                <a:cxn ang="0">
                  <a:pos x="36" y="15"/>
                </a:cxn>
                <a:cxn ang="0">
                  <a:pos x="36" y="13"/>
                </a:cxn>
                <a:cxn ang="0">
                  <a:pos x="49" y="0"/>
                </a:cxn>
                <a:cxn ang="0">
                  <a:pos x="61" y="13"/>
                </a:cxn>
                <a:cxn ang="0">
                  <a:pos x="49" y="26"/>
                </a:cxn>
                <a:cxn ang="0">
                  <a:pos x="40" y="23"/>
                </a:cxn>
                <a:cxn ang="0">
                  <a:pos x="25" y="30"/>
                </a:cxn>
                <a:cxn ang="0">
                  <a:pos x="25" y="31"/>
                </a:cxn>
                <a:cxn ang="0">
                  <a:pos x="25" y="33"/>
                </a:cxn>
                <a:cxn ang="0">
                  <a:pos x="40" y="40"/>
                </a:cxn>
                <a:cxn ang="0">
                  <a:pos x="49" y="36"/>
                </a:cxn>
                <a:cxn ang="0">
                  <a:pos x="61" y="49"/>
                </a:cxn>
              </a:cxnLst>
              <a:rect b="b" l="0" r="r" t="0"/>
              <a:pathLst>
                <a:path h="62" w="61">
                  <a:moveTo>
                    <a:pt x="61" y="49"/>
                  </a:moveTo>
                  <a:cubicBezTo>
                    <a:pt x="61" y="56"/>
                    <a:pt x="56" y="62"/>
                    <a:pt x="49" y="62"/>
                  </a:cubicBezTo>
                  <a:cubicBezTo>
                    <a:pt x="41" y="62"/>
                    <a:pt x="36" y="56"/>
                    <a:pt x="36" y="49"/>
                  </a:cubicBezTo>
                  <a:cubicBezTo>
                    <a:pt x="36" y="49"/>
                    <a:pt x="36" y="48"/>
                    <a:pt x="36" y="48"/>
                  </a:cubicBezTo>
                  <a:cubicBezTo>
                    <a:pt x="21" y="41"/>
                    <a:pt x="21" y="41"/>
                    <a:pt x="21" y="41"/>
                  </a:cubicBezTo>
                  <a:cubicBezTo>
                    <a:pt x="19" y="43"/>
                    <a:pt x="16" y="44"/>
                    <a:pt x="13" y="44"/>
                  </a:cubicBezTo>
                  <a:cubicBezTo>
                    <a:pt x="6" y="44"/>
                    <a:pt x="0" y="38"/>
                    <a:pt x="0" y="31"/>
                  </a:cubicBezTo>
                  <a:cubicBezTo>
                    <a:pt x="0" y="24"/>
                    <a:pt x="6" y="18"/>
                    <a:pt x="13" y="18"/>
                  </a:cubicBezTo>
                  <a:cubicBezTo>
                    <a:pt x="16" y="18"/>
                    <a:pt x="19" y="20"/>
                    <a:pt x="21" y="22"/>
                  </a:cubicBezTo>
                  <a:cubicBezTo>
                    <a:pt x="36" y="15"/>
                    <a:pt x="36" y="15"/>
                    <a:pt x="36" y="15"/>
                  </a:cubicBezTo>
                  <a:cubicBezTo>
                    <a:pt x="36" y="14"/>
                    <a:pt x="36" y="14"/>
                    <a:pt x="36" y="13"/>
                  </a:cubicBezTo>
                  <a:cubicBezTo>
                    <a:pt x="36" y="6"/>
                    <a:pt x="41" y="0"/>
                    <a:pt x="49" y="0"/>
                  </a:cubicBezTo>
                  <a:cubicBezTo>
                    <a:pt x="56" y="0"/>
                    <a:pt x="61" y="6"/>
                    <a:pt x="61" y="13"/>
                  </a:cubicBezTo>
                  <a:cubicBezTo>
                    <a:pt x="61" y="20"/>
                    <a:pt x="56" y="26"/>
                    <a:pt x="49" y="26"/>
                  </a:cubicBezTo>
                  <a:cubicBezTo>
                    <a:pt x="45" y="26"/>
                    <a:pt x="42" y="25"/>
                    <a:pt x="40" y="23"/>
                  </a:cubicBezTo>
                  <a:cubicBezTo>
                    <a:pt x="25" y="30"/>
                    <a:pt x="25" y="30"/>
                    <a:pt x="25" y="30"/>
                  </a:cubicBezTo>
                  <a:cubicBezTo>
                    <a:pt x="25" y="30"/>
                    <a:pt x="25" y="31"/>
                    <a:pt x="25" y="31"/>
                  </a:cubicBezTo>
                  <a:cubicBezTo>
                    <a:pt x="25" y="32"/>
                    <a:pt x="25" y="32"/>
                    <a:pt x="25" y="33"/>
                  </a:cubicBezTo>
                  <a:cubicBezTo>
                    <a:pt x="40" y="40"/>
                    <a:pt x="40" y="40"/>
                    <a:pt x="40" y="40"/>
                  </a:cubicBezTo>
                  <a:cubicBezTo>
                    <a:pt x="42" y="38"/>
                    <a:pt x="45" y="36"/>
                    <a:pt x="49" y="36"/>
                  </a:cubicBezTo>
                  <a:cubicBezTo>
                    <a:pt x="56" y="36"/>
                    <a:pt x="61" y="42"/>
                    <a:pt x="61" y="49"/>
                  </a:cubicBezTo>
                  <a:close/>
                </a:path>
              </a:pathLst>
            </a:custGeom>
            <a:solidFill>
              <a:schemeClr val="bg1"/>
            </a:solidFill>
            <a:ln w="9525">
              <a:noFill/>
              <a:round/>
            </a:ln>
          </p:spPr>
          <p:txBody>
            <a:bodyPr anchor="ctr"/>
            <a:lstStyle/>
            <a:p>
              <a:pPr algn="ctr"/>
              <a:endParaRPr/>
            </a:p>
          </p:txBody>
        </p:sp>
        <p:sp>
          <p:nvSpPr>
            <p:cNvPr id="23" name="ïšḻïďê-Freeform: Shape 34"/>
            <p:cNvSpPr/>
            <p:nvPr/>
          </p:nvSpPr>
          <p:spPr bwMode="auto">
            <a:xfrm>
              <a:off x="7799291" y="3485099"/>
              <a:ext cx="610744" cy="602203"/>
            </a:xfrm>
            <a:custGeom>
              <a:cxnLst>
                <a:cxn ang="0">
                  <a:pos x="62" y="56"/>
                </a:cxn>
                <a:cxn ang="0">
                  <a:pos x="56" y="62"/>
                </a:cxn>
                <a:cxn ang="0">
                  <a:pos x="48" y="65"/>
                </a:cxn>
                <a:cxn ang="0">
                  <a:pos x="40" y="62"/>
                </a:cxn>
                <a:cxn ang="0">
                  <a:pos x="32" y="54"/>
                </a:cxn>
                <a:cxn ang="0">
                  <a:pos x="28" y="46"/>
                </a:cxn>
                <a:cxn ang="0">
                  <a:pos x="32" y="37"/>
                </a:cxn>
                <a:cxn ang="0">
                  <a:pos x="28" y="34"/>
                </a:cxn>
                <a:cxn ang="0">
                  <a:pos x="20" y="37"/>
                </a:cxn>
                <a:cxn ang="0">
                  <a:pos x="12" y="34"/>
                </a:cxn>
                <a:cxn ang="0">
                  <a:pos x="3" y="25"/>
                </a:cxn>
                <a:cxn ang="0">
                  <a:pos x="0" y="17"/>
                </a:cxn>
                <a:cxn ang="0">
                  <a:pos x="4" y="9"/>
                </a:cxn>
                <a:cxn ang="0">
                  <a:pos x="9" y="3"/>
                </a:cxn>
                <a:cxn ang="0">
                  <a:pos x="18" y="0"/>
                </a:cxn>
                <a:cxn ang="0">
                  <a:pos x="26" y="3"/>
                </a:cxn>
                <a:cxn ang="0">
                  <a:pos x="34" y="12"/>
                </a:cxn>
                <a:cxn ang="0">
                  <a:pos x="37" y="20"/>
                </a:cxn>
                <a:cxn ang="0">
                  <a:pos x="34" y="28"/>
                </a:cxn>
                <a:cxn ang="0">
                  <a:pos x="37" y="32"/>
                </a:cxn>
                <a:cxn ang="0">
                  <a:pos x="46" y="28"/>
                </a:cxn>
                <a:cxn ang="0">
                  <a:pos x="54" y="32"/>
                </a:cxn>
                <a:cxn ang="0">
                  <a:pos x="62" y="40"/>
                </a:cxn>
                <a:cxn ang="0">
                  <a:pos x="66" y="48"/>
                </a:cxn>
                <a:cxn ang="0">
                  <a:pos x="62" y="56"/>
                </a:cxn>
                <a:cxn ang="0">
                  <a:pos x="29" y="17"/>
                </a:cxn>
                <a:cxn ang="0">
                  <a:pos x="20" y="9"/>
                </a:cxn>
                <a:cxn ang="0">
                  <a:pos x="18" y="8"/>
                </a:cxn>
                <a:cxn ang="0">
                  <a:pos x="15" y="9"/>
                </a:cxn>
                <a:cxn ang="0">
                  <a:pos x="9" y="15"/>
                </a:cxn>
                <a:cxn ang="0">
                  <a:pos x="8" y="17"/>
                </a:cxn>
                <a:cxn ang="0">
                  <a:pos x="9" y="20"/>
                </a:cxn>
                <a:cxn ang="0">
                  <a:pos x="17" y="28"/>
                </a:cxn>
                <a:cxn ang="0">
                  <a:pos x="20" y="29"/>
                </a:cxn>
                <a:cxn ang="0">
                  <a:pos x="23" y="28"/>
                </a:cxn>
                <a:cxn ang="0">
                  <a:pos x="20" y="24"/>
                </a:cxn>
                <a:cxn ang="0">
                  <a:pos x="24" y="20"/>
                </a:cxn>
                <a:cxn ang="0">
                  <a:pos x="28" y="23"/>
                </a:cxn>
                <a:cxn ang="0">
                  <a:pos x="30" y="20"/>
                </a:cxn>
                <a:cxn ang="0">
                  <a:pos x="29" y="17"/>
                </a:cxn>
                <a:cxn ang="0">
                  <a:pos x="57" y="45"/>
                </a:cxn>
                <a:cxn ang="0">
                  <a:pos x="48" y="37"/>
                </a:cxn>
                <a:cxn ang="0">
                  <a:pos x="46" y="36"/>
                </a:cxn>
                <a:cxn ang="0">
                  <a:pos x="43" y="37"/>
                </a:cxn>
                <a:cxn ang="0">
                  <a:pos x="46" y="42"/>
                </a:cxn>
                <a:cxn ang="0">
                  <a:pos x="42" y="46"/>
                </a:cxn>
                <a:cxn ang="0">
                  <a:pos x="37" y="43"/>
                </a:cxn>
                <a:cxn ang="0">
                  <a:pos x="36" y="46"/>
                </a:cxn>
                <a:cxn ang="0">
                  <a:pos x="37" y="48"/>
                </a:cxn>
                <a:cxn ang="0">
                  <a:pos x="45" y="57"/>
                </a:cxn>
                <a:cxn ang="0">
                  <a:pos x="48" y="58"/>
                </a:cxn>
                <a:cxn ang="0">
                  <a:pos x="51" y="57"/>
                </a:cxn>
                <a:cxn ang="0">
                  <a:pos x="57" y="51"/>
                </a:cxn>
                <a:cxn ang="0">
                  <a:pos x="58" y="48"/>
                </a:cxn>
                <a:cxn ang="0">
                  <a:pos x="57" y="45"/>
                </a:cxn>
              </a:cxnLst>
              <a:rect b="b" l="0" r="r" t="0"/>
              <a:pathLst>
                <a:path h="65" w="66">
                  <a:moveTo>
                    <a:pt x="62" y="56"/>
                  </a:moveTo>
                  <a:cubicBezTo>
                    <a:pt x="56" y="62"/>
                    <a:pt x="56" y="62"/>
                    <a:pt x="56" y="62"/>
                  </a:cubicBezTo>
                  <a:cubicBezTo>
                    <a:pt x="54" y="64"/>
                    <a:pt x="51" y="65"/>
                    <a:pt x="48" y="65"/>
                  </a:cubicBezTo>
                  <a:cubicBezTo>
                    <a:pt x="45" y="65"/>
                    <a:pt x="42" y="64"/>
                    <a:pt x="40" y="62"/>
                  </a:cubicBezTo>
                  <a:cubicBezTo>
                    <a:pt x="32" y="54"/>
                    <a:pt x="32" y="54"/>
                    <a:pt x="32" y="54"/>
                  </a:cubicBezTo>
                  <a:cubicBezTo>
                    <a:pt x="30" y="52"/>
                    <a:pt x="28" y="49"/>
                    <a:pt x="28" y="46"/>
                  </a:cubicBezTo>
                  <a:cubicBezTo>
                    <a:pt x="28" y="42"/>
                    <a:pt x="30" y="39"/>
                    <a:pt x="32" y="37"/>
                  </a:cubicBezTo>
                  <a:cubicBezTo>
                    <a:pt x="28" y="34"/>
                    <a:pt x="28" y="34"/>
                    <a:pt x="28" y="34"/>
                  </a:cubicBezTo>
                  <a:cubicBezTo>
                    <a:pt x="26" y="36"/>
                    <a:pt x="23" y="37"/>
                    <a:pt x="20" y="37"/>
                  </a:cubicBezTo>
                  <a:cubicBezTo>
                    <a:pt x="17" y="37"/>
                    <a:pt x="14" y="36"/>
                    <a:pt x="12" y="34"/>
                  </a:cubicBezTo>
                  <a:cubicBezTo>
                    <a:pt x="3" y="25"/>
                    <a:pt x="3" y="25"/>
                    <a:pt x="3" y="25"/>
                  </a:cubicBezTo>
                  <a:cubicBezTo>
                    <a:pt x="1" y="23"/>
                    <a:pt x="0" y="20"/>
                    <a:pt x="0" y="17"/>
                  </a:cubicBezTo>
                  <a:cubicBezTo>
                    <a:pt x="0" y="14"/>
                    <a:pt x="1" y="11"/>
                    <a:pt x="4" y="9"/>
                  </a:cubicBezTo>
                  <a:cubicBezTo>
                    <a:pt x="9" y="3"/>
                    <a:pt x="9" y="3"/>
                    <a:pt x="9" y="3"/>
                  </a:cubicBezTo>
                  <a:cubicBezTo>
                    <a:pt x="12" y="1"/>
                    <a:pt x="15" y="0"/>
                    <a:pt x="18" y="0"/>
                  </a:cubicBezTo>
                  <a:cubicBezTo>
                    <a:pt x="21" y="0"/>
                    <a:pt x="24" y="1"/>
                    <a:pt x="26" y="3"/>
                  </a:cubicBezTo>
                  <a:cubicBezTo>
                    <a:pt x="34" y="12"/>
                    <a:pt x="34" y="12"/>
                    <a:pt x="34" y="12"/>
                  </a:cubicBezTo>
                  <a:cubicBezTo>
                    <a:pt x="36" y="14"/>
                    <a:pt x="37" y="17"/>
                    <a:pt x="37" y="20"/>
                  </a:cubicBezTo>
                  <a:cubicBezTo>
                    <a:pt x="37" y="23"/>
                    <a:pt x="36" y="26"/>
                    <a:pt x="34" y="28"/>
                  </a:cubicBezTo>
                  <a:cubicBezTo>
                    <a:pt x="37" y="32"/>
                    <a:pt x="37" y="32"/>
                    <a:pt x="37" y="32"/>
                  </a:cubicBezTo>
                  <a:cubicBezTo>
                    <a:pt x="40" y="30"/>
                    <a:pt x="43" y="28"/>
                    <a:pt x="46" y="28"/>
                  </a:cubicBezTo>
                  <a:cubicBezTo>
                    <a:pt x="49" y="28"/>
                    <a:pt x="52" y="29"/>
                    <a:pt x="54" y="32"/>
                  </a:cubicBezTo>
                  <a:cubicBezTo>
                    <a:pt x="62" y="40"/>
                    <a:pt x="62" y="40"/>
                    <a:pt x="62" y="40"/>
                  </a:cubicBezTo>
                  <a:cubicBezTo>
                    <a:pt x="64" y="42"/>
                    <a:pt x="66" y="45"/>
                    <a:pt x="66" y="48"/>
                  </a:cubicBezTo>
                  <a:cubicBezTo>
                    <a:pt x="66" y="51"/>
                    <a:pt x="64" y="54"/>
                    <a:pt x="62" y="56"/>
                  </a:cubicBezTo>
                  <a:close/>
                  <a:moveTo>
                    <a:pt x="29" y="17"/>
                  </a:moveTo>
                  <a:cubicBezTo>
                    <a:pt x="20" y="9"/>
                    <a:pt x="20" y="9"/>
                    <a:pt x="20" y="9"/>
                  </a:cubicBezTo>
                  <a:cubicBezTo>
                    <a:pt x="20" y="8"/>
                    <a:pt x="19" y="8"/>
                    <a:pt x="18" y="8"/>
                  </a:cubicBezTo>
                  <a:cubicBezTo>
                    <a:pt x="17" y="8"/>
                    <a:pt x="16" y="8"/>
                    <a:pt x="15" y="9"/>
                  </a:cubicBezTo>
                  <a:cubicBezTo>
                    <a:pt x="9" y="15"/>
                    <a:pt x="9" y="15"/>
                    <a:pt x="9" y="15"/>
                  </a:cubicBezTo>
                  <a:cubicBezTo>
                    <a:pt x="8" y="15"/>
                    <a:pt x="8" y="16"/>
                    <a:pt x="8" y="17"/>
                  </a:cubicBezTo>
                  <a:cubicBezTo>
                    <a:pt x="8" y="18"/>
                    <a:pt x="8" y="19"/>
                    <a:pt x="9" y="20"/>
                  </a:cubicBezTo>
                  <a:cubicBezTo>
                    <a:pt x="17" y="28"/>
                    <a:pt x="17" y="28"/>
                    <a:pt x="17" y="28"/>
                  </a:cubicBezTo>
                  <a:cubicBezTo>
                    <a:pt x="18" y="29"/>
                    <a:pt x="19" y="29"/>
                    <a:pt x="20" y="29"/>
                  </a:cubicBezTo>
                  <a:cubicBezTo>
                    <a:pt x="21" y="29"/>
                    <a:pt x="22" y="29"/>
                    <a:pt x="23" y="28"/>
                  </a:cubicBezTo>
                  <a:cubicBezTo>
                    <a:pt x="22" y="27"/>
                    <a:pt x="20" y="26"/>
                    <a:pt x="20" y="24"/>
                  </a:cubicBezTo>
                  <a:cubicBezTo>
                    <a:pt x="20" y="22"/>
                    <a:pt x="22" y="20"/>
                    <a:pt x="24" y="20"/>
                  </a:cubicBezTo>
                  <a:cubicBezTo>
                    <a:pt x="26" y="20"/>
                    <a:pt x="27" y="21"/>
                    <a:pt x="28" y="23"/>
                  </a:cubicBezTo>
                  <a:cubicBezTo>
                    <a:pt x="29" y="22"/>
                    <a:pt x="30" y="21"/>
                    <a:pt x="30" y="20"/>
                  </a:cubicBezTo>
                  <a:cubicBezTo>
                    <a:pt x="30" y="19"/>
                    <a:pt x="29" y="18"/>
                    <a:pt x="29" y="17"/>
                  </a:cubicBezTo>
                  <a:close/>
                  <a:moveTo>
                    <a:pt x="57" y="45"/>
                  </a:moveTo>
                  <a:cubicBezTo>
                    <a:pt x="48" y="37"/>
                    <a:pt x="48" y="37"/>
                    <a:pt x="48" y="37"/>
                  </a:cubicBezTo>
                  <a:cubicBezTo>
                    <a:pt x="48" y="36"/>
                    <a:pt x="47" y="36"/>
                    <a:pt x="46" y="36"/>
                  </a:cubicBezTo>
                  <a:cubicBezTo>
                    <a:pt x="45" y="36"/>
                    <a:pt x="44" y="36"/>
                    <a:pt x="43" y="37"/>
                  </a:cubicBezTo>
                  <a:cubicBezTo>
                    <a:pt x="44" y="39"/>
                    <a:pt x="46" y="40"/>
                    <a:pt x="46" y="42"/>
                  </a:cubicBezTo>
                  <a:cubicBezTo>
                    <a:pt x="46" y="44"/>
                    <a:pt x="44" y="46"/>
                    <a:pt x="42" y="46"/>
                  </a:cubicBezTo>
                  <a:cubicBezTo>
                    <a:pt x="40" y="46"/>
                    <a:pt x="39" y="44"/>
                    <a:pt x="37" y="43"/>
                  </a:cubicBezTo>
                  <a:cubicBezTo>
                    <a:pt x="37" y="43"/>
                    <a:pt x="36" y="44"/>
                    <a:pt x="36" y="46"/>
                  </a:cubicBezTo>
                  <a:cubicBezTo>
                    <a:pt x="36" y="47"/>
                    <a:pt x="36" y="48"/>
                    <a:pt x="37" y="48"/>
                  </a:cubicBezTo>
                  <a:cubicBezTo>
                    <a:pt x="45" y="57"/>
                    <a:pt x="45" y="57"/>
                    <a:pt x="45" y="57"/>
                  </a:cubicBezTo>
                  <a:cubicBezTo>
                    <a:pt x="46" y="57"/>
                    <a:pt x="47" y="58"/>
                    <a:pt x="48" y="58"/>
                  </a:cubicBezTo>
                  <a:cubicBezTo>
                    <a:pt x="49" y="58"/>
                    <a:pt x="50" y="57"/>
                    <a:pt x="51" y="57"/>
                  </a:cubicBezTo>
                  <a:cubicBezTo>
                    <a:pt x="57" y="51"/>
                    <a:pt x="57" y="51"/>
                    <a:pt x="57" y="51"/>
                  </a:cubicBezTo>
                  <a:cubicBezTo>
                    <a:pt x="58" y="50"/>
                    <a:pt x="58" y="49"/>
                    <a:pt x="58" y="48"/>
                  </a:cubicBezTo>
                  <a:cubicBezTo>
                    <a:pt x="58" y="47"/>
                    <a:pt x="58" y="46"/>
                    <a:pt x="57" y="45"/>
                  </a:cubicBezTo>
                  <a:close/>
                </a:path>
              </a:pathLst>
            </a:custGeom>
            <a:solidFill>
              <a:schemeClr val="bg1"/>
            </a:solidFill>
            <a:ln w="9525">
              <a:noFill/>
              <a:round/>
            </a:ln>
          </p:spPr>
          <p:txBody>
            <a:bodyPr anchor="ctr"/>
            <a:lstStyle/>
            <a:p>
              <a:pPr algn="ctr"/>
              <a:endParaRPr/>
            </a:p>
          </p:txBody>
        </p:sp>
      </p:grpSp>
    </p:spTree>
    <p:custDataLst>
      <p:tags r:id="rId4"/>
    </p:custDataLst>
    <p:extLst>
      <p:ext uri="{BB962C8B-B14F-4D97-AF65-F5344CB8AC3E}">
        <p14:creationId val="932454628"/>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1000" id="7"/>
                                        <p:tgtEl>
                                          <p:spTgt spid="7"/>
                                        </p:tgtEl>
                                      </p:cBhvr>
                                    </p:animEffect>
                                    <p:anim calcmode="lin" valueType="num">
                                      <p:cBhvr>
                                        <p:cTn dur="1000" fill="hold" id="8"/>
                                        <p:tgtEl>
                                          <p:spTgt spid="7"/>
                                        </p:tgtEl>
                                        <p:attrNameLst>
                                          <p:attrName>ppt_x</p:attrName>
                                        </p:attrNameLst>
                                      </p:cBhvr>
                                      <p:tavLst>
                                        <p:tav tm="0">
                                          <p:val>
                                            <p:strVal val="#ppt_x"/>
                                          </p:val>
                                        </p:tav>
                                        <p:tav tm="100000">
                                          <p:val>
                                            <p:strVal val="#ppt_x"/>
                                          </p:val>
                                        </p:tav>
                                      </p:tavLst>
                                    </p:anim>
                                    <p:anim calcmode="lin" valueType="num">
                                      <p:cBhvr>
                                        <p:cTn dur="1000" fill="hold" id="9"/>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6">
            <a:lum/>
          </a:blip>
          <a:stretch>
            <a:fillRect b="-9000" t="-9000"/>
          </a:stretch>
        </a:blipFill>
        <a:effectLst/>
      </p:bgPr>
    </p:bg>
    <p:spTree>
      <p:nvGrpSpPr>
        <p:cNvPr id="1" name=""/>
        <p:cNvGrpSpPr/>
        <p:nvPr/>
      </p:nvGrpSpPr>
      <p:grpSpPr>
        <a:xfrm>
          <a:off x="0" y="0"/>
          <a:ext cx="0" cy="0"/>
        </a:xfrm>
      </p:grpSpPr>
      <p:sp>
        <p:nvSpPr>
          <p:cNvPr id="2" name="矩形 1"/>
          <p:cNvSpPr/>
          <p:nvPr/>
        </p:nvSpPr>
        <p:spPr>
          <a:xfrm>
            <a:off x="2494280" y="1186180"/>
            <a:ext cx="7203440" cy="4485640"/>
          </a:xfrm>
          <a:prstGeom prst="rect">
            <a:avLst/>
          </a:prstGeom>
          <a:solidFill>
            <a:schemeClr val="accent5">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2789265" y="1369869"/>
            <a:ext cx="6613470" cy="4118261"/>
          </a:xfrm>
          <a:prstGeom prst="rect">
            <a:avLst/>
          </a:prstGeom>
          <a:solidFill>
            <a:schemeClr val="accent5">
              <a:lumMod val="60000"/>
              <a:lumOff val="40000"/>
              <a:alpha val="3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PA_文本框 2"/>
          <p:cNvSpPr txBox="1"/>
          <p:nvPr>
            <p:custDataLst>
              <p:tags r:id="rId4"/>
            </p:custDataLst>
          </p:nvPr>
        </p:nvSpPr>
        <p:spPr>
          <a:xfrm>
            <a:off x="3720698" y="2033826"/>
            <a:ext cx="4752742" cy="640080"/>
          </a:xfrm>
          <a:prstGeom prst="rect">
            <a:avLst/>
          </a:prstGeom>
          <a:noFill/>
        </p:spPr>
        <p:txBody>
          <a:bodyPr rtlCol="0" wrap="square">
            <a:spAutoFit/>
          </a:bodyPr>
          <a:lstStyle/>
          <a:p>
            <a:pPr algn="ctr"/>
            <a:r>
              <a:rPr altLang="zh-CN" lang="en-US" spc="300" sz="3600">
                <a:solidFill>
                  <a:schemeClr val="accent4"/>
                </a:solidFill>
                <a:cs typeface="+mn-ea"/>
                <a:sym typeface="+mn-lt"/>
              </a:rPr>
              <a:t>THANK YOU</a:t>
            </a:r>
          </a:p>
        </p:txBody>
      </p:sp>
      <p:sp>
        <p:nvSpPr>
          <p:cNvPr id="12" name="PA_文本框 4"/>
          <p:cNvSpPr txBox="1"/>
          <p:nvPr>
            <p:custDataLst>
              <p:tags r:id="rId5"/>
            </p:custDataLst>
          </p:nvPr>
        </p:nvSpPr>
        <p:spPr>
          <a:xfrm>
            <a:off x="2938378" y="2810095"/>
            <a:ext cx="6327542" cy="914400"/>
          </a:xfrm>
          <a:prstGeom prst="rect">
            <a:avLst/>
          </a:prstGeom>
          <a:noFill/>
        </p:spPr>
        <p:txBody>
          <a:bodyPr rtlCol="0" wrap="square">
            <a:spAutoFit/>
          </a:bodyPr>
          <a:lstStyle/>
          <a:p>
            <a:pPr algn="ctr"/>
            <a:r>
              <a:rPr altLang="en-US" lang="zh-CN" spc="600" sz="5400">
                <a:solidFill>
                  <a:schemeClr val="tx1">
                    <a:lumMod val="85000"/>
                    <a:lumOff val="15000"/>
                  </a:schemeClr>
                </a:solidFill>
                <a:cs typeface="+mn-ea"/>
                <a:sym typeface="+mn-lt"/>
              </a:rPr>
              <a:t>感谢您的聆听</a:t>
            </a:r>
          </a:p>
        </p:txBody>
      </p:sp>
      <p:sp>
        <p:nvSpPr>
          <p:cNvPr id="21" name="矩形 20"/>
          <p:cNvSpPr/>
          <p:nvPr/>
        </p:nvSpPr>
        <p:spPr>
          <a:xfrm>
            <a:off x="3019658" y="4029022"/>
            <a:ext cx="6167755" cy="335280"/>
          </a:xfrm>
          <a:prstGeom prst="rect">
            <a:avLst/>
          </a:prstGeom>
          <a:noFill/>
          <a:ln>
            <a:noFill/>
          </a:ln>
        </p:spPr>
        <p:txBody>
          <a:bodyPr wrap="square">
            <a:spAutoFit/>
          </a:bodyPr>
          <a:lstStyle/>
          <a:p>
            <a:pPr algn="ctr"/>
            <a:r>
              <a:rPr altLang="zh-CN" lang="en-US" sz="1600">
                <a:cs typeface="+mn-ea"/>
                <a:sym typeface="+mn-lt"/>
              </a:rPr>
              <a:t>ADD YOUR TITLE HERE.ADD YOUR TITLE HERE.</a:t>
            </a:r>
          </a:p>
        </p:txBody>
      </p:sp>
    </p:spTree>
    <p:extLst>
      <p:ext uri="{BB962C8B-B14F-4D97-AF65-F5344CB8AC3E}">
        <p14:creationId val="2779613206"/>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1" presetSubtype="0">
                                  <p:stCondLst>
                                    <p:cond delay="0"/>
                                  </p:stCondLst>
                                  <p:iterate type="lt">
                                    <p:tmPct val="10000"/>
                                  </p:iterate>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1"/>
                                        </p:tgtEl>
                                        <p:attrNameLst>
                                          <p:attrName>ppt_y</p:attrName>
                                        </p:attrNameLst>
                                      </p:cBhvr>
                                      <p:tavLst>
                                        <p:tav tm="0">
                                          <p:val>
                                            <p:strVal val="#ppt_y"/>
                                          </p:val>
                                        </p:tav>
                                        <p:tav tm="100000">
                                          <p:val>
                                            <p:strVal val="#ppt_y"/>
                                          </p:val>
                                        </p:tav>
                                      </p:tavLst>
                                    </p:anim>
                                    <p:anim calcmode="lin" valueType="num">
                                      <p:cBhvr>
                                        <p:cTn dur="500" fill="hold" id="9"/>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1"/>
                                        </p:tgtEl>
                                      </p:cBhvr>
                                    </p:animEffect>
                                  </p:childTnLst>
                                </p:cTn>
                              </p:par>
                            </p:childTnLst>
                          </p:cTn>
                        </p:par>
                      </p:childTnLst>
                    </p:cTn>
                  </p:par>
                  <p:par>
                    <p:cTn fill="hold" id="12" nodeType="clickPar">
                      <p:stCondLst>
                        <p:cond delay="indefinite"/>
                      </p:stCondLst>
                      <p:childTnLst>
                        <p:par>
                          <p:cTn fill="hold" id="13" nodeType="afterGroup">
                            <p:stCondLst>
                              <p:cond delay="0"/>
                            </p:stCondLst>
                            <p:childTnLst>
                              <p:par>
                                <p:cTn fill="hold" grpId="0" id="14" nodeType="clickEffect" presetClass="entr" presetID="41" presetSubtype="0">
                                  <p:stCondLst>
                                    <p:cond delay="0"/>
                                  </p:stCondLst>
                                  <p:iterate type="lt">
                                    <p:tmPct val="10000"/>
                                  </p:iterate>
                                  <p:childTnLst>
                                    <p:set>
                                      <p:cBhvr>
                                        <p:cTn dur="1" fill="hold" id="15">
                                          <p:stCondLst>
                                            <p:cond delay="0"/>
                                          </p:stCondLst>
                                        </p:cTn>
                                        <p:tgtEl>
                                          <p:spTgt spid="12"/>
                                        </p:tgtEl>
                                        <p:attrNameLst>
                                          <p:attrName>style.visibility</p:attrName>
                                        </p:attrNameLst>
                                      </p:cBhvr>
                                      <p:to>
                                        <p:strVal val="visible"/>
                                      </p:to>
                                    </p:set>
                                    <p:anim calcmode="lin" valueType="num">
                                      <p:cBhvr>
                                        <p:cTn dur="500" fill="hold" id="16"/>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7"/>
                                        <p:tgtEl>
                                          <p:spTgt spid="12"/>
                                        </p:tgtEl>
                                        <p:attrNameLst>
                                          <p:attrName>ppt_y</p:attrName>
                                        </p:attrNameLst>
                                      </p:cBhvr>
                                      <p:tavLst>
                                        <p:tav tm="0">
                                          <p:val>
                                            <p:strVal val="#ppt_y"/>
                                          </p:val>
                                        </p:tav>
                                        <p:tav tm="100000">
                                          <p:val>
                                            <p:strVal val="#ppt_y"/>
                                          </p:val>
                                        </p:tav>
                                      </p:tavLst>
                                    </p:anim>
                                    <p:anim calcmode="lin" valueType="num">
                                      <p:cBhvr>
                                        <p:cTn dur="500" fill="hold" id="18"/>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9"/>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0" tmFilter="0,0; .5, 1; 1, 1"/>
                                        <p:tgtEl>
                                          <p:spTgt spid="12"/>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42" presetSubtype="0">
                                  <p:stCondLst>
                                    <p:cond delay="0"/>
                                  </p:stCondLst>
                                  <p:childTnLst>
                                    <p:set>
                                      <p:cBhvr>
                                        <p:cTn dur="1" fill="hold" id="24">
                                          <p:stCondLst>
                                            <p:cond delay="0"/>
                                          </p:stCondLst>
                                        </p:cTn>
                                        <p:tgtEl>
                                          <p:spTgt spid="21"/>
                                        </p:tgtEl>
                                        <p:attrNameLst>
                                          <p:attrName>style.visibility</p:attrName>
                                        </p:attrNameLst>
                                      </p:cBhvr>
                                      <p:to>
                                        <p:strVal val="visible"/>
                                      </p:to>
                                    </p:set>
                                    <p:animEffect filter="fade" transition="in">
                                      <p:cBhvr>
                                        <p:cTn dur="1000" id="25"/>
                                        <p:tgtEl>
                                          <p:spTgt spid="21"/>
                                        </p:tgtEl>
                                      </p:cBhvr>
                                    </p:animEffect>
                                    <p:anim calcmode="lin" valueType="num">
                                      <p:cBhvr>
                                        <p:cTn dur="1000" fill="hold" id="26"/>
                                        <p:tgtEl>
                                          <p:spTgt spid="21"/>
                                        </p:tgtEl>
                                        <p:attrNameLst>
                                          <p:attrName>ppt_x</p:attrName>
                                        </p:attrNameLst>
                                      </p:cBhvr>
                                      <p:tavLst>
                                        <p:tav tm="0">
                                          <p:val>
                                            <p:strVal val="#ppt_x"/>
                                          </p:val>
                                        </p:tav>
                                        <p:tav tm="100000">
                                          <p:val>
                                            <p:strVal val="#ppt_x"/>
                                          </p:val>
                                        </p:tav>
                                      </p:tavLst>
                                    </p:anim>
                                    <p:anim calcmode="lin" valueType="num">
                                      <p:cBhvr>
                                        <p:cTn dur="1000" fill="hold" id="27"/>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21"/>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10">
            <a:lum/>
          </a:blip>
          <a:stretch>
            <a:fillRect b="-9000" t="-9000"/>
          </a:stretch>
        </a:blipFill>
        <a:effectLst/>
      </p:bgPr>
    </p:bg>
    <p:spTree>
      <p:nvGrpSpPr>
        <p:cNvPr id="1" name=""/>
        <p:cNvGrpSpPr/>
        <p:nvPr/>
      </p:nvGrpSpPr>
      <p:grpSpPr>
        <a:xfrm>
          <a:off x="0" y="0"/>
          <a:ext cx="0" cy="0"/>
        </a:xfrm>
      </p:grpSpPr>
      <p:grpSp>
        <p:nvGrpSpPr>
          <p:cNvPr id="2" name="组合 1"/>
          <p:cNvGrpSpPr/>
          <p:nvPr/>
        </p:nvGrpSpPr>
        <p:grpSpPr>
          <a:xfrm>
            <a:off x="1785222" y="1828800"/>
            <a:ext cx="3301509" cy="3282306"/>
            <a:chOff x="1785222" y="1828800"/>
            <a:chExt cx="3301509" cy="3282306"/>
          </a:xfrm>
        </p:grpSpPr>
        <p:sp>
          <p:nvSpPr>
            <p:cNvPr id="24" name="MH_Others_1"/>
            <p:cNvSpPr/>
            <p:nvPr>
              <p:custDataLst>
                <p:tags r:id="rId4"/>
              </p:custDataLst>
            </p:nvPr>
          </p:nvSpPr>
          <p:spPr>
            <a:xfrm>
              <a:off x="2504984" y="2554962"/>
              <a:ext cx="1803016" cy="18030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3" name="MH_Others_2"/>
            <p:cNvSpPr/>
            <p:nvPr>
              <p:custDataLst>
                <p:tags r:id="rId5"/>
              </p:custDataLst>
            </p:nvPr>
          </p:nvSpPr>
          <p:spPr>
            <a:xfrm>
              <a:off x="1785222" y="1828800"/>
              <a:ext cx="3282308" cy="3282306"/>
            </a:xfrm>
            <a:prstGeom prst="ellipse">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15" name="MH_Others_3"/>
            <p:cNvSpPr/>
            <p:nvPr>
              <p:custDataLst>
                <p:tags r:id="rId6"/>
              </p:custDataLst>
            </p:nvPr>
          </p:nvSpPr>
          <p:spPr>
            <a:xfrm>
              <a:off x="4817379" y="2695898"/>
              <a:ext cx="269352" cy="2693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2400">
                <a:solidFill>
                  <a:srgbClr val="FFFFFF"/>
                </a:solidFill>
                <a:cs typeface="+mn-ea"/>
                <a:sym typeface="+mn-lt"/>
              </a:endParaRPr>
            </a:p>
          </p:txBody>
        </p:sp>
        <p:sp>
          <p:nvSpPr>
            <p:cNvPr id="4" name="MH_Number"/>
            <p:cNvSpPr/>
            <p:nvPr>
              <p:custDataLst>
                <p:tags r:id="rId7"/>
              </p:custDataLst>
            </p:nvPr>
          </p:nvSpPr>
          <p:spPr>
            <a:xfrm>
              <a:off x="2629838" y="2695898"/>
              <a:ext cx="1538428" cy="153842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wrap="square">
              <a:normAutofit fontScale="92500" lnSpcReduction="10000"/>
            </a:bodyPr>
            <a:lstStyle/>
            <a:p>
              <a:pPr algn="ctr" lvl="0"/>
              <a:r>
                <a:rPr altLang="zh-CN" lang="en-US" sz="8000">
                  <a:solidFill>
                    <a:srgbClr val="FFFFFF"/>
                  </a:solidFill>
                  <a:cs typeface="+mn-ea"/>
                  <a:sym typeface="+mn-lt"/>
                </a:rPr>
                <a:t>1</a:t>
              </a:r>
            </a:p>
          </p:txBody>
        </p:sp>
      </p:grpSp>
      <p:sp>
        <p:nvSpPr>
          <p:cNvPr id="7" name="PA_MH_Title"/>
          <p:cNvSpPr>
            <a:spLocks noChangeArrowheads="1"/>
          </p:cNvSpPr>
          <p:nvPr>
            <p:custDataLst>
              <p:tags r:id="rId8"/>
            </p:custDataLst>
          </p:nvPr>
        </p:nvSpPr>
        <p:spPr bwMode="auto">
          <a:xfrm>
            <a:off x="5212986" y="2570423"/>
            <a:ext cx="5226414" cy="85857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lIns="36000" rIns="0" tIns="0" wrap="square">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eaLnBrk="1" hangingPunct="1">
              <a:lnSpc>
                <a:spcPct val="130000"/>
              </a:lnSpc>
              <a:spcBef>
                <a:spcPct val="0"/>
              </a:spcBef>
              <a:buFont charset="0" panose="020b0604020202020204" pitchFamily="34" typeface="Arial"/>
              <a:buNone/>
            </a:pPr>
            <a:r>
              <a:rPr altLang="en-US" lang="zh-CN" spc="600" sz="3200">
                <a:latin typeface="+mn-lt"/>
                <a:ea typeface="+mn-ea"/>
                <a:cs typeface="+mn-ea"/>
                <a:sym typeface="+mn-lt"/>
              </a:rPr>
              <a:t>项目介绍</a:t>
            </a:r>
          </a:p>
        </p:txBody>
      </p:sp>
      <p:sp>
        <p:nvSpPr>
          <p:cNvPr id="8" name="PA_MH_Title"/>
          <p:cNvSpPr txBox="1">
            <a:spLocks noChangeArrowheads="1"/>
          </p:cNvSpPr>
          <p:nvPr>
            <p:custDataLst>
              <p:tags r:id="rId9"/>
            </p:custDataLst>
          </p:nvPr>
        </p:nvSpPr>
        <p:spPr bwMode="auto">
          <a:xfrm>
            <a:off x="5212986" y="3451390"/>
            <a:ext cx="4433833" cy="16116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lIns="0" rIns="0" tIns="0" wrap="square">
            <a:normAutofit/>
          </a:bodyPr>
          <a:lstStyle>
            <a:defPPr>
              <a:defRPr lang="zh-CN"/>
            </a:defPPr>
            <a:lvl1pPr>
              <a:defRPr>
                <a:latin charset="-122" panose="02010600040101010101" pitchFamily="2" typeface="华文细黑"/>
                <a:ea charset="-122" panose="02010600040101010101" pitchFamily="2" typeface="华文细黑"/>
              </a:defRPr>
            </a:lvl1pPr>
            <a:lvl2pPr indent="-285750" marL="742950">
              <a:defRPr>
                <a:latin charset="0" panose="020b0606020202030204" pitchFamily="34" typeface="Arial Narrow"/>
                <a:ea charset="-122" panose="02010600030101010101" pitchFamily="2" typeface="宋体"/>
              </a:defRPr>
            </a:lvl2pPr>
            <a:lvl3pPr indent="-228600" marL="1143000">
              <a:defRPr>
                <a:latin charset="0" panose="020b0606020202030204" pitchFamily="34" typeface="Arial Narrow"/>
                <a:ea charset="-122" panose="02010600030101010101" pitchFamily="2" typeface="宋体"/>
              </a:defRPr>
            </a:lvl3pPr>
            <a:lvl4pPr indent="-228600" marL="1600200">
              <a:defRPr>
                <a:latin charset="0" panose="020b0606020202030204" pitchFamily="34" typeface="Arial Narrow"/>
                <a:ea charset="-122" panose="02010600030101010101" pitchFamily="2" typeface="宋体"/>
              </a:defRPr>
            </a:lvl4pPr>
            <a:lvl5pPr indent="-228600" marL="2057400">
              <a:defRPr>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latin charset="0" panose="020b0606020202030204" pitchFamily="34" typeface="Arial Narrow"/>
                <a:ea charset="-122" panose="02010600030101010101" pitchFamily="2" typeface="宋体"/>
              </a:defRPr>
            </a:lvl9pPr>
          </a:lstStyle>
          <a:p>
            <a:pPr>
              <a:lnSpc>
                <a:spcPct val="150000"/>
              </a:lnSpc>
            </a:pPr>
            <a:r>
              <a:rPr altLang="en-US" lang="zh-CN" sz="1600">
                <a:latin typeface="+mn-lt"/>
                <a:ea typeface="+mn-ea"/>
                <a:cs typeface="+mn-ea"/>
                <a:sym typeface="+mn-lt"/>
              </a:rPr>
              <a:t>点击此处更换文本，点击此处更换文本点击此处更换文本点击此处更换文本点击此处更换文本</a:t>
            </a:r>
          </a:p>
        </p:txBody>
      </p:sp>
    </p:spTree>
    <p:custDataLst>
      <p:tags r:id="rId11"/>
    </p:custDataLst>
    <p:extLst>
      <p:ext uri="{BB962C8B-B14F-4D97-AF65-F5344CB8AC3E}">
        <p14:creationId val="1455318295"/>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1"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heel(1)" transition="in">
                                      <p:cBhvr>
                                        <p:cTn dur="2000" id="7"/>
                                        <p:tgtEl>
                                          <p:spTgt spid="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41" presetSubtype="0">
                                  <p:stCondLst>
                                    <p:cond delay="0"/>
                                  </p:stCondLst>
                                  <p:iterate type="lt">
                                    <p:tmPct val="10000"/>
                                  </p:iterate>
                                  <p:childTnLst>
                                    <p:set>
                                      <p:cBhvr>
                                        <p:cTn dur="1" fill="hold" id="11">
                                          <p:stCondLst>
                                            <p:cond delay="0"/>
                                          </p:stCondLst>
                                        </p:cTn>
                                        <p:tgtEl>
                                          <p:spTgt spid="7"/>
                                        </p:tgtEl>
                                        <p:attrNameLst>
                                          <p:attrName>style.visibility</p:attrName>
                                        </p:attrNameLst>
                                      </p:cBhvr>
                                      <p:to>
                                        <p:strVal val="visible"/>
                                      </p:to>
                                    </p:set>
                                    <p:anim calcmode="lin" valueType="num">
                                      <p:cBhvr>
                                        <p:cTn dur="500" fill="hold" id="12"/>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7"/>
                                        </p:tgtEl>
                                        <p:attrNameLst>
                                          <p:attrName>ppt_y</p:attrName>
                                        </p:attrNameLst>
                                      </p:cBhvr>
                                      <p:tavLst>
                                        <p:tav tm="0">
                                          <p:val>
                                            <p:strVal val="#ppt_y"/>
                                          </p:val>
                                        </p:tav>
                                        <p:tav tm="100000">
                                          <p:val>
                                            <p:strVal val="#ppt_y"/>
                                          </p:val>
                                        </p:tav>
                                      </p:tavLst>
                                    </p:anim>
                                    <p:anim calcmode="lin" valueType="num">
                                      <p:cBhvr>
                                        <p:cTn dur="500" fill="hold" id="14"/>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7"/>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42" presetSubtype="0">
                                  <p:stCondLst>
                                    <p:cond delay="0"/>
                                  </p:stCondLst>
                                  <p:childTnLst>
                                    <p:set>
                                      <p:cBhvr>
                                        <p:cTn dur="1" fill="hold" id="20">
                                          <p:stCondLst>
                                            <p:cond delay="0"/>
                                          </p:stCondLst>
                                        </p:cTn>
                                        <p:tgtEl>
                                          <p:spTgt spid="8"/>
                                        </p:tgtEl>
                                        <p:attrNameLst>
                                          <p:attrName>style.visibility</p:attrName>
                                        </p:attrNameLst>
                                      </p:cBhvr>
                                      <p:to>
                                        <p:strVal val="visible"/>
                                      </p:to>
                                    </p:set>
                                    <p:animEffect filter="fade" transition="in">
                                      <p:cBhvr>
                                        <p:cTn dur="1000" id="21"/>
                                        <p:tgtEl>
                                          <p:spTgt spid="8"/>
                                        </p:tgtEl>
                                      </p:cBhvr>
                                    </p:animEffect>
                                    <p:anim calcmode="lin" valueType="num">
                                      <p:cBhvr>
                                        <p:cTn dur="1000" fill="hold" id="22"/>
                                        <p:tgtEl>
                                          <p:spTgt spid="8"/>
                                        </p:tgtEl>
                                        <p:attrNameLst>
                                          <p:attrName>ppt_x</p:attrName>
                                        </p:attrNameLst>
                                      </p:cBhvr>
                                      <p:tavLst>
                                        <p:tav tm="0">
                                          <p:val>
                                            <p:strVal val="#ppt_x"/>
                                          </p:val>
                                        </p:tav>
                                        <p:tav tm="100000">
                                          <p:val>
                                            <p:strVal val="#ppt_x"/>
                                          </p:val>
                                        </p:tav>
                                      </p:tavLst>
                                    </p:anim>
                                    <p:anim calcmode="lin" valueType="num">
                                      <p:cBhvr>
                                        <p:cTn dur="1000" fill="hold" id="23"/>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项目介绍</a:t>
            </a:r>
          </a:p>
        </p:txBody>
      </p:sp>
      <p:grpSp>
        <p:nvGrpSpPr>
          <p:cNvPr id="7" name="127160a5-3e3b-4810-8159-fe57806f6d29"/>
          <p:cNvGrpSpPr>
            <a:grpSpLocks noChangeAspect="1"/>
          </p:cNvGrpSpPr>
          <p:nvPr/>
        </p:nvGrpSpPr>
        <p:grpSpPr>
          <a:xfrm>
            <a:off x="1495042" y="1952836"/>
            <a:ext cx="9168352" cy="3130200"/>
            <a:chOff x="2265951" y="2590801"/>
            <a:chExt cx="7626533" cy="2603848"/>
          </a:xfrm>
        </p:grpSpPr>
        <p:cxnSp>
          <p:nvCxnSpPr>
            <p:cNvPr id="8" name="íṩľíḍè-Connector: Elbow 2"/>
            <p:cNvCxnSpPr/>
            <p:nvPr/>
          </p:nvCxnSpPr>
          <p:spPr>
            <a:xfrm flipH="1" flipV="1" rot="5400000">
              <a:off x="6079930" y="90648"/>
              <a:ext cx="15451" cy="6002620"/>
            </a:xfrm>
            <a:prstGeom prst="bentConnector3">
              <a:avLst>
                <a:gd fmla="val 2117646" name="adj1"/>
              </a:avLst>
            </a:prstGeom>
            <a:ln w="190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9" name="íṩľíḍè-Connector: Elbow 3"/>
            <p:cNvCxnSpPr/>
            <p:nvPr/>
          </p:nvCxnSpPr>
          <p:spPr>
            <a:xfrm rot="5400000">
              <a:off x="6079929" y="1692156"/>
              <a:ext cx="15451" cy="6002620"/>
            </a:xfrm>
            <a:prstGeom prst="bentConnector3">
              <a:avLst>
                <a:gd fmla="val 2117646" name="adj1"/>
              </a:avLst>
            </a:prstGeom>
            <a:ln w="190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10" name="Group 7"/>
            <p:cNvGrpSpPr/>
            <p:nvPr/>
          </p:nvGrpSpPr>
          <p:grpSpPr>
            <a:xfrm>
              <a:off x="5003060" y="2590801"/>
              <a:ext cx="2126238" cy="378944"/>
              <a:chOff x="2921996" y="7073876"/>
              <a:chExt cx="990258" cy="176488"/>
            </a:xfrm>
          </p:grpSpPr>
          <p:sp>
            <p:nvSpPr>
              <p:cNvPr id="23" name="íṩľíḍè-Rectangle: Rounded Corners 8"/>
              <p:cNvSpPr/>
              <p:nvPr/>
            </p:nvSpPr>
            <p:spPr>
              <a:xfrm>
                <a:off x="2921996" y="7073876"/>
                <a:ext cx="990258" cy="176488"/>
              </a:xfrm>
              <a:prstGeom prst="roundRect">
                <a:avLst/>
              </a:prstGeom>
              <a:solidFill>
                <a:schemeClr val="tx1">
                  <a:lumMod val="50000"/>
                  <a:lumOff val="50000"/>
                </a:schemeClr>
              </a:solidFill>
              <a:ln w="3175">
                <a:no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24" name="íṩľíḍè-TextBox 9"/>
              <p:cNvSpPr txBox="1"/>
              <p:nvPr/>
            </p:nvSpPr>
            <p:spPr bwMode="auto">
              <a:xfrm>
                <a:off x="3206440" y="7106720"/>
                <a:ext cx="421370" cy="83112"/>
              </a:xfrm>
              <a:prstGeom prst="roundRect">
                <a:avLst/>
              </a:prstGeom>
              <a:noFill/>
              <a:sp3d prstMaterial="matte">
                <a:bevelT h="1270" w="1270"/>
              </a:sp3d>
            </p:spPr>
            <p:txBody>
              <a:bodyPr bIns="0" lIns="0" rIns="0" tIns="0" wrap="none">
                <a:noAutofit/>
              </a:bodyPr>
              <a:lstStyle/>
              <a:p>
                <a:pPr algn="ctr">
                  <a:buClr>
                    <a:prstClr val="white"/>
                  </a:buClr>
                  <a:defRPr/>
                </a:pPr>
                <a:r>
                  <a:rPr altLang="en-US" b="1" lang="zh-CN">
                    <a:solidFill>
                      <a:schemeClr val="bg1"/>
                    </a:solidFill>
                  </a:rPr>
                  <a:t>标题文本预设</a:t>
                </a:r>
              </a:p>
            </p:txBody>
          </p:sp>
        </p:grpSp>
        <p:grpSp>
          <p:nvGrpSpPr>
            <p:cNvPr id="11" name="Group 10"/>
            <p:cNvGrpSpPr/>
            <p:nvPr/>
          </p:nvGrpSpPr>
          <p:grpSpPr>
            <a:xfrm>
              <a:off x="5003058" y="4815705"/>
              <a:ext cx="2126238" cy="378944"/>
              <a:chOff x="2921996" y="7243270"/>
              <a:chExt cx="990258" cy="176488"/>
            </a:xfrm>
          </p:grpSpPr>
          <p:sp>
            <p:nvSpPr>
              <p:cNvPr id="21" name="íṩľíḍè-Rectangle: Rounded Corners 11"/>
              <p:cNvSpPr/>
              <p:nvPr/>
            </p:nvSpPr>
            <p:spPr>
              <a:xfrm>
                <a:off x="2921996" y="7243270"/>
                <a:ext cx="990258" cy="176488"/>
              </a:xfrm>
              <a:prstGeom prst="roundRect">
                <a:avLst/>
              </a:prstGeom>
              <a:solidFill>
                <a:schemeClr val="tx1">
                  <a:lumMod val="50000"/>
                  <a:lumOff val="50000"/>
                </a:schemeClr>
              </a:solidFill>
              <a:ln w="3175">
                <a:no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22" name="íṩľíḍè-TextBox 12"/>
              <p:cNvSpPr txBox="1"/>
              <p:nvPr/>
            </p:nvSpPr>
            <p:spPr bwMode="auto">
              <a:xfrm>
                <a:off x="3206440" y="7276114"/>
                <a:ext cx="421370" cy="83112"/>
              </a:xfrm>
              <a:prstGeom prst="roundRect">
                <a:avLst/>
              </a:prstGeom>
              <a:noFill/>
              <a:sp3d prstMaterial="matte">
                <a:bevelT h="1270" w="1270"/>
              </a:sp3d>
            </p:spPr>
            <p:txBody>
              <a:bodyPr bIns="0" lIns="0" rIns="0" tIns="0" wrap="none">
                <a:noAutofit/>
              </a:bodyPr>
              <a:lstStyle/>
              <a:p>
                <a:pPr algn="ctr">
                  <a:buClr>
                    <a:prstClr val="white"/>
                  </a:buClr>
                  <a:defRPr/>
                </a:pPr>
                <a:r>
                  <a:rPr altLang="en-US" b="1" lang="zh-CN">
                    <a:solidFill>
                      <a:schemeClr val="bg1"/>
                    </a:solidFill>
                  </a:rPr>
                  <a:t>标题文本预设</a:t>
                </a:r>
              </a:p>
            </p:txBody>
          </p:sp>
        </p:grpSp>
        <p:sp>
          <p:nvSpPr>
            <p:cNvPr id="12" name="íṩľíḍè-Oval 14"/>
            <p:cNvSpPr/>
            <p:nvPr/>
          </p:nvSpPr>
          <p:spPr>
            <a:xfrm>
              <a:off x="2265951" y="3113388"/>
              <a:ext cx="1640785" cy="1640781"/>
            </a:xfrm>
            <a:prstGeom prst="ellipse">
              <a:avLst/>
            </a:prstGeom>
            <a:solidFill>
              <a:schemeClr val="accent1"/>
            </a:solidFill>
            <a:ln w="15875">
              <a:noFill/>
              <a:miter lim="800000"/>
            </a:ln>
          </p:spPr>
          <p:txBody>
            <a:bodyPr anchor="ctr"/>
            <a:lstStyle/>
            <a:p>
              <a:pPr algn="ctr"/>
              <a:endParaRPr/>
            </a:p>
          </p:txBody>
        </p:sp>
        <p:sp>
          <p:nvSpPr>
            <p:cNvPr id="13" name="íṩľíḍè-Oval 17"/>
            <p:cNvSpPr/>
            <p:nvPr/>
          </p:nvSpPr>
          <p:spPr>
            <a:xfrm>
              <a:off x="8251067" y="3113086"/>
              <a:ext cx="1641417" cy="1641412"/>
            </a:xfrm>
            <a:prstGeom prst="ellipse">
              <a:avLst/>
            </a:prstGeom>
            <a:solidFill>
              <a:schemeClr val="accent2"/>
            </a:solidFill>
            <a:ln w="15875">
              <a:noFill/>
              <a:miter lim="800000"/>
            </a:ln>
          </p:spPr>
          <p:txBody>
            <a:bodyPr anchor="ctr"/>
            <a:lstStyle/>
            <a:p>
              <a:pPr algn="ctr"/>
              <a:endParaRPr/>
            </a:p>
          </p:txBody>
        </p:sp>
        <p:grpSp>
          <p:nvGrpSpPr>
            <p:cNvPr id="14" name="Group 1"/>
            <p:cNvGrpSpPr/>
            <p:nvPr/>
          </p:nvGrpSpPr>
          <p:grpSpPr>
            <a:xfrm>
              <a:off x="4764941" y="3477125"/>
              <a:ext cx="2519192" cy="856421"/>
              <a:chOff x="4764941" y="3386346"/>
              <a:chExt cx="2519192" cy="856421"/>
            </a:xfrm>
          </p:grpSpPr>
          <p:sp>
            <p:nvSpPr>
              <p:cNvPr id="19" name="íṩľíḍè-TextBox 22"/>
              <p:cNvSpPr txBox="1"/>
              <p:nvPr/>
            </p:nvSpPr>
            <p:spPr>
              <a:xfrm>
                <a:off x="5307672" y="3386346"/>
                <a:ext cx="1433729" cy="332830"/>
              </a:xfrm>
              <a:prstGeom prst="rect">
                <a:avLst/>
              </a:prstGeom>
            </p:spPr>
            <p:txBody>
              <a:bodyPr wrap="none">
                <a:normAutofit/>
              </a:bodyPr>
              <a:lstStyle/>
              <a:p>
                <a:pPr algn="ctr">
                  <a:buClr>
                    <a:schemeClr val="tx1">
                      <a:lumMod val="85000"/>
                      <a:lumOff val="15000"/>
                    </a:schemeClr>
                  </a:buClr>
                  <a:buSzPct val="105000"/>
                </a:pPr>
                <a:r>
                  <a:rPr altLang="en-US" b="1" lang="zh-CN" sz="2000">
                    <a:solidFill>
                      <a:schemeClr val="dk1">
                        <a:lumMod val="100000"/>
                      </a:schemeClr>
                    </a:solidFill>
                  </a:rPr>
                  <a:t>标题文本预设</a:t>
                </a:r>
              </a:p>
            </p:txBody>
          </p:sp>
          <p:sp>
            <p:nvSpPr>
              <p:cNvPr id="20" name="íṩľíḍè-Rectangle 23"/>
              <p:cNvSpPr/>
              <p:nvPr/>
            </p:nvSpPr>
            <p:spPr>
              <a:xfrm>
                <a:off x="4764941" y="3743523"/>
                <a:ext cx="2519192" cy="499244"/>
              </a:xfrm>
              <a:prstGeom prst="rect">
                <a:avLst/>
              </a:prstGeom>
            </p:spPr>
            <p:txBody>
              <a:bodyPr wrap="square">
                <a:noAutofit/>
              </a:bodyPr>
              <a:lstStyle/>
              <a:p>
                <a:pPr algn="ctr">
                  <a:lnSpc>
                    <a:spcPct val="120000"/>
                  </a:lnSpc>
                  <a:defRPr/>
                </a:pPr>
                <a:r>
                  <a:rPr altLang="en-US" lang="zh-CN" sz="1400">
                    <a:cs typeface="+mn-ea"/>
                    <a:sym typeface="+mn-lt"/>
                  </a:rPr>
                  <a:t>点击此处更换文本</a:t>
                </a:r>
              </a:p>
            </p:txBody>
          </p:sp>
        </p:grpSp>
        <p:sp>
          <p:nvSpPr>
            <p:cNvPr id="15" name="íṩľíḍè-Freeform: Shape 25"/>
            <p:cNvSpPr/>
            <p:nvPr/>
          </p:nvSpPr>
          <p:spPr bwMode="auto">
            <a:xfrm>
              <a:off x="8804171" y="3355825"/>
              <a:ext cx="568774" cy="568774"/>
            </a:xfrm>
            <a:custGeom>
              <a:gdLst>
                <a:gd fmla="*/ 116 w 232" name="T0"/>
                <a:gd fmla="*/ 0 h 232" name="T1"/>
                <a:gd fmla="*/ 0 w 232" name="T2"/>
                <a:gd fmla="*/ 116 h 232" name="T3"/>
                <a:gd fmla="*/ 116 w 232" name="T4"/>
                <a:gd fmla="*/ 232 h 232" name="T5"/>
                <a:gd fmla="*/ 232 w 232" name="T6"/>
                <a:gd fmla="*/ 116 h 232" name="T7"/>
                <a:gd fmla="*/ 116 w 232" name="T8"/>
                <a:gd fmla="*/ 0 h 232" name="T9"/>
                <a:gd fmla="*/ 129 w 232" name="T10"/>
                <a:gd fmla="*/ 208 h 232" name="T11"/>
                <a:gd fmla="*/ 129 w 232" name="T12"/>
                <a:gd fmla="*/ 190 h 232" name="T13"/>
                <a:gd fmla="*/ 117 w 232" name="T14"/>
                <a:gd fmla="*/ 178 h 232" name="T15"/>
                <a:gd fmla="*/ 105 w 232" name="T16"/>
                <a:gd fmla="*/ 190 h 232" name="T17"/>
                <a:gd fmla="*/ 105 w 232" name="T18"/>
                <a:gd fmla="*/ 208 h 232" name="T19"/>
                <a:gd fmla="*/ 25 w 232" name="T20"/>
                <a:gd fmla="*/ 129 h 232" name="T21"/>
                <a:gd fmla="*/ 42 w 232" name="T22"/>
                <a:gd fmla="*/ 129 h 232" name="T23"/>
                <a:gd fmla="*/ 53 w 232" name="T24"/>
                <a:gd fmla="*/ 117 h 232" name="T25"/>
                <a:gd fmla="*/ 42 w 232" name="T26"/>
                <a:gd fmla="*/ 105 h 232" name="T27"/>
                <a:gd fmla="*/ 24 w 232" name="T28"/>
                <a:gd fmla="*/ 105 h 232" name="T29"/>
                <a:gd fmla="*/ 104 w 232" name="T30"/>
                <a:gd fmla="*/ 25 h 232" name="T31"/>
                <a:gd fmla="*/ 104 w 232" name="T32"/>
                <a:gd fmla="*/ 41 h 232" name="T33"/>
                <a:gd fmla="*/ 116 w 232" name="T34"/>
                <a:gd fmla="*/ 53 h 232" name="T35"/>
                <a:gd fmla="*/ 128 w 232" name="T36"/>
                <a:gd fmla="*/ 41 h 232" name="T37"/>
                <a:gd fmla="*/ 128 w 232" name="T38"/>
                <a:gd fmla="*/ 25 h 232" name="T39"/>
                <a:gd fmla="*/ 208 w 232" name="T40"/>
                <a:gd fmla="*/ 104 h 232" name="T41"/>
                <a:gd fmla="*/ 190 w 232" name="T42"/>
                <a:gd fmla="*/ 104 h 232" name="T43"/>
                <a:gd fmla="*/ 179 w 232" name="T44"/>
                <a:gd fmla="*/ 116 h 232" name="T45"/>
                <a:gd fmla="*/ 190 w 232" name="T46"/>
                <a:gd fmla="*/ 128 h 232" name="T47"/>
                <a:gd fmla="*/ 208 w 232" name="T48"/>
                <a:gd fmla="*/ 128 h 232" name="T49"/>
                <a:gd fmla="*/ 129 w 232" name="T50"/>
                <a:gd fmla="*/ 208 h 232" name="T51"/>
                <a:gd fmla="*/ 124 w 232" name="T52"/>
                <a:gd fmla="*/ 94 h 232" name="T53"/>
                <a:gd fmla="*/ 70 w 232" name="T54"/>
                <a:gd fmla="*/ 69 h 232" name="T55"/>
                <a:gd fmla="*/ 94 w 232" name="T56"/>
                <a:gd fmla="*/ 124 h 232" name="T57"/>
                <a:gd fmla="*/ 109 w 232" name="T58"/>
                <a:gd fmla="*/ 138 h 232" name="T59"/>
                <a:gd fmla="*/ 163 w 232" name="T60"/>
                <a:gd fmla="*/ 163 h 232" name="T61"/>
                <a:gd fmla="*/ 138 w 232" name="T62"/>
                <a:gd fmla="*/ 108 h 232" name="T63"/>
                <a:gd fmla="*/ 124 w 232" name="T64"/>
                <a:gd fmla="*/ 94 h 232" name="T65"/>
                <a:gd fmla="*/ 123 w 232" name="T66"/>
                <a:gd fmla="*/ 123 h 232" name="T67"/>
                <a:gd fmla="*/ 110 w 232" name="T68"/>
                <a:gd fmla="*/ 123 h 232" name="T69"/>
                <a:gd fmla="*/ 110 w 232" name="T70"/>
                <a:gd fmla="*/ 109 h 232" name="T71"/>
                <a:gd fmla="*/ 123 w 232" name="T72"/>
                <a:gd fmla="*/ 109 h 232" name="T73"/>
                <a:gd fmla="*/ 123 w 232" name="T74"/>
                <a:gd fmla="*/ 123 h 232"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31" w="231">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29" y="208"/>
                  </a:moveTo>
                  <a:cubicBezTo>
                    <a:pt x="129" y="190"/>
                    <a:pt x="129" y="190"/>
                    <a:pt x="129" y="190"/>
                  </a:cubicBezTo>
                  <a:cubicBezTo>
                    <a:pt x="129" y="183"/>
                    <a:pt x="123" y="178"/>
                    <a:pt x="117" y="178"/>
                  </a:cubicBezTo>
                  <a:cubicBezTo>
                    <a:pt x="110" y="178"/>
                    <a:pt x="105" y="183"/>
                    <a:pt x="105" y="190"/>
                  </a:cubicBezTo>
                  <a:cubicBezTo>
                    <a:pt x="105" y="208"/>
                    <a:pt x="105" y="208"/>
                    <a:pt x="105" y="208"/>
                  </a:cubicBezTo>
                  <a:cubicBezTo>
                    <a:pt x="63" y="203"/>
                    <a:pt x="30" y="170"/>
                    <a:pt x="25" y="129"/>
                  </a:cubicBezTo>
                  <a:cubicBezTo>
                    <a:pt x="42" y="129"/>
                    <a:pt x="42" y="129"/>
                    <a:pt x="42" y="129"/>
                  </a:cubicBezTo>
                  <a:cubicBezTo>
                    <a:pt x="48" y="129"/>
                    <a:pt x="53" y="123"/>
                    <a:pt x="53" y="117"/>
                  </a:cubicBezTo>
                  <a:cubicBezTo>
                    <a:pt x="53" y="110"/>
                    <a:pt x="48" y="105"/>
                    <a:pt x="42" y="105"/>
                  </a:cubicBezTo>
                  <a:cubicBezTo>
                    <a:pt x="24" y="105"/>
                    <a:pt x="24" y="105"/>
                    <a:pt x="24" y="105"/>
                  </a:cubicBezTo>
                  <a:cubicBezTo>
                    <a:pt x="29" y="63"/>
                    <a:pt x="63" y="30"/>
                    <a:pt x="104" y="25"/>
                  </a:cubicBezTo>
                  <a:cubicBezTo>
                    <a:pt x="104" y="41"/>
                    <a:pt x="104" y="41"/>
                    <a:pt x="104" y="41"/>
                  </a:cubicBezTo>
                  <a:cubicBezTo>
                    <a:pt x="104" y="47"/>
                    <a:pt x="109" y="53"/>
                    <a:pt x="116" y="53"/>
                  </a:cubicBezTo>
                  <a:cubicBezTo>
                    <a:pt x="122" y="53"/>
                    <a:pt x="128" y="47"/>
                    <a:pt x="128" y="41"/>
                  </a:cubicBezTo>
                  <a:cubicBezTo>
                    <a:pt x="128" y="25"/>
                    <a:pt x="128" y="25"/>
                    <a:pt x="128" y="25"/>
                  </a:cubicBezTo>
                  <a:cubicBezTo>
                    <a:pt x="169" y="30"/>
                    <a:pt x="202" y="63"/>
                    <a:pt x="208" y="104"/>
                  </a:cubicBezTo>
                  <a:cubicBezTo>
                    <a:pt x="190" y="104"/>
                    <a:pt x="190" y="104"/>
                    <a:pt x="190" y="104"/>
                  </a:cubicBezTo>
                  <a:cubicBezTo>
                    <a:pt x="184" y="104"/>
                    <a:pt x="179" y="109"/>
                    <a:pt x="179" y="116"/>
                  </a:cubicBezTo>
                  <a:cubicBezTo>
                    <a:pt x="179" y="122"/>
                    <a:pt x="184" y="128"/>
                    <a:pt x="190" y="128"/>
                  </a:cubicBezTo>
                  <a:cubicBezTo>
                    <a:pt x="208" y="128"/>
                    <a:pt x="208" y="128"/>
                    <a:pt x="208" y="128"/>
                  </a:cubicBezTo>
                  <a:cubicBezTo>
                    <a:pt x="203" y="169"/>
                    <a:pt x="170" y="202"/>
                    <a:pt x="129" y="208"/>
                  </a:cubicBezTo>
                  <a:close/>
                  <a:moveTo>
                    <a:pt x="124" y="94"/>
                  </a:moveTo>
                  <a:cubicBezTo>
                    <a:pt x="70" y="69"/>
                    <a:pt x="70" y="69"/>
                    <a:pt x="70" y="69"/>
                  </a:cubicBezTo>
                  <a:cubicBezTo>
                    <a:pt x="94" y="124"/>
                    <a:pt x="94" y="124"/>
                    <a:pt x="94" y="124"/>
                  </a:cubicBezTo>
                  <a:cubicBezTo>
                    <a:pt x="97" y="129"/>
                    <a:pt x="103" y="136"/>
                    <a:pt x="109" y="138"/>
                  </a:cubicBezTo>
                  <a:cubicBezTo>
                    <a:pt x="163" y="163"/>
                    <a:pt x="163" y="163"/>
                    <a:pt x="163" y="163"/>
                  </a:cubicBezTo>
                  <a:cubicBezTo>
                    <a:pt x="138" y="108"/>
                    <a:pt x="138" y="108"/>
                    <a:pt x="138" y="108"/>
                  </a:cubicBezTo>
                  <a:cubicBezTo>
                    <a:pt x="136" y="103"/>
                    <a:pt x="130" y="96"/>
                    <a:pt x="124" y="94"/>
                  </a:cubicBezTo>
                  <a:close/>
                  <a:moveTo>
                    <a:pt x="123" y="123"/>
                  </a:moveTo>
                  <a:cubicBezTo>
                    <a:pt x="119" y="126"/>
                    <a:pt x="113" y="126"/>
                    <a:pt x="110" y="123"/>
                  </a:cubicBezTo>
                  <a:cubicBezTo>
                    <a:pt x="106" y="119"/>
                    <a:pt x="106" y="113"/>
                    <a:pt x="110" y="109"/>
                  </a:cubicBezTo>
                  <a:cubicBezTo>
                    <a:pt x="113" y="106"/>
                    <a:pt x="119" y="106"/>
                    <a:pt x="123" y="109"/>
                  </a:cubicBezTo>
                  <a:cubicBezTo>
                    <a:pt x="127" y="113"/>
                    <a:pt x="127" y="119"/>
                    <a:pt x="123" y="123"/>
                  </a:cubicBezTo>
                  <a:close/>
                </a:path>
              </a:pathLst>
            </a:custGeom>
            <a:solidFill>
              <a:schemeClr val="bg1"/>
            </a:solidFill>
            <a:ln>
              <a:noFill/>
            </a:ln>
            <a:extLst/>
          </p:spPr>
          <p:txBody>
            <a:bodyPr anchor="ctr"/>
            <a:lstStyle/>
            <a:p>
              <a:pPr algn="ctr"/>
              <a:endParaRPr/>
            </a:p>
          </p:txBody>
        </p:sp>
        <p:sp>
          <p:nvSpPr>
            <p:cNvPr id="16" name="íṩľíḍè-Freeform: Shape 26"/>
            <p:cNvSpPr/>
            <p:nvPr/>
          </p:nvSpPr>
          <p:spPr bwMode="auto">
            <a:xfrm>
              <a:off x="2801957" y="3355825"/>
              <a:ext cx="568774" cy="568774"/>
            </a:xfrm>
            <a:custGeom>
              <a:gdLst>
                <a:gd fmla="*/ 182 w 236" name="T0"/>
                <a:gd fmla="*/ 109 h 236" name="T1"/>
                <a:gd fmla="*/ 157 w 236" name="T2"/>
                <a:gd fmla="*/ 103 h 236" name="T3"/>
                <a:gd fmla="*/ 134 w 236" name="T4"/>
                <a:gd fmla="*/ 102 h 236" name="T5"/>
                <a:gd fmla="*/ 120 w 236" name="T6"/>
                <a:gd fmla="*/ 114 h 236" name="T7"/>
                <a:gd fmla="*/ 118 w 236" name="T8"/>
                <a:gd fmla="*/ 129 h 236" name="T9"/>
                <a:gd fmla="*/ 122 w 236" name="T10"/>
                <a:gd fmla="*/ 141 h 236" name="T11"/>
                <a:gd fmla="*/ 135 w 236" name="T12"/>
                <a:gd fmla="*/ 156 h 236" name="T13"/>
                <a:gd fmla="*/ 139 w 236" name="T14"/>
                <a:gd fmla="*/ 185 h 236" name="T15"/>
                <a:gd fmla="*/ 152 w 236" name="T16"/>
                <a:gd fmla="*/ 198 h 236" name="T17"/>
                <a:gd fmla="*/ 169 w 236" name="T18"/>
                <a:gd fmla="*/ 180 h 236" name="T19"/>
                <a:gd fmla="*/ 187 w 236" name="T20"/>
                <a:gd fmla="*/ 150 h 236" name="T21"/>
                <a:gd fmla="*/ 200 w 236" name="T22"/>
                <a:gd fmla="*/ 122 h 236" name="T23"/>
                <a:gd fmla="*/ 182 w 236" name="T24"/>
                <a:gd fmla="*/ 109 h 236" name="T25"/>
                <a:gd fmla="*/ 118 w 236" name="T26"/>
                <a:gd fmla="*/ 0 h 236" name="T27"/>
                <a:gd fmla="*/ 0 w 236" name="T28"/>
                <a:gd fmla="*/ 118 h 236" name="T29"/>
                <a:gd fmla="*/ 118 w 236" name="T30"/>
                <a:gd fmla="*/ 236 h 236" name="T31"/>
                <a:gd fmla="*/ 236 w 236" name="T32"/>
                <a:gd fmla="*/ 118 h 236" name="T33"/>
                <a:gd fmla="*/ 118 w 236" name="T34"/>
                <a:gd fmla="*/ 0 h 236" name="T35"/>
                <a:gd fmla="*/ 126 w 236" name="T36"/>
                <a:gd fmla="*/ 212 h 236" name="T37"/>
                <a:gd fmla="*/ 128 w 236" name="T38"/>
                <a:gd fmla="*/ 208 h 236" name="T39"/>
                <a:gd fmla="*/ 125 w 236" name="T40"/>
                <a:gd fmla="*/ 186 h 236" name="T41"/>
                <a:gd fmla="*/ 105 w 236" name="T42"/>
                <a:gd fmla="*/ 186 h 236" name="T43"/>
                <a:gd fmla="*/ 98 w 236" name="T44"/>
                <a:gd fmla="*/ 207 h 236" name="T45"/>
                <a:gd fmla="*/ 102 w 236" name="T46"/>
                <a:gd fmla="*/ 211 h 236" name="T47"/>
                <a:gd fmla="*/ 34 w 236" name="T48"/>
                <a:gd fmla="*/ 161 h 236" name="T49"/>
                <a:gd fmla="*/ 44 w 236" name="T50"/>
                <a:gd fmla="*/ 157 h 236" name="T51"/>
                <a:gd fmla="*/ 44 w 236" name="T52"/>
                <a:gd fmla="*/ 157 h 236" name="T53"/>
                <a:gd fmla="*/ 81 w 236" name="T54"/>
                <a:gd fmla="*/ 142 h 236" name="T55"/>
                <a:gd fmla="*/ 81 w 236" name="T56"/>
                <a:gd fmla="*/ 118 h 236" name="T57"/>
                <a:gd fmla="*/ 55 w 236" name="T58"/>
                <a:gd fmla="*/ 94 h 236" name="T59"/>
                <a:gd fmla="*/ 28 w 236" name="T60"/>
                <a:gd fmla="*/ 90 h 236" name="T61"/>
                <a:gd fmla="*/ 84 w 236" name="T62"/>
                <a:gd fmla="*/ 30 h 236" name="T63"/>
                <a:gd fmla="*/ 84 w 236" name="T64"/>
                <a:gd fmla="*/ 31 h 236" name="T65"/>
                <a:gd fmla="*/ 102 w 236" name="T66"/>
                <a:gd fmla="*/ 56 h 236" name="T67"/>
                <a:gd fmla="*/ 120 w 236" name="T68"/>
                <a:gd fmla="*/ 79 h 236" name="T69"/>
                <a:gd fmla="*/ 131 w 236" name="T70"/>
                <a:gd fmla="*/ 97 h 236" name="T71"/>
                <a:gd fmla="*/ 146 w 236" name="T72"/>
                <a:gd fmla="*/ 88 h 236" name="T73"/>
                <a:gd fmla="*/ 177 w 236" name="T74"/>
                <a:gd fmla="*/ 66 h 236" name="T75"/>
                <a:gd fmla="*/ 190 w 236" name="T76"/>
                <a:gd fmla="*/ 57 h 236" name="T77"/>
                <a:gd fmla="*/ 212 w 236" name="T78"/>
                <a:gd fmla="*/ 118 h 236" name="T79"/>
                <a:gd fmla="*/ 126 w 236" name="T80"/>
                <a:gd fmla="*/ 212 h 236"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36" w="236">
                  <a:moveTo>
                    <a:pt x="182" y="109"/>
                  </a:moveTo>
                  <a:cubicBezTo>
                    <a:pt x="172" y="107"/>
                    <a:pt x="161" y="105"/>
                    <a:pt x="157" y="103"/>
                  </a:cubicBezTo>
                  <a:cubicBezTo>
                    <a:pt x="153" y="102"/>
                    <a:pt x="143" y="101"/>
                    <a:pt x="134" y="102"/>
                  </a:cubicBezTo>
                  <a:cubicBezTo>
                    <a:pt x="125" y="103"/>
                    <a:pt x="119" y="109"/>
                    <a:pt x="120" y="114"/>
                  </a:cubicBezTo>
                  <a:cubicBezTo>
                    <a:pt x="121" y="119"/>
                    <a:pt x="120" y="126"/>
                    <a:pt x="118" y="129"/>
                  </a:cubicBezTo>
                  <a:cubicBezTo>
                    <a:pt x="117" y="132"/>
                    <a:pt x="118" y="138"/>
                    <a:pt x="122" y="141"/>
                  </a:cubicBezTo>
                  <a:cubicBezTo>
                    <a:pt x="127" y="144"/>
                    <a:pt x="132" y="151"/>
                    <a:pt x="135" y="156"/>
                  </a:cubicBezTo>
                  <a:cubicBezTo>
                    <a:pt x="138" y="162"/>
                    <a:pt x="140" y="175"/>
                    <a:pt x="139" y="185"/>
                  </a:cubicBezTo>
                  <a:cubicBezTo>
                    <a:pt x="139" y="195"/>
                    <a:pt x="145" y="201"/>
                    <a:pt x="152" y="198"/>
                  </a:cubicBezTo>
                  <a:cubicBezTo>
                    <a:pt x="160" y="195"/>
                    <a:pt x="167" y="187"/>
                    <a:pt x="169" y="180"/>
                  </a:cubicBezTo>
                  <a:cubicBezTo>
                    <a:pt x="171" y="174"/>
                    <a:pt x="179" y="160"/>
                    <a:pt x="187" y="150"/>
                  </a:cubicBezTo>
                  <a:cubicBezTo>
                    <a:pt x="195" y="140"/>
                    <a:pt x="201" y="127"/>
                    <a:pt x="200" y="122"/>
                  </a:cubicBezTo>
                  <a:cubicBezTo>
                    <a:pt x="200" y="116"/>
                    <a:pt x="191" y="111"/>
                    <a:pt x="182" y="109"/>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26" y="212"/>
                  </a:moveTo>
                  <a:cubicBezTo>
                    <a:pt x="127" y="211"/>
                    <a:pt x="128" y="209"/>
                    <a:pt x="128" y="208"/>
                  </a:cubicBezTo>
                  <a:cubicBezTo>
                    <a:pt x="130" y="201"/>
                    <a:pt x="128" y="191"/>
                    <a:pt x="125" y="186"/>
                  </a:cubicBezTo>
                  <a:cubicBezTo>
                    <a:pt x="121" y="181"/>
                    <a:pt x="112" y="181"/>
                    <a:pt x="105" y="186"/>
                  </a:cubicBezTo>
                  <a:cubicBezTo>
                    <a:pt x="97" y="191"/>
                    <a:pt x="94" y="200"/>
                    <a:pt x="98" y="207"/>
                  </a:cubicBezTo>
                  <a:cubicBezTo>
                    <a:pt x="99" y="208"/>
                    <a:pt x="100" y="210"/>
                    <a:pt x="102" y="211"/>
                  </a:cubicBezTo>
                  <a:cubicBezTo>
                    <a:pt x="72" y="206"/>
                    <a:pt x="47" y="187"/>
                    <a:pt x="34" y="161"/>
                  </a:cubicBezTo>
                  <a:cubicBezTo>
                    <a:pt x="37" y="161"/>
                    <a:pt x="40" y="159"/>
                    <a:pt x="44" y="157"/>
                  </a:cubicBezTo>
                  <a:cubicBezTo>
                    <a:pt x="44" y="157"/>
                    <a:pt x="44" y="157"/>
                    <a:pt x="44" y="157"/>
                  </a:cubicBezTo>
                  <a:cubicBezTo>
                    <a:pt x="57" y="148"/>
                    <a:pt x="74" y="141"/>
                    <a:pt x="81" y="142"/>
                  </a:cubicBezTo>
                  <a:cubicBezTo>
                    <a:pt x="89" y="142"/>
                    <a:pt x="89" y="131"/>
                    <a:pt x="81" y="118"/>
                  </a:cubicBezTo>
                  <a:cubicBezTo>
                    <a:pt x="74" y="105"/>
                    <a:pt x="62" y="94"/>
                    <a:pt x="55" y="94"/>
                  </a:cubicBezTo>
                  <a:cubicBezTo>
                    <a:pt x="48" y="94"/>
                    <a:pt x="36" y="92"/>
                    <a:pt x="28" y="90"/>
                  </a:cubicBezTo>
                  <a:cubicBezTo>
                    <a:pt x="37" y="62"/>
                    <a:pt x="58" y="41"/>
                    <a:pt x="84" y="30"/>
                  </a:cubicBezTo>
                  <a:cubicBezTo>
                    <a:pt x="84" y="31"/>
                    <a:pt x="84" y="31"/>
                    <a:pt x="84" y="31"/>
                  </a:cubicBezTo>
                  <a:cubicBezTo>
                    <a:pt x="86" y="39"/>
                    <a:pt x="95" y="50"/>
                    <a:pt x="102" y="56"/>
                  </a:cubicBezTo>
                  <a:cubicBezTo>
                    <a:pt x="110" y="62"/>
                    <a:pt x="118" y="72"/>
                    <a:pt x="120" y="79"/>
                  </a:cubicBezTo>
                  <a:cubicBezTo>
                    <a:pt x="122" y="85"/>
                    <a:pt x="127" y="93"/>
                    <a:pt x="131" y="97"/>
                  </a:cubicBezTo>
                  <a:cubicBezTo>
                    <a:pt x="136" y="100"/>
                    <a:pt x="142" y="96"/>
                    <a:pt x="146" y="88"/>
                  </a:cubicBezTo>
                  <a:cubicBezTo>
                    <a:pt x="150" y="80"/>
                    <a:pt x="164" y="70"/>
                    <a:pt x="177" y="66"/>
                  </a:cubicBezTo>
                  <a:cubicBezTo>
                    <a:pt x="183" y="64"/>
                    <a:pt x="187" y="61"/>
                    <a:pt x="190" y="57"/>
                  </a:cubicBezTo>
                  <a:cubicBezTo>
                    <a:pt x="204" y="74"/>
                    <a:pt x="212" y="95"/>
                    <a:pt x="212" y="118"/>
                  </a:cubicBezTo>
                  <a:cubicBezTo>
                    <a:pt x="212" y="168"/>
                    <a:pt x="174" y="208"/>
                    <a:pt x="126" y="212"/>
                  </a:cubicBezTo>
                  <a:close/>
                </a:path>
              </a:pathLst>
            </a:custGeom>
            <a:solidFill>
              <a:schemeClr val="bg1"/>
            </a:solidFill>
            <a:ln>
              <a:noFill/>
            </a:ln>
            <a:extLst/>
          </p:spPr>
          <p:txBody>
            <a:bodyPr anchor="ctr"/>
            <a:lstStyle/>
            <a:p>
              <a:pPr algn="ctr"/>
              <a:endParaRPr/>
            </a:p>
          </p:txBody>
        </p:sp>
        <p:sp>
          <p:nvSpPr>
            <p:cNvPr id="17" name="íṩľíḍè-Rectangle 27"/>
            <p:cNvSpPr/>
            <p:nvPr/>
          </p:nvSpPr>
          <p:spPr>
            <a:xfrm>
              <a:off x="2578293" y="4012537"/>
              <a:ext cx="1049694" cy="345631"/>
            </a:xfrm>
            <a:prstGeom prst="rect">
              <a:avLst/>
            </a:prstGeom>
          </p:spPr>
          <p:txBody>
            <a:bodyPr wrap="none">
              <a:normAutofit/>
            </a:bodyPr>
            <a:lstStyle/>
            <a:p>
              <a:pPr algn="ctr">
                <a:defRPr/>
              </a:pPr>
              <a:r>
                <a:rPr altLang="en-US" b="1" lang="zh-CN">
                  <a:solidFill>
                    <a:schemeClr val="bg1"/>
                  </a:solidFill>
                </a:rPr>
                <a:t>标题文本预设</a:t>
              </a:r>
            </a:p>
          </p:txBody>
        </p:sp>
        <p:sp>
          <p:nvSpPr>
            <p:cNvPr id="18" name="íṩľíḍè-Rectangle 28"/>
            <p:cNvSpPr/>
            <p:nvPr/>
          </p:nvSpPr>
          <p:spPr>
            <a:xfrm>
              <a:off x="8563711" y="4012537"/>
              <a:ext cx="1049694" cy="345631"/>
            </a:xfrm>
            <a:prstGeom prst="rect">
              <a:avLst/>
            </a:prstGeom>
          </p:spPr>
          <p:txBody>
            <a:bodyPr wrap="none">
              <a:normAutofit/>
            </a:bodyPr>
            <a:lstStyle/>
            <a:p>
              <a:pPr algn="ctr">
                <a:defRPr/>
              </a:pPr>
              <a:r>
                <a:rPr altLang="en-US" b="1" lang="zh-CN">
                  <a:solidFill>
                    <a:schemeClr val="bg1"/>
                  </a:solidFill>
                </a:rPr>
                <a:t>标题文本预设</a:t>
              </a:r>
            </a:p>
          </p:txBody>
        </p:sp>
      </p:grpSp>
    </p:spTree>
    <p:custDataLst>
      <p:tags r:id="rId4"/>
    </p:custDataLst>
    <p:extLst>
      <p:ext uri="{BB962C8B-B14F-4D97-AF65-F5344CB8AC3E}">
        <p14:creationId val="1610929307"/>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37">
                                  <p:stCondLst>
                                    <p:cond delay="0"/>
                                  </p:stCondLst>
                                  <p:childTnLst>
                                    <p:set>
                                      <p:cBhvr>
                                        <p:cTn dur="1" fill="hold" id="6">
                                          <p:stCondLst>
                                            <p:cond delay="0"/>
                                          </p:stCondLst>
                                        </p:cTn>
                                        <p:tgtEl>
                                          <p:spTgt spid="7"/>
                                        </p:tgtEl>
                                        <p:attrNameLst>
                                          <p:attrName>style.visibility</p:attrName>
                                        </p:attrNameLst>
                                      </p:cBhvr>
                                      <p:to>
                                        <p:strVal val="visible"/>
                                      </p:to>
                                    </p:set>
                                    <p:animEffect filter="barn(outVertical)" transition="in">
                                      <p:cBhvr>
                                        <p:cTn dur="5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项目介绍</a:t>
            </a:r>
          </a:p>
        </p:txBody>
      </p:sp>
      <p:grpSp>
        <p:nvGrpSpPr>
          <p:cNvPr id="7" name="03ac4060-96e4-4bec-86be-e7291585589a"/>
          <p:cNvGrpSpPr>
            <a:grpSpLocks noChangeAspect="1"/>
          </p:cNvGrpSpPr>
          <p:nvPr/>
        </p:nvGrpSpPr>
        <p:grpSpPr>
          <a:xfrm>
            <a:off x="1184625" y="1695023"/>
            <a:ext cx="9641298" cy="4004590"/>
            <a:chOff x="1189440" y="1634063"/>
            <a:chExt cx="9641298" cy="4004590"/>
          </a:xfrm>
        </p:grpSpPr>
        <p:sp>
          <p:nvSpPr>
            <p:cNvPr id="8" name="íślíḋè-TextBox 2"/>
            <p:cNvSpPr txBox="1"/>
            <p:nvPr/>
          </p:nvSpPr>
          <p:spPr>
            <a:xfrm>
              <a:off x="8800969" y="2369005"/>
              <a:ext cx="2029769" cy="890516"/>
            </a:xfrm>
            <a:prstGeom prst="rect">
              <a:avLst/>
            </a:prstGeom>
          </p:spPr>
          <p:txBody>
            <a:bodyPr bIns="45720" lIns="91440" rIns="91440" tIns="45720" vert="horz" wrap="square">
              <a:noAutofit/>
            </a:bodyPr>
            <a:lstStyle/>
            <a:p>
              <a:pPr>
                <a:lnSpc>
                  <a:spcPct val="120000"/>
                </a:lnSpc>
              </a:pPr>
              <a:r>
                <a:rPr altLang="en-US" lang="zh-CN" sz="1400">
                  <a:cs typeface="+mn-ea"/>
                  <a:sym typeface="+mn-lt"/>
                </a:rPr>
                <a:t>点击此处更换文本</a:t>
              </a:r>
            </a:p>
          </p:txBody>
        </p:sp>
        <p:sp>
          <p:nvSpPr>
            <p:cNvPr id="9" name="íślíḋè-TextBox 3"/>
            <p:cNvSpPr txBox="1"/>
            <p:nvPr/>
          </p:nvSpPr>
          <p:spPr>
            <a:xfrm>
              <a:off x="8863725" y="2026317"/>
              <a:ext cx="1261884" cy="307777"/>
            </a:xfrm>
            <a:prstGeom prst="rect">
              <a:avLst/>
            </a:prstGeom>
            <a:noFill/>
          </p:spPr>
          <p:txBody>
            <a:bodyPr wrap="none">
              <a:noAutofit/>
            </a:bodyPr>
            <a:lstStyle/>
            <a:p>
              <a:r>
                <a:rPr altLang="en-US" b="1" lang="zh-CN" sz="2000"/>
                <a:t>标题文本预设</a:t>
              </a:r>
            </a:p>
          </p:txBody>
        </p:sp>
        <p:sp>
          <p:nvSpPr>
            <p:cNvPr id="10" name="íślíḋè-Oval 4"/>
            <p:cNvSpPr/>
            <p:nvPr/>
          </p:nvSpPr>
          <p:spPr>
            <a:xfrm>
              <a:off x="5515189" y="2868286"/>
              <a:ext cx="1161621" cy="116162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íślíḋè-Oval 5"/>
            <p:cNvSpPr/>
            <p:nvPr/>
          </p:nvSpPr>
          <p:spPr>
            <a:xfrm>
              <a:off x="5152182" y="2505279"/>
              <a:ext cx="1887635" cy="1887635"/>
            </a:xfrm>
            <a:prstGeom prst="ellipse">
              <a:avLst/>
            </a:prstGeom>
            <a:no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2" name="íślíḋè-Oval 6"/>
            <p:cNvSpPr/>
            <p:nvPr/>
          </p:nvSpPr>
          <p:spPr>
            <a:xfrm>
              <a:off x="6751744" y="2892601"/>
              <a:ext cx="377527" cy="377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3" name="íślíḋè-Oval 7"/>
            <p:cNvSpPr/>
            <p:nvPr/>
          </p:nvSpPr>
          <p:spPr>
            <a:xfrm>
              <a:off x="4861777" y="2214874"/>
              <a:ext cx="2468446" cy="2468446"/>
            </a:xfrm>
            <a:prstGeom prst="ellipse">
              <a:avLst/>
            </a:prstGeom>
            <a:no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4" name="íślíḋè-Oval 8"/>
            <p:cNvSpPr/>
            <p:nvPr/>
          </p:nvSpPr>
          <p:spPr>
            <a:xfrm>
              <a:off x="4571371" y="1924468"/>
              <a:ext cx="3049256" cy="3049256"/>
            </a:xfrm>
            <a:prstGeom prst="ellipse">
              <a:avLst/>
            </a:prstGeom>
            <a:no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 name="is1ide-Oval 9"/>
            <p:cNvSpPr/>
            <p:nvPr/>
          </p:nvSpPr>
          <p:spPr>
            <a:xfrm>
              <a:off x="4906032" y="2554379"/>
              <a:ext cx="377527" cy="37752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6" name="is1ide-Oval 10"/>
            <p:cNvSpPr/>
            <p:nvPr/>
          </p:nvSpPr>
          <p:spPr>
            <a:xfrm>
              <a:off x="6719230" y="4555541"/>
              <a:ext cx="377527" cy="3775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7" name="is1ide-Oval 11"/>
            <p:cNvSpPr/>
            <p:nvPr/>
          </p:nvSpPr>
          <p:spPr>
            <a:xfrm>
              <a:off x="4280966" y="1634063"/>
              <a:ext cx="3630067" cy="3630067"/>
            </a:xfrm>
            <a:prstGeom prst="ellipse">
              <a:avLst/>
            </a:prstGeom>
            <a:no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 name="is1ide-Oval 12"/>
            <p:cNvSpPr/>
            <p:nvPr/>
          </p:nvSpPr>
          <p:spPr>
            <a:xfrm>
              <a:off x="4575812" y="4467401"/>
              <a:ext cx="377527" cy="37752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9" name="is1ide-TextBox 13"/>
            <p:cNvSpPr txBox="1"/>
            <p:nvPr/>
          </p:nvSpPr>
          <p:spPr>
            <a:xfrm>
              <a:off x="6755527" y="2925476"/>
              <a:ext cx="383438" cy="307777"/>
            </a:xfrm>
            <a:prstGeom prst="rect">
              <a:avLst/>
            </a:prstGeom>
            <a:noFill/>
          </p:spPr>
          <p:txBody>
            <a:bodyPr wrap="none">
              <a:normAutofit/>
            </a:bodyPr>
            <a:lstStyle/>
            <a:p>
              <a:r>
                <a:rPr b="1" lang="id-ID" sz="1400">
                  <a:solidFill>
                    <a:schemeClr val="bg1"/>
                  </a:solidFill>
                </a:rPr>
                <a:t>01</a:t>
              </a:r>
            </a:p>
          </p:txBody>
        </p:sp>
        <p:sp>
          <p:nvSpPr>
            <p:cNvPr id="20" name="is1ide-TextBox 14"/>
            <p:cNvSpPr txBox="1"/>
            <p:nvPr/>
          </p:nvSpPr>
          <p:spPr>
            <a:xfrm>
              <a:off x="4901326" y="2586809"/>
              <a:ext cx="383438" cy="307777"/>
            </a:xfrm>
            <a:prstGeom prst="rect">
              <a:avLst/>
            </a:prstGeom>
            <a:noFill/>
          </p:spPr>
          <p:txBody>
            <a:bodyPr wrap="none">
              <a:normAutofit/>
            </a:bodyPr>
            <a:lstStyle/>
            <a:p>
              <a:r>
                <a:rPr b="1" lang="id-ID" sz="1400">
                  <a:solidFill>
                    <a:schemeClr val="bg1"/>
                  </a:solidFill>
                </a:rPr>
                <a:t>02</a:t>
              </a:r>
            </a:p>
          </p:txBody>
        </p:sp>
        <p:sp>
          <p:nvSpPr>
            <p:cNvPr id="21" name="is1ide-TextBox 15"/>
            <p:cNvSpPr txBox="1"/>
            <p:nvPr/>
          </p:nvSpPr>
          <p:spPr>
            <a:xfrm>
              <a:off x="6721661" y="4593410"/>
              <a:ext cx="383438" cy="307777"/>
            </a:xfrm>
            <a:prstGeom prst="rect">
              <a:avLst/>
            </a:prstGeom>
            <a:noFill/>
          </p:spPr>
          <p:txBody>
            <a:bodyPr wrap="none">
              <a:normAutofit/>
            </a:bodyPr>
            <a:lstStyle/>
            <a:p>
              <a:r>
                <a:rPr b="1" lang="id-ID" sz="1400">
                  <a:solidFill>
                    <a:schemeClr val="bg1"/>
                  </a:solidFill>
                </a:rPr>
                <a:t>03</a:t>
              </a:r>
            </a:p>
          </p:txBody>
        </p:sp>
        <p:sp>
          <p:nvSpPr>
            <p:cNvPr id="22" name="is1ide-TextBox 16"/>
            <p:cNvSpPr txBox="1"/>
            <p:nvPr/>
          </p:nvSpPr>
          <p:spPr>
            <a:xfrm>
              <a:off x="4579593" y="4500277"/>
              <a:ext cx="383438" cy="307777"/>
            </a:xfrm>
            <a:prstGeom prst="rect">
              <a:avLst/>
            </a:prstGeom>
            <a:noFill/>
          </p:spPr>
          <p:txBody>
            <a:bodyPr wrap="none">
              <a:normAutofit/>
            </a:bodyPr>
            <a:lstStyle/>
            <a:p>
              <a:r>
                <a:rPr b="1" lang="id-ID" sz="1400">
                  <a:solidFill>
                    <a:schemeClr val="bg1"/>
                  </a:solidFill>
                </a:rPr>
                <a:t>04</a:t>
              </a:r>
            </a:p>
          </p:txBody>
        </p:sp>
        <p:sp>
          <p:nvSpPr>
            <p:cNvPr id="23" name="is1ide-TextBox 17"/>
            <p:cNvSpPr txBox="1"/>
            <p:nvPr/>
          </p:nvSpPr>
          <p:spPr>
            <a:xfrm>
              <a:off x="8411506" y="4748137"/>
              <a:ext cx="2029769" cy="890516"/>
            </a:xfrm>
            <a:prstGeom prst="rect">
              <a:avLst/>
            </a:prstGeom>
          </p:spPr>
          <p:txBody>
            <a:bodyPr bIns="45720" lIns="91440" rIns="91440" tIns="45720" vert="horz" wrap="square">
              <a:noAutofit/>
            </a:bodyPr>
            <a:lstStyle/>
            <a:p>
              <a:pPr>
                <a:lnSpc>
                  <a:spcPct val="120000"/>
                </a:lnSpc>
              </a:pPr>
              <a:r>
                <a:rPr altLang="en-US" lang="zh-CN" sz="1400">
                  <a:cs typeface="+mn-ea"/>
                  <a:sym typeface="+mn-lt"/>
                </a:rPr>
                <a:t>点击此处更换文本</a:t>
              </a:r>
            </a:p>
          </p:txBody>
        </p:sp>
        <p:sp>
          <p:nvSpPr>
            <p:cNvPr id="24" name="is1ide-TextBox 18"/>
            <p:cNvSpPr txBox="1"/>
            <p:nvPr/>
          </p:nvSpPr>
          <p:spPr>
            <a:xfrm>
              <a:off x="8474262" y="4405449"/>
              <a:ext cx="1261884" cy="307777"/>
            </a:xfrm>
            <a:prstGeom prst="rect">
              <a:avLst/>
            </a:prstGeom>
            <a:noFill/>
          </p:spPr>
          <p:txBody>
            <a:bodyPr wrap="none">
              <a:noAutofit/>
            </a:bodyPr>
            <a:lstStyle/>
            <a:p>
              <a:r>
                <a:rPr altLang="en-US" b="1" lang="zh-CN" sz="2000"/>
                <a:t>标题文本预设</a:t>
              </a:r>
            </a:p>
          </p:txBody>
        </p:sp>
        <p:sp>
          <p:nvSpPr>
            <p:cNvPr id="25" name="is1ide-TextBox 19"/>
            <p:cNvSpPr txBox="1"/>
            <p:nvPr/>
          </p:nvSpPr>
          <p:spPr>
            <a:xfrm>
              <a:off x="1189440" y="2157337"/>
              <a:ext cx="2029769" cy="890516"/>
            </a:xfrm>
            <a:prstGeom prst="rect">
              <a:avLst/>
            </a:prstGeom>
          </p:spPr>
          <p:txBody>
            <a:bodyPr bIns="45720" lIns="91440" rIns="91440" tIns="45720" vert="horz" wrap="square">
              <a:noAutofit/>
            </a:bodyPr>
            <a:lstStyle/>
            <a:p>
              <a:pPr algn="r">
                <a:lnSpc>
                  <a:spcPct val="120000"/>
                </a:lnSpc>
              </a:pPr>
              <a:r>
                <a:rPr altLang="en-US" lang="zh-CN" sz="1400">
                  <a:cs typeface="+mn-ea"/>
                  <a:sym typeface="+mn-lt"/>
                </a:rPr>
                <a:t>点击此处更换文本</a:t>
              </a:r>
            </a:p>
          </p:txBody>
        </p:sp>
        <p:sp>
          <p:nvSpPr>
            <p:cNvPr id="26" name="is1ide-TextBox 20"/>
            <p:cNvSpPr txBox="1"/>
            <p:nvPr/>
          </p:nvSpPr>
          <p:spPr>
            <a:xfrm>
              <a:off x="2020080" y="1814649"/>
              <a:ext cx="1261885" cy="307777"/>
            </a:xfrm>
            <a:prstGeom prst="rect">
              <a:avLst/>
            </a:prstGeom>
            <a:noFill/>
          </p:spPr>
          <p:txBody>
            <a:bodyPr wrap="none">
              <a:noAutofit/>
            </a:bodyPr>
            <a:lstStyle/>
            <a:p>
              <a:pPr algn="r"/>
              <a:r>
                <a:rPr altLang="en-US" b="1" lang="zh-CN" sz="2000"/>
                <a:t>标题文本预设</a:t>
              </a:r>
            </a:p>
          </p:txBody>
        </p:sp>
        <p:sp>
          <p:nvSpPr>
            <p:cNvPr id="27" name="is1ide-TextBox 21"/>
            <p:cNvSpPr txBox="1"/>
            <p:nvPr/>
          </p:nvSpPr>
          <p:spPr>
            <a:xfrm>
              <a:off x="1226795" y="4671940"/>
              <a:ext cx="2029769" cy="890516"/>
            </a:xfrm>
            <a:prstGeom prst="rect">
              <a:avLst/>
            </a:prstGeom>
          </p:spPr>
          <p:txBody>
            <a:bodyPr bIns="45720" lIns="91440" rIns="91440" tIns="45720" vert="horz" wrap="square">
              <a:noAutofit/>
            </a:bodyPr>
            <a:lstStyle/>
            <a:p>
              <a:pPr algn="r">
                <a:lnSpc>
                  <a:spcPct val="120000"/>
                </a:lnSpc>
              </a:pPr>
              <a:r>
                <a:rPr altLang="en-US" lang="zh-CN" sz="1400">
                  <a:cs typeface="+mn-ea"/>
                  <a:sym typeface="+mn-lt"/>
                </a:rPr>
                <a:t>点击此处更换文本</a:t>
              </a:r>
            </a:p>
          </p:txBody>
        </p:sp>
        <p:sp>
          <p:nvSpPr>
            <p:cNvPr id="28" name="is1ide-TextBox 22"/>
            <p:cNvSpPr txBox="1"/>
            <p:nvPr/>
          </p:nvSpPr>
          <p:spPr>
            <a:xfrm>
              <a:off x="1994680" y="4329252"/>
              <a:ext cx="1261884" cy="307777"/>
            </a:xfrm>
            <a:prstGeom prst="rect">
              <a:avLst/>
            </a:prstGeom>
            <a:noFill/>
          </p:spPr>
          <p:txBody>
            <a:bodyPr wrap="none">
              <a:noAutofit/>
            </a:bodyPr>
            <a:lstStyle/>
            <a:p>
              <a:pPr algn="r"/>
              <a:r>
                <a:rPr altLang="en-US" b="1" lang="zh-CN" sz="2000"/>
                <a:t>标题文本预设</a:t>
              </a:r>
            </a:p>
          </p:txBody>
        </p:sp>
        <p:grpSp>
          <p:nvGrpSpPr>
            <p:cNvPr id="29" name="Group 23"/>
            <p:cNvGrpSpPr/>
            <p:nvPr/>
          </p:nvGrpSpPr>
          <p:grpSpPr>
            <a:xfrm>
              <a:off x="5900161" y="3110424"/>
              <a:ext cx="390522" cy="323848"/>
              <a:chOff x="6289676" y="3660775"/>
              <a:chExt cx="260350" cy="215900"/>
            </a:xfrm>
            <a:solidFill>
              <a:schemeClr val="bg1"/>
            </a:solidFill>
          </p:grpSpPr>
          <p:sp>
            <p:nvSpPr>
              <p:cNvPr id="54" name="is1ide-Oval 48"/>
              <p:cNvSpPr/>
              <p:nvPr/>
            </p:nvSpPr>
            <p:spPr bwMode="auto">
              <a:xfrm>
                <a:off x="6392864" y="3822700"/>
                <a:ext cx="53975" cy="53975"/>
              </a:xfrm>
              <a:prstGeom prst="ellipse">
                <a:avLst/>
              </a:pr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5" name="is1ide-Freeform: Shape 49"/>
              <p:cNvSpPr/>
              <p:nvPr/>
            </p:nvSpPr>
            <p:spPr bwMode="auto">
              <a:xfrm>
                <a:off x="6348414" y="3762375"/>
                <a:ext cx="142875" cy="52388"/>
              </a:xfrm>
              <a:custGeom>
                <a:gdLst>
                  <a:gd fmla="*/ 50 w 54" name="T0"/>
                  <a:gd fmla="*/ 20 h 20" name="T1"/>
                  <a:gd fmla="*/ 46 w 54" name="T2"/>
                  <a:gd fmla="*/ 18 h 20" name="T3"/>
                  <a:gd fmla="*/ 27 w 54" name="T4"/>
                  <a:gd fmla="*/ 8 h 20" name="T5"/>
                  <a:gd fmla="*/ 8 w 54" name="T6"/>
                  <a:gd fmla="*/ 18 h 20" name="T7"/>
                  <a:gd fmla="*/ 2 w 54" name="T8"/>
                  <a:gd fmla="*/ 19 h 20" name="T9"/>
                  <a:gd fmla="*/ 1 w 54" name="T10"/>
                  <a:gd fmla="*/ 13 h 20" name="T11"/>
                  <a:gd fmla="*/ 27 w 54" name="T12"/>
                  <a:gd fmla="*/ 0 h 20" name="T13"/>
                  <a:gd fmla="*/ 53 w 54" name="T14"/>
                  <a:gd fmla="*/ 13 h 20" name="T15"/>
                  <a:gd fmla="*/ 52 w 54" name="T16"/>
                  <a:gd fmla="*/ 19 h 20" name="T17"/>
                  <a:gd fmla="*/ 50 w 54" name="T18"/>
                  <a:gd fmla="*/ 20 h 2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0" w="54">
                    <a:moveTo>
                      <a:pt x="50" y="20"/>
                    </a:moveTo>
                    <a:cubicBezTo>
                      <a:pt x="48" y="20"/>
                      <a:pt x="47" y="19"/>
                      <a:pt x="46" y="18"/>
                    </a:cubicBezTo>
                    <a:cubicBezTo>
                      <a:pt x="42" y="12"/>
                      <a:pt x="35" y="8"/>
                      <a:pt x="27" y="8"/>
                    </a:cubicBezTo>
                    <a:cubicBezTo>
                      <a:pt x="19" y="8"/>
                      <a:pt x="12" y="12"/>
                      <a:pt x="8" y="18"/>
                    </a:cubicBezTo>
                    <a:cubicBezTo>
                      <a:pt x="6" y="20"/>
                      <a:pt x="4" y="20"/>
                      <a:pt x="2" y="19"/>
                    </a:cubicBezTo>
                    <a:cubicBezTo>
                      <a:pt x="0" y="17"/>
                      <a:pt x="0" y="15"/>
                      <a:pt x="1" y="13"/>
                    </a:cubicBezTo>
                    <a:cubicBezTo>
                      <a:pt x="7" y="5"/>
                      <a:pt x="17" y="0"/>
                      <a:pt x="27" y="0"/>
                    </a:cubicBezTo>
                    <a:cubicBezTo>
                      <a:pt x="37" y="0"/>
                      <a:pt x="47" y="5"/>
                      <a:pt x="53" y="13"/>
                    </a:cubicBezTo>
                    <a:cubicBezTo>
                      <a:pt x="54" y="15"/>
                      <a:pt x="54" y="17"/>
                      <a:pt x="52" y="19"/>
                    </a:cubicBezTo>
                    <a:cubicBezTo>
                      <a:pt x="51" y="19"/>
                      <a:pt x="50" y="20"/>
                      <a:pt x="50" y="20"/>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6" name="is1ide-Freeform: Shape 50"/>
              <p:cNvSpPr/>
              <p:nvPr/>
            </p:nvSpPr>
            <p:spPr bwMode="auto">
              <a:xfrm>
                <a:off x="6289676" y="3660775"/>
                <a:ext cx="260350" cy="69850"/>
              </a:xfrm>
              <a:custGeom>
                <a:gdLst>
                  <a:gd fmla="*/ 4 w 98" name="T0"/>
                  <a:gd fmla="*/ 26 h 26" name="T1"/>
                  <a:gd fmla="*/ 1 w 98" name="T2"/>
                  <a:gd fmla="*/ 25 h 26" name="T3"/>
                  <a:gd fmla="*/ 2 w 98" name="T4"/>
                  <a:gd fmla="*/ 19 h 26" name="T5"/>
                  <a:gd fmla="*/ 49 w 98" name="T6"/>
                  <a:gd fmla="*/ 0 h 26" name="T7"/>
                  <a:gd fmla="*/ 96 w 98" name="T8"/>
                  <a:gd fmla="*/ 19 h 26" name="T9"/>
                  <a:gd fmla="*/ 97 w 98" name="T10"/>
                  <a:gd fmla="*/ 25 h 26" name="T11"/>
                  <a:gd fmla="*/ 91 w 98" name="T12"/>
                  <a:gd fmla="*/ 25 h 26" name="T13"/>
                  <a:gd fmla="*/ 49 w 98" name="T14"/>
                  <a:gd fmla="*/ 8 h 26" name="T15"/>
                  <a:gd fmla="*/ 7 w 98" name="T16"/>
                  <a:gd fmla="*/ 25 h 26" name="T17"/>
                  <a:gd fmla="*/ 4 w 98" name="T18"/>
                  <a:gd fmla="*/ 26 h 2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6" w="98">
                    <a:moveTo>
                      <a:pt x="4" y="26"/>
                    </a:moveTo>
                    <a:cubicBezTo>
                      <a:pt x="3" y="26"/>
                      <a:pt x="2" y="25"/>
                      <a:pt x="1" y="25"/>
                    </a:cubicBezTo>
                    <a:cubicBezTo>
                      <a:pt x="0" y="23"/>
                      <a:pt x="0" y="20"/>
                      <a:pt x="2" y="19"/>
                    </a:cubicBezTo>
                    <a:cubicBezTo>
                      <a:pt x="15" y="7"/>
                      <a:pt x="31" y="0"/>
                      <a:pt x="49" y="0"/>
                    </a:cubicBezTo>
                    <a:cubicBezTo>
                      <a:pt x="67" y="0"/>
                      <a:pt x="83" y="7"/>
                      <a:pt x="96" y="19"/>
                    </a:cubicBezTo>
                    <a:cubicBezTo>
                      <a:pt x="98" y="20"/>
                      <a:pt x="98" y="23"/>
                      <a:pt x="97" y="25"/>
                    </a:cubicBezTo>
                    <a:cubicBezTo>
                      <a:pt x="95" y="26"/>
                      <a:pt x="93" y="26"/>
                      <a:pt x="91" y="25"/>
                    </a:cubicBezTo>
                    <a:cubicBezTo>
                      <a:pt x="79" y="14"/>
                      <a:pt x="65" y="8"/>
                      <a:pt x="49" y="8"/>
                    </a:cubicBezTo>
                    <a:cubicBezTo>
                      <a:pt x="33" y="8"/>
                      <a:pt x="19" y="14"/>
                      <a:pt x="7" y="25"/>
                    </a:cubicBezTo>
                    <a:cubicBezTo>
                      <a:pt x="6" y="26"/>
                      <a:pt x="5" y="26"/>
                      <a:pt x="4" y="26"/>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7" name="is1ide-Freeform: Shape 51"/>
              <p:cNvSpPr/>
              <p:nvPr/>
            </p:nvSpPr>
            <p:spPr bwMode="auto">
              <a:xfrm>
                <a:off x="6318251" y="3711575"/>
                <a:ext cx="203200" cy="60325"/>
              </a:xfrm>
              <a:custGeom>
                <a:gdLst>
                  <a:gd fmla="*/ 72 w 76" name="T0"/>
                  <a:gd fmla="*/ 22 h 23" name="T1"/>
                  <a:gd fmla="*/ 69 w 76" name="T2"/>
                  <a:gd fmla="*/ 21 h 23" name="T3"/>
                  <a:gd fmla="*/ 38 w 76" name="T4"/>
                  <a:gd fmla="*/ 8 h 23" name="T5"/>
                  <a:gd fmla="*/ 7 w 76" name="T6"/>
                  <a:gd fmla="*/ 21 h 23" name="T7"/>
                  <a:gd fmla="*/ 1 w 76" name="T8"/>
                  <a:gd fmla="*/ 21 h 23" name="T9"/>
                  <a:gd fmla="*/ 1 w 76" name="T10"/>
                  <a:gd fmla="*/ 15 h 23" name="T11"/>
                  <a:gd fmla="*/ 38 w 76" name="T12"/>
                  <a:gd fmla="*/ 0 h 23" name="T13"/>
                  <a:gd fmla="*/ 75 w 76" name="T14"/>
                  <a:gd fmla="*/ 15 h 23" name="T15"/>
                  <a:gd fmla="*/ 75 w 76" name="T16"/>
                  <a:gd fmla="*/ 21 h 23" name="T17"/>
                  <a:gd fmla="*/ 72 w 76" name="T18"/>
                  <a:gd fmla="*/ 22 h 2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3" w="76">
                    <a:moveTo>
                      <a:pt x="72" y="22"/>
                    </a:moveTo>
                    <a:cubicBezTo>
                      <a:pt x="71" y="22"/>
                      <a:pt x="70" y="22"/>
                      <a:pt x="69" y="21"/>
                    </a:cubicBezTo>
                    <a:cubicBezTo>
                      <a:pt x="61" y="13"/>
                      <a:pt x="50" y="8"/>
                      <a:pt x="38" y="8"/>
                    </a:cubicBezTo>
                    <a:cubicBezTo>
                      <a:pt x="26" y="8"/>
                      <a:pt x="15" y="13"/>
                      <a:pt x="7" y="21"/>
                    </a:cubicBezTo>
                    <a:cubicBezTo>
                      <a:pt x="5" y="23"/>
                      <a:pt x="3" y="23"/>
                      <a:pt x="1" y="21"/>
                    </a:cubicBezTo>
                    <a:cubicBezTo>
                      <a:pt x="0" y="19"/>
                      <a:pt x="0" y="17"/>
                      <a:pt x="1" y="15"/>
                    </a:cubicBezTo>
                    <a:cubicBezTo>
                      <a:pt x="11" y="6"/>
                      <a:pt x="24" y="0"/>
                      <a:pt x="38" y="0"/>
                    </a:cubicBezTo>
                    <a:cubicBezTo>
                      <a:pt x="52" y="0"/>
                      <a:pt x="65" y="6"/>
                      <a:pt x="75" y="15"/>
                    </a:cubicBezTo>
                    <a:cubicBezTo>
                      <a:pt x="76" y="17"/>
                      <a:pt x="76" y="19"/>
                      <a:pt x="75" y="21"/>
                    </a:cubicBezTo>
                    <a:cubicBezTo>
                      <a:pt x="74" y="22"/>
                      <a:pt x="73" y="22"/>
                      <a:pt x="72" y="22"/>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grpSp>
        <p:sp>
          <p:nvSpPr>
            <p:cNvPr id="30" name="is1ide-TextBox 24"/>
            <p:cNvSpPr txBox="1"/>
            <p:nvPr/>
          </p:nvSpPr>
          <p:spPr>
            <a:xfrm>
              <a:off x="5699897" y="3501211"/>
              <a:ext cx="792205" cy="307777"/>
            </a:xfrm>
            <a:prstGeom prst="rect">
              <a:avLst/>
            </a:prstGeom>
            <a:noFill/>
          </p:spPr>
          <p:txBody>
            <a:bodyPr wrap="none">
              <a:normAutofit/>
            </a:bodyPr>
            <a:lstStyle/>
            <a:p>
              <a:pPr algn="ctr"/>
              <a:r>
                <a:rPr altLang="en-US" b="1" lang="zh-CN" spc="600" sz="1400">
                  <a:solidFill>
                    <a:schemeClr val="bg1"/>
                  </a:solidFill>
                </a:rPr>
                <a:t>文字</a:t>
              </a:r>
            </a:p>
          </p:txBody>
        </p:sp>
        <p:grpSp>
          <p:nvGrpSpPr>
            <p:cNvPr id="31" name="Group 25"/>
            <p:cNvGrpSpPr/>
            <p:nvPr/>
          </p:nvGrpSpPr>
          <p:grpSpPr>
            <a:xfrm>
              <a:off x="8576731" y="2172759"/>
              <a:ext cx="214313" cy="341313"/>
              <a:chOff x="9728201" y="1546225"/>
              <a:chExt cx="214313" cy="341313"/>
            </a:xfrm>
            <a:solidFill>
              <a:schemeClr val="accent2"/>
            </a:solidFill>
          </p:grpSpPr>
          <p:sp>
            <p:nvSpPr>
              <p:cNvPr id="50" name="is1ide-Freeform: Shape 44"/>
              <p:cNvSpPr/>
              <p:nvPr/>
            </p:nvSpPr>
            <p:spPr bwMode="auto">
              <a:xfrm>
                <a:off x="9728201" y="1546225"/>
                <a:ext cx="214313" cy="341313"/>
              </a:xfrm>
              <a:custGeom>
                <a:gdLst>
                  <a:gd fmla="*/ 68 w 80" name="T0"/>
                  <a:gd fmla="*/ 0 h 128" name="T1"/>
                  <a:gd fmla="*/ 11 w 80" name="T2"/>
                  <a:gd fmla="*/ 0 h 128" name="T3"/>
                  <a:gd fmla="*/ 0 w 80" name="T4"/>
                  <a:gd fmla="*/ 11 h 128" name="T5"/>
                  <a:gd fmla="*/ 0 w 80" name="T6"/>
                  <a:gd fmla="*/ 116 h 128" name="T7"/>
                  <a:gd fmla="*/ 11 w 80" name="T8"/>
                  <a:gd fmla="*/ 128 h 128" name="T9"/>
                  <a:gd fmla="*/ 68 w 80" name="T10"/>
                  <a:gd fmla="*/ 128 h 128" name="T11"/>
                  <a:gd fmla="*/ 80 w 80" name="T12"/>
                  <a:gd fmla="*/ 116 h 128" name="T13"/>
                  <a:gd fmla="*/ 80 w 80" name="T14"/>
                  <a:gd fmla="*/ 11 h 128" name="T15"/>
                  <a:gd fmla="*/ 68 w 80" name="T16"/>
                  <a:gd fmla="*/ 0 h 128" name="T17"/>
                  <a:gd fmla="*/ 72 w 80" name="T18"/>
                  <a:gd fmla="*/ 116 h 128" name="T19"/>
                  <a:gd fmla="*/ 68 w 80" name="T20"/>
                  <a:gd fmla="*/ 120 h 128" name="T21"/>
                  <a:gd fmla="*/ 11 w 80" name="T22"/>
                  <a:gd fmla="*/ 120 h 128" name="T23"/>
                  <a:gd fmla="*/ 8 w 80" name="T24"/>
                  <a:gd fmla="*/ 116 h 128" name="T25"/>
                  <a:gd fmla="*/ 8 w 80" name="T26"/>
                  <a:gd fmla="*/ 11 h 128" name="T27"/>
                  <a:gd fmla="*/ 11 w 80" name="T28"/>
                  <a:gd fmla="*/ 8 h 128" name="T29"/>
                  <a:gd fmla="*/ 68 w 80" name="T30"/>
                  <a:gd fmla="*/ 8 h 128" name="T31"/>
                  <a:gd fmla="*/ 72 w 80" name="T32"/>
                  <a:gd fmla="*/ 11 h 128" name="T33"/>
                  <a:gd fmla="*/ 72 w 80" name="T34"/>
                  <a:gd fmla="*/ 116 h 12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28" w="80">
                    <a:moveTo>
                      <a:pt x="68" y="0"/>
                    </a:moveTo>
                    <a:cubicBezTo>
                      <a:pt x="11" y="0"/>
                      <a:pt x="11" y="0"/>
                      <a:pt x="11" y="0"/>
                    </a:cubicBezTo>
                    <a:cubicBezTo>
                      <a:pt x="5" y="0"/>
                      <a:pt x="0" y="5"/>
                      <a:pt x="0" y="11"/>
                    </a:cubicBezTo>
                    <a:cubicBezTo>
                      <a:pt x="0" y="116"/>
                      <a:pt x="0" y="116"/>
                      <a:pt x="0" y="116"/>
                    </a:cubicBezTo>
                    <a:cubicBezTo>
                      <a:pt x="0" y="123"/>
                      <a:pt x="5" y="128"/>
                      <a:pt x="11" y="128"/>
                    </a:cubicBezTo>
                    <a:cubicBezTo>
                      <a:pt x="68" y="128"/>
                      <a:pt x="68" y="128"/>
                      <a:pt x="68" y="128"/>
                    </a:cubicBezTo>
                    <a:cubicBezTo>
                      <a:pt x="75" y="128"/>
                      <a:pt x="80" y="123"/>
                      <a:pt x="80" y="116"/>
                    </a:cubicBezTo>
                    <a:cubicBezTo>
                      <a:pt x="80" y="11"/>
                      <a:pt x="80" y="11"/>
                      <a:pt x="80" y="11"/>
                    </a:cubicBezTo>
                    <a:cubicBezTo>
                      <a:pt x="80" y="5"/>
                      <a:pt x="75" y="0"/>
                      <a:pt x="68" y="0"/>
                    </a:cubicBezTo>
                    <a:close/>
                    <a:moveTo>
                      <a:pt x="72" y="116"/>
                    </a:moveTo>
                    <a:cubicBezTo>
                      <a:pt x="72" y="118"/>
                      <a:pt x="70" y="120"/>
                      <a:pt x="68" y="120"/>
                    </a:cubicBezTo>
                    <a:cubicBezTo>
                      <a:pt x="11" y="120"/>
                      <a:pt x="11" y="120"/>
                      <a:pt x="11" y="120"/>
                    </a:cubicBezTo>
                    <a:cubicBezTo>
                      <a:pt x="9" y="120"/>
                      <a:pt x="8" y="118"/>
                      <a:pt x="8" y="116"/>
                    </a:cubicBezTo>
                    <a:cubicBezTo>
                      <a:pt x="8" y="11"/>
                      <a:pt x="8" y="11"/>
                      <a:pt x="8" y="11"/>
                    </a:cubicBezTo>
                    <a:cubicBezTo>
                      <a:pt x="8" y="9"/>
                      <a:pt x="9" y="8"/>
                      <a:pt x="11" y="8"/>
                    </a:cubicBezTo>
                    <a:cubicBezTo>
                      <a:pt x="68" y="8"/>
                      <a:pt x="68" y="8"/>
                      <a:pt x="68" y="8"/>
                    </a:cubicBezTo>
                    <a:cubicBezTo>
                      <a:pt x="70" y="8"/>
                      <a:pt x="72" y="9"/>
                      <a:pt x="72" y="11"/>
                    </a:cubicBezTo>
                    <a:lnTo>
                      <a:pt x="72" y="116"/>
                    </a:ln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1" name="is1ide-Freeform: Shape 45"/>
              <p:cNvSpPr/>
              <p:nvPr/>
            </p:nvSpPr>
            <p:spPr bwMode="auto">
              <a:xfrm>
                <a:off x="9771064" y="1600200"/>
                <a:ext cx="128588" cy="223838"/>
              </a:xfrm>
              <a:custGeom>
                <a:gdLst>
                  <a:gd fmla="*/ 40 w 48" name="T0"/>
                  <a:gd fmla="*/ 0 h 84" name="T1"/>
                  <a:gd fmla="*/ 7 w 48" name="T2"/>
                  <a:gd fmla="*/ 0 h 84" name="T3"/>
                  <a:gd fmla="*/ 7 w 48" name="T4"/>
                  <a:gd fmla="*/ 0 h 84" name="T5"/>
                  <a:gd fmla="*/ 7 w 48" name="T6"/>
                  <a:gd fmla="*/ 0 h 84" name="T7"/>
                  <a:gd fmla="*/ 0 w 48" name="T8"/>
                  <a:gd fmla="*/ 7 h 84" name="T9"/>
                  <a:gd fmla="*/ 0 w 48" name="T10"/>
                  <a:gd fmla="*/ 76 h 84" name="T11"/>
                  <a:gd fmla="*/ 7 w 48" name="T12"/>
                  <a:gd fmla="*/ 84 h 84" name="T13"/>
                  <a:gd fmla="*/ 40 w 48" name="T14"/>
                  <a:gd fmla="*/ 84 h 84" name="T15"/>
                  <a:gd fmla="*/ 48 w 48" name="T16"/>
                  <a:gd fmla="*/ 76 h 84" name="T17"/>
                  <a:gd fmla="*/ 48 w 48" name="T18"/>
                  <a:gd fmla="*/ 7 h 84" name="T19"/>
                  <a:gd fmla="*/ 40 w 48" name="T20"/>
                  <a:gd fmla="*/ 0 h 84" name="T21"/>
                  <a:gd fmla="*/ 44 w 48" name="T22"/>
                  <a:gd fmla="*/ 76 h 84" name="T23"/>
                  <a:gd fmla="*/ 40 w 48" name="T24"/>
                  <a:gd fmla="*/ 80 h 84" name="T25"/>
                  <a:gd fmla="*/ 7 w 48" name="T26"/>
                  <a:gd fmla="*/ 80 h 84" name="T27"/>
                  <a:gd fmla="*/ 4 w 48" name="T28"/>
                  <a:gd fmla="*/ 76 h 84" name="T29"/>
                  <a:gd fmla="*/ 4 w 48" name="T30"/>
                  <a:gd fmla="*/ 7 h 84" name="T31"/>
                  <a:gd fmla="*/ 7 w 48" name="T32"/>
                  <a:gd fmla="*/ 4 h 84" name="T33"/>
                  <a:gd fmla="*/ 40 w 48" name="T34"/>
                  <a:gd fmla="*/ 4 h 84" name="T35"/>
                  <a:gd fmla="*/ 44 w 48" name="T36"/>
                  <a:gd fmla="*/ 7 h 84" name="T37"/>
                  <a:gd fmla="*/ 44 w 48" name="T38"/>
                  <a:gd fmla="*/ 76 h 8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84" w="48">
                    <a:moveTo>
                      <a:pt x="40" y="0"/>
                    </a:moveTo>
                    <a:cubicBezTo>
                      <a:pt x="7" y="0"/>
                      <a:pt x="7" y="0"/>
                      <a:pt x="7" y="0"/>
                    </a:cubicBezTo>
                    <a:cubicBezTo>
                      <a:pt x="7" y="0"/>
                      <a:pt x="7" y="0"/>
                      <a:pt x="7" y="0"/>
                    </a:cubicBezTo>
                    <a:cubicBezTo>
                      <a:pt x="7" y="0"/>
                      <a:pt x="7" y="0"/>
                      <a:pt x="7" y="0"/>
                    </a:cubicBezTo>
                    <a:cubicBezTo>
                      <a:pt x="3" y="0"/>
                      <a:pt x="0" y="3"/>
                      <a:pt x="0" y="7"/>
                    </a:cubicBezTo>
                    <a:cubicBezTo>
                      <a:pt x="0" y="76"/>
                      <a:pt x="0" y="76"/>
                      <a:pt x="0" y="76"/>
                    </a:cubicBezTo>
                    <a:cubicBezTo>
                      <a:pt x="0" y="80"/>
                      <a:pt x="3" y="84"/>
                      <a:pt x="7" y="84"/>
                    </a:cubicBezTo>
                    <a:cubicBezTo>
                      <a:pt x="40" y="84"/>
                      <a:pt x="40" y="84"/>
                      <a:pt x="40" y="84"/>
                    </a:cubicBezTo>
                    <a:cubicBezTo>
                      <a:pt x="44" y="84"/>
                      <a:pt x="48" y="80"/>
                      <a:pt x="48" y="76"/>
                    </a:cubicBezTo>
                    <a:cubicBezTo>
                      <a:pt x="48" y="7"/>
                      <a:pt x="48" y="7"/>
                      <a:pt x="48" y="7"/>
                    </a:cubicBezTo>
                    <a:cubicBezTo>
                      <a:pt x="48" y="3"/>
                      <a:pt x="44" y="0"/>
                      <a:pt x="40" y="0"/>
                    </a:cubicBezTo>
                    <a:close/>
                    <a:moveTo>
                      <a:pt x="44" y="76"/>
                    </a:moveTo>
                    <a:cubicBezTo>
                      <a:pt x="44" y="78"/>
                      <a:pt x="42" y="80"/>
                      <a:pt x="40" y="80"/>
                    </a:cubicBezTo>
                    <a:cubicBezTo>
                      <a:pt x="7" y="80"/>
                      <a:pt x="7" y="80"/>
                      <a:pt x="7" y="80"/>
                    </a:cubicBezTo>
                    <a:cubicBezTo>
                      <a:pt x="5" y="80"/>
                      <a:pt x="4" y="78"/>
                      <a:pt x="4" y="76"/>
                    </a:cubicBezTo>
                    <a:cubicBezTo>
                      <a:pt x="4" y="7"/>
                      <a:pt x="4" y="7"/>
                      <a:pt x="4" y="7"/>
                    </a:cubicBezTo>
                    <a:cubicBezTo>
                      <a:pt x="4" y="5"/>
                      <a:pt x="5" y="4"/>
                      <a:pt x="7" y="4"/>
                    </a:cubicBezTo>
                    <a:cubicBezTo>
                      <a:pt x="40" y="4"/>
                      <a:pt x="40" y="4"/>
                      <a:pt x="40" y="4"/>
                    </a:cubicBezTo>
                    <a:cubicBezTo>
                      <a:pt x="42" y="4"/>
                      <a:pt x="44" y="5"/>
                      <a:pt x="44" y="7"/>
                    </a:cubicBezTo>
                    <a:lnTo>
                      <a:pt x="44" y="76"/>
                    </a:ln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2" name="is1ide-Freeform: Shape 46"/>
              <p:cNvSpPr/>
              <p:nvPr/>
            </p:nvSpPr>
            <p:spPr bwMode="auto">
              <a:xfrm>
                <a:off x="9813926" y="1577975"/>
                <a:ext cx="42863" cy="11113"/>
              </a:xfrm>
              <a:custGeom>
                <a:gdLst>
                  <a:gd fmla="*/ 2 w 16" name="T0"/>
                  <a:gd fmla="*/ 4 h 4" name="T1"/>
                  <a:gd fmla="*/ 14 w 16" name="T2"/>
                  <a:gd fmla="*/ 4 h 4" name="T3"/>
                  <a:gd fmla="*/ 16 w 16" name="T4"/>
                  <a:gd fmla="*/ 2 h 4" name="T5"/>
                  <a:gd fmla="*/ 14 w 16" name="T6"/>
                  <a:gd fmla="*/ 0 h 4" name="T7"/>
                  <a:gd fmla="*/ 2 w 16" name="T8"/>
                  <a:gd fmla="*/ 0 h 4" name="T9"/>
                  <a:gd fmla="*/ 0 w 16" name="T10"/>
                  <a:gd fmla="*/ 2 h 4" name="T11"/>
                  <a:gd fmla="*/ 2 w 16" name="T12"/>
                  <a:gd fmla="*/ 4 h 4" name="T13"/>
                </a:gdLst>
                <a:cxnLst>
                  <a:cxn ang="0">
                    <a:pos x="T0" y="T1"/>
                  </a:cxn>
                  <a:cxn ang="0">
                    <a:pos x="T2" y="T3"/>
                  </a:cxn>
                  <a:cxn ang="0">
                    <a:pos x="T4" y="T5"/>
                  </a:cxn>
                  <a:cxn ang="0">
                    <a:pos x="T6" y="T7"/>
                  </a:cxn>
                  <a:cxn ang="0">
                    <a:pos x="T8" y="T9"/>
                  </a:cxn>
                  <a:cxn ang="0">
                    <a:pos x="T10" y="T11"/>
                  </a:cxn>
                  <a:cxn ang="0">
                    <a:pos x="T12" y="T13"/>
                  </a:cxn>
                </a:cxnLst>
                <a:rect b="b" l="0" r="r" t="0"/>
                <a:pathLst>
                  <a:path h="4" w="16">
                    <a:moveTo>
                      <a:pt x="2" y="4"/>
                    </a:moveTo>
                    <a:cubicBezTo>
                      <a:pt x="14" y="4"/>
                      <a:pt x="14" y="4"/>
                      <a:pt x="14" y="4"/>
                    </a:cubicBezTo>
                    <a:cubicBezTo>
                      <a:pt x="15" y="4"/>
                      <a:pt x="16" y="3"/>
                      <a:pt x="16" y="2"/>
                    </a:cubicBezTo>
                    <a:cubicBezTo>
                      <a:pt x="16" y="1"/>
                      <a:pt x="15" y="0"/>
                      <a:pt x="14"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53" name="is1ide-Oval 47"/>
              <p:cNvSpPr/>
              <p:nvPr/>
            </p:nvSpPr>
            <p:spPr bwMode="auto">
              <a:xfrm>
                <a:off x="9825039" y="1835150"/>
                <a:ext cx="20638" cy="20638"/>
              </a:xfrm>
              <a:prstGeom prst="ellipse">
                <a:avLst/>
              </a:pr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grpSp>
        <p:grpSp>
          <p:nvGrpSpPr>
            <p:cNvPr id="32" name="Group 26"/>
            <p:cNvGrpSpPr/>
            <p:nvPr/>
          </p:nvGrpSpPr>
          <p:grpSpPr>
            <a:xfrm>
              <a:off x="3371324" y="1994958"/>
              <a:ext cx="255588" cy="341313"/>
              <a:chOff x="10390189" y="1546225"/>
              <a:chExt cx="255588" cy="341313"/>
            </a:xfrm>
            <a:solidFill>
              <a:schemeClr val="accent3"/>
            </a:solidFill>
          </p:grpSpPr>
          <p:sp>
            <p:nvSpPr>
              <p:cNvPr id="47" name="is1ide-Freeform: Shape 41"/>
              <p:cNvSpPr/>
              <p:nvPr/>
            </p:nvSpPr>
            <p:spPr bwMode="auto">
              <a:xfrm>
                <a:off x="10390189" y="1546225"/>
                <a:ext cx="255588" cy="341313"/>
              </a:xfrm>
              <a:custGeom>
                <a:gdLst>
                  <a:gd fmla="*/ 85 w 96" name="T0"/>
                  <a:gd fmla="*/ 8 h 128" name="T1"/>
                  <a:gd fmla="*/ 88 w 96" name="T2"/>
                  <a:gd fmla="*/ 11 h 128" name="T3"/>
                  <a:gd fmla="*/ 88 w 96" name="T4"/>
                  <a:gd fmla="*/ 117 h 128" name="T5"/>
                  <a:gd fmla="*/ 85 w 96" name="T6"/>
                  <a:gd fmla="*/ 120 h 128" name="T7"/>
                  <a:gd fmla="*/ 11 w 96" name="T8"/>
                  <a:gd fmla="*/ 120 h 128" name="T9"/>
                  <a:gd fmla="*/ 8 w 96" name="T10"/>
                  <a:gd fmla="*/ 117 h 128" name="T11"/>
                  <a:gd fmla="*/ 8 w 96" name="T12"/>
                  <a:gd fmla="*/ 11 h 128" name="T13"/>
                  <a:gd fmla="*/ 11 w 96" name="T14"/>
                  <a:gd fmla="*/ 8 h 128" name="T15"/>
                  <a:gd fmla="*/ 85 w 96" name="T16"/>
                  <a:gd fmla="*/ 8 h 128" name="T17"/>
                  <a:gd fmla="*/ 85 w 96" name="T18"/>
                  <a:gd fmla="*/ 0 h 128" name="T19"/>
                  <a:gd fmla="*/ 11 w 96" name="T20"/>
                  <a:gd fmla="*/ 0 h 128" name="T21"/>
                  <a:gd fmla="*/ 0 w 96" name="T22"/>
                  <a:gd fmla="*/ 11 h 128" name="T23"/>
                  <a:gd fmla="*/ 0 w 96" name="T24"/>
                  <a:gd fmla="*/ 117 h 128" name="T25"/>
                  <a:gd fmla="*/ 11 w 96" name="T26"/>
                  <a:gd fmla="*/ 128 h 128" name="T27"/>
                  <a:gd fmla="*/ 85 w 96" name="T28"/>
                  <a:gd fmla="*/ 128 h 128" name="T29"/>
                  <a:gd fmla="*/ 96 w 96" name="T30"/>
                  <a:gd fmla="*/ 117 h 128" name="T31"/>
                  <a:gd fmla="*/ 96 w 96" name="T32"/>
                  <a:gd fmla="*/ 11 h 128" name="T33"/>
                  <a:gd fmla="*/ 85 w 96" name="T34"/>
                  <a:gd fmla="*/ 0 h 12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28" w="96">
                    <a:moveTo>
                      <a:pt x="85" y="8"/>
                    </a:moveTo>
                    <a:cubicBezTo>
                      <a:pt x="86" y="8"/>
                      <a:pt x="88" y="9"/>
                      <a:pt x="88" y="11"/>
                    </a:cubicBezTo>
                    <a:cubicBezTo>
                      <a:pt x="88" y="117"/>
                      <a:pt x="88" y="117"/>
                      <a:pt x="88" y="117"/>
                    </a:cubicBezTo>
                    <a:cubicBezTo>
                      <a:pt x="88" y="118"/>
                      <a:pt x="86" y="120"/>
                      <a:pt x="85" y="120"/>
                    </a:cubicBezTo>
                    <a:cubicBezTo>
                      <a:pt x="11" y="120"/>
                      <a:pt x="11" y="120"/>
                      <a:pt x="11" y="120"/>
                    </a:cubicBezTo>
                    <a:cubicBezTo>
                      <a:pt x="9" y="120"/>
                      <a:pt x="8" y="118"/>
                      <a:pt x="8" y="117"/>
                    </a:cubicBezTo>
                    <a:cubicBezTo>
                      <a:pt x="8" y="11"/>
                      <a:pt x="8" y="11"/>
                      <a:pt x="8" y="11"/>
                    </a:cubicBezTo>
                    <a:cubicBezTo>
                      <a:pt x="8" y="9"/>
                      <a:pt x="9" y="8"/>
                      <a:pt x="11" y="8"/>
                    </a:cubicBezTo>
                    <a:cubicBezTo>
                      <a:pt x="85" y="8"/>
                      <a:pt x="85" y="8"/>
                      <a:pt x="85" y="8"/>
                    </a:cubicBezTo>
                    <a:moveTo>
                      <a:pt x="85" y="0"/>
                    </a:moveTo>
                    <a:cubicBezTo>
                      <a:pt x="11" y="0"/>
                      <a:pt x="11" y="0"/>
                      <a:pt x="11" y="0"/>
                    </a:cubicBezTo>
                    <a:cubicBezTo>
                      <a:pt x="5" y="0"/>
                      <a:pt x="0" y="5"/>
                      <a:pt x="0" y="11"/>
                    </a:cubicBezTo>
                    <a:cubicBezTo>
                      <a:pt x="0" y="117"/>
                      <a:pt x="0" y="117"/>
                      <a:pt x="0" y="117"/>
                    </a:cubicBezTo>
                    <a:cubicBezTo>
                      <a:pt x="0" y="123"/>
                      <a:pt x="5" y="128"/>
                      <a:pt x="11" y="128"/>
                    </a:cubicBezTo>
                    <a:cubicBezTo>
                      <a:pt x="85" y="128"/>
                      <a:pt x="85" y="128"/>
                      <a:pt x="85" y="128"/>
                    </a:cubicBezTo>
                    <a:cubicBezTo>
                      <a:pt x="91" y="128"/>
                      <a:pt x="96" y="123"/>
                      <a:pt x="96" y="117"/>
                    </a:cubicBezTo>
                    <a:cubicBezTo>
                      <a:pt x="96" y="11"/>
                      <a:pt x="96" y="11"/>
                      <a:pt x="96" y="11"/>
                    </a:cubicBezTo>
                    <a:cubicBezTo>
                      <a:pt x="96" y="5"/>
                      <a:pt x="91" y="0"/>
                      <a:pt x="85" y="0"/>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8" name="is1ide-Freeform: Shape 42"/>
              <p:cNvSpPr/>
              <p:nvPr/>
            </p:nvSpPr>
            <p:spPr bwMode="auto">
              <a:xfrm>
                <a:off x="10433051" y="1589088"/>
                <a:ext cx="169863" cy="234950"/>
              </a:xfrm>
              <a:custGeom>
                <a:gdLst>
                  <a:gd fmla="*/ 57 w 64" name="T0"/>
                  <a:gd fmla="*/ 4 h 88" name="T1"/>
                  <a:gd fmla="*/ 60 w 64" name="T2"/>
                  <a:gd fmla="*/ 7 h 88" name="T3"/>
                  <a:gd fmla="*/ 60 w 64" name="T4"/>
                  <a:gd fmla="*/ 81 h 88" name="T5"/>
                  <a:gd fmla="*/ 57 w 64" name="T6"/>
                  <a:gd fmla="*/ 84 h 88" name="T7"/>
                  <a:gd fmla="*/ 7 w 64" name="T8"/>
                  <a:gd fmla="*/ 84 h 88" name="T9"/>
                  <a:gd fmla="*/ 4 w 64" name="T10"/>
                  <a:gd fmla="*/ 81 h 88" name="T11"/>
                  <a:gd fmla="*/ 4 w 64" name="T12"/>
                  <a:gd fmla="*/ 7 h 88" name="T13"/>
                  <a:gd fmla="*/ 7 w 64" name="T14"/>
                  <a:gd fmla="*/ 4 h 88" name="T15"/>
                  <a:gd fmla="*/ 57 w 64" name="T16"/>
                  <a:gd fmla="*/ 4 h 88" name="T17"/>
                  <a:gd fmla="*/ 57 w 64" name="T18"/>
                  <a:gd fmla="*/ 0 h 88" name="T19"/>
                  <a:gd fmla="*/ 7 w 64" name="T20"/>
                  <a:gd fmla="*/ 0 h 88" name="T21"/>
                  <a:gd fmla="*/ 0 w 64" name="T22"/>
                  <a:gd fmla="*/ 7 h 88" name="T23"/>
                  <a:gd fmla="*/ 0 w 64" name="T24"/>
                  <a:gd fmla="*/ 81 h 88" name="T25"/>
                  <a:gd fmla="*/ 7 w 64" name="T26"/>
                  <a:gd fmla="*/ 88 h 88" name="T27"/>
                  <a:gd fmla="*/ 57 w 64" name="T28"/>
                  <a:gd fmla="*/ 88 h 88" name="T29"/>
                  <a:gd fmla="*/ 64 w 64" name="T30"/>
                  <a:gd fmla="*/ 81 h 88" name="T31"/>
                  <a:gd fmla="*/ 64 w 64" name="T32"/>
                  <a:gd fmla="*/ 7 h 88" name="T33"/>
                  <a:gd fmla="*/ 57 w 64" name="T34"/>
                  <a:gd fmla="*/ 0 h 8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8" w="64">
                    <a:moveTo>
                      <a:pt x="57" y="4"/>
                    </a:moveTo>
                    <a:cubicBezTo>
                      <a:pt x="58" y="4"/>
                      <a:pt x="60" y="5"/>
                      <a:pt x="60" y="7"/>
                    </a:cubicBezTo>
                    <a:cubicBezTo>
                      <a:pt x="60" y="81"/>
                      <a:pt x="60" y="81"/>
                      <a:pt x="60" y="81"/>
                    </a:cubicBezTo>
                    <a:cubicBezTo>
                      <a:pt x="60" y="82"/>
                      <a:pt x="58" y="84"/>
                      <a:pt x="57" y="84"/>
                    </a:cubicBezTo>
                    <a:cubicBezTo>
                      <a:pt x="7" y="84"/>
                      <a:pt x="7" y="84"/>
                      <a:pt x="7" y="84"/>
                    </a:cubicBezTo>
                    <a:cubicBezTo>
                      <a:pt x="5" y="84"/>
                      <a:pt x="4" y="82"/>
                      <a:pt x="4" y="81"/>
                    </a:cubicBezTo>
                    <a:cubicBezTo>
                      <a:pt x="4" y="7"/>
                      <a:pt x="4" y="7"/>
                      <a:pt x="4" y="7"/>
                    </a:cubicBezTo>
                    <a:cubicBezTo>
                      <a:pt x="4" y="5"/>
                      <a:pt x="5" y="4"/>
                      <a:pt x="7" y="4"/>
                    </a:cubicBezTo>
                    <a:cubicBezTo>
                      <a:pt x="57" y="4"/>
                      <a:pt x="57" y="4"/>
                      <a:pt x="57" y="4"/>
                    </a:cubicBezTo>
                    <a:moveTo>
                      <a:pt x="57" y="0"/>
                    </a:moveTo>
                    <a:cubicBezTo>
                      <a:pt x="7" y="0"/>
                      <a:pt x="7" y="0"/>
                      <a:pt x="7" y="0"/>
                    </a:cubicBezTo>
                    <a:cubicBezTo>
                      <a:pt x="3" y="0"/>
                      <a:pt x="0" y="3"/>
                      <a:pt x="0" y="7"/>
                    </a:cubicBezTo>
                    <a:cubicBezTo>
                      <a:pt x="0" y="81"/>
                      <a:pt x="0" y="81"/>
                      <a:pt x="0" y="81"/>
                    </a:cubicBezTo>
                    <a:cubicBezTo>
                      <a:pt x="0" y="85"/>
                      <a:pt x="3" y="88"/>
                      <a:pt x="7" y="88"/>
                    </a:cubicBezTo>
                    <a:cubicBezTo>
                      <a:pt x="57" y="88"/>
                      <a:pt x="57" y="88"/>
                      <a:pt x="57" y="88"/>
                    </a:cubicBezTo>
                    <a:cubicBezTo>
                      <a:pt x="61" y="88"/>
                      <a:pt x="64" y="85"/>
                      <a:pt x="64" y="81"/>
                    </a:cubicBezTo>
                    <a:cubicBezTo>
                      <a:pt x="64" y="7"/>
                      <a:pt x="64" y="7"/>
                      <a:pt x="64" y="7"/>
                    </a:cubicBezTo>
                    <a:cubicBezTo>
                      <a:pt x="64" y="3"/>
                      <a:pt x="61" y="0"/>
                      <a:pt x="57" y="0"/>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9" name="is1ide-Oval 43"/>
              <p:cNvSpPr/>
              <p:nvPr/>
            </p:nvSpPr>
            <p:spPr bwMode="auto">
              <a:xfrm>
                <a:off x="10507664" y="1835150"/>
                <a:ext cx="20638" cy="20638"/>
              </a:xfrm>
              <a:prstGeom prst="ellipse">
                <a:avLst/>
              </a:pr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grpSp>
        <p:grpSp>
          <p:nvGrpSpPr>
            <p:cNvPr id="33" name="Group 27"/>
            <p:cNvGrpSpPr/>
            <p:nvPr/>
          </p:nvGrpSpPr>
          <p:grpSpPr>
            <a:xfrm>
              <a:off x="7068492" y="2332624"/>
              <a:ext cx="1338908" cy="649565"/>
              <a:chOff x="7068492" y="2332624"/>
              <a:chExt cx="1338908" cy="649565"/>
            </a:xfrm>
          </p:grpSpPr>
          <p:cxnSp>
            <p:nvCxnSpPr>
              <p:cNvPr id="45" name="is1ide-Straight Connector 39"/>
              <p:cNvCxnSpPr/>
              <p:nvPr/>
            </p:nvCxnSpPr>
            <p:spPr>
              <a:xfrm flipV="1">
                <a:off x="7068492" y="2336800"/>
                <a:ext cx="640808" cy="645389"/>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 name="is1ide-Straight Connector 40"/>
              <p:cNvCxnSpPr/>
              <p:nvPr/>
            </p:nvCxnSpPr>
            <p:spPr>
              <a:xfrm>
                <a:off x="7710671" y="2332624"/>
                <a:ext cx="696729" cy="0"/>
              </a:xfrm>
              <a:prstGeom prst="line">
                <a:avLst/>
              </a:prstGeom>
              <a:ln w="19050">
                <a:solidFill>
                  <a:schemeClr val="accent2"/>
                </a:solidFill>
                <a:tailEnd type="diamond"/>
              </a:ln>
            </p:spPr>
            <p:style>
              <a:lnRef idx="1">
                <a:schemeClr val="accent1"/>
              </a:lnRef>
              <a:fillRef idx="0">
                <a:schemeClr val="accent1"/>
              </a:fillRef>
              <a:effectRef idx="0">
                <a:schemeClr val="accent1"/>
              </a:effectRef>
              <a:fontRef idx="minor">
                <a:schemeClr val="tx1"/>
              </a:fontRef>
            </p:style>
          </p:cxnSp>
        </p:grpSp>
        <p:grpSp>
          <p:nvGrpSpPr>
            <p:cNvPr id="34" name="Group 28"/>
            <p:cNvGrpSpPr/>
            <p:nvPr/>
          </p:nvGrpSpPr>
          <p:grpSpPr>
            <a:xfrm>
              <a:off x="3776133" y="2150533"/>
              <a:ext cx="1191156" cy="533206"/>
              <a:chOff x="3776133" y="2150533"/>
              <a:chExt cx="1191156" cy="533206"/>
            </a:xfrm>
          </p:grpSpPr>
          <p:cxnSp>
            <p:nvCxnSpPr>
              <p:cNvPr id="43" name="is1ide-Straight Connector 37"/>
              <p:cNvCxnSpPr/>
              <p:nvPr/>
            </p:nvCxnSpPr>
            <p:spPr>
              <a:xfrm flipH="1" flipV="1">
                <a:off x="4437866" y="2150533"/>
                <a:ext cx="529423" cy="533206"/>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4" name="is1ide-Straight Connector 38"/>
              <p:cNvCxnSpPr/>
              <p:nvPr/>
            </p:nvCxnSpPr>
            <p:spPr>
              <a:xfrm flipH="1">
                <a:off x="3776133" y="2162507"/>
                <a:ext cx="659714" cy="0"/>
              </a:xfrm>
              <a:prstGeom prst="line">
                <a:avLst/>
              </a:prstGeom>
              <a:ln w="19050">
                <a:solidFill>
                  <a:schemeClr val="accent3"/>
                </a:solidFill>
                <a:tailEnd type="diamond"/>
              </a:ln>
            </p:spPr>
            <p:style>
              <a:lnRef idx="1">
                <a:schemeClr val="accent1"/>
              </a:lnRef>
              <a:fillRef idx="0">
                <a:schemeClr val="accent1"/>
              </a:fillRef>
              <a:effectRef idx="0">
                <a:schemeClr val="accent1"/>
              </a:effectRef>
              <a:fontRef idx="minor">
                <a:schemeClr val="tx1"/>
              </a:fontRef>
            </p:style>
          </p:cxnSp>
        </p:grpSp>
        <p:grpSp>
          <p:nvGrpSpPr>
            <p:cNvPr id="35" name="Group 29"/>
            <p:cNvGrpSpPr/>
            <p:nvPr/>
          </p:nvGrpSpPr>
          <p:grpSpPr>
            <a:xfrm>
              <a:off x="3312122" y="4483242"/>
              <a:ext cx="400024" cy="374940"/>
              <a:chOff x="4836122" y="1968640"/>
              <a:chExt cx="400024" cy="374940"/>
            </a:xfrm>
            <a:solidFill>
              <a:schemeClr val="accent5"/>
            </a:solidFill>
          </p:grpSpPr>
          <p:sp>
            <p:nvSpPr>
              <p:cNvPr id="41" name="is1ide-Freeform: Shape 35"/>
              <p:cNvSpPr/>
              <p:nvPr/>
            </p:nvSpPr>
            <p:spPr bwMode="auto">
              <a:xfrm>
                <a:off x="4886290" y="2018808"/>
                <a:ext cx="301008" cy="199352"/>
              </a:xfrm>
              <a:custGeom>
                <a:gdLst>
                  <a:gd fmla="*/ 92 w 96" name="T0"/>
                  <a:gd fmla="*/ 0 h 64" name="T1"/>
                  <a:gd fmla="*/ 4 w 96" name="T2"/>
                  <a:gd fmla="*/ 0 h 64" name="T3"/>
                  <a:gd fmla="*/ 0 w 96" name="T4"/>
                  <a:gd fmla="*/ 4 h 64" name="T5"/>
                  <a:gd fmla="*/ 0 w 96" name="T6"/>
                  <a:gd fmla="*/ 60 h 64" name="T7"/>
                  <a:gd fmla="*/ 4 w 96" name="T8"/>
                  <a:gd fmla="*/ 64 h 64" name="T9"/>
                  <a:gd fmla="*/ 92 w 96" name="T10"/>
                  <a:gd fmla="*/ 64 h 64" name="T11"/>
                  <a:gd fmla="*/ 96 w 96" name="T12"/>
                  <a:gd fmla="*/ 60 h 64" name="T13"/>
                  <a:gd fmla="*/ 96 w 96" name="T14"/>
                  <a:gd fmla="*/ 4 h 64" name="T15"/>
                  <a:gd fmla="*/ 92 w 96" name="T16"/>
                  <a:gd fmla="*/ 0 h 64" name="T17"/>
                  <a:gd fmla="*/ 92 w 96" name="T18"/>
                  <a:gd fmla="*/ 60 h 64" name="T19"/>
                  <a:gd fmla="*/ 4 w 96" name="T20"/>
                  <a:gd fmla="*/ 60 h 64" name="T21"/>
                  <a:gd fmla="*/ 4 w 96" name="T22"/>
                  <a:gd fmla="*/ 4 h 64" name="T23"/>
                  <a:gd fmla="*/ 92 w 96" name="T24"/>
                  <a:gd fmla="*/ 4 h 64" name="T25"/>
                  <a:gd fmla="*/ 92 w 96" name="T26"/>
                  <a:gd fmla="*/ 60 h 6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4" w="96">
                    <a:moveTo>
                      <a:pt x="92" y="0"/>
                    </a:moveTo>
                    <a:cubicBezTo>
                      <a:pt x="4" y="0"/>
                      <a:pt x="4" y="0"/>
                      <a:pt x="4" y="0"/>
                    </a:cubicBezTo>
                    <a:cubicBezTo>
                      <a:pt x="2" y="0"/>
                      <a:pt x="0" y="2"/>
                      <a:pt x="0" y="4"/>
                    </a:cubicBezTo>
                    <a:cubicBezTo>
                      <a:pt x="0" y="60"/>
                      <a:pt x="0" y="60"/>
                      <a:pt x="0" y="60"/>
                    </a:cubicBezTo>
                    <a:cubicBezTo>
                      <a:pt x="0" y="62"/>
                      <a:pt x="2" y="64"/>
                      <a:pt x="4" y="64"/>
                    </a:cubicBezTo>
                    <a:cubicBezTo>
                      <a:pt x="92" y="64"/>
                      <a:pt x="92" y="64"/>
                      <a:pt x="92" y="64"/>
                    </a:cubicBezTo>
                    <a:cubicBezTo>
                      <a:pt x="94" y="64"/>
                      <a:pt x="96" y="62"/>
                      <a:pt x="96" y="60"/>
                    </a:cubicBezTo>
                    <a:cubicBezTo>
                      <a:pt x="96" y="4"/>
                      <a:pt x="96" y="4"/>
                      <a:pt x="96" y="4"/>
                    </a:cubicBezTo>
                    <a:cubicBezTo>
                      <a:pt x="96" y="2"/>
                      <a:pt x="94" y="0"/>
                      <a:pt x="92" y="0"/>
                    </a:cubicBezTo>
                    <a:close/>
                    <a:moveTo>
                      <a:pt x="92" y="60"/>
                    </a:moveTo>
                    <a:cubicBezTo>
                      <a:pt x="4" y="60"/>
                      <a:pt x="4" y="60"/>
                      <a:pt x="4" y="60"/>
                    </a:cubicBezTo>
                    <a:cubicBezTo>
                      <a:pt x="4" y="4"/>
                      <a:pt x="4" y="4"/>
                      <a:pt x="4" y="4"/>
                    </a:cubicBezTo>
                    <a:cubicBezTo>
                      <a:pt x="92" y="4"/>
                      <a:pt x="92" y="4"/>
                      <a:pt x="92" y="4"/>
                    </a:cubicBezTo>
                    <a:lnTo>
                      <a:pt x="92" y="60"/>
                    </a:ln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2" name="is1ide-Freeform: Shape 36"/>
              <p:cNvSpPr/>
              <p:nvPr/>
            </p:nvSpPr>
            <p:spPr bwMode="auto">
              <a:xfrm>
                <a:off x="4836122" y="1968640"/>
                <a:ext cx="400024" cy="374940"/>
              </a:xfrm>
              <a:custGeom>
                <a:gdLst>
                  <a:gd fmla="*/ 116 w 128" name="T0"/>
                  <a:gd fmla="*/ 0 h 120" name="T1"/>
                  <a:gd fmla="*/ 12 w 128" name="T2"/>
                  <a:gd fmla="*/ 0 h 120" name="T3"/>
                  <a:gd fmla="*/ 0 w 128" name="T4"/>
                  <a:gd fmla="*/ 12 h 120" name="T5"/>
                  <a:gd fmla="*/ 0 w 128" name="T6"/>
                  <a:gd fmla="*/ 92 h 120" name="T7"/>
                  <a:gd fmla="*/ 12 w 128" name="T8"/>
                  <a:gd fmla="*/ 104 h 120" name="T9"/>
                  <a:gd fmla="*/ 52 w 128" name="T10"/>
                  <a:gd fmla="*/ 104 h 120" name="T11"/>
                  <a:gd fmla="*/ 52 w 128" name="T12"/>
                  <a:gd fmla="*/ 109 h 120" name="T13"/>
                  <a:gd fmla="*/ 27 w 128" name="T14"/>
                  <a:gd fmla="*/ 112 h 120" name="T15"/>
                  <a:gd fmla="*/ 24 w 128" name="T16"/>
                  <a:gd fmla="*/ 116 h 120" name="T17"/>
                  <a:gd fmla="*/ 28 w 128" name="T18"/>
                  <a:gd fmla="*/ 120 h 120" name="T19"/>
                  <a:gd fmla="*/ 100 w 128" name="T20"/>
                  <a:gd fmla="*/ 120 h 120" name="T21"/>
                  <a:gd fmla="*/ 104 w 128" name="T22"/>
                  <a:gd fmla="*/ 116 h 120" name="T23"/>
                  <a:gd fmla="*/ 101 w 128" name="T24"/>
                  <a:gd fmla="*/ 112 h 120" name="T25"/>
                  <a:gd fmla="*/ 76 w 128" name="T26"/>
                  <a:gd fmla="*/ 109 h 120" name="T27"/>
                  <a:gd fmla="*/ 76 w 128" name="T28"/>
                  <a:gd fmla="*/ 104 h 120" name="T29"/>
                  <a:gd fmla="*/ 116 w 128" name="T30"/>
                  <a:gd fmla="*/ 104 h 120" name="T31"/>
                  <a:gd fmla="*/ 128 w 128" name="T32"/>
                  <a:gd fmla="*/ 92 h 120" name="T33"/>
                  <a:gd fmla="*/ 128 w 128" name="T34"/>
                  <a:gd fmla="*/ 12 h 120" name="T35"/>
                  <a:gd fmla="*/ 116 w 128" name="T36"/>
                  <a:gd fmla="*/ 0 h 120" name="T37"/>
                  <a:gd fmla="*/ 120 w 128" name="T38"/>
                  <a:gd fmla="*/ 92 h 120" name="T39"/>
                  <a:gd fmla="*/ 116 w 128" name="T40"/>
                  <a:gd fmla="*/ 96 h 120" name="T41"/>
                  <a:gd fmla="*/ 80 w 128" name="T42"/>
                  <a:gd fmla="*/ 96 h 120" name="T43"/>
                  <a:gd fmla="*/ 48 w 128" name="T44"/>
                  <a:gd fmla="*/ 96 h 120" name="T45"/>
                  <a:gd fmla="*/ 12 w 128" name="T46"/>
                  <a:gd fmla="*/ 96 h 120" name="T47"/>
                  <a:gd fmla="*/ 8 w 128" name="T48"/>
                  <a:gd fmla="*/ 92 h 120" name="T49"/>
                  <a:gd fmla="*/ 8 w 128" name="T50"/>
                  <a:gd fmla="*/ 12 h 120" name="T51"/>
                  <a:gd fmla="*/ 12 w 128" name="T52"/>
                  <a:gd fmla="*/ 8 h 120" name="T53"/>
                  <a:gd fmla="*/ 116 w 128" name="T54"/>
                  <a:gd fmla="*/ 8 h 120" name="T55"/>
                  <a:gd fmla="*/ 120 w 128" name="T56"/>
                  <a:gd fmla="*/ 12 h 120" name="T57"/>
                  <a:gd fmla="*/ 120 w 128" name="T58"/>
                  <a:gd fmla="*/ 92 h 120"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20" w="128">
                    <a:moveTo>
                      <a:pt x="116" y="0"/>
                    </a:moveTo>
                    <a:cubicBezTo>
                      <a:pt x="12" y="0"/>
                      <a:pt x="12" y="0"/>
                      <a:pt x="12" y="0"/>
                    </a:cubicBezTo>
                    <a:cubicBezTo>
                      <a:pt x="5" y="0"/>
                      <a:pt x="0" y="5"/>
                      <a:pt x="0" y="12"/>
                    </a:cubicBezTo>
                    <a:cubicBezTo>
                      <a:pt x="0" y="92"/>
                      <a:pt x="0" y="92"/>
                      <a:pt x="0" y="92"/>
                    </a:cubicBezTo>
                    <a:cubicBezTo>
                      <a:pt x="0" y="99"/>
                      <a:pt x="5" y="104"/>
                      <a:pt x="12" y="104"/>
                    </a:cubicBezTo>
                    <a:cubicBezTo>
                      <a:pt x="52" y="104"/>
                      <a:pt x="52" y="104"/>
                      <a:pt x="52" y="104"/>
                    </a:cubicBezTo>
                    <a:cubicBezTo>
                      <a:pt x="52" y="109"/>
                      <a:pt x="52" y="109"/>
                      <a:pt x="52" y="109"/>
                    </a:cubicBezTo>
                    <a:cubicBezTo>
                      <a:pt x="27" y="112"/>
                      <a:pt x="27" y="112"/>
                      <a:pt x="27" y="112"/>
                    </a:cubicBezTo>
                    <a:cubicBezTo>
                      <a:pt x="25" y="113"/>
                      <a:pt x="24" y="114"/>
                      <a:pt x="24" y="116"/>
                    </a:cubicBezTo>
                    <a:cubicBezTo>
                      <a:pt x="24" y="118"/>
                      <a:pt x="26" y="120"/>
                      <a:pt x="28" y="120"/>
                    </a:cubicBezTo>
                    <a:cubicBezTo>
                      <a:pt x="100" y="120"/>
                      <a:pt x="100" y="120"/>
                      <a:pt x="100" y="120"/>
                    </a:cubicBezTo>
                    <a:cubicBezTo>
                      <a:pt x="102" y="120"/>
                      <a:pt x="104" y="118"/>
                      <a:pt x="104" y="116"/>
                    </a:cubicBezTo>
                    <a:cubicBezTo>
                      <a:pt x="104" y="114"/>
                      <a:pt x="103" y="113"/>
                      <a:pt x="101" y="112"/>
                    </a:cubicBezTo>
                    <a:cubicBezTo>
                      <a:pt x="76" y="109"/>
                      <a:pt x="76" y="109"/>
                      <a:pt x="76" y="109"/>
                    </a:cubicBezTo>
                    <a:cubicBezTo>
                      <a:pt x="76" y="104"/>
                      <a:pt x="76" y="104"/>
                      <a:pt x="76" y="104"/>
                    </a:cubicBezTo>
                    <a:cubicBezTo>
                      <a:pt x="116" y="104"/>
                      <a:pt x="116" y="104"/>
                      <a:pt x="116" y="104"/>
                    </a:cubicBezTo>
                    <a:cubicBezTo>
                      <a:pt x="123" y="104"/>
                      <a:pt x="128" y="99"/>
                      <a:pt x="128" y="92"/>
                    </a:cubicBezTo>
                    <a:cubicBezTo>
                      <a:pt x="128" y="12"/>
                      <a:pt x="128" y="12"/>
                      <a:pt x="128" y="12"/>
                    </a:cubicBezTo>
                    <a:cubicBezTo>
                      <a:pt x="128" y="5"/>
                      <a:pt x="123" y="0"/>
                      <a:pt x="116" y="0"/>
                    </a:cubicBezTo>
                    <a:close/>
                    <a:moveTo>
                      <a:pt x="120" y="92"/>
                    </a:moveTo>
                    <a:cubicBezTo>
                      <a:pt x="120" y="94"/>
                      <a:pt x="118" y="96"/>
                      <a:pt x="116" y="96"/>
                    </a:cubicBezTo>
                    <a:cubicBezTo>
                      <a:pt x="80" y="96"/>
                      <a:pt x="80" y="96"/>
                      <a:pt x="80" y="96"/>
                    </a:cubicBezTo>
                    <a:cubicBezTo>
                      <a:pt x="48" y="96"/>
                      <a:pt x="48" y="96"/>
                      <a:pt x="48" y="96"/>
                    </a:cubicBezTo>
                    <a:cubicBezTo>
                      <a:pt x="12" y="96"/>
                      <a:pt x="12" y="96"/>
                      <a:pt x="12" y="96"/>
                    </a:cubicBezTo>
                    <a:cubicBezTo>
                      <a:pt x="10" y="96"/>
                      <a:pt x="8" y="94"/>
                      <a:pt x="8" y="92"/>
                    </a:cubicBezTo>
                    <a:cubicBezTo>
                      <a:pt x="8" y="12"/>
                      <a:pt x="8" y="12"/>
                      <a:pt x="8" y="12"/>
                    </a:cubicBezTo>
                    <a:cubicBezTo>
                      <a:pt x="8" y="10"/>
                      <a:pt x="10" y="8"/>
                      <a:pt x="12" y="8"/>
                    </a:cubicBezTo>
                    <a:cubicBezTo>
                      <a:pt x="116" y="8"/>
                      <a:pt x="116" y="8"/>
                      <a:pt x="116" y="8"/>
                    </a:cubicBezTo>
                    <a:cubicBezTo>
                      <a:pt x="118" y="8"/>
                      <a:pt x="120" y="10"/>
                      <a:pt x="120" y="12"/>
                    </a:cubicBezTo>
                    <a:lnTo>
                      <a:pt x="120" y="92"/>
                    </a:ln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grpSp>
        <p:cxnSp>
          <p:nvCxnSpPr>
            <p:cNvPr id="36" name="is1ide-Straight Connector 30"/>
            <p:cNvCxnSpPr/>
            <p:nvPr/>
          </p:nvCxnSpPr>
          <p:spPr>
            <a:xfrm flipH="1">
              <a:off x="3877733" y="4677107"/>
              <a:ext cx="710514" cy="0"/>
            </a:xfrm>
            <a:prstGeom prst="line">
              <a:avLst/>
            </a:prstGeom>
            <a:ln w="19050">
              <a:solidFill>
                <a:schemeClr val="accent5"/>
              </a:solidFill>
              <a:tailEnd type="diamond"/>
            </a:ln>
          </p:spPr>
          <p:style>
            <a:lnRef idx="1">
              <a:schemeClr val="accent1"/>
            </a:lnRef>
            <a:fillRef idx="0">
              <a:schemeClr val="accent1"/>
            </a:fillRef>
            <a:effectRef idx="0">
              <a:schemeClr val="accent1"/>
            </a:effectRef>
            <a:fontRef idx="minor">
              <a:schemeClr val="tx1"/>
            </a:fontRef>
          </p:style>
        </p:cxnSp>
        <p:cxnSp>
          <p:nvCxnSpPr>
            <p:cNvPr id="37" name="is1ide-Straight Connector 31"/>
            <p:cNvCxnSpPr/>
            <p:nvPr/>
          </p:nvCxnSpPr>
          <p:spPr>
            <a:xfrm>
              <a:off x="7092604" y="4728691"/>
              <a:ext cx="882996" cy="0"/>
            </a:xfrm>
            <a:prstGeom prst="line">
              <a:avLst/>
            </a:prstGeom>
            <a:ln w="19050">
              <a:solidFill>
                <a:schemeClr val="accent4"/>
              </a:solidFill>
              <a:tailEnd type="diamond"/>
            </a:ln>
          </p:spPr>
          <p:style>
            <a:lnRef idx="1">
              <a:schemeClr val="accent1"/>
            </a:lnRef>
            <a:fillRef idx="0">
              <a:schemeClr val="accent1"/>
            </a:fillRef>
            <a:effectRef idx="0">
              <a:schemeClr val="accent1"/>
            </a:effectRef>
            <a:fontRef idx="minor">
              <a:schemeClr val="tx1"/>
            </a:fontRef>
          </p:style>
        </p:cxnSp>
        <p:grpSp>
          <p:nvGrpSpPr>
            <p:cNvPr id="38" name="Group 32"/>
            <p:cNvGrpSpPr/>
            <p:nvPr/>
          </p:nvGrpSpPr>
          <p:grpSpPr>
            <a:xfrm>
              <a:off x="8071381" y="4574999"/>
              <a:ext cx="437620" cy="291747"/>
              <a:chOff x="9358313" y="3649663"/>
              <a:chExt cx="581025" cy="387350"/>
            </a:xfrm>
            <a:solidFill>
              <a:schemeClr val="accent4"/>
            </a:solidFill>
          </p:grpSpPr>
          <p:sp>
            <p:nvSpPr>
              <p:cNvPr id="39" name="is1ide-Freeform: Shape 33"/>
              <p:cNvSpPr/>
              <p:nvPr/>
            </p:nvSpPr>
            <p:spPr bwMode="auto">
              <a:xfrm>
                <a:off x="9436101" y="3649663"/>
                <a:ext cx="425450" cy="309563"/>
              </a:xfrm>
              <a:custGeom>
                <a:gdLst>
                  <a:gd fmla="*/ 41 w 367" name="T0"/>
                  <a:gd fmla="*/ 267 h 267" name="T1"/>
                  <a:gd fmla="*/ 325 w 367" name="T2"/>
                  <a:gd fmla="*/ 267 h 267" name="T3"/>
                  <a:gd fmla="*/ 355 w 367" name="T4"/>
                  <a:gd fmla="*/ 255 h 267" name="T5"/>
                  <a:gd fmla="*/ 367 w 367" name="T6"/>
                  <a:gd fmla="*/ 225 h 267" name="T7"/>
                  <a:gd fmla="*/ 367 w 367" name="T8"/>
                  <a:gd fmla="*/ 42 h 267" name="T9"/>
                  <a:gd fmla="*/ 355 w 367" name="T10"/>
                  <a:gd fmla="*/ 12 h 267" name="T11"/>
                  <a:gd fmla="*/ 325 w 367" name="T12"/>
                  <a:gd fmla="*/ 0 h 267" name="T13"/>
                  <a:gd fmla="*/ 41 w 367" name="T14"/>
                  <a:gd fmla="*/ 0 h 267" name="T15"/>
                  <a:gd fmla="*/ 12 w 367" name="T16"/>
                  <a:gd fmla="*/ 12 h 267" name="T17"/>
                  <a:gd fmla="*/ 0 w 367" name="T18"/>
                  <a:gd fmla="*/ 42 h 267" name="T19"/>
                  <a:gd fmla="*/ 0 w 367" name="T20"/>
                  <a:gd fmla="*/ 225 h 267" name="T21"/>
                  <a:gd fmla="*/ 12 w 367" name="T22"/>
                  <a:gd fmla="*/ 255 h 267" name="T23"/>
                  <a:gd fmla="*/ 41 w 367" name="T24"/>
                  <a:gd fmla="*/ 267 h 267" name="T25"/>
                  <a:gd fmla="*/ 33 w 367" name="T26"/>
                  <a:gd fmla="*/ 42 h 267" name="T27"/>
                  <a:gd fmla="*/ 36 w 367" name="T28"/>
                  <a:gd fmla="*/ 36 h 267" name="T29"/>
                  <a:gd fmla="*/ 41 w 367" name="T30"/>
                  <a:gd fmla="*/ 33 h 267" name="T31"/>
                  <a:gd fmla="*/ 325 w 367" name="T32"/>
                  <a:gd fmla="*/ 33 h 267" name="T33"/>
                  <a:gd fmla="*/ 331 w 367" name="T34"/>
                  <a:gd fmla="*/ 36 h 267" name="T35"/>
                  <a:gd fmla="*/ 333 w 367" name="T36"/>
                  <a:gd fmla="*/ 42 h 267" name="T37"/>
                  <a:gd fmla="*/ 333 w 367" name="T38"/>
                  <a:gd fmla="*/ 225 h 267" name="T39"/>
                  <a:gd fmla="*/ 331 w 367" name="T40"/>
                  <a:gd fmla="*/ 231 h 267" name="T41"/>
                  <a:gd fmla="*/ 325 w 367" name="T42"/>
                  <a:gd fmla="*/ 234 h 267" name="T43"/>
                  <a:gd fmla="*/ 41 w 367" name="T44"/>
                  <a:gd fmla="*/ 234 h 267" name="T45"/>
                  <a:gd fmla="*/ 36 w 367" name="T46"/>
                  <a:gd fmla="*/ 231 h 267" name="T47"/>
                  <a:gd fmla="*/ 33 w 367" name="T48"/>
                  <a:gd fmla="*/ 225 h 267" name="T49"/>
                  <a:gd fmla="*/ 33 w 367" name="T50"/>
                  <a:gd fmla="*/ 42 h 267" name="T51"/>
                  <a:gd fmla="*/ 33 w 367" name="T52"/>
                  <a:gd fmla="*/ 42 h 267" name="T53"/>
                  <a:gd fmla="*/ 33 w 367" name="T54"/>
                  <a:gd fmla="*/ 42 h 267"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67" w="367">
                    <a:moveTo>
                      <a:pt x="41" y="267"/>
                    </a:moveTo>
                    <a:cubicBezTo>
                      <a:pt x="325" y="267"/>
                      <a:pt x="325" y="267"/>
                      <a:pt x="325" y="267"/>
                    </a:cubicBezTo>
                    <a:cubicBezTo>
                      <a:pt x="337" y="267"/>
                      <a:pt x="346" y="263"/>
                      <a:pt x="355" y="255"/>
                    </a:cubicBezTo>
                    <a:cubicBezTo>
                      <a:pt x="363" y="247"/>
                      <a:pt x="367" y="237"/>
                      <a:pt x="367" y="225"/>
                    </a:cubicBezTo>
                    <a:cubicBezTo>
                      <a:pt x="367" y="42"/>
                      <a:pt x="367" y="42"/>
                      <a:pt x="367" y="42"/>
                    </a:cubicBezTo>
                    <a:cubicBezTo>
                      <a:pt x="367" y="30"/>
                      <a:pt x="363" y="20"/>
                      <a:pt x="355" y="12"/>
                    </a:cubicBezTo>
                    <a:cubicBezTo>
                      <a:pt x="346" y="4"/>
                      <a:pt x="337" y="0"/>
                      <a:pt x="325" y="0"/>
                    </a:cubicBezTo>
                    <a:cubicBezTo>
                      <a:pt x="41" y="0"/>
                      <a:pt x="41" y="0"/>
                      <a:pt x="41" y="0"/>
                    </a:cubicBezTo>
                    <a:cubicBezTo>
                      <a:pt x="30" y="0"/>
                      <a:pt x="20" y="4"/>
                      <a:pt x="12" y="12"/>
                    </a:cubicBezTo>
                    <a:cubicBezTo>
                      <a:pt x="4" y="20"/>
                      <a:pt x="0" y="30"/>
                      <a:pt x="0" y="42"/>
                    </a:cubicBezTo>
                    <a:cubicBezTo>
                      <a:pt x="0" y="225"/>
                      <a:pt x="0" y="225"/>
                      <a:pt x="0" y="225"/>
                    </a:cubicBezTo>
                    <a:cubicBezTo>
                      <a:pt x="0" y="237"/>
                      <a:pt x="4" y="247"/>
                      <a:pt x="12" y="255"/>
                    </a:cubicBezTo>
                    <a:cubicBezTo>
                      <a:pt x="20" y="263"/>
                      <a:pt x="30" y="267"/>
                      <a:pt x="41" y="267"/>
                    </a:cubicBezTo>
                    <a:close/>
                    <a:moveTo>
                      <a:pt x="33" y="42"/>
                    </a:moveTo>
                    <a:cubicBezTo>
                      <a:pt x="33" y="39"/>
                      <a:pt x="34" y="37"/>
                      <a:pt x="36" y="36"/>
                    </a:cubicBezTo>
                    <a:cubicBezTo>
                      <a:pt x="37" y="34"/>
                      <a:pt x="39" y="33"/>
                      <a:pt x="41" y="33"/>
                    </a:cubicBezTo>
                    <a:cubicBezTo>
                      <a:pt x="325" y="33"/>
                      <a:pt x="325" y="33"/>
                      <a:pt x="325" y="33"/>
                    </a:cubicBezTo>
                    <a:cubicBezTo>
                      <a:pt x="327" y="33"/>
                      <a:pt x="329" y="34"/>
                      <a:pt x="331" y="36"/>
                    </a:cubicBezTo>
                    <a:cubicBezTo>
                      <a:pt x="333" y="37"/>
                      <a:pt x="333" y="39"/>
                      <a:pt x="333" y="42"/>
                    </a:cubicBezTo>
                    <a:cubicBezTo>
                      <a:pt x="333" y="225"/>
                      <a:pt x="333" y="225"/>
                      <a:pt x="333" y="225"/>
                    </a:cubicBezTo>
                    <a:cubicBezTo>
                      <a:pt x="333" y="228"/>
                      <a:pt x="333" y="229"/>
                      <a:pt x="331" y="231"/>
                    </a:cubicBezTo>
                    <a:cubicBezTo>
                      <a:pt x="329" y="233"/>
                      <a:pt x="327" y="234"/>
                      <a:pt x="325" y="234"/>
                    </a:cubicBezTo>
                    <a:cubicBezTo>
                      <a:pt x="41" y="234"/>
                      <a:pt x="41" y="234"/>
                      <a:pt x="41" y="234"/>
                    </a:cubicBezTo>
                    <a:cubicBezTo>
                      <a:pt x="39" y="234"/>
                      <a:pt x="37" y="233"/>
                      <a:pt x="36" y="231"/>
                    </a:cubicBezTo>
                    <a:cubicBezTo>
                      <a:pt x="34" y="229"/>
                      <a:pt x="33" y="228"/>
                      <a:pt x="33" y="225"/>
                    </a:cubicBezTo>
                    <a:lnTo>
                      <a:pt x="33" y="42"/>
                    </a:lnTo>
                    <a:close/>
                    <a:moveTo>
                      <a:pt x="33" y="42"/>
                    </a:moveTo>
                    <a:cubicBezTo>
                      <a:pt x="33" y="42"/>
                      <a:pt x="33" y="42"/>
                      <a:pt x="33" y="42"/>
                    </a:cubicBezTo>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sp>
            <p:nvSpPr>
              <p:cNvPr id="40" name="is1ide-Freeform: Shape 34"/>
              <p:cNvSpPr/>
              <p:nvPr/>
            </p:nvSpPr>
            <p:spPr bwMode="auto">
              <a:xfrm>
                <a:off x="9358313" y="3979863"/>
                <a:ext cx="581025" cy="57150"/>
              </a:xfrm>
              <a:custGeom>
                <a:gdLst>
                  <a:gd fmla="*/ 459 w 501" name="T0"/>
                  <a:gd fmla="*/ 0 h 50" name="T1"/>
                  <a:gd fmla="*/ 0 w 501" name="T2"/>
                  <a:gd fmla="*/ 0 h 50" name="T3"/>
                  <a:gd fmla="*/ 0 w 501" name="T4"/>
                  <a:gd fmla="*/ 25 h 50" name="T5"/>
                  <a:gd fmla="*/ 12 w 501" name="T6"/>
                  <a:gd fmla="*/ 42 h 50" name="T7"/>
                  <a:gd fmla="*/ 42 w 501" name="T8"/>
                  <a:gd fmla="*/ 50 h 50" name="T9"/>
                  <a:gd fmla="*/ 459 w 501" name="T10"/>
                  <a:gd fmla="*/ 50 h 50" name="T11"/>
                  <a:gd fmla="*/ 488 w 501" name="T12"/>
                  <a:gd fmla="*/ 42 h 50" name="T13"/>
                  <a:gd fmla="*/ 501 w 501" name="T14"/>
                  <a:gd fmla="*/ 25 h 50" name="T15"/>
                  <a:gd fmla="*/ 501 w 501" name="T16"/>
                  <a:gd fmla="*/ 0 h 50" name="T17"/>
                  <a:gd fmla="*/ 459 w 501" name="T18"/>
                  <a:gd fmla="*/ 0 h 50" name="T19"/>
                  <a:gd fmla="*/ 271 w 501" name="T20"/>
                  <a:gd fmla="*/ 25 h 50" name="T21"/>
                  <a:gd fmla="*/ 229 w 501" name="T22"/>
                  <a:gd fmla="*/ 25 h 50" name="T23"/>
                  <a:gd fmla="*/ 225 w 501" name="T24"/>
                  <a:gd fmla="*/ 21 h 50" name="T25"/>
                  <a:gd fmla="*/ 229 w 501" name="T26"/>
                  <a:gd fmla="*/ 16 h 50" name="T27"/>
                  <a:gd fmla="*/ 271 w 501" name="T28"/>
                  <a:gd fmla="*/ 16 h 50" name="T29"/>
                  <a:gd fmla="*/ 275 w 501" name="T30"/>
                  <a:gd fmla="*/ 21 h 50" name="T31"/>
                  <a:gd fmla="*/ 271 w 501" name="T32"/>
                  <a:gd fmla="*/ 25 h 50" name="T33"/>
                  <a:gd fmla="*/ 271 w 501" name="T34"/>
                  <a:gd fmla="*/ 25 h 50" name="T35"/>
                  <a:gd fmla="*/ 271 w 501" name="T36"/>
                  <a:gd fmla="*/ 25 h 50"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0" w="501">
                    <a:moveTo>
                      <a:pt x="459" y="0"/>
                    </a:moveTo>
                    <a:cubicBezTo>
                      <a:pt x="0" y="0"/>
                      <a:pt x="0" y="0"/>
                      <a:pt x="0" y="0"/>
                    </a:cubicBezTo>
                    <a:cubicBezTo>
                      <a:pt x="0" y="25"/>
                      <a:pt x="0" y="25"/>
                      <a:pt x="0" y="25"/>
                    </a:cubicBezTo>
                    <a:cubicBezTo>
                      <a:pt x="0" y="32"/>
                      <a:pt x="4" y="38"/>
                      <a:pt x="12" y="42"/>
                    </a:cubicBezTo>
                    <a:cubicBezTo>
                      <a:pt x="20" y="47"/>
                      <a:pt x="30" y="50"/>
                      <a:pt x="42" y="50"/>
                    </a:cubicBezTo>
                    <a:cubicBezTo>
                      <a:pt x="459" y="50"/>
                      <a:pt x="459" y="50"/>
                      <a:pt x="459" y="50"/>
                    </a:cubicBezTo>
                    <a:cubicBezTo>
                      <a:pt x="470" y="50"/>
                      <a:pt x="480" y="47"/>
                      <a:pt x="488" y="42"/>
                    </a:cubicBezTo>
                    <a:cubicBezTo>
                      <a:pt x="496" y="38"/>
                      <a:pt x="501" y="32"/>
                      <a:pt x="501" y="25"/>
                    </a:cubicBezTo>
                    <a:cubicBezTo>
                      <a:pt x="501" y="0"/>
                      <a:pt x="501" y="0"/>
                      <a:pt x="501" y="0"/>
                    </a:cubicBezTo>
                    <a:lnTo>
                      <a:pt x="459" y="0"/>
                    </a:lnTo>
                    <a:close/>
                    <a:moveTo>
                      <a:pt x="271" y="25"/>
                    </a:moveTo>
                    <a:cubicBezTo>
                      <a:pt x="229" y="25"/>
                      <a:pt x="229" y="25"/>
                      <a:pt x="229" y="25"/>
                    </a:cubicBezTo>
                    <a:cubicBezTo>
                      <a:pt x="227" y="25"/>
                      <a:pt x="225" y="23"/>
                      <a:pt x="225" y="21"/>
                    </a:cubicBezTo>
                    <a:cubicBezTo>
                      <a:pt x="225" y="18"/>
                      <a:pt x="227" y="16"/>
                      <a:pt x="229" y="16"/>
                    </a:cubicBezTo>
                    <a:cubicBezTo>
                      <a:pt x="271" y="16"/>
                      <a:pt x="271" y="16"/>
                      <a:pt x="271" y="16"/>
                    </a:cubicBezTo>
                    <a:cubicBezTo>
                      <a:pt x="274" y="16"/>
                      <a:pt x="275" y="18"/>
                      <a:pt x="275" y="21"/>
                    </a:cubicBezTo>
                    <a:cubicBezTo>
                      <a:pt x="275" y="23"/>
                      <a:pt x="274" y="25"/>
                      <a:pt x="271" y="25"/>
                    </a:cubicBezTo>
                    <a:close/>
                    <a:moveTo>
                      <a:pt x="271" y="25"/>
                    </a:moveTo>
                    <a:cubicBezTo>
                      <a:pt x="271" y="25"/>
                      <a:pt x="271" y="25"/>
                      <a:pt x="271" y="25"/>
                    </a:cubicBezTo>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a:p>
            </p:txBody>
          </p:sp>
        </p:grpSp>
      </p:grpSp>
    </p:spTree>
    <p:custDataLst>
      <p:tags r:id="rId4"/>
    </p:custDataLst>
    <p:extLst>
      <p:ext uri="{BB962C8B-B14F-4D97-AF65-F5344CB8AC3E}">
        <p14:creationId val="3844175382"/>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32">
                                  <p:stCondLst>
                                    <p:cond delay="0"/>
                                  </p:stCondLst>
                                  <p:childTnLst>
                                    <p:set>
                                      <p:cBhvr>
                                        <p:cTn dur="1" fill="hold" id="6">
                                          <p:stCondLst>
                                            <p:cond delay="0"/>
                                          </p:stCondLst>
                                        </p:cTn>
                                        <p:tgtEl>
                                          <p:spTgt spid="7"/>
                                        </p:tgtEl>
                                        <p:attrNameLst>
                                          <p:attrName>style.visibility</p:attrName>
                                        </p:attrNameLst>
                                      </p:cBhvr>
                                      <p:to>
                                        <p:strVal val="visible"/>
                                      </p:to>
                                    </p:set>
                                    <p:animEffect filter="circle(out)" transition="in">
                                      <p:cBhvr>
                                        <p:cTn dur="20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项目介绍</a:t>
            </a:r>
          </a:p>
        </p:txBody>
      </p:sp>
      <p:grpSp>
        <p:nvGrpSpPr>
          <p:cNvPr id="7" name="1427bb3c-c702-4556-83c9-7375f3216755"/>
          <p:cNvGrpSpPr>
            <a:grpSpLocks noChangeAspect="1"/>
          </p:cNvGrpSpPr>
          <p:nvPr/>
        </p:nvGrpSpPr>
        <p:grpSpPr>
          <a:xfrm>
            <a:off x="1338469" y="1869608"/>
            <a:ext cx="9522041" cy="4207830"/>
            <a:chOff x="1368950" y="1869608"/>
            <a:chExt cx="9522039" cy="4207829"/>
          </a:xfrm>
        </p:grpSpPr>
        <p:grpSp>
          <p:nvGrpSpPr>
            <p:cNvPr id="8" name="Group 8"/>
            <p:cNvGrpSpPr/>
            <p:nvPr/>
          </p:nvGrpSpPr>
          <p:grpSpPr>
            <a:xfrm>
              <a:off x="1368950" y="4468880"/>
              <a:ext cx="2407615" cy="957697"/>
              <a:chOff x="609599" y="3088523"/>
              <a:chExt cx="2407615" cy="957697"/>
            </a:xfrm>
          </p:grpSpPr>
          <p:sp>
            <p:nvSpPr>
              <p:cNvPr id="35" name="ïṧḷïḓê-TextBox 9"/>
              <p:cNvSpPr txBox="1"/>
              <p:nvPr/>
            </p:nvSpPr>
            <p:spPr>
              <a:xfrm>
                <a:off x="609599" y="3456664"/>
                <a:ext cx="2407615" cy="589556"/>
              </a:xfrm>
              <a:prstGeom prst="rect">
                <a:avLst/>
              </a:prstGeom>
              <a:noFill/>
            </p:spPr>
            <p:txBody>
              <a:bodyPr anchor="ctr" anchorCtr="0" bIns="0" lIns="72000" rIns="72000" tIns="0" wrap="square">
                <a:normAutofit/>
              </a:bodyPr>
              <a:lstStyle/>
              <a:p>
                <a:pPr algn="r" defTabSz="914378">
                  <a:lnSpc>
                    <a:spcPct val="120000"/>
                  </a:lnSpc>
                  <a:defRPr/>
                </a:pPr>
                <a:r>
                  <a:rPr altLang="en-US" lang="zh-CN" sz="1400">
                    <a:cs typeface="+mn-ea"/>
                    <a:sym typeface="+mn-lt"/>
                  </a:rPr>
                  <a:t>点击此处更换文本</a:t>
                </a:r>
              </a:p>
            </p:txBody>
          </p:sp>
          <p:sp>
            <p:nvSpPr>
              <p:cNvPr id="36" name="ïṧḷïḓê-Rectangle 10"/>
              <p:cNvSpPr/>
              <p:nvPr/>
            </p:nvSpPr>
            <p:spPr>
              <a:xfrm>
                <a:off x="609599" y="3088523"/>
                <a:ext cx="2407615" cy="246221"/>
              </a:xfrm>
              <a:prstGeom prst="rect">
                <a:avLst/>
              </a:prstGeom>
            </p:spPr>
            <p:txBody>
              <a:bodyPr bIns="0" lIns="72000" rIns="72000" tIns="0" wrap="none">
                <a:noAutofit/>
              </a:bodyPr>
              <a:lstStyle/>
              <a:p>
                <a:pPr algn="r" defTabSz="914378" lvl="0">
                  <a:defRPr/>
                </a:pPr>
                <a:r>
                  <a:rPr altLang="en-US" b="1" lang="zh-CN" sz="2000">
                    <a:solidFill>
                      <a:schemeClr val="accent4"/>
                    </a:solidFill>
                  </a:rPr>
                  <a:t>标题文本预设</a:t>
                </a:r>
              </a:p>
            </p:txBody>
          </p:sp>
        </p:grpSp>
        <p:grpSp>
          <p:nvGrpSpPr>
            <p:cNvPr id="9" name="Group 11"/>
            <p:cNvGrpSpPr/>
            <p:nvPr/>
          </p:nvGrpSpPr>
          <p:grpSpPr>
            <a:xfrm>
              <a:off x="8433660" y="4468880"/>
              <a:ext cx="2457329" cy="957697"/>
              <a:chOff x="9029821" y="3088523"/>
              <a:chExt cx="2457329" cy="957697"/>
            </a:xfrm>
          </p:grpSpPr>
          <p:sp>
            <p:nvSpPr>
              <p:cNvPr id="33" name="ïṧḷïḓê-TextBox 12"/>
              <p:cNvSpPr txBox="1"/>
              <p:nvPr/>
            </p:nvSpPr>
            <p:spPr>
              <a:xfrm>
                <a:off x="9029821" y="3456664"/>
                <a:ext cx="2457329" cy="589556"/>
              </a:xfrm>
              <a:prstGeom prst="rect">
                <a:avLst/>
              </a:prstGeom>
              <a:noFill/>
            </p:spPr>
            <p:txBody>
              <a:bodyPr anchor="ctr" anchorCtr="0" bIns="0" lIns="72000" rIns="72000" tIns="0" wrap="square">
                <a:normAutofit/>
              </a:bodyPr>
              <a:lstStyle/>
              <a:p>
                <a:pPr defTabSz="914378">
                  <a:lnSpc>
                    <a:spcPct val="120000"/>
                  </a:lnSpc>
                  <a:defRPr/>
                </a:pPr>
                <a:r>
                  <a:rPr altLang="en-US" lang="zh-CN" sz="1400">
                    <a:cs typeface="+mn-ea"/>
                    <a:sym typeface="+mn-lt"/>
                  </a:rPr>
                  <a:t>点击此处更换文本</a:t>
                </a:r>
              </a:p>
            </p:txBody>
          </p:sp>
          <p:sp>
            <p:nvSpPr>
              <p:cNvPr id="34" name="ïṧḷïḓê-Rectangle 13"/>
              <p:cNvSpPr/>
              <p:nvPr/>
            </p:nvSpPr>
            <p:spPr>
              <a:xfrm>
                <a:off x="9029821" y="3088523"/>
                <a:ext cx="2457329" cy="246221"/>
              </a:xfrm>
              <a:prstGeom prst="rect">
                <a:avLst/>
              </a:prstGeom>
            </p:spPr>
            <p:txBody>
              <a:bodyPr bIns="0" lIns="72000" rIns="72000" tIns="0" wrap="none">
                <a:noAutofit/>
              </a:bodyPr>
              <a:lstStyle/>
              <a:p>
                <a:pPr defTabSz="914378" lvl="0">
                  <a:defRPr/>
                </a:pPr>
                <a:r>
                  <a:rPr altLang="en-US" b="1" lang="zh-CN" sz="2000">
                    <a:solidFill>
                      <a:schemeClr val="accent1"/>
                    </a:solidFill>
                  </a:rPr>
                  <a:t>标题文本预设</a:t>
                </a:r>
              </a:p>
            </p:txBody>
          </p:sp>
        </p:grpSp>
        <p:grpSp>
          <p:nvGrpSpPr>
            <p:cNvPr id="10" name="Group 41"/>
            <p:cNvGrpSpPr/>
            <p:nvPr/>
          </p:nvGrpSpPr>
          <p:grpSpPr>
            <a:xfrm>
              <a:off x="4250448" y="2373756"/>
              <a:ext cx="3904467" cy="3703681"/>
              <a:chOff x="3882406" y="907348"/>
              <a:chExt cx="4763194" cy="4518250"/>
            </a:xfrm>
          </p:grpSpPr>
          <p:sp>
            <p:nvSpPr>
              <p:cNvPr id="27" name="ïṧḷïḓê-Isosceles Triangle 24"/>
              <p:cNvSpPr/>
              <p:nvPr/>
            </p:nvSpPr>
            <p:spPr>
              <a:xfrm>
                <a:off x="7418780" y="4017012"/>
                <a:ext cx="1226820" cy="1057603"/>
              </a:xfrm>
              <a:prstGeom prst="triangl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8" name="ïṧḷïḓê-Parallelogram 25"/>
              <p:cNvSpPr/>
              <p:nvPr/>
            </p:nvSpPr>
            <p:spPr>
              <a:xfrm>
                <a:off x="4847030" y="4017011"/>
                <a:ext cx="3185160" cy="1057603"/>
              </a:xfrm>
              <a:prstGeom prst="parallelogram">
                <a:avLst>
                  <a:gd fmla="val 57722" name="adj"/>
                </a:avLst>
              </a:prstGeom>
              <a:solidFill>
                <a:schemeClr val="tx2">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9" name="îṣļîḑé-Isosceles Triangle 28"/>
              <p:cNvSpPr/>
              <p:nvPr/>
            </p:nvSpPr>
            <p:spPr>
              <a:xfrm rot="7176267">
                <a:off x="3798188" y="4283776"/>
                <a:ext cx="1226040" cy="1057603"/>
              </a:xfrm>
              <a:prstGeom prst="triangl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0" name="îṣļîḑé-Parallelogram 29"/>
              <p:cNvSpPr/>
              <p:nvPr/>
            </p:nvSpPr>
            <p:spPr>
              <a:xfrm rot="7176267">
                <a:off x="3599284" y="2888630"/>
                <a:ext cx="3209239" cy="1057603"/>
              </a:xfrm>
              <a:prstGeom prst="parallelogram">
                <a:avLst>
                  <a:gd fmla="val 57327" name="adj"/>
                </a:avLst>
              </a:prstGeom>
              <a:solidFill>
                <a:schemeClr val="tx2">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1" name="îṣļîḑé-Isosceles Triangle 39"/>
              <p:cNvSpPr/>
              <p:nvPr/>
            </p:nvSpPr>
            <p:spPr>
              <a:xfrm rot="14409079">
                <a:off x="5375029" y="991566"/>
                <a:ext cx="1226040" cy="1057603"/>
              </a:xfrm>
              <a:prstGeom prst="triangl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2" name="îṣļîḑé-Parallelogram 40"/>
              <p:cNvSpPr/>
              <p:nvPr/>
            </p:nvSpPr>
            <p:spPr>
              <a:xfrm rot="14409079">
                <a:off x="5188621" y="2372001"/>
                <a:ext cx="3183135" cy="1057603"/>
              </a:xfrm>
              <a:prstGeom prst="parallelogram">
                <a:avLst>
                  <a:gd fmla="val 57327" name="adj"/>
                </a:avLst>
              </a:prstGeom>
              <a:solidFill>
                <a:schemeClr val="tx2">
                  <a:lumMod val="20000"/>
                  <a:lumOff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11" name="îṣļîḑé-Freeform: Shape 17"/>
            <p:cNvSpPr/>
            <p:nvPr/>
          </p:nvSpPr>
          <p:spPr bwMode="auto">
            <a:xfrm>
              <a:off x="7428016" y="5329619"/>
              <a:ext cx="446169" cy="366714"/>
            </a:xfrm>
            <a:custGeom>
              <a:gdLst>
                <a:gd fmla="*/ 285 w 293" name="T0"/>
                <a:gd fmla="*/ 32 h 238" name="T1"/>
                <a:gd fmla="*/ 259 w 293" name="T2"/>
                <a:gd fmla="*/ 38 h 238" name="T3"/>
                <a:gd fmla="*/ 275 w 293" name="T4"/>
                <a:gd fmla="*/ 24 h 238" name="T5"/>
                <a:gd fmla="*/ 285 w 293" name="T6"/>
                <a:gd fmla="*/ 4 h 238" name="T7"/>
                <a:gd fmla="*/ 257 w 293" name="T8"/>
                <a:gd fmla="*/ 16 h 238" name="T9"/>
                <a:gd fmla="*/ 237 w 293" name="T10"/>
                <a:gd fmla="*/ 11 h 238" name="T11"/>
                <a:gd fmla="*/ 216 w 293" name="T12"/>
                <a:gd fmla="*/ 1 h 238" name="T13"/>
                <a:gd fmla="*/ 203 w 293" name="T14"/>
                <a:gd fmla="*/ 0 h 238" name="T15"/>
                <a:gd fmla="*/ 179 w 293" name="T16"/>
                <a:gd fmla="*/ 5 h 238" name="T17"/>
                <a:gd fmla="*/ 154 w 293" name="T18"/>
                <a:gd fmla="*/ 27 h 238" name="T19"/>
                <a:gd fmla="*/ 143 w 293" name="T20"/>
                <a:gd fmla="*/ 54 h 238" name="T21"/>
                <a:gd fmla="*/ 143 w 293" name="T22"/>
                <a:gd fmla="*/ 67 h 238" name="T23"/>
                <a:gd fmla="*/ 126 w 293" name="T24"/>
                <a:gd fmla="*/ 72 h 238" name="T25"/>
                <a:gd fmla="*/ 75 w 293" name="T26"/>
                <a:gd fmla="*/ 55 h 238" name="T27"/>
                <a:gd fmla="*/ 33 w 293" name="T28"/>
                <a:gd fmla="*/ 24 h 238" name="T29"/>
                <a:gd fmla="*/ 17 w 293" name="T30"/>
                <a:gd fmla="*/ 17 h 238" name="T31"/>
                <a:gd fmla="*/ 12 w 293" name="T32"/>
                <a:gd fmla="*/ 41 h 238" name="T33"/>
                <a:gd fmla="*/ 14 w 293" name="T34"/>
                <a:gd fmla="*/ 57 h 238" name="T35"/>
                <a:gd fmla="*/ 23 w 293" name="T36"/>
                <a:gd fmla="*/ 76 h 238" name="T37"/>
                <a:gd fmla="*/ 39 w 293" name="T38"/>
                <a:gd fmla="*/ 91 h 238" name="T39"/>
                <a:gd fmla="*/ 25 w 293" name="T40"/>
                <a:gd fmla="*/ 89 h 238" name="T41"/>
                <a:gd fmla="*/ 12 w 293" name="T42"/>
                <a:gd fmla="*/ 84 h 238" name="T43"/>
                <a:gd fmla="*/ 13 w 293" name="T44"/>
                <a:gd fmla="*/ 95 h 238" name="T45"/>
                <a:gd fmla="*/ 25 w 293" name="T46"/>
                <a:gd fmla="*/ 123 h 238" name="T47"/>
                <a:gd fmla="*/ 50 w 293" name="T48"/>
                <a:gd fmla="*/ 140 h 238" name="T49"/>
                <a:gd fmla="*/ 52 w 293" name="T50"/>
                <a:gd fmla="*/ 145 h 238" name="T51"/>
                <a:gd fmla="*/ 33 w 293" name="T52"/>
                <a:gd fmla="*/ 145 h 238" name="T53"/>
                <a:gd fmla="*/ 41 w 293" name="T54"/>
                <a:gd fmla="*/ 161 h 238" name="T55"/>
                <a:gd fmla="*/ 62 w 293" name="T56"/>
                <a:gd fmla="*/ 179 h 238" name="T57"/>
                <a:gd fmla="*/ 89 w 293" name="T58"/>
                <a:gd fmla="*/ 186 h 238" name="T59"/>
                <a:gd fmla="*/ 73 w 293" name="T60"/>
                <a:gd fmla="*/ 197 h 238" name="T61"/>
                <a:gd fmla="*/ 45 w 293" name="T62"/>
                <a:gd fmla="*/ 208 h 238" name="T63"/>
                <a:gd fmla="*/ 14 w 293" name="T64"/>
                <a:gd fmla="*/ 212 h 238" name="T65"/>
                <a:gd fmla="*/ 0 w 293" name="T66"/>
                <a:gd fmla="*/ 211 h 238" name="T67"/>
                <a:gd fmla="*/ 32 w 293" name="T68"/>
                <a:gd fmla="*/ 227 h 238" name="T69"/>
                <a:gd fmla="*/ 68 w 293" name="T70"/>
                <a:gd fmla="*/ 237 h 238" name="T71"/>
                <a:gd fmla="*/ 93 w 293" name="T72"/>
                <a:gd fmla="*/ 238 h 238" name="T73"/>
                <a:gd fmla="*/ 149 w 293" name="T74"/>
                <a:gd fmla="*/ 229 h 238" name="T75"/>
                <a:gd fmla="*/ 195 w 293" name="T76"/>
                <a:gd fmla="*/ 205 h 238" name="T77"/>
                <a:gd fmla="*/ 229 w 293" name="T78"/>
                <a:gd fmla="*/ 169 h 238" name="T79"/>
                <a:gd fmla="*/ 252 w 293" name="T80"/>
                <a:gd fmla="*/ 127 h 238" name="T81"/>
                <a:gd fmla="*/ 262 w 293" name="T82"/>
                <a:gd fmla="*/ 82 h 238" name="T83"/>
                <a:gd fmla="*/ 263 w 293" name="T84"/>
                <a:gd fmla="*/ 59 h 238" name="T85"/>
                <a:gd fmla="*/ 280 w 293" name="T86"/>
                <a:gd fmla="*/ 45 h 238" name="T87"/>
                <a:gd fmla="*/ 293 w 293" name="T88"/>
                <a:gd fmla="*/ 28 h 23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238" w="293">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chemeClr val="bg1"/>
            </a:solidFill>
            <a:ln>
              <a:noFill/>
            </a:ln>
            <a:extLst/>
          </p:spPr>
          <p:txBody>
            <a:bodyPr anchor="ctr"/>
            <a:lstStyle/>
            <a:p>
              <a:pPr algn="ctr"/>
              <a:endParaRPr/>
            </a:p>
          </p:txBody>
        </p:sp>
        <p:sp>
          <p:nvSpPr>
            <p:cNvPr id="12" name="îṣļîḑé-Freeform: Shape 18"/>
            <p:cNvSpPr>
              <a:spLocks noChangeAspect="1"/>
            </p:cNvSpPr>
            <p:nvPr/>
          </p:nvSpPr>
          <p:spPr bwMode="auto">
            <a:xfrm>
              <a:off x="5897308" y="2560659"/>
              <a:ext cx="401262" cy="400840"/>
            </a:xfrm>
            <a:custGeom>
              <a:gdLst>
                <a:gd fmla="*/ 374 w 400" name="T0"/>
                <a:gd fmla="*/ 100 h 400" name="T1"/>
                <a:gd fmla="*/ 301 w 400" name="T2"/>
                <a:gd fmla="*/ 27 h 400" name="T3"/>
                <a:gd fmla="*/ 200 w 400" name="T4"/>
                <a:gd fmla="*/ 0 h 400" name="T5"/>
                <a:gd fmla="*/ 100 w 400" name="T6"/>
                <a:gd fmla="*/ 27 h 400" name="T7"/>
                <a:gd fmla="*/ 27 w 400" name="T8"/>
                <a:gd fmla="*/ 100 h 400" name="T9"/>
                <a:gd fmla="*/ 0 w 400" name="T10"/>
                <a:gd fmla="*/ 200 h 400" name="T11"/>
                <a:gd fmla="*/ 27 w 400" name="T12"/>
                <a:gd fmla="*/ 301 h 400" name="T13"/>
                <a:gd fmla="*/ 100 w 400" name="T14"/>
                <a:gd fmla="*/ 374 h 400" name="T15"/>
                <a:gd fmla="*/ 200 w 400" name="T16"/>
                <a:gd fmla="*/ 400 h 400" name="T17"/>
                <a:gd fmla="*/ 301 w 400" name="T18"/>
                <a:gd fmla="*/ 374 h 400" name="T19"/>
                <a:gd fmla="*/ 374 w 400" name="T20"/>
                <a:gd fmla="*/ 301 h 400" name="T21"/>
                <a:gd fmla="*/ 400 w 400" name="T22"/>
                <a:gd fmla="*/ 200 h 400" name="T23"/>
                <a:gd fmla="*/ 374 w 400" name="T24"/>
                <a:gd fmla="*/ 100 h 400" name="T25"/>
                <a:gd fmla="*/ 330 w 400" name="T26"/>
                <a:gd fmla="*/ 170 h 400" name="T27"/>
                <a:gd fmla="*/ 188 w 400" name="T28"/>
                <a:gd fmla="*/ 311 h 400" name="T29"/>
                <a:gd fmla="*/ 176 w 400" name="T30"/>
                <a:gd fmla="*/ 316 h 400" name="T31"/>
                <a:gd fmla="*/ 165 w 400" name="T32"/>
                <a:gd fmla="*/ 311 h 400" name="T33"/>
                <a:gd fmla="*/ 70 w 400" name="T34"/>
                <a:gd fmla="*/ 217 h 400" name="T35"/>
                <a:gd fmla="*/ 66 w 400" name="T36"/>
                <a:gd fmla="*/ 205 h 400" name="T37"/>
                <a:gd fmla="*/ 70 w 400" name="T38"/>
                <a:gd fmla="*/ 193 h 400" name="T39"/>
                <a:gd fmla="*/ 94 w 400" name="T40"/>
                <a:gd fmla="*/ 170 h 400" name="T41"/>
                <a:gd fmla="*/ 106 w 400" name="T42"/>
                <a:gd fmla="*/ 165 h 400" name="T43"/>
                <a:gd fmla="*/ 118 w 400" name="T44"/>
                <a:gd fmla="*/ 170 h 400" name="T45"/>
                <a:gd fmla="*/ 176 w 400" name="T46"/>
                <a:gd fmla="*/ 229 h 400" name="T47"/>
                <a:gd fmla="*/ 283 w 400" name="T48"/>
                <a:gd fmla="*/ 123 h 400" name="T49"/>
                <a:gd fmla="*/ 295 w 400" name="T50"/>
                <a:gd fmla="*/ 118 h 400" name="T51"/>
                <a:gd fmla="*/ 306 w 400" name="T52"/>
                <a:gd fmla="*/ 123 h 400" name="T53"/>
                <a:gd fmla="*/ 330 w 400" name="T54"/>
                <a:gd fmla="*/ 146 h 400" name="T55"/>
                <a:gd fmla="*/ 335 w 400" name="T56"/>
                <a:gd fmla="*/ 158 h 400" name="T57"/>
                <a:gd fmla="*/ 330 w 400" name="T58"/>
                <a:gd fmla="*/ 170 h 400" name="T59"/>
                <a:gd fmla="*/ 330 w 400" name="T60"/>
                <a:gd fmla="*/ 170 h 400" name="T61"/>
                <a:gd fmla="*/ 330 w 400" name="T62"/>
                <a:gd fmla="*/ 170 h 400"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400" w="400">
                  <a:moveTo>
                    <a:pt x="374" y="100"/>
                  </a:moveTo>
                  <a:cubicBezTo>
                    <a:pt x="356" y="69"/>
                    <a:pt x="331" y="45"/>
                    <a:pt x="301" y="27"/>
                  </a:cubicBezTo>
                  <a:cubicBezTo>
                    <a:pt x="270" y="9"/>
                    <a:pt x="237" y="0"/>
                    <a:pt x="200" y="0"/>
                  </a:cubicBezTo>
                  <a:cubicBezTo>
                    <a:pt x="164" y="0"/>
                    <a:pt x="130" y="9"/>
                    <a:pt x="100" y="27"/>
                  </a:cubicBezTo>
                  <a:cubicBezTo>
                    <a:pt x="69" y="45"/>
                    <a:pt x="45" y="69"/>
                    <a:pt x="27" y="100"/>
                  </a:cubicBezTo>
                  <a:cubicBezTo>
                    <a:pt x="9" y="130"/>
                    <a:pt x="0" y="164"/>
                    <a:pt x="0" y="200"/>
                  </a:cubicBezTo>
                  <a:cubicBezTo>
                    <a:pt x="0" y="237"/>
                    <a:pt x="9" y="270"/>
                    <a:pt x="27" y="301"/>
                  </a:cubicBezTo>
                  <a:cubicBezTo>
                    <a:pt x="45" y="331"/>
                    <a:pt x="69" y="356"/>
                    <a:pt x="100" y="374"/>
                  </a:cubicBezTo>
                  <a:cubicBezTo>
                    <a:pt x="130" y="391"/>
                    <a:pt x="164" y="400"/>
                    <a:pt x="200" y="400"/>
                  </a:cubicBezTo>
                  <a:cubicBezTo>
                    <a:pt x="237" y="400"/>
                    <a:pt x="270" y="391"/>
                    <a:pt x="301" y="374"/>
                  </a:cubicBezTo>
                  <a:cubicBezTo>
                    <a:pt x="331" y="356"/>
                    <a:pt x="356" y="331"/>
                    <a:pt x="374" y="301"/>
                  </a:cubicBezTo>
                  <a:cubicBezTo>
                    <a:pt x="392" y="270"/>
                    <a:pt x="400" y="237"/>
                    <a:pt x="400" y="200"/>
                  </a:cubicBezTo>
                  <a:cubicBezTo>
                    <a:pt x="400" y="164"/>
                    <a:pt x="392" y="130"/>
                    <a:pt x="374" y="100"/>
                  </a:cubicBezTo>
                  <a:close/>
                  <a:moveTo>
                    <a:pt x="330" y="170"/>
                  </a:moveTo>
                  <a:cubicBezTo>
                    <a:pt x="188" y="311"/>
                    <a:pt x="188" y="311"/>
                    <a:pt x="188" y="311"/>
                  </a:cubicBezTo>
                  <a:cubicBezTo>
                    <a:pt x="185" y="315"/>
                    <a:pt x="181" y="316"/>
                    <a:pt x="176" y="316"/>
                  </a:cubicBezTo>
                  <a:cubicBezTo>
                    <a:pt x="172" y="316"/>
                    <a:pt x="168" y="315"/>
                    <a:pt x="165" y="311"/>
                  </a:cubicBezTo>
                  <a:cubicBezTo>
                    <a:pt x="70" y="217"/>
                    <a:pt x="70" y="217"/>
                    <a:pt x="70" y="217"/>
                  </a:cubicBezTo>
                  <a:cubicBezTo>
                    <a:pt x="67" y="214"/>
                    <a:pt x="66" y="210"/>
                    <a:pt x="66" y="205"/>
                  </a:cubicBezTo>
                  <a:cubicBezTo>
                    <a:pt x="66" y="200"/>
                    <a:pt x="67" y="196"/>
                    <a:pt x="70" y="193"/>
                  </a:cubicBezTo>
                  <a:cubicBezTo>
                    <a:pt x="94" y="170"/>
                    <a:pt x="94" y="170"/>
                    <a:pt x="94" y="170"/>
                  </a:cubicBezTo>
                  <a:cubicBezTo>
                    <a:pt x="97" y="166"/>
                    <a:pt x="101" y="165"/>
                    <a:pt x="106" y="165"/>
                  </a:cubicBezTo>
                  <a:cubicBezTo>
                    <a:pt x="110" y="165"/>
                    <a:pt x="114" y="166"/>
                    <a:pt x="118" y="170"/>
                  </a:cubicBezTo>
                  <a:cubicBezTo>
                    <a:pt x="176" y="229"/>
                    <a:pt x="176" y="229"/>
                    <a:pt x="176" y="229"/>
                  </a:cubicBezTo>
                  <a:cubicBezTo>
                    <a:pt x="283" y="123"/>
                    <a:pt x="283" y="123"/>
                    <a:pt x="283" y="123"/>
                  </a:cubicBezTo>
                  <a:cubicBezTo>
                    <a:pt x="286" y="119"/>
                    <a:pt x="290" y="118"/>
                    <a:pt x="295" y="118"/>
                  </a:cubicBezTo>
                  <a:cubicBezTo>
                    <a:pt x="299" y="118"/>
                    <a:pt x="303" y="119"/>
                    <a:pt x="306" y="123"/>
                  </a:cubicBezTo>
                  <a:cubicBezTo>
                    <a:pt x="330" y="146"/>
                    <a:pt x="330" y="146"/>
                    <a:pt x="330" y="146"/>
                  </a:cubicBezTo>
                  <a:cubicBezTo>
                    <a:pt x="333" y="149"/>
                    <a:pt x="335" y="153"/>
                    <a:pt x="335" y="158"/>
                  </a:cubicBezTo>
                  <a:cubicBezTo>
                    <a:pt x="335" y="163"/>
                    <a:pt x="333" y="167"/>
                    <a:pt x="330" y="170"/>
                  </a:cubicBezTo>
                  <a:close/>
                  <a:moveTo>
                    <a:pt x="330" y="170"/>
                  </a:moveTo>
                  <a:cubicBezTo>
                    <a:pt x="330" y="170"/>
                    <a:pt x="330" y="170"/>
                    <a:pt x="330" y="170"/>
                  </a:cubicBezTo>
                </a:path>
              </a:pathLst>
            </a:custGeom>
            <a:solidFill>
              <a:schemeClr val="bg1"/>
            </a:solidFill>
            <a:ln>
              <a:noFill/>
            </a:ln>
            <a:extLst/>
          </p:spPr>
          <p:txBody>
            <a:bodyPr anchor="ctr"/>
            <a:lstStyle/>
            <a:p>
              <a:pPr algn="ctr"/>
              <a:endParaRPr/>
            </a:p>
          </p:txBody>
        </p:sp>
        <p:sp>
          <p:nvSpPr>
            <p:cNvPr id="13" name="îṣļîḑé-Freeform: Shape 19"/>
            <p:cNvSpPr/>
            <p:nvPr/>
          </p:nvSpPr>
          <p:spPr bwMode="auto">
            <a:xfrm>
              <a:off x="4367298" y="5329619"/>
              <a:ext cx="361663" cy="360992"/>
            </a:xfrm>
            <a:custGeom>
              <a:gdLst>
                <a:gd fmla="*/ 164 w 204" name="T0"/>
                <a:gd fmla="*/ 0 h 204" name="T1"/>
                <a:gd fmla="*/ 39 w 204" name="T2"/>
                <a:gd fmla="*/ 0 h 204" name="T3"/>
                <a:gd fmla="*/ 0 w 204" name="T4"/>
                <a:gd fmla="*/ 39 h 204" name="T5"/>
                <a:gd fmla="*/ 0 w 204" name="T6"/>
                <a:gd fmla="*/ 81 h 204" name="T7"/>
                <a:gd fmla="*/ 0 w 204" name="T8"/>
                <a:gd fmla="*/ 164 h 204" name="T9"/>
                <a:gd fmla="*/ 39 w 204" name="T10"/>
                <a:gd fmla="*/ 204 h 204" name="T11"/>
                <a:gd fmla="*/ 164 w 204" name="T12"/>
                <a:gd fmla="*/ 204 h 204" name="T13"/>
                <a:gd fmla="*/ 204 w 204" name="T14"/>
                <a:gd fmla="*/ 164 h 204" name="T15"/>
                <a:gd fmla="*/ 204 w 204" name="T16"/>
                <a:gd fmla="*/ 81 h 204" name="T17"/>
                <a:gd fmla="*/ 204 w 204" name="T18"/>
                <a:gd fmla="*/ 39 h 204" name="T19"/>
                <a:gd fmla="*/ 164 w 204" name="T20"/>
                <a:gd fmla="*/ 0 h 204" name="T21"/>
                <a:gd fmla="*/ 176 w 204" name="T22"/>
                <a:gd fmla="*/ 23 h 204" name="T23"/>
                <a:gd fmla="*/ 180 w 204" name="T24"/>
                <a:gd fmla="*/ 23 h 204" name="T25"/>
                <a:gd fmla="*/ 180 w 204" name="T26"/>
                <a:gd fmla="*/ 28 h 204" name="T27"/>
                <a:gd fmla="*/ 180 w 204" name="T28"/>
                <a:gd fmla="*/ 58 h 204" name="T29"/>
                <a:gd fmla="*/ 146 w 204" name="T30"/>
                <a:gd fmla="*/ 58 h 204" name="T31"/>
                <a:gd fmla="*/ 146 w 204" name="T32"/>
                <a:gd fmla="*/ 24 h 204" name="T33"/>
                <a:gd fmla="*/ 176 w 204" name="T34"/>
                <a:gd fmla="*/ 23 h 204" name="T35"/>
                <a:gd fmla="*/ 73 w 204" name="T36"/>
                <a:gd fmla="*/ 81 h 204" name="T37"/>
                <a:gd fmla="*/ 102 w 204" name="T38"/>
                <a:gd fmla="*/ 66 h 204" name="T39"/>
                <a:gd fmla="*/ 131 w 204" name="T40"/>
                <a:gd fmla="*/ 81 h 204" name="T41"/>
                <a:gd fmla="*/ 138 w 204" name="T42"/>
                <a:gd fmla="*/ 102 h 204" name="T43"/>
                <a:gd fmla="*/ 102 w 204" name="T44"/>
                <a:gd fmla="*/ 138 h 204" name="T45"/>
                <a:gd fmla="*/ 66 w 204" name="T46"/>
                <a:gd fmla="*/ 102 h 204" name="T47"/>
                <a:gd fmla="*/ 73 w 204" name="T48"/>
                <a:gd fmla="*/ 81 h 204" name="T49"/>
                <a:gd fmla="*/ 184 w 204" name="T50"/>
                <a:gd fmla="*/ 164 h 204" name="T51"/>
                <a:gd fmla="*/ 164 w 204" name="T52"/>
                <a:gd fmla="*/ 184 h 204" name="T53"/>
                <a:gd fmla="*/ 39 w 204" name="T54"/>
                <a:gd fmla="*/ 184 h 204" name="T55"/>
                <a:gd fmla="*/ 20 w 204" name="T56"/>
                <a:gd fmla="*/ 164 h 204" name="T57"/>
                <a:gd fmla="*/ 20 w 204" name="T58"/>
                <a:gd fmla="*/ 81 h 204" name="T59"/>
                <a:gd fmla="*/ 50 w 204" name="T60"/>
                <a:gd fmla="*/ 81 h 204" name="T61"/>
                <a:gd fmla="*/ 46 w 204" name="T62"/>
                <a:gd fmla="*/ 102 h 204" name="T63"/>
                <a:gd fmla="*/ 102 w 204" name="T64"/>
                <a:gd fmla="*/ 158 h 204" name="T65"/>
                <a:gd fmla="*/ 157 w 204" name="T66"/>
                <a:gd fmla="*/ 102 h 204" name="T67"/>
                <a:gd fmla="*/ 153 w 204" name="T68"/>
                <a:gd fmla="*/ 81 h 204" name="T69"/>
                <a:gd fmla="*/ 184 w 204" name="T70"/>
                <a:gd fmla="*/ 81 h 204" name="T71"/>
                <a:gd fmla="*/ 184 w 204" name="T72"/>
                <a:gd fmla="*/ 164 h 20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04" w="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chemeClr val="bg1"/>
            </a:solidFill>
            <a:ln>
              <a:noFill/>
            </a:ln>
            <a:extLst/>
          </p:spPr>
          <p:txBody>
            <a:bodyPr anchor="ctr"/>
            <a:lstStyle/>
            <a:p>
              <a:pPr algn="ctr"/>
              <a:endParaRPr/>
            </a:p>
          </p:txBody>
        </p:sp>
        <p:sp>
          <p:nvSpPr>
            <p:cNvPr id="14" name="îṣļîḑé-Freeform: Shape 22"/>
            <p:cNvSpPr/>
            <p:nvPr/>
          </p:nvSpPr>
          <p:spPr bwMode="auto">
            <a:xfrm>
              <a:off x="5846028" y="4290046"/>
              <a:ext cx="451952" cy="576726"/>
            </a:xfrm>
            <a:custGeom>
              <a:gdLst>
                <a:gd fmla="*/ 43815 w 258763" name="connsiteX0"/>
                <a:gd fmla="*/ 130175 h 330201" name="connsiteY0"/>
                <a:gd fmla="*/ 28575 w 258763" name="connsiteX1"/>
                <a:gd fmla="*/ 147060 h 330201" name="connsiteY1"/>
                <a:gd fmla="*/ 28575 w 258763" name="connsiteX2"/>
                <a:gd fmla="*/ 227590 h 330201" name="connsiteY2"/>
                <a:gd fmla="*/ 43815 w 258763" name="connsiteX3"/>
                <a:gd fmla="*/ 244475 h 330201" name="connsiteY3"/>
                <a:gd fmla="*/ 60325 w 258763" name="connsiteX4"/>
                <a:gd fmla="*/ 227590 h 330201" name="connsiteY4"/>
                <a:gd fmla="*/ 60325 w 258763" name="connsiteX5"/>
                <a:gd fmla="*/ 147060 h 330201" name="connsiteY5"/>
                <a:gd fmla="*/ 43815 w 258763" name="connsiteX6"/>
                <a:gd fmla="*/ 130175 h 330201" name="connsiteY6"/>
                <a:gd fmla="*/ 221457 w 258763" name="connsiteX7"/>
                <a:gd fmla="*/ 98425 h 330201" name="connsiteY7"/>
                <a:gd fmla="*/ 211138 w 258763" name="connsiteX8"/>
                <a:gd fmla="*/ 110021 h 330201" name="connsiteY8"/>
                <a:gd fmla="*/ 211138 w 258763" name="connsiteX9"/>
                <a:gd fmla="*/ 265918 h 330201" name="connsiteY9"/>
                <a:gd fmla="*/ 221457 w 258763" name="connsiteX10"/>
                <a:gd fmla="*/ 276225 h 330201" name="connsiteY10"/>
                <a:gd fmla="*/ 231776 w 258763" name="connsiteX11"/>
                <a:gd fmla="*/ 265918 h 330201" name="connsiteY11"/>
                <a:gd fmla="*/ 231776 w 258763" name="connsiteX12"/>
                <a:gd fmla="*/ 110021 h 330201" name="connsiteY12"/>
                <a:gd fmla="*/ 221457 w 258763" name="connsiteX13"/>
                <a:gd fmla="*/ 98425 h 330201" name="connsiteY13"/>
                <a:gd fmla="*/ 80216 w 258763" name="connsiteX14"/>
                <a:gd fmla="*/ 71438 h 330201" name="connsiteY14"/>
                <a:gd fmla="*/ 236768 w 258763" name="connsiteX15"/>
                <a:gd fmla="*/ 71438 h 330201" name="connsiteY15"/>
                <a:gd fmla="*/ 258763 w 258763" name="connsiteX16"/>
                <a:gd fmla="*/ 93324 h 330201" name="connsiteY16"/>
                <a:gd fmla="*/ 258763 w 258763" name="connsiteX17"/>
                <a:gd fmla="*/ 274844 h 330201" name="connsiteY17"/>
                <a:gd fmla="*/ 204423 w 258763" name="connsiteX18"/>
                <a:gd fmla="*/ 330201 h 330201" name="connsiteY18"/>
                <a:gd fmla="*/ 113856 w 258763" name="connsiteX19"/>
                <a:gd fmla="*/ 330201 h 330201" name="connsiteY19"/>
                <a:gd fmla="*/ 59515 w 258763" name="connsiteX20"/>
                <a:gd fmla="*/ 274844 h 330201" name="connsiteY20"/>
                <a:gd fmla="*/ 59515 w 258763" name="connsiteX21"/>
                <a:gd fmla="*/ 267120 h 330201" name="connsiteY21"/>
                <a:gd fmla="*/ 42696 w 258763" name="connsiteX22"/>
                <a:gd fmla="*/ 270982 h 330201" name="connsiteY22"/>
                <a:gd fmla="*/ 0 w 258763" name="connsiteX23"/>
                <a:gd fmla="*/ 227211 h 330201" name="connsiteY23"/>
                <a:gd fmla="*/ 0 w 258763" name="connsiteX24"/>
                <a:gd fmla="*/ 147394 h 330201" name="connsiteY24"/>
                <a:gd fmla="*/ 42696 w 258763" name="connsiteX25"/>
                <a:gd fmla="*/ 103623 h 330201" name="connsiteY25"/>
                <a:gd fmla="*/ 59515 w 258763" name="connsiteX26"/>
                <a:gd fmla="*/ 107485 h 330201" name="connsiteY26"/>
                <a:gd fmla="*/ 59515 w 258763" name="connsiteX27"/>
                <a:gd fmla="*/ 93324 h 330201" name="connsiteY27"/>
                <a:gd fmla="*/ 80216 w 258763" name="connsiteX28"/>
                <a:gd fmla="*/ 71438 h 330201" name="connsiteY28"/>
                <a:gd fmla="*/ 107950 w 258763" name="connsiteX29"/>
                <a:gd fmla="*/ 0 h 330201" name="connsiteY29"/>
                <a:gd fmla="*/ 109247 w 258763" name="connsiteX30"/>
                <a:gd fmla="*/ 1290 h 330201" name="connsiteY30"/>
                <a:gd fmla="*/ 113139 w 258763" name="connsiteX31"/>
                <a:gd fmla="*/ 2580 h 330201" name="connsiteY31"/>
                <a:gd fmla="*/ 119624 w 258763" name="connsiteX32"/>
                <a:gd fmla="*/ 5160 h 330201" name="connsiteY32"/>
                <a:gd fmla="*/ 126110 w 258763" name="connsiteX33"/>
                <a:gd fmla="*/ 7739 h 330201" name="connsiteY33"/>
                <a:gd fmla="*/ 144269 w 258763" name="connsiteX34"/>
                <a:gd fmla="*/ 12899 h 330201" name="connsiteY34"/>
                <a:gd fmla="*/ 145566 w 258763" name="connsiteX35"/>
                <a:gd fmla="*/ 12899 h 330201" name="connsiteY35"/>
                <a:gd fmla="*/ 146863 w 258763" name="connsiteX36"/>
                <a:gd fmla="*/ 14189 h 330201" name="connsiteY36"/>
                <a:gd fmla="*/ 148161 w 258763" name="connsiteX37"/>
                <a:gd fmla="*/ 14189 h 330201" name="connsiteY37"/>
                <a:gd fmla="*/ 149458 w 258763" name="connsiteX38"/>
                <a:gd fmla="*/ 14189 h 330201" name="connsiteY38"/>
                <a:gd fmla="*/ 152052 w 258763" name="connsiteX39"/>
                <a:gd fmla="*/ 14189 h 330201" name="connsiteY39"/>
                <a:gd fmla="*/ 154646 w 258763" name="connsiteX40"/>
                <a:gd fmla="*/ 15478 h 330201" name="connsiteY40"/>
                <a:gd fmla="*/ 155943 w 258763" name="connsiteX41"/>
                <a:gd fmla="*/ 15478 h 330201" name="connsiteY41"/>
                <a:gd fmla="*/ 157240 w 258763" name="connsiteX42"/>
                <a:gd fmla="*/ 15478 h 330201" name="connsiteY42"/>
                <a:gd fmla="*/ 158537 w 258763" name="connsiteX43"/>
                <a:gd fmla="*/ 16768 h 330201" name="connsiteY43"/>
                <a:gd fmla="*/ 159835 w 258763" name="connsiteX44"/>
                <a:gd fmla="*/ 16768 h 330201" name="connsiteY44"/>
                <a:gd fmla="*/ 162429 w 258763" name="connsiteX45"/>
                <a:gd fmla="*/ 16768 h 330201" name="connsiteY45"/>
                <a:gd fmla="*/ 165023 w 258763" name="connsiteX46"/>
                <a:gd fmla="*/ 18058 h 330201" name="connsiteY46"/>
                <a:gd fmla="*/ 166320 w 258763" name="connsiteX47"/>
                <a:gd fmla="*/ 18058 h 330201" name="connsiteY47"/>
                <a:gd fmla="*/ 167617 w 258763" name="connsiteX48"/>
                <a:gd fmla="*/ 18058 h 330201" name="connsiteY48"/>
                <a:gd fmla="*/ 168914 w 258763" name="connsiteX49"/>
                <a:gd fmla="*/ 18058 h 330201" name="connsiteY49"/>
                <a:gd fmla="*/ 170211 w 258763" name="connsiteX50"/>
                <a:gd fmla="*/ 18058 h 330201" name="connsiteY50"/>
                <a:gd fmla="*/ 176697 w 258763" name="connsiteX51"/>
                <a:gd fmla="*/ 20638 h 330201" name="connsiteY51"/>
                <a:gd fmla="*/ 188371 w 258763" name="connsiteX52"/>
                <a:gd fmla="*/ 24507 h 330201" name="connsiteY52"/>
                <a:gd fmla="*/ 193559 w 258763" name="connsiteX53"/>
                <a:gd fmla="*/ 27087 h 330201" name="connsiteY53"/>
                <a:gd fmla="*/ 194856 w 258763" name="connsiteX54"/>
                <a:gd fmla="*/ 28377 h 330201" name="connsiteY54"/>
                <a:gd fmla="*/ 196154 w 258763" name="connsiteX55"/>
                <a:gd fmla="*/ 29667 h 330201" name="connsiteY55"/>
                <a:gd fmla="*/ 197451 w 258763" name="connsiteX56"/>
                <a:gd fmla="*/ 29667 h 330201" name="connsiteY56"/>
                <a:gd fmla="*/ 198748 w 258763" name="connsiteX57"/>
                <a:gd fmla="*/ 30957 h 330201" name="connsiteY57"/>
                <a:gd fmla="*/ 207828 w 258763" name="connsiteX58"/>
                <a:gd fmla="*/ 38696 h 330201" name="connsiteY58"/>
                <a:gd fmla="*/ 213016 w 258763" name="connsiteX59"/>
                <a:gd fmla="*/ 47725 h 330201" name="connsiteY59"/>
                <a:gd fmla="*/ 214313 w 258763" name="connsiteX60"/>
                <a:gd fmla="*/ 55464 h 330201" name="connsiteY60"/>
                <a:gd fmla="*/ 214313 w 258763" name="connsiteX61"/>
                <a:gd fmla="*/ 58044 h 330201" name="connsiteY61"/>
                <a:gd fmla="*/ 213016 w 258763" name="connsiteX62"/>
                <a:gd fmla="*/ 59334 h 330201" name="connsiteY62"/>
                <a:gd fmla="*/ 213016 w 258763" name="connsiteX63"/>
                <a:gd fmla="*/ 60623 h 330201" name="connsiteY63"/>
                <a:gd fmla="*/ 213016 w 258763" name="connsiteX64"/>
                <a:gd fmla="*/ 61913 h 330201" name="connsiteY64"/>
                <a:gd fmla="*/ 211719 w 258763" name="connsiteX65"/>
                <a:gd fmla="*/ 60623 h 330201" name="connsiteY65"/>
                <a:gd fmla="*/ 210422 w 258763" name="connsiteX66"/>
                <a:gd fmla="*/ 59334 h 330201" name="connsiteY66"/>
                <a:gd fmla="*/ 209125 w 258763" name="connsiteX67"/>
                <a:gd fmla="*/ 58044 h 330201" name="connsiteY67"/>
                <a:gd fmla="*/ 203936 w 258763" name="connsiteX68"/>
                <a:gd fmla="*/ 54174 h 330201" name="connsiteY68"/>
                <a:gd fmla="*/ 197451 w 258763" name="connsiteX69"/>
                <a:gd fmla="*/ 51594 h 330201" name="connsiteY69"/>
                <a:gd fmla="*/ 189668 w 258763" name="connsiteX70"/>
                <a:gd fmla="*/ 50305 h 330201" name="connsiteY70"/>
                <a:gd fmla="*/ 187074 w 258763" name="connsiteX71"/>
                <a:gd fmla="*/ 50305 h 330201" name="connsiteY71"/>
                <a:gd fmla="*/ 184480 w 258763" name="connsiteX72"/>
                <a:gd fmla="*/ 49015 h 330201" name="connsiteY72"/>
                <a:gd fmla="*/ 180588 w 258763" name="connsiteX73"/>
                <a:gd fmla="*/ 47725 h 330201" name="connsiteY73"/>
                <a:gd fmla="*/ 170211 w 258763" name="connsiteX74"/>
                <a:gd fmla="*/ 46435 h 330201" name="connsiteY74"/>
                <a:gd fmla="*/ 165023 w 258763" name="connsiteX75"/>
                <a:gd fmla="*/ 45145 h 330201" name="connsiteY75"/>
                <a:gd fmla="*/ 163726 w 258763" name="connsiteX76"/>
                <a:gd fmla="*/ 45145 h 330201" name="connsiteY76"/>
                <a:gd fmla="*/ 162429 w 258763" name="connsiteX77"/>
                <a:gd fmla="*/ 45145 h 330201" name="connsiteY77"/>
                <a:gd fmla="*/ 159835 w 258763" name="connsiteX78"/>
                <a:gd fmla="*/ 43855 h 330201" name="connsiteY78"/>
                <a:gd fmla="*/ 158537 w 258763" name="connsiteX79"/>
                <a:gd fmla="*/ 43855 h 330201" name="connsiteY79"/>
                <a:gd fmla="*/ 155943 w 258763" name="connsiteX80"/>
                <a:gd fmla="*/ 42565 h 330201" name="connsiteY80"/>
                <a:gd fmla="*/ 152052 w 258763" name="connsiteX81"/>
                <a:gd fmla="*/ 42565 h 330201" name="connsiteY81"/>
                <a:gd fmla="*/ 149458 w 258763" name="connsiteX82"/>
                <a:gd fmla="*/ 41276 h 330201" name="connsiteY82"/>
                <a:gd fmla="*/ 146863 w 258763" name="connsiteX83"/>
                <a:gd fmla="*/ 39986 h 330201" name="connsiteY83"/>
                <a:gd fmla="*/ 135189 w 258763" name="connsiteX84"/>
                <a:gd fmla="*/ 34826 h 330201" name="connsiteY84"/>
                <a:gd fmla="*/ 124813 w 258763" name="connsiteX85"/>
                <a:gd fmla="*/ 27087 h 330201" name="connsiteY85"/>
                <a:gd fmla="*/ 117030 w 258763" name="connsiteX86"/>
                <a:gd fmla="*/ 19348 h 330201" name="connsiteY86"/>
                <a:gd fmla="*/ 111841 w 258763" name="connsiteX87"/>
                <a:gd fmla="*/ 12899 h 330201" name="connsiteY87"/>
                <a:gd fmla="*/ 109247 w 258763" name="connsiteX88"/>
                <a:gd fmla="*/ 6450 h 330201" name="connsiteY88"/>
                <a:gd fmla="*/ 107950 w 258763" name="connsiteX89"/>
                <a:gd fmla="*/ 1290 h 330201" name="connsiteY89"/>
                <a:gd fmla="*/ 107950 w 258763" name="connsiteX90"/>
                <a:gd fmla="*/ 0 h 330201" name="connsiteY90"/>
                <a:gd fmla="*/ 9525 w 258763" name="connsiteX91"/>
                <a:gd fmla="*/ 0 h 330201" name="connsiteY91"/>
                <a:gd fmla="*/ 10822 w 258763" name="connsiteX92"/>
                <a:gd fmla="*/ 1290 h 330201" name="connsiteY92"/>
                <a:gd fmla="*/ 14713 w 258763" name="connsiteX93"/>
                <a:gd fmla="*/ 2580 h 330201" name="connsiteY93"/>
                <a:gd fmla="*/ 19902 w 258763" name="connsiteX94"/>
                <a:gd fmla="*/ 5160 h 330201" name="connsiteY94"/>
                <a:gd fmla="*/ 27684 w 258763" name="connsiteX95"/>
                <a:gd fmla="*/ 7739 h 330201" name="connsiteY95"/>
                <a:gd fmla="*/ 45844 w 258763" name="connsiteX96"/>
                <a:gd fmla="*/ 12899 h 330201" name="connsiteY96"/>
                <a:gd fmla="*/ 47141 w 258763" name="connsiteX97"/>
                <a:gd fmla="*/ 12899 h 330201" name="connsiteY97"/>
                <a:gd fmla="*/ 48438 w 258763" name="connsiteX98"/>
                <a:gd fmla="*/ 12899 h 330201" name="connsiteY98"/>
                <a:gd fmla="*/ 48438 w 258763" name="connsiteX99"/>
                <a:gd fmla="*/ 14189 h 330201" name="connsiteY99"/>
                <a:gd fmla="*/ 49735 w 258763" name="connsiteX100"/>
                <a:gd fmla="*/ 14189 h 330201" name="connsiteY100"/>
                <a:gd fmla="*/ 52329 w 258763" name="connsiteX101"/>
                <a:gd fmla="*/ 14189 h 330201" name="connsiteY101"/>
                <a:gd fmla="*/ 54924 w 258763" name="connsiteX102"/>
                <a:gd fmla="*/ 15478 h 330201" name="connsiteY102"/>
                <a:gd fmla="*/ 56221 w 258763" name="connsiteX103"/>
                <a:gd fmla="*/ 15478 h 330201" name="connsiteY103"/>
                <a:gd fmla="*/ 57518 w 258763" name="connsiteX104"/>
                <a:gd fmla="*/ 15478 h 330201" name="connsiteY104"/>
                <a:gd fmla="*/ 58815 w 258763" name="connsiteX105"/>
                <a:gd fmla="*/ 15478 h 330201" name="connsiteY105"/>
                <a:gd fmla="*/ 60112 w 258763" name="connsiteX106"/>
                <a:gd fmla="*/ 16768 h 330201" name="connsiteY106"/>
                <a:gd fmla="*/ 62706 w 258763" name="connsiteX107"/>
                <a:gd fmla="*/ 16768 h 330201" name="connsiteY107"/>
                <a:gd fmla="*/ 65301 w 258763" name="connsiteX108"/>
                <a:gd fmla="*/ 18058 h 330201" name="connsiteY108"/>
                <a:gd fmla="*/ 66598 w 258763" name="connsiteX109"/>
                <a:gd fmla="*/ 18058 h 330201" name="connsiteY109"/>
                <a:gd fmla="*/ 69192 w 258763" name="connsiteX110"/>
                <a:gd fmla="*/ 18058 h 330201" name="connsiteY110"/>
                <a:gd fmla="*/ 70489 w 258763" name="connsiteX111"/>
                <a:gd fmla="*/ 18058 h 330201" name="connsiteY111"/>
                <a:gd fmla="*/ 71786 w 258763" name="connsiteX112"/>
                <a:gd fmla="*/ 18058 h 330201" name="connsiteY112"/>
                <a:gd fmla="*/ 76975 w 258763" name="connsiteX113"/>
                <a:gd fmla="*/ 20638 h 330201" name="connsiteY113"/>
                <a:gd fmla="*/ 89946 w 258763" name="connsiteX114"/>
                <a:gd fmla="*/ 24507 h 330201" name="connsiteY114"/>
                <a:gd fmla="*/ 95134 w 258763" name="connsiteX115"/>
                <a:gd fmla="*/ 27087 h 330201" name="connsiteY115"/>
                <a:gd fmla="*/ 96431 w 258763" name="connsiteX116"/>
                <a:gd fmla="*/ 28377 h 330201" name="connsiteY116"/>
                <a:gd fmla="*/ 97728 w 258763" name="connsiteX117"/>
                <a:gd fmla="*/ 28377 h 330201" name="connsiteY117"/>
                <a:gd fmla="*/ 99025 w 258763" name="connsiteX118"/>
                <a:gd fmla="*/ 29667 h 330201" name="connsiteY118"/>
                <a:gd fmla="*/ 100323 w 258763" name="connsiteX119"/>
                <a:gd fmla="*/ 30957 h 330201" name="connsiteY119"/>
                <a:gd fmla="*/ 108105 w 258763" name="connsiteX120"/>
                <a:gd fmla="*/ 38696 h 330201" name="connsiteY120"/>
                <a:gd fmla="*/ 113294 w 258763" name="connsiteX121"/>
                <a:gd fmla="*/ 47725 h 330201" name="connsiteY121"/>
                <a:gd fmla="*/ 114591 w 258763" name="connsiteX122"/>
                <a:gd fmla="*/ 55464 h 330201" name="connsiteY122"/>
                <a:gd fmla="*/ 114591 w 258763" name="connsiteX123"/>
                <a:gd fmla="*/ 58044 h 330201" name="connsiteY123"/>
                <a:gd fmla="*/ 114591 w 258763" name="connsiteX124"/>
                <a:gd fmla="*/ 59334 h 330201" name="connsiteY124"/>
                <a:gd fmla="*/ 114591 w 258763" name="connsiteX125"/>
                <a:gd fmla="*/ 60623 h 330201" name="connsiteY125"/>
                <a:gd fmla="*/ 113294 w 258763" name="connsiteX126"/>
                <a:gd fmla="*/ 61913 h 330201" name="connsiteY126"/>
                <a:gd fmla="*/ 111997 w 258763" name="connsiteX127"/>
                <a:gd fmla="*/ 60623 h 330201" name="connsiteY127"/>
                <a:gd fmla="*/ 111997 w 258763" name="connsiteX128"/>
                <a:gd fmla="*/ 59334 h 330201" name="connsiteY128"/>
                <a:gd fmla="*/ 110700 w 258763" name="connsiteX129"/>
                <a:gd fmla="*/ 58044 h 330201" name="connsiteY129"/>
                <a:gd fmla="*/ 109403 w 258763" name="connsiteX130"/>
                <a:gd fmla="*/ 58044 h 330201" name="connsiteY130"/>
                <a:gd fmla="*/ 104214 w 258763" name="connsiteX131"/>
                <a:gd fmla="*/ 54174 h 330201" name="connsiteY131"/>
                <a:gd fmla="*/ 97728 w 258763" name="connsiteX132"/>
                <a:gd fmla="*/ 51594 h 330201" name="connsiteY132"/>
                <a:gd fmla="*/ 89946 w 258763" name="connsiteX133"/>
                <a:gd fmla="*/ 50305 h 330201" name="connsiteY133"/>
                <a:gd fmla="*/ 88649 w 258763" name="connsiteX134"/>
                <a:gd fmla="*/ 50305 h 330201" name="connsiteY134"/>
                <a:gd fmla="*/ 86054 w 258763" name="connsiteX135"/>
                <a:gd fmla="*/ 49015 h 330201" name="connsiteY135"/>
                <a:gd fmla="*/ 80866 w 258763" name="connsiteX136"/>
                <a:gd fmla="*/ 47725 h 330201" name="connsiteY136"/>
                <a:gd fmla="*/ 71786 w 258763" name="connsiteX137"/>
                <a:gd fmla="*/ 46435 h 330201" name="connsiteY137"/>
                <a:gd fmla="*/ 66598 w 258763" name="connsiteX138"/>
                <a:gd fmla="*/ 45145 h 330201" name="connsiteY138"/>
                <a:gd fmla="*/ 65301 w 258763" name="connsiteX139"/>
                <a:gd fmla="*/ 45145 h 330201" name="connsiteY139"/>
                <a:gd fmla="*/ 64003 w 258763" name="connsiteX140"/>
                <a:gd fmla="*/ 45145 h 330201" name="connsiteY140"/>
                <a:gd fmla="*/ 62706 w 258763" name="connsiteX141"/>
                <a:gd fmla="*/ 45145 h 330201" name="connsiteY141"/>
                <a:gd fmla="*/ 61409 w 258763" name="connsiteX142"/>
                <a:gd fmla="*/ 43855 h 330201" name="connsiteY142"/>
                <a:gd fmla="*/ 60112 w 258763" name="connsiteX143"/>
                <a:gd fmla="*/ 43855 h 330201" name="connsiteY143"/>
                <a:gd fmla="*/ 56221 w 258763" name="connsiteX144"/>
                <a:gd fmla="*/ 42565 h 330201" name="connsiteY144"/>
                <a:gd fmla="*/ 53627 w 258763" name="connsiteX145"/>
                <a:gd fmla="*/ 42565 h 330201" name="connsiteY145"/>
                <a:gd fmla="*/ 51032 w 258763" name="connsiteX146"/>
                <a:gd fmla="*/ 41276 h 330201" name="connsiteY146"/>
                <a:gd fmla="*/ 47141 w 258763" name="connsiteX147"/>
                <a:gd fmla="*/ 39986 h 330201" name="connsiteY147"/>
                <a:gd fmla="*/ 36764 w 258763" name="connsiteX148"/>
                <a:gd fmla="*/ 34826 h 330201" name="connsiteY148"/>
                <a:gd fmla="*/ 26387 w 258763" name="connsiteX149"/>
                <a:gd fmla="*/ 27087 h 330201" name="connsiteY149"/>
                <a:gd fmla="*/ 18605 w 258763" name="connsiteX150"/>
                <a:gd fmla="*/ 19348 h 330201" name="connsiteY150"/>
                <a:gd fmla="*/ 13416 w 258763" name="connsiteX151"/>
                <a:gd fmla="*/ 12899 h 330201" name="connsiteY151"/>
                <a:gd fmla="*/ 10822 w 258763" name="connsiteX152"/>
                <a:gd fmla="*/ 6450 h 330201" name="connsiteY152"/>
                <a:gd fmla="*/ 9525 w 258763" name="connsiteX153"/>
                <a:gd fmla="*/ 1290 h 330201" name="connsiteY153"/>
                <a:gd fmla="*/ 9525 w 258763" name="connsiteX154"/>
                <a:gd fmla="*/ 0 h 330201" name="connsiteY15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b="b" l="l" r="r" t="t"/>
              <a:pathLst>
                <a:path h="330201" w="258762">
                  <a:moveTo>
                    <a:pt x="43815" y="130175"/>
                  </a:moveTo>
                  <a:cubicBezTo>
                    <a:pt x="34925" y="130175"/>
                    <a:pt x="28575" y="137968"/>
                    <a:pt x="28575" y="147060"/>
                  </a:cubicBezTo>
                  <a:cubicBezTo>
                    <a:pt x="28575" y="147060"/>
                    <a:pt x="28575" y="147060"/>
                    <a:pt x="28575" y="227590"/>
                  </a:cubicBezTo>
                  <a:cubicBezTo>
                    <a:pt x="28575" y="236682"/>
                    <a:pt x="34925" y="244475"/>
                    <a:pt x="43815" y="244475"/>
                  </a:cubicBezTo>
                  <a:cubicBezTo>
                    <a:pt x="52705" y="244475"/>
                    <a:pt x="60325" y="236682"/>
                    <a:pt x="60325" y="227590"/>
                  </a:cubicBezTo>
                  <a:cubicBezTo>
                    <a:pt x="60325" y="227590"/>
                    <a:pt x="60325" y="227590"/>
                    <a:pt x="60325" y="147060"/>
                  </a:cubicBezTo>
                  <a:cubicBezTo>
                    <a:pt x="60325" y="137968"/>
                    <a:pt x="52705" y="130175"/>
                    <a:pt x="43815" y="130175"/>
                  </a:cubicBezTo>
                  <a:close/>
                  <a:moveTo>
                    <a:pt x="221457" y="98425"/>
                  </a:moveTo>
                  <a:cubicBezTo>
                    <a:pt x="215008" y="98425"/>
                    <a:pt x="211138" y="103579"/>
                    <a:pt x="211138" y="110021"/>
                  </a:cubicBezTo>
                  <a:lnTo>
                    <a:pt x="211138" y="265918"/>
                  </a:lnTo>
                  <a:cubicBezTo>
                    <a:pt x="211138" y="271072"/>
                    <a:pt x="215008" y="276225"/>
                    <a:pt x="221457" y="276225"/>
                  </a:cubicBezTo>
                  <a:cubicBezTo>
                    <a:pt x="227907" y="276225"/>
                    <a:pt x="231776" y="271072"/>
                    <a:pt x="231776" y="265918"/>
                  </a:cubicBezTo>
                  <a:cubicBezTo>
                    <a:pt x="231776" y="265918"/>
                    <a:pt x="231776" y="265918"/>
                    <a:pt x="231776" y="110021"/>
                  </a:cubicBezTo>
                  <a:cubicBezTo>
                    <a:pt x="231776" y="103579"/>
                    <a:pt x="227907" y="98425"/>
                    <a:pt x="221457" y="98425"/>
                  </a:cubicBezTo>
                  <a:close/>
                  <a:moveTo>
                    <a:pt x="80216" y="71438"/>
                  </a:moveTo>
                  <a:cubicBezTo>
                    <a:pt x="80216" y="71438"/>
                    <a:pt x="80216" y="71438"/>
                    <a:pt x="236768" y="71438"/>
                  </a:cubicBezTo>
                  <a:cubicBezTo>
                    <a:pt x="258763" y="71438"/>
                    <a:pt x="258763" y="71438"/>
                    <a:pt x="258763" y="93324"/>
                  </a:cubicBezTo>
                  <a:cubicBezTo>
                    <a:pt x="258763" y="93324"/>
                    <a:pt x="258763" y="93324"/>
                    <a:pt x="258763" y="274844"/>
                  </a:cubicBezTo>
                  <a:cubicBezTo>
                    <a:pt x="258763" y="330201"/>
                    <a:pt x="258763" y="330201"/>
                    <a:pt x="204423" y="330201"/>
                  </a:cubicBezTo>
                  <a:cubicBezTo>
                    <a:pt x="204423" y="330201"/>
                    <a:pt x="204423" y="330201"/>
                    <a:pt x="113856" y="330201"/>
                  </a:cubicBezTo>
                  <a:cubicBezTo>
                    <a:pt x="59515" y="330201"/>
                    <a:pt x="59515" y="330201"/>
                    <a:pt x="59515" y="274844"/>
                  </a:cubicBezTo>
                  <a:cubicBezTo>
                    <a:pt x="59515" y="274844"/>
                    <a:pt x="59515" y="274844"/>
                    <a:pt x="59515" y="267120"/>
                  </a:cubicBezTo>
                  <a:cubicBezTo>
                    <a:pt x="54340" y="269694"/>
                    <a:pt x="49165" y="270982"/>
                    <a:pt x="42696" y="270982"/>
                  </a:cubicBezTo>
                  <a:cubicBezTo>
                    <a:pt x="19407" y="270982"/>
                    <a:pt x="0" y="251671"/>
                    <a:pt x="0" y="227211"/>
                  </a:cubicBezTo>
                  <a:cubicBezTo>
                    <a:pt x="0" y="227211"/>
                    <a:pt x="0" y="227211"/>
                    <a:pt x="0" y="147394"/>
                  </a:cubicBezTo>
                  <a:cubicBezTo>
                    <a:pt x="0" y="122933"/>
                    <a:pt x="19407" y="103623"/>
                    <a:pt x="42696" y="103623"/>
                  </a:cubicBezTo>
                  <a:cubicBezTo>
                    <a:pt x="49165" y="103623"/>
                    <a:pt x="54340" y="104910"/>
                    <a:pt x="59515" y="107485"/>
                  </a:cubicBezTo>
                  <a:cubicBezTo>
                    <a:pt x="59515" y="107485"/>
                    <a:pt x="59515" y="107485"/>
                    <a:pt x="59515" y="93324"/>
                  </a:cubicBezTo>
                  <a:cubicBezTo>
                    <a:pt x="59515" y="71438"/>
                    <a:pt x="59515" y="71438"/>
                    <a:pt x="80216" y="71438"/>
                  </a:cubicBezTo>
                  <a:close/>
                  <a:moveTo>
                    <a:pt x="107950" y="0"/>
                  </a:moveTo>
                  <a:cubicBezTo>
                    <a:pt x="107950" y="0"/>
                    <a:pt x="107950" y="0"/>
                    <a:pt x="109247" y="1290"/>
                  </a:cubicBezTo>
                  <a:cubicBezTo>
                    <a:pt x="110544" y="1290"/>
                    <a:pt x="111841" y="2580"/>
                    <a:pt x="113139" y="2580"/>
                  </a:cubicBezTo>
                  <a:cubicBezTo>
                    <a:pt x="114436" y="3870"/>
                    <a:pt x="117030" y="3870"/>
                    <a:pt x="119624" y="5160"/>
                  </a:cubicBezTo>
                  <a:cubicBezTo>
                    <a:pt x="120921" y="6450"/>
                    <a:pt x="123515" y="6450"/>
                    <a:pt x="126110" y="7739"/>
                  </a:cubicBezTo>
                  <a:cubicBezTo>
                    <a:pt x="131298" y="10319"/>
                    <a:pt x="137784" y="11609"/>
                    <a:pt x="144269" y="12899"/>
                  </a:cubicBezTo>
                  <a:cubicBezTo>
                    <a:pt x="144269" y="12899"/>
                    <a:pt x="144269" y="12899"/>
                    <a:pt x="145566" y="12899"/>
                  </a:cubicBezTo>
                  <a:cubicBezTo>
                    <a:pt x="145566" y="12899"/>
                    <a:pt x="146863" y="12899"/>
                    <a:pt x="146863" y="14189"/>
                  </a:cubicBezTo>
                  <a:cubicBezTo>
                    <a:pt x="146863" y="14189"/>
                    <a:pt x="146863" y="14189"/>
                    <a:pt x="148161" y="14189"/>
                  </a:cubicBezTo>
                  <a:cubicBezTo>
                    <a:pt x="148161" y="14189"/>
                    <a:pt x="149458" y="14189"/>
                    <a:pt x="149458" y="14189"/>
                  </a:cubicBezTo>
                  <a:cubicBezTo>
                    <a:pt x="149458" y="14189"/>
                    <a:pt x="150755" y="14189"/>
                    <a:pt x="152052" y="14189"/>
                  </a:cubicBezTo>
                  <a:cubicBezTo>
                    <a:pt x="152052" y="15478"/>
                    <a:pt x="153349" y="15478"/>
                    <a:pt x="154646" y="15478"/>
                  </a:cubicBezTo>
                  <a:cubicBezTo>
                    <a:pt x="154646" y="15478"/>
                    <a:pt x="154646" y="15478"/>
                    <a:pt x="155943" y="15478"/>
                  </a:cubicBezTo>
                  <a:cubicBezTo>
                    <a:pt x="155943" y="15478"/>
                    <a:pt x="155943" y="15478"/>
                    <a:pt x="157240" y="15478"/>
                  </a:cubicBezTo>
                  <a:cubicBezTo>
                    <a:pt x="157240" y="15478"/>
                    <a:pt x="157240" y="15478"/>
                    <a:pt x="158537" y="16768"/>
                  </a:cubicBezTo>
                  <a:cubicBezTo>
                    <a:pt x="158537" y="16768"/>
                    <a:pt x="158537" y="16768"/>
                    <a:pt x="159835" y="16768"/>
                  </a:cubicBezTo>
                  <a:cubicBezTo>
                    <a:pt x="161132" y="16768"/>
                    <a:pt x="161132" y="16768"/>
                    <a:pt x="162429" y="16768"/>
                  </a:cubicBezTo>
                  <a:cubicBezTo>
                    <a:pt x="163726" y="16768"/>
                    <a:pt x="163726" y="16768"/>
                    <a:pt x="165023" y="18058"/>
                  </a:cubicBezTo>
                  <a:cubicBezTo>
                    <a:pt x="165023" y="18058"/>
                    <a:pt x="165023" y="18058"/>
                    <a:pt x="166320" y="18058"/>
                  </a:cubicBezTo>
                  <a:cubicBezTo>
                    <a:pt x="166320" y="18058"/>
                    <a:pt x="166320" y="18058"/>
                    <a:pt x="167617" y="18058"/>
                  </a:cubicBezTo>
                  <a:cubicBezTo>
                    <a:pt x="167617" y="18058"/>
                    <a:pt x="167617" y="18058"/>
                    <a:pt x="168914" y="18058"/>
                  </a:cubicBezTo>
                  <a:cubicBezTo>
                    <a:pt x="168914" y="18058"/>
                    <a:pt x="168914" y="18058"/>
                    <a:pt x="170211" y="18058"/>
                  </a:cubicBezTo>
                  <a:cubicBezTo>
                    <a:pt x="172806" y="19348"/>
                    <a:pt x="174103" y="19348"/>
                    <a:pt x="176697" y="20638"/>
                  </a:cubicBezTo>
                  <a:cubicBezTo>
                    <a:pt x="180588" y="21928"/>
                    <a:pt x="184480" y="23218"/>
                    <a:pt x="188371" y="24507"/>
                  </a:cubicBezTo>
                  <a:cubicBezTo>
                    <a:pt x="190965" y="25797"/>
                    <a:pt x="192262" y="25797"/>
                    <a:pt x="193559" y="27087"/>
                  </a:cubicBezTo>
                  <a:cubicBezTo>
                    <a:pt x="194856" y="28377"/>
                    <a:pt x="194856" y="28377"/>
                    <a:pt x="194856" y="28377"/>
                  </a:cubicBezTo>
                  <a:cubicBezTo>
                    <a:pt x="196154" y="28377"/>
                    <a:pt x="196154" y="28377"/>
                    <a:pt x="196154" y="29667"/>
                  </a:cubicBezTo>
                  <a:cubicBezTo>
                    <a:pt x="197451" y="29667"/>
                    <a:pt x="197451" y="29667"/>
                    <a:pt x="197451" y="29667"/>
                  </a:cubicBezTo>
                  <a:cubicBezTo>
                    <a:pt x="198748" y="29667"/>
                    <a:pt x="198748" y="30957"/>
                    <a:pt x="198748" y="30957"/>
                  </a:cubicBezTo>
                  <a:cubicBezTo>
                    <a:pt x="202639" y="33536"/>
                    <a:pt x="205233" y="36116"/>
                    <a:pt x="207828" y="38696"/>
                  </a:cubicBezTo>
                  <a:cubicBezTo>
                    <a:pt x="210422" y="41276"/>
                    <a:pt x="211719" y="45145"/>
                    <a:pt x="213016" y="47725"/>
                  </a:cubicBezTo>
                  <a:cubicBezTo>
                    <a:pt x="214313" y="50305"/>
                    <a:pt x="214313" y="52884"/>
                    <a:pt x="214313" y="55464"/>
                  </a:cubicBezTo>
                  <a:cubicBezTo>
                    <a:pt x="214313" y="56754"/>
                    <a:pt x="214313" y="56754"/>
                    <a:pt x="214313" y="58044"/>
                  </a:cubicBezTo>
                  <a:cubicBezTo>
                    <a:pt x="214313" y="58044"/>
                    <a:pt x="214313" y="59334"/>
                    <a:pt x="213016" y="59334"/>
                  </a:cubicBezTo>
                  <a:cubicBezTo>
                    <a:pt x="213016" y="59334"/>
                    <a:pt x="213016" y="59334"/>
                    <a:pt x="213016" y="60623"/>
                  </a:cubicBezTo>
                  <a:cubicBezTo>
                    <a:pt x="213016" y="61913"/>
                    <a:pt x="213016" y="61913"/>
                    <a:pt x="213016" y="61913"/>
                  </a:cubicBezTo>
                  <a:cubicBezTo>
                    <a:pt x="213016" y="61913"/>
                    <a:pt x="213016" y="61913"/>
                    <a:pt x="211719" y="60623"/>
                  </a:cubicBezTo>
                  <a:cubicBezTo>
                    <a:pt x="211719" y="60623"/>
                    <a:pt x="211719" y="59334"/>
                    <a:pt x="210422" y="59334"/>
                  </a:cubicBezTo>
                  <a:cubicBezTo>
                    <a:pt x="210422" y="59334"/>
                    <a:pt x="210422" y="58044"/>
                    <a:pt x="209125" y="58044"/>
                  </a:cubicBezTo>
                  <a:cubicBezTo>
                    <a:pt x="207828" y="56754"/>
                    <a:pt x="205233" y="55464"/>
                    <a:pt x="203936" y="54174"/>
                  </a:cubicBezTo>
                  <a:cubicBezTo>
                    <a:pt x="201342" y="54174"/>
                    <a:pt x="200045" y="52884"/>
                    <a:pt x="197451" y="51594"/>
                  </a:cubicBezTo>
                  <a:cubicBezTo>
                    <a:pt x="194856" y="51594"/>
                    <a:pt x="192262" y="50305"/>
                    <a:pt x="189668" y="50305"/>
                  </a:cubicBezTo>
                  <a:cubicBezTo>
                    <a:pt x="188371" y="50305"/>
                    <a:pt x="188371" y="50305"/>
                    <a:pt x="187074" y="50305"/>
                  </a:cubicBezTo>
                  <a:cubicBezTo>
                    <a:pt x="187074" y="49015"/>
                    <a:pt x="185777" y="49015"/>
                    <a:pt x="184480" y="49015"/>
                  </a:cubicBezTo>
                  <a:cubicBezTo>
                    <a:pt x="183182" y="49015"/>
                    <a:pt x="181885" y="49015"/>
                    <a:pt x="180588" y="47725"/>
                  </a:cubicBezTo>
                  <a:cubicBezTo>
                    <a:pt x="176697" y="47725"/>
                    <a:pt x="174103" y="47725"/>
                    <a:pt x="170211" y="46435"/>
                  </a:cubicBezTo>
                  <a:cubicBezTo>
                    <a:pt x="168914" y="46435"/>
                    <a:pt x="166320" y="45145"/>
                    <a:pt x="165023" y="45145"/>
                  </a:cubicBezTo>
                  <a:cubicBezTo>
                    <a:pt x="165023" y="45145"/>
                    <a:pt x="165023" y="45145"/>
                    <a:pt x="163726" y="45145"/>
                  </a:cubicBezTo>
                  <a:cubicBezTo>
                    <a:pt x="163726" y="45145"/>
                    <a:pt x="163726" y="45145"/>
                    <a:pt x="162429" y="45145"/>
                  </a:cubicBezTo>
                  <a:cubicBezTo>
                    <a:pt x="162429" y="45145"/>
                    <a:pt x="162429" y="45145"/>
                    <a:pt x="159835" y="43855"/>
                  </a:cubicBezTo>
                  <a:cubicBezTo>
                    <a:pt x="159835" y="43855"/>
                    <a:pt x="159835" y="43855"/>
                    <a:pt x="158537" y="43855"/>
                  </a:cubicBezTo>
                  <a:cubicBezTo>
                    <a:pt x="157240" y="43855"/>
                    <a:pt x="157240" y="43855"/>
                    <a:pt x="155943" y="42565"/>
                  </a:cubicBezTo>
                  <a:cubicBezTo>
                    <a:pt x="154646" y="42565"/>
                    <a:pt x="153349" y="42565"/>
                    <a:pt x="152052" y="42565"/>
                  </a:cubicBezTo>
                  <a:cubicBezTo>
                    <a:pt x="152052" y="41276"/>
                    <a:pt x="150755" y="41276"/>
                    <a:pt x="149458" y="41276"/>
                  </a:cubicBezTo>
                  <a:cubicBezTo>
                    <a:pt x="148161" y="41276"/>
                    <a:pt x="146863" y="39986"/>
                    <a:pt x="146863" y="39986"/>
                  </a:cubicBezTo>
                  <a:cubicBezTo>
                    <a:pt x="142972" y="38696"/>
                    <a:pt x="139081" y="36116"/>
                    <a:pt x="135189" y="34826"/>
                  </a:cubicBezTo>
                  <a:cubicBezTo>
                    <a:pt x="131298" y="32247"/>
                    <a:pt x="128704" y="29667"/>
                    <a:pt x="124813" y="27087"/>
                  </a:cubicBezTo>
                  <a:cubicBezTo>
                    <a:pt x="122218" y="24507"/>
                    <a:pt x="119624" y="21928"/>
                    <a:pt x="117030" y="19348"/>
                  </a:cubicBezTo>
                  <a:cubicBezTo>
                    <a:pt x="115733" y="16768"/>
                    <a:pt x="113139" y="15478"/>
                    <a:pt x="111841" y="12899"/>
                  </a:cubicBezTo>
                  <a:cubicBezTo>
                    <a:pt x="110544" y="10319"/>
                    <a:pt x="110544" y="7739"/>
                    <a:pt x="109247" y="6450"/>
                  </a:cubicBezTo>
                  <a:cubicBezTo>
                    <a:pt x="109247" y="3870"/>
                    <a:pt x="107950" y="2580"/>
                    <a:pt x="107950" y="1290"/>
                  </a:cubicBezTo>
                  <a:cubicBezTo>
                    <a:pt x="107950" y="1290"/>
                    <a:pt x="107950" y="0"/>
                    <a:pt x="107950" y="0"/>
                  </a:cubicBezTo>
                  <a:close/>
                  <a:moveTo>
                    <a:pt x="9525" y="0"/>
                  </a:moveTo>
                  <a:cubicBezTo>
                    <a:pt x="9525" y="0"/>
                    <a:pt x="9525" y="0"/>
                    <a:pt x="10822" y="1290"/>
                  </a:cubicBezTo>
                  <a:cubicBezTo>
                    <a:pt x="12119" y="1290"/>
                    <a:pt x="12119" y="2580"/>
                    <a:pt x="14713" y="2580"/>
                  </a:cubicBezTo>
                  <a:cubicBezTo>
                    <a:pt x="16010" y="3870"/>
                    <a:pt x="17308" y="3870"/>
                    <a:pt x="19902" y="5160"/>
                  </a:cubicBezTo>
                  <a:cubicBezTo>
                    <a:pt x="22496" y="6450"/>
                    <a:pt x="25090" y="6450"/>
                    <a:pt x="27684" y="7739"/>
                  </a:cubicBezTo>
                  <a:cubicBezTo>
                    <a:pt x="32873" y="9029"/>
                    <a:pt x="39358" y="11609"/>
                    <a:pt x="45844" y="12899"/>
                  </a:cubicBezTo>
                  <a:cubicBezTo>
                    <a:pt x="45844" y="12899"/>
                    <a:pt x="45844" y="12899"/>
                    <a:pt x="47141" y="12899"/>
                  </a:cubicBezTo>
                  <a:cubicBezTo>
                    <a:pt x="47141" y="12899"/>
                    <a:pt x="47141" y="12899"/>
                    <a:pt x="48438" y="12899"/>
                  </a:cubicBezTo>
                  <a:cubicBezTo>
                    <a:pt x="48438" y="12899"/>
                    <a:pt x="48438" y="12899"/>
                    <a:pt x="48438" y="14189"/>
                  </a:cubicBezTo>
                  <a:cubicBezTo>
                    <a:pt x="49735" y="14189"/>
                    <a:pt x="49735" y="14189"/>
                    <a:pt x="49735" y="14189"/>
                  </a:cubicBezTo>
                  <a:cubicBezTo>
                    <a:pt x="51032" y="14189"/>
                    <a:pt x="52329" y="14189"/>
                    <a:pt x="52329" y="14189"/>
                  </a:cubicBezTo>
                  <a:cubicBezTo>
                    <a:pt x="53627" y="15478"/>
                    <a:pt x="54924" y="15478"/>
                    <a:pt x="54924" y="15478"/>
                  </a:cubicBezTo>
                  <a:cubicBezTo>
                    <a:pt x="56221" y="15478"/>
                    <a:pt x="56221" y="15478"/>
                    <a:pt x="56221" y="15478"/>
                  </a:cubicBezTo>
                  <a:cubicBezTo>
                    <a:pt x="57518" y="15478"/>
                    <a:pt x="57518" y="15478"/>
                    <a:pt x="57518" y="15478"/>
                  </a:cubicBezTo>
                  <a:cubicBezTo>
                    <a:pt x="58815" y="15478"/>
                    <a:pt x="58815" y="15478"/>
                    <a:pt x="58815" y="15478"/>
                  </a:cubicBezTo>
                  <a:cubicBezTo>
                    <a:pt x="60112" y="16768"/>
                    <a:pt x="60112" y="16768"/>
                    <a:pt x="60112" y="16768"/>
                  </a:cubicBezTo>
                  <a:cubicBezTo>
                    <a:pt x="61409" y="16768"/>
                    <a:pt x="62706" y="16768"/>
                    <a:pt x="62706" y="16768"/>
                  </a:cubicBezTo>
                  <a:cubicBezTo>
                    <a:pt x="64003" y="16768"/>
                    <a:pt x="65301" y="16768"/>
                    <a:pt x="65301" y="18058"/>
                  </a:cubicBezTo>
                  <a:cubicBezTo>
                    <a:pt x="65301" y="18058"/>
                    <a:pt x="65301" y="18058"/>
                    <a:pt x="66598" y="18058"/>
                  </a:cubicBezTo>
                  <a:cubicBezTo>
                    <a:pt x="66598" y="18058"/>
                    <a:pt x="66598" y="18058"/>
                    <a:pt x="69192" y="18058"/>
                  </a:cubicBezTo>
                  <a:cubicBezTo>
                    <a:pt x="69192" y="18058"/>
                    <a:pt x="69192" y="18058"/>
                    <a:pt x="70489" y="18058"/>
                  </a:cubicBezTo>
                  <a:cubicBezTo>
                    <a:pt x="70489" y="18058"/>
                    <a:pt x="70489" y="18058"/>
                    <a:pt x="71786" y="18058"/>
                  </a:cubicBezTo>
                  <a:cubicBezTo>
                    <a:pt x="73083" y="19348"/>
                    <a:pt x="75677" y="19348"/>
                    <a:pt x="76975" y="20638"/>
                  </a:cubicBezTo>
                  <a:cubicBezTo>
                    <a:pt x="82163" y="20638"/>
                    <a:pt x="86054" y="23218"/>
                    <a:pt x="89946" y="24507"/>
                  </a:cubicBezTo>
                  <a:cubicBezTo>
                    <a:pt x="91243" y="25797"/>
                    <a:pt x="93837" y="25797"/>
                    <a:pt x="95134" y="27087"/>
                  </a:cubicBezTo>
                  <a:cubicBezTo>
                    <a:pt x="95134" y="27087"/>
                    <a:pt x="96431" y="28377"/>
                    <a:pt x="96431" y="28377"/>
                  </a:cubicBezTo>
                  <a:cubicBezTo>
                    <a:pt x="96431" y="28377"/>
                    <a:pt x="97728" y="28377"/>
                    <a:pt x="97728" y="28377"/>
                  </a:cubicBezTo>
                  <a:cubicBezTo>
                    <a:pt x="97728" y="29667"/>
                    <a:pt x="99025" y="29667"/>
                    <a:pt x="99025" y="29667"/>
                  </a:cubicBezTo>
                  <a:cubicBezTo>
                    <a:pt x="99025" y="29667"/>
                    <a:pt x="100323" y="30957"/>
                    <a:pt x="100323" y="30957"/>
                  </a:cubicBezTo>
                  <a:cubicBezTo>
                    <a:pt x="102917" y="33536"/>
                    <a:pt x="106808" y="36116"/>
                    <a:pt x="108105" y="38696"/>
                  </a:cubicBezTo>
                  <a:cubicBezTo>
                    <a:pt x="110700" y="41276"/>
                    <a:pt x="111997" y="45145"/>
                    <a:pt x="113294" y="47725"/>
                  </a:cubicBezTo>
                  <a:cubicBezTo>
                    <a:pt x="114591" y="50305"/>
                    <a:pt x="115888" y="52884"/>
                    <a:pt x="114591" y="55464"/>
                  </a:cubicBezTo>
                  <a:cubicBezTo>
                    <a:pt x="114591" y="56754"/>
                    <a:pt x="114591" y="56754"/>
                    <a:pt x="114591" y="58044"/>
                  </a:cubicBezTo>
                  <a:cubicBezTo>
                    <a:pt x="114591" y="58044"/>
                    <a:pt x="114591" y="59334"/>
                    <a:pt x="114591" y="59334"/>
                  </a:cubicBezTo>
                  <a:cubicBezTo>
                    <a:pt x="114591" y="59334"/>
                    <a:pt x="114591" y="59334"/>
                    <a:pt x="114591" y="60623"/>
                  </a:cubicBezTo>
                  <a:cubicBezTo>
                    <a:pt x="114591" y="60623"/>
                    <a:pt x="113294" y="60623"/>
                    <a:pt x="113294" y="61913"/>
                  </a:cubicBezTo>
                  <a:cubicBezTo>
                    <a:pt x="113294" y="60623"/>
                    <a:pt x="113294" y="60623"/>
                    <a:pt x="111997" y="60623"/>
                  </a:cubicBezTo>
                  <a:cubicBezTo>
                    <a:pt x="111997" y="60623"/>
                    <a:pt x="111997" y="59334"/>
                    <a:pt x="111997" y="59334"/>
                  </a:cubicBezTo>
                  <a:cubicBezTo>
                    <a:pt x="110700" y="59334"/>
                    <a:pt x="110700" y="58044"/>
                    <a:pt x="110700" y="58044"/>
                  </a:cubicBezTo>
                  <a:cubicBezTo>
                    <a:pt x="110700" y="58044"/>
                    <a:pt x="110700" y="58044"/>
                    <a:pt x="109403" y="58044"/>
                  </a:cubicBezTo>
                  <a:cubicBezTo>
                    <a:pt x="108105" y="56754"/>
                    <a:pt x="106808" y="55464"/>
                    <a:pt x="104214" y="54174"/>
                  </a:cubicBezTo>
                  <a:cubicBezTo>
                    <a:pt x="102917" y="54174"/>
                    <a:pt x="100323" y="52884"/>
                    <a:pt x="97728" y="51594"/>
                  </a:cubicBezTo>
                  <a:cubicBezTo>
                    <a:pt x="96431" y="51594"/>
                    <a:pt x="93837" y="50305"/>
                    <a:pt x="89946" y="50305"/>
                  </a:cubicBezTo>
                  <a:cubicBezTo>
                    <a:pt x="89946" y="50305"/>
                    <a:pt x="88649" y="50305"/>
                    <a:pt x="88649" y="50305"/>
                  </a:cubicBezTo>
                  <a:cubicBezTo>
                    <a:pt x="87351" y="49015"/>
                    <a:pt x="87351" y="49015"/>
                    <a:pt x="86054" y="49015"/>
                  </a:cubicBezTo>
                  <a:cubicBezTo>
                    <a:pt x="84757" y="49015"/>
                    <a:pt x="83460" y="49015"/>
                    <a:pt x="80866" y="47725"/>
                  </a:cubicBezTo>
                  <a:cubicBezTo>
                    <a:pt x="78272" y="47725"/>
                    <a:pt x="74380" y="47725"/>
                    <a:pt x="71786" y="46435"/>
                  </a:cubicBezTo>
                  <a:cubicBezTo>
                    <a:pt x="69192" y="46435"/>
                    <a:pt x="67895" y="45145"/>
                    <a:pt x="66598" y="45145"/>
                  </a:cubicBezTo>
                  <a:cubicBezTo>
                    <a:pt x="66598" y="45145"/>
                    <a:pt x="66598" y="45145"/>
                    <a:pt x="65301" y="45145"/>
                  </a:cubicBezTo>
                  <a:cubicBezTo>
                    <a:pt x="65301" y="45145"/>
                    <a:pt x="65301" y="45145"/>
                    <a:pt x="64003" y="45145"/>
                  </a:cubicBezTo>
                  <a:cubicBezTo>
                    <a:pt x="64003" y="45145"/>
                    <a:pt x="64003" y="45145"/>
                    <a:pt x="62706" y="45145"/>
                  </a:cubicBezTo>
                  <a:cubicBezTo>
                    <a:pt x="62706" y="45145"/>
                    <a:pt x="62706" y="45145"/>
                    <a:pt x="61409" y="43855"/>
                  </a:cubicBezTo>
                  <a:cubicBezTo>
                    <a:pt x="61409" y="43855"/>
                    <a:pt x="61409" y="43855"/>
                    <a:pt x="60112" y="43855"/>
                  </a:cubicBezTo>
                  <a:cubicBezTo>
                    <a:pt x="58815" y="43855"/>
                    <a:pt x="57518" y="43855"/>
                    <a:pt x="56221" y="42565"/>
                  </a:cubicBezTo>
                  <a:cubicBezTo>
                    <a:pt x="56221" y="42565"/>
                    <a:pt x="54924" y="42565"/>
                    <a:pt x="53627" y="42565"/>
                  </a:cubicBezTo>
                  <a:cubicBezTo>
                    <a:pt x="52329" y="41276"/>
                    <a:pt x="51032" y="41276"/>
                    <a:pt x="51032" y="41276"/>
                  </a:cubicBezTo>
                  <a:cubicBezTo>
                    <a:pt x="49735" y="41276"/>
                    <a:pt x="48438" y="39986"/>
                    <a:pt x="47141" y="39986"/>
                  </a:cubicBezTo>
                  <a:cubicBezTo>
                    <a:pt x="43250" y="38696"/>
                    <a:pt x="39358" y="36116"/>
                    <a:pt x="36764" y="34826"/>
                  </a:cubicBezTo>
                  <a:cubicBezTo>
                    <a:pt x="32873" y="32247"/>
                    <a:pt x="28982" y="29667"/>
                    <a:pt x="26387" y="27087"/>
                  </a:cubicBezTo>
                  <a:cubicBezTo>
                    <a:pt x="23793" y="24507"/>
                    <a:pt x="21199" y="21928"/>
                    <a:pt x="18605" y="19348"/>
                  </a:cubicBezTo>
                  <a:cubicBezTo>
                    <a:pt x="16010" y="18058"/>
                    <a:pt x="14713" y="15478"/>
                    <a:pt x="13416" y="12899"/>
                  </a:cubicBezTo>
                  <a:cubicBezTo>
                    <a:pt x="12119" y="10319"/>
                    <a:pt x="10822" y="7739"/>
                    <a:pt x="10822" y="6450"/>
                  </a:cubicBezTo>
                  <a:cubicBezTo>
                    <a:pt x="9525" y="3870"/>
                    <a:pt x="9525" y="2580"/>
                    <a:pt x="9525" y="1290"/>
                  </a:cubicBezTo>
                  <a:cubicBezTo>
                    <a:pt x="9525" y="0"/>
                    <a:pt x="9525" y="0"/>
                    <a:pt x="9525" y="0"/>
                  </a:cubicBezTo>
                  <a:close/>
                </a:path>
              </a:pathLst>
            </a:custGeom>
            <a:solidFill>
              <a:schemeClr val="tx2"/>
            </a:solidFill>
            <a:ln w="9525">
              <a:noFill/>
              <a:round/>
            </a:ln>
          </p:spPr>
          <p:txBody>
            <a:bodyPr anchor="ctr"/>
            <a:lstStyle/>
            <a:p>
              <a:pPr algn="ctr"/>
              <a:endParaRPr/>
            </a:p>
          </p:txBody>
        </p:sp>
        <p:grpSp>
          <p:nvGrpSpPr>
            <p:cNvPr id="15" name="Group 23"/>
            <p:cNvGrpSpPr/>
            <p:nvPr/>
          </p:nvGrpSpPr>
          <p:grpSpPr>
            <a:xfrm>
              <a:off x="7653845" y="3169244"/>
              <a:ext cx="2457329" cy="957697"/>
              <a:chOff x="9029821" y="3088523"/>
              <a:chExt cx="2457329" cy="957697"/>
            </a:xfrm>
          </p:grpSpPr>
          <p:sp>
            <p:nvSpPr>
              <p:cNvPr id="25" name="îṣļîḑé-TextBox 26"/>
              <p:cNvSpPr txBox="1"/>
              <p:nvPr/>
            </p:nvSpPr>
            <p:spPr>
              <a:xfrm>
                <a:off x="9029821" y="3456664"/>
                <a:ext cx="2457329" cy="589556"/>
              </a:xfrm>
              <a:prstGeom prst="rect">
                <a:avLst/>
              </a:prstGeom>
              <a:noFill/>
            </p:spPr>
            <p:txBody>
              <a:bodyPr anchor="ctr" anchorCtr="0" bIns="0" lIns="72000" rIns="72000" tIns="0" wrap="square">
                <a:normAutofit/>
              </a:bodyPr>
              <a:lstStyle/>
              <a:p>
                <a:pPr defTabSz="914378">
                  <a:lnSpc>
                    <a:spcPct val="120000"/>
                  </a:lnSpc>
                  <a:defRPr/>
                </a:pPr>
                <a:r>
                  <a:rPr altLang="en-US" lang="zh-CN" sz="1400">
                    <a:cs typeface="+mn-ea"/>
                    <a:sym typeface="+mn-lt"/>
                  </a:rPr>
                  <a:t>点击此处更换文本</a:t>
                </a:r>
              </a:p>
            </p:txBody>
          </p:sp>
          <p:sp>
            <p:nvSpPr>
              <p:cNvPr id="26" name="îṣļîḑé-Rectangle 27"/>
              <p:cNvSpPr/>
              <p:nvPr/>
            </p:nvSpPr>
            <p:spPr>
              <a:xfrm>
                <a:off x="9029821" y="3088523"/>
                <a:ext cx="2457329" cy="246221"/>
              </a:xfrm>
              <a:prstGeom prst="rect">
                <a:avLst/>
              </a:prstGeom>
            </p:spPr>
            <p:txBody>
              <a:bodyPr bIns="0" lIns="72000" rIns="72000" tIns="0" wrap="none">
                <a:noAutofit/>
              </a:bodyPr>
              <a:lstStyle/>
              <a:p>
                <a:pPr defTabSz="914378" lvl="0">
                  <a:defRPr/>
                </a:pPr>
                <a:r>
                  <a:rPr altLang="en-US" b="1" lang="zh-CN" sz="2000">
                    <a:solidFill>
                      <a:schemeClr val="accent1"/>
                    </a:solidFill>
                  </a:rPr>
                  <a:t>标题文本预设</a:t>
                </a:r>
              </a:p>
            </p:txBody>
          </p:sp>
        </p:grpSp>
        <p:grpSp>
          <p:nvGrpSpPr>
            <p:cNvPr id="16" name="Group 30"/>
            <p:cNvGrpSpPr/>
            <p:nvPr/>
          </p:nvGrpSpPr>
          <p:grpSpPr>
            <a:xfrm>
              <a:off x="6874030" y="1869608"/>
              <a:ext cx="2457329" cy="957697"/>
              <a:chOff x="9029821" y="3088523"/>
              <a:chExt cx="2457329" cy="957697"/>
            </a:xfrm>
          </p:grpSpPr>
          <p:sp>
            <p:nvSpPr>
              <p:cNvPr id="23" name="îṣļîḑé-TextBox 31"/>
              <p:cNvSpPr txBox="1"/>
              <p:nvPr/>
            </p:nvSpPr>
            <p:spPr>
              <a:xfrm>
                <a:off x="9029821" y="3456664"/>
                <a:ext cx="2457329" cy="589556"/>
              </a:xfrm>
              <a:prstGeom prst="rect">
                <a:avLst/>
              </a:prstGeom>
              <a:noFill/>
            </p:spPr>
            <p:txBody>
              <a:bodyPr anchor="ctr" anchorCtr="0" bIns="0" lIns="72000" rIns="72000" tIns="0" wrap="square">
                <a:normAutofit/>
              </a:bodyPr>
              <a:lstStyle/>
              <a:p>
                <a:pPr defTabSz="914378">
                  <a:lnSpc>
                    <a:spcPct val="120000"/>
                  </a:lnSpc>
                  <a:defRPr/>
                </a:pPr>
                <a:r>
                  <a:rPr altLang="en-US" lang="zh-CN" sz="1400">
                    <a:cs typeface="+mn-ea"/>
                    <a:sym typeface="+mn-lt"/>
                  </a:rPr>
                  <a:t>点击此处更换文本</a:t>
                </a:r>
              </a:p>
            </p:txBody>
          </p:sp>
          <p:sp>
            <p:nvSpPr>
              <p:cNvPr id="24" name="îṣļîḑé-Rectangle 32"/>
              <p:cNvSpPr/>
              <p:nvPr/>
            </p:nvSpPr>
            <p:spPr>
              <a:xfrm>
                <a:off x="9029821" y="3088523"/>
                <a:ext cx="2457329" cy="246221"/>
              </a:xfrm>
              <a:prstGeom prst="rect">
                <a:avLst/>
              </a:prstGeom>
            </p:spPr>
            <p:txBody>
              <a:bodyPr bIns="0" lIns="72000" rIns="72000" tIns="0" wrap="none">
                <a:noAutofit/>
              </a:bodyPr>
              <a:lstStyle/>
              <a:p>
                <a:pPr defTabSz="914378" lvl="0">
                  <a:defRPr/>
                </a:pPr>
                <a:r>
                  <a:rPr altLang="en-US" b="1" lang="zh-CN" sz="2000">
                    <a:solidFill>
                      <a:schemeClr val="accent1"/>
                    </a:solidFill>
                  </a:rPr>
                  <a:t>标题文本预设</a:t>
                </a:r>
              </a:p>
            </p:txBody>
          </p:sp>
        </p:grpSp>
        <p:grpSp>
          <p:nvGrpSpPr>
            <p:cNvPr id="17" name="Group 33"/>
            <p:cNvGrpSpPr/>
            <p:nvPr/>
          </p:nvGrpSpPr>
          <p:grpSpPr>
            <a:xfrm>
              <a:off x="1987716" y="3169244"/>
              <a:ext cx="2407615" cy="957697"/>
              <a:chOff x="609599" y="3088523"/>
              <a:chExt cx="2407615" cy="957697"/>
            </a:xfrm>
          </p:grpSpPr>
          <p:sp>
            <p:nvSpPr>
              <p:cNvPr id="21" name="îṣļîḑé-TextBox 34"/>
              <p:cNvSpPr txBox="1"/>
              <p:nvPr/>
            </p:nvSpPr>
            <p:spPr>
              <a:xfrm>
                <a:off x="609599" y="3456664"/>
                <a:ext cx="2407615" cy="589556"/>
              </a:xfrm>
              <a:prstGeom prst="rect">
                <a:avLst/>
              </a:prstGeom>
              <a:noFill/>
            </p:spPr>
            <p:txBody>
              <a:bodyPr anchor="ctr" anchorCtr="0" bIns="0" lIns="72000" rIns="72000" tIns="0" wrap="square">
                <a:normAutofit/>
              </a:bodyPr>
              <a:lstStyle/>
              <a:p>
                <a:pPr algn="r" defTabSz="914378">
                  <a:lnSpc>
                    <a:spcPct val="120000"/>
                  </a:lnSpc>
                  <a:defRPr/>
                </a:pPr>
                <a:r>
                  <a:rPr altLang="en-US" lang="zh-CN" sz="1400">
                    <a:cs typeface="+mn-ea"/>
                    <a:sym typeface="+mn-lt"/>
                  </a:rPr>
                  <a:t>点击此处更换文本</a:t>
                </a:r>
              </a:p>
            </p:txBody>
          </p:sp>
          <p:sp>
            <p:nvSpPr>
              <p:cNvPr id="22" name="îṣļîḑé-Rectangle 35"/>
              <p:cNvSpPr/>
              <p:nvPr/>
            </p:nvSpPr>
            <p:spPr>
              <a:xfrm>
                <a:off x="609599" y="3088523"/>
                <a:ext cx="2407615" cy="246221"/>
              </a:xfrm>
              <a:prstGeom prst="rect">
                <a:avLst/>
              </a:prstGeom>
            </p:spPr>
            <p:txBody>
              <a:bodyPr bIns="0" lIns="72000" rIns="72000" tIns="0" wrap="none">
                <a:noAutofit/>
              </a:bodyPr>
              <a:lstStyle/>
              <a:p>
                <a:pPr algn="r" defTabSz="914378" lvl="0">
                  <a:defRPr/>
                </a:pPr>
                <a:r>
                  <a:rPr altLang="en-US" b="1" lang="zh-CN" sz="2000">
                    <a:solidFill>
                      <a:schemeClr val="accent4"/>
                    </a:solidFill>
                  </a:rPr>
                  <a:t>标题文本预设</a:t>
                </a:r>
              </a:p>
            </p:txBody>
          </p:sp>
        </p:grpSp>
        <p:grpSp>
          <p:nvGrpSpPr>
            <p:cNvPr id="18" name="Group 36"/>
            <p:cNvGrpSpPr/>
            <p:nvPr/>
          </p:nvGrpSpPr>
          <p:grpSpPr>
            <a:xfrm>
              <a:off x="2606482" y="1869608"/>
              <a:ext cx="2407615" cy="957697"/>
              <a:chOff x="609599" y="3088523"/>
              <a:chExt cx="2407615" cy="957697"/>
            </a:xfrm>
          </p:grpSpPr>
          <p:sp>
            <p:nvSpPr>
              <p:cNvPr id="19" name="îṣļîḑé-TextBox 37"/>
              <p:cNvSpPr txBox="1"/>
              <p:nvPr/>
            </p:nvSpPr>
            <p:spPr>
              <a:xfrm>
                <a:off x="609599" y="3456664"/>
                <a:ext cx="2407615" cy="589556"/>
              </a:xfrm>
              <a:prstGeom prst="rect">
                <a:avLst/>
              </a:prstGeom>
              <a:noFill/>
            </p:spPr>
            <p:txBody>
              <a:bodyPr anchor="ctr" anchorCtr="0" bIns="0" lIns="72000" rIns="72000" tIns="0" wrap="square">
                <a:normAutofit/>
              </a:bodyPr>
              <a:lstStyle/>
              <a:p>
                <a:pPr algn="r" defTabSz="914378">
                  <a:lnSpc>
                    <a:spcPct val="120000"/>
                  </a:lnSpc>
                  <a:defRPr/>
                </a:pPr>
                <a:r>
                  <a:rPr altLang="en-US" lang="zh-CN" sz="1400">
                    <a:cs typeface="+mn-ea"/>
                    <a:sym typeface="+mn-lt"/>
                  </a:rPr>
                  <a:t>点击此处更换文本</a:t>
                </a:r>
              </a:p>
            </p:txBody>
          </p:sp>
          <p:sp>
            <p:nvSpPr>
              <p:cNvPr id="20" name="îṣļîḑé-Rectangle 38"/>
              <p:cNvSpPr/>
              <p:nvPr/>
            </p:nvSpPr>
            <p:spPr>
              <a:xfrm>
                <a:off x="609599" y="3088523"/>
                <a:ext cx="2407615" cy="246221"/>
              </a:xfrm>
              <a:prstGeom prst="rect">
                <a:avLst/>
              </a:prstGeom>
            </p:spPr>
            <p:txBody>
              <a:bodyPr bIns="0" lIns="72000" rIns="72000" tIns="0" wrap="none">
                <a:noAutofit/>
              </a:bodyPr>
              <a:lstStyle/>
              <a:p>
                <a:pPr algn="r" defTabSz="914378" lvl="0">
                  <a:defRPr/>
                </a:pPr>
                <a:r>
                  <a:rPr altLang="en-US" b="1" lang="zh-CN" sz="2000">
                    <a:solidFill>
                      <a:schemeClr val="accent4"/>
                    </a:solidFill>
                  </a:rPr>
                  <a:t>标题文本预设</a:t>
                </a:r>
              </a:p>
            </p:txBody>
          </p:sp>
        </p:grpSp>
      </p:grpSp>
    </p:spTree>
    <p:custDataLst>
      <p:tags r:id="rId4"/>
    </p:custDataLst>
    <p:extLst>
      <p:ext uri="{BB962C8B-B14F-4D97-AF65-F5344CB8AC3E}">
        <p14:creationId val="3814788490"/>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3" presetSubtype="32">
                                  <p:stCondLst>
                                    <p:cond delay="0"/>
                                  </p:stCondLst>
                                  <p:childTnLst>
                                    <p:set>
                                      <p:cBhvr>
                                        <p:cTn dur="1" fill="hold" id="6">
                                          <p:stCondLst>
                                            <p:cond delay="0"/>
                                          </p:stCondLst>
                                        </p:cTn>
                                        <p:tgtEl>
                                          <p:spTgt spid="7"/>
                                        </p:tgtEl>
                                        <p:attrNameLst>
                                          <p:attrName>style.visibility</p:attrName>
                                        </p:attrNameLst>
                                      </p:cBhvr>
                                      <p:to>
                                        <p:strVal val="visible"/>
                                      </p:to>
                                    </p:set>
                                    <p:animEffect filter="plus(out)" transition="in">
                                      <p:cBhvr>
                                        <p:cTn dur="2000" id="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项目介绍</a:t>
            </a:r>
          </a:p>
        </p:txBody>
      </p:sp>
      <p:grpSp>
        <p:nvGrpSpPr>
          <p:cNvPr id="31" name="062808d3-19bb-4b60-80f0-018e4af9ac5a"/>
          <p:cNvGrpSpPr>
            <a:grpSpLocks noChangeAspect="1"/>
          </p:cNvGrpSpPr>
          <p:nvPr/>
        </p:nvGrpSpPr>
        <p:grpSpPr>
          <a:xfrm>
            <a:off x="1333497" y="2011819"/>
            <a:ext cx="9525007" cy="3576057"/>
            <a:chOff x="686365" y="1773088"/>
            <a:chExt cx="10819270" cy="4061965"/>
          </a:xfrm>
        </p:grpSpPr>
        <p:sp>
          <p:nvSpPr>
            <p:cNvPr id="32" name="ïšḻïďê-Oval 29"/>
            <p:cNvSpPr/>
            <p:nvPr/>
          </p:nvSpPr>
          <p:spPr>
            <a:xfrm>
              <a:off x="972115" y="1773088"/>
              <a:ext cx="1733550" cy="1733550"/>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3" name="ïšḻïďê-Rectangle: Rounded Corners 30"/>
            <p:cNvSpPr/>
            <p:nvPr/>
          </p:nvSpPr>
          <p:spPr>
            <a:xfrm>
              <a:off x="686365" y="3049437"/>
              <a:ext cx="733425" cy="733425"/>
            </a:xfrm>
            <a:prstGeom prst="roundRect">
              <a:avLst/>
            </a:prstGeom>
            <a:solidFill>
              <a:schemeClr val="accent1">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zh-CN" b="1" lang="en-US" sz="2800">
                  <a:solidFill>
                    <a:schemeClr val="bg1"/>
                  </a:solidFill>
                </a:rPr>
                <a:t>1</a:t>
              </a:r>
            </a:p>
          </p:txBody>
        </p:sp>
        <p:grpSp>
          <p:nvGrpSpPr>
            <p:cNvPr id="34" name="Group 31"/>
            <p:cNvGrpSpPr/>
            <p:nvPr/>
          </p:nvGrpSpPr>
          <p:grpSpPr>
            <a:xfrm>
              <a:off x="734270" y="4157173"/>
              <a:ext cx="2020976" cy="1677880"/>
              <a:chOff x="5122025" y="525814"/>
              <a:chExt cx="2020976" cy="1677880"/>
            </a:xfrm>
          </p:grpSpPr>
          <p:sp>
            <p:nvSpPr>
              <p:cNvPr id="54" name="ïšḻïďê-TextBox 51"/>
              <p:cNvSpPr txBox="1"/>
              <p:nvPr/>
            </p:nvSpPr>
            <p:spPr>
              <a:xfrm>
                <a:off x="5122026" y="1577043"/>
                <a:ext cx="2020975" cy="626651"/>
              </a:xfrm>
              <a:prstGeom prst="rect">
                <a:avLst/>
              </a:prstGeom>
              <a:noFill/>
            </p:spPr>
            <p:txBody>
              <a:bodyPr anchor="ctr" anchorCtr="1" bIns="0" lIns="0" rIns="0" tIns="0" wrap="square">
                <a:noAutofit/>
              </a:bodyPr>
              <a:lstStyle/>
              <a:p>
                <a:pPr algn="ctr">
                  <a:lnSpc>
                    <a:spcPct val="120000"/>
                  </a:lnSpc>
                  <a:spcBef>
                    <a:spcPct val="0"/>
                  </a:spcBef>
                </a:pPr>
                <a:r>
                  <a:rPr altLang="en-US" lang="zh-CN" sz="1400">
                    <a:cs typeface="+mn-ea"/>
                    <a:sym typeface="+mn-lt"/>
                  </a:rPr>
                  <a:t>点击此处更换文本</a:t>
                </a:r>
              </a:p>
            </p:txBody>
          </p:sp>
          <p:sp>
            <p:nvSpPr>
              <p:cNvPr id="55" name="ïšḻïďê-Rectangle 52"/>
              <p:cNvSpPr/>
              <p:nvPr/>
            </p:nvSpPr>
            <p:spPr>
              <a:xfrm>
                <a:off x="5122025" y="525814"/>
                <a:ext cx="2020976" cy="325410"/>
              </a:xfrm>
              <a:prstGeom prst="rect">
                <a:avLst/>
              </a:prstGeom>
            </p:spPr>
            <p:txBody>
              <a:bodyPr anchor="ctr" anchorCtr="1" bIns="0" lIns="0" rIns="0" tIns="0" wrap="none">
                <a:noAutofit/>
              </a:bodyPr>
              <a:lstStyle/>
              <a:p>
                <a:pPr algn="ctr" defTabSz="914378" lvl="0">
                  <a:spcBef>
                    <a:spcPct val="0"/>
                  </a:spcBef>
                  <a:defRPr/>
                </a:pPr>
                <a:r>
                  <a:rPr altLang="en-US" b="1" lang="zh-CN" sz="2000">
                    <a:solidFill>
                      <a:schemeClr val="accent1"/>
                    </a:solidFill>
                  </a:rPr>
                  <a:t>标题文本预设</a:t>
                </a:r>
              </a:p>
            </p:txBody>
          </p:sp>
        </p:grpSp>
        <p:sp>
          <p:nvSpPr>
            <p:cNvPr id="35" name="ïšḻïďê-Freeform: Shape 32"/>
            <p:cNvSpPr/>
            <p:nvPr/>
          </p:nvSpPr>
          <p:spPr bwMode="auto">
            <a:xfrm>
              <a:off x="1425474" y="2290497"/>
              <a:ext cx="826832" cy="698732"/>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a:extLst/>
          </p:spPr>
          <p:txBody>
            <a:bodyPr anchor="ctr"/>
            <a:lstStyle/>
            <a:p>
              <a:pPr algn="ctr"/>
              <a:endParaRPr/>
            </a:p>
          </p:txBody>
        </p:sp>
        <p:sp>
          <p:nvSpPr>
            <p:cNvPr id="36" name="ïšḻïďê-Oval 33"/>
            <p:cNvSpPr/>
            <p:nvPr/>
          </p:nvSpPr>
          <p:spPr>
            <a:xfrm>
              <a:off x="9628372" y="1773088"/>
              <a:ext cx="1733550" cy="1733550"/>
            </a:xfrm>
            <a:prstGeom prst="ellipse">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7" name="ïšḻïďê-Rectangle: Rounded Corners 34"/>
            <p:cNvSpPr/>
            <p:nvPr/>
          </p:nvSpPr>
          <p:spPr>
            <a:xfrm>
              <a:off x="9342622" y="3049437"/>
              <a:ext cx="733425" cy="733425"/>
            </a:xfrm>
            <a:prstGeom prst="roundRect">
              <a:avLst/>
            </a:prstGeom>
            <a:solidFill>
              <a:schemeClr val="accent6">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zh-CN" b="1" lang="en-US" sz="2800">
                  <a:solidFill>
                    <a:schemeClr val="bg1"/>
                  </a:solidFill>
                </a:rPr>
                <a:t>4</a:t>
              </a:r>
            </a:p>
          </p:txBody>
        </p:sp>
        <p:grpSp>
          <p:nvGrpSpPr>
            <p:cNvPr id="38" name="Group 35"/>
            <p:cNvGrpSpPr/>
            <p:nvPr/>
          </p:nvGrpSpPr>
          <p:grpSpPr>
            <a:xfrm>
              <a:off x="9484659" y="4157173"/>
              <a:ext cx="2020976" cy="1677871"/>
              <a:chOff x="5122025" y="525814"/>
              <a:chExt cx="2020976" cy="1677871"/>
            </a:xfrm>
          </p:grpSpPr>
          <p:sp>
            <p:nvSpPr>
              <p:cNvPr id="52" name="ïšḻïďê-TextBox 49"/>
              <p:cNvSpPr txBox="1"/>
              <p:nvPr/>
            </p:nvSpPr>
            <p:spPr>
              <a:xfrm>
                <a:off x="5122026" y="1577040"/>
                <a:ext cx="2020975" cy="626645"/>
              </a:xfrm>
              <a:prstGeom prst="rect">
                <a:avLst/>
              </a:prstGeom>
              <a:noFill/>
            </p:spPr>
            <p:txBody>
              <a:bodyPr anchor="ctr" anchorCtr="1" bIns="0" lIns="0" rIns="0" tIns="0" wrap="square">
                <a:noAutofit/>
              </a:bodyPr>
              <a:lstStyle/>
              <a:p>
                <a:pPr algn="ctr">
                  <a:lnSpc>
                    <a:spcPct val="120000"/>
                  </a:lnSpc>
                  <a:spcBef>
                    <a:spcPct val="0"/>
                  </a:spcBef>
                </a:pPr>
                <a:r>
                  <a:rPr altLang="en-US" lang="zh-CN" sz="1400">
                    <a:cs typeface="+mn-ea"/>
                    <a:sym typeface="+mn-lt"/>
                  </a:rPr>
                  <a:t>点击此处更换文本</a:t>
                </a:r>
              </a:p>
            </p:txBody>
          </p:sp>
          <p:sp>
            <p:nvSpPr>
              <p:cNvPr id="53" name="ïšḻïďê-Rectangle 50"/>
              <p:cNvSpPr/>
              <p:nvPr/>
            </p:nvSpPr>
            <p:spPr>
              <a:xfrm>
                <a:off x="5122025" y="525814"/>
                <a:ext cx="2020976" cy="325410"/>
              </a:xfrm>
              <a:prstGeom prst="rect">
                <a:avLst/>
              </a:prstGeom>
            </p:spPr>
            <p:txBody>
              <a:bodyPr anchor="ctr" anchorCtr="1" bIns="0" lIns="0" rIns="0" tIns="0" wrap="none">
                <a:noAutofit/>
              </a:bodyPr>
              <a:lstStyle/>
              <a:p>
                <a:pPr algn="ctr" defTabSz="914378" lvl="0">
                  <a:spcBef>
                    <a:spcPct val="0"/>
                  </a:spcBef>
                  <a:defRPr/>
                </a:pPr>
                <a:r>
                  <a:rPr altLang="en-US" b="1" lang="zh-CN" sz="2000">
                    <a:solidFill>
                      <a:schemeClr val="accent6"/>
                    </a:solidFill>
                  </a:rPr>
                  <a:t>标题文本预设</a:t>
                </a:r>
              </a:p>
            </p:txBody>
          </p:sp>
        </p:grpSp>
        <p:sp>
          <p:nvSpPr>
            <p:cNvPr id="39" name="ïšḻïďê-Freeform: Shape 36"/>
            <p:cNvSpPr/>
            <p:nvPr/>
          </p:nvSpPr>
          <p:spPr bwMode="auto">
            <a:xfrm>
              <a:off x="10154536" y="2352022"/>
              <a:ext cx="681222" cy="575681"/>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a:extLst/>
          </p:spPr>
          <p:txBody>
            <a:bodyPr anchor="ctr"/>
            <a:lstStyle/>
            <a:p>
              <a:pPr algn="ctr"/>
              <a:endParaRPr/>
            </a:p>
          </p:txBody>
        </p:sp>
        <p:sp>
          <p:nvSpPr>
            <p:cNvPr id="40" name="ïšḻïďê-Oval 37"/>
            <p:cNvSpPr/>
            <p:nvPr/>
          </p:nvSpPr>
          <p:spPr>
            <a:xfrm>
              <a:off x="3794779" y="1773088"/>
              <a:ext cx="1733550" cy="1733550"/>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1" name="ïšḻïďê-Rectangle: Rounded Corners 38"/>
            <p:cNvSpPr/>
            <p:nvPr/>
          </p:nvSpPr>
          <p:spPr>
            <a:xfrm>
              <a:off x="3509029" y="3049437"/>
              <a:ext cx="733425" cy="733425"/>
            </a:xfrm>
            <a:prstGeom prst="roundRect">
              <a:avLst/>
            </a:prstGeom>
            <a:solidFill>
              <a:schemeClr val="accent2">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zh-CN" b="1" lang="en-US" sz="2800">
                  <a:solidFill>
                    <a:schemeClr val="bg1"/>
                  </a:solidFill>
                </a:rPr>
                <a:t>2</a:t>
              </a:r>
            </a:p>
          </p:txBody>
        </p:sp>
        <p:grpSp>
          <p:nvGrpSpPr>
            <p:cNvPr id="42" name="Group 39"/>
            <p:cNvGrpSpPr/>
            <p:nvPr/>
          </p:nvGrpSpPr>
          <p:grpSpPr>
            <a:xfrm>
              <a:off x="3651066" y="4157173"/>
              <a:ext cx="2020976" cy="1677880"/>
              <a:chOff x="5122025" y="525814"/>
              <a:chExt cx="2020976" cy="1677880"/>
            </a:xfrm>
          </p:grpSpPr>
          <p:sp>
            <p:nvSpPr>
              <p:cNvPr id="50" name="ïšḻïďê-TextBox 47"/>
              <p:cNvSpPr txBox="1"/>
              <p:nvPr/>
            </p:nvSpPr>
            <p:spPr>
              <a:xfrm>
                <a:off x="5122026" y="1577043"/>
                <a:ext cx="2020975" cy="626651"/>
              </a:xfrm>
              <a:prstGeom prst="rect">
                <a:avLst/>
              </a:prstGeom>
              <a:noFill/>
            </p:spPr>
            <p:txBody>
              <a:bodyPr anchor="ctr" anchorCtr="1" bIns="0" lIns="0" rIns="0" tIns="0" wrap="square">
                <a:noAutofit/>
              </a:bodyPr>
              <a:lstStyle/>
              <a:p>
                <a:pPr algn="ctr">
                  <a:lnSpc>
                    <a:spcPct val="120000"/>
                  </a:lnSpc>
                  <a:spcBef>
                    <a:spcPct val="0"/>
                  </a:spcBef>
                </a:pPr>
                <a:r>
                  <a:rPr altLang="en-US" lang="zh-CN" sz="1400">
                    <a:cs typeface="+mn-ea"/>
                    <a:sym typeface="+mn-lt"/>
                  </a:rPr>
                  <a:t>点击此处更换文本</a:t>
                </a:r>
              </a:p>
            </p:txBody>
          </p:sp>
          <p:sp>
            <p:nvSpPr>
              <p:cNvPr id="51" name="ïšḻïďê-Rectangle 48"/>
              <p:cNvSpPr/>
              <p:nvPr/>
            </p:nvSpPr>
            <p:spPr>
              <a:xfrm>
                <a:off x="5122025" y="525814"/>
                <a:ext cx="2020976" cy="325410"/>
              </a:xfrm>
              <a:prstGeom prst="rect">
                <a:avLst/>
              </a:prstGeom>
            </p:spPr>
            <p:txBody>
              <a:bodyPr anchor="ctr" anchorCtr="1" bIns="0" lIns="0" rIns="0" tIns="0" wrap="none">
                <a:noAutofit/>
              </a:bodyPr>
              <a:lstStyle/>
              <a:p>
                <a:pPr algn="ctr" defTabSz="914378" lvl="0">
                  <a:spcBef>
                    <a:spcPct val="0"/>
                  </a:spcBef>
                  <a:defRPr/>
                </a:pPr>
                <a:r>
                  <a:rPr altLang="en-US" b="1" lang="zh-CN" sz="2000">
                    <a:solidFill>
                      <a:schemeClr val="accent2"/>
                    </a:solidFill>
                  </a:rPr>
                  <a:t>标题文本预设</a:t>
                </a:r>
              </a:p>
            </p:txBody>
          </p:sp>
        </p:grpSp>
        <p:sp>
          <p:nvSpPr>
            <p:cNvPr id="43" name="ïšḻïďê-Freeform: Shape 40"/>
            <p:cNvSpPr>
              <a:spLocks noChangeAspect="1"/>
            </p:cNvSpPr>
            <p:nvPr/>
          </p:nvSpPr>
          <p:spPr bwMode="auto">
            <a:xfrm>
              <a:off x="4269645" y="2308671"/>
              <a:ext cx="783818" cy="662383"/>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a:extLst/>
          </p:spPr>
          <p:txBody>
            <a:bodyPr anchor="ctr"/>
            <a:lstStyle/>
            <a:p>
              <a:pPr algn="ctr"/>
              <a:endParaRPr/>
            </a:p>
          </p:txBody>
        </p:sp>
        <p:sp>
          <p:nvSpPr>
            <p:cNvPr id="44" name="ïšḻïďê-Oval 41"/>
            <p:cNvSpPr/>
            <p:nvPr/>
          </p:nvSpPr>
          <p:spPr>
            <a:xfrm>
              <a:off x="6711575" y="1773088"/>
              <a:ext cx="1733550" cy="1733550"/>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5" name="ïšḻïďê-Rectangle: Rounded Corners 42"/>
            <p:cNvSpPr/>
            <p:nvPr/>
          </p:nvSpPr>
          <p:spPr>
            <a:xfrm>
              <a:off x="6425825" y="3049437"/>
              <a:ext cx="733425" cy="733425"/>
            </a:xfrm>
            <a:prstGeom prst="roundRect">
              <a:avLst/>
            </a:prstGeom>
            <a:solidFill>
              <a:schemeClr val="accent4">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zh-CN" b="1" lang="en-US" sz="2800">
                  <a:solidFill>
                    <a:schemeClr val="bg1"/>
                  </a:solidFill>
                </a:rPr>
                <a:t>3</a:t>
              </a:r>
            </a:p>
          </p:txBody>
        </p:sp>
        <p:grpSp>
          <p:nvGrpSpPr>
            <p:cNvPr id="46" name="Group 43"/>
            <p:cNvGrpSpPr/>
            <p:nvPr/>
          </p:nvGrpSpPr>
          <p:grpSpPr>
            <a:xfrm>
              <a:off x="6567862" y="4157173"/>
              <a:ext cx="2020976" cy="1677874"/>
              <a:chOff x="5122025" y="525814"/>
              <a:chExt cx="2020976" cy="1677874"/>
            </a:xfrm>
          </p:grpSpPr>
          <p:sp>
            <p:nvSpPr>
              <p:cNvPr id="48" name="ïšḻïďê-TextBox 45"/>
              <p:cNvSpPr txBox="1"/>
              <p:nvPr/>
            </p:nvSpPr>
            <p:spPr>
              <a:xfrm>
                <a:off x="5122026" y="1577041"/>
                <a:ext cx="2020975" cy="626647"/>
              </a:xfrm>
              <a:prstGeom prst="rect">
                <a:avLst/>
              </a:prstGeom>
              <a:noFill/>
            </p:spPr>
            <p:txBody>
              <a:bodyPr anchor="ctr" anchorCtr="1" bIns="0" lIns="0" rIns="0" tIns="0" wrap="square">
                <a:noAutofit/>
              </a:bodyPr>
              <a:lstStyle/>
              <a:p>
                <a:pPr algn="ctr">
                  <a:lnSpc>
                    <a:spcPct val="120000"/>
                  </a:lnSpc>
                  <a:spcBef>
                    <a:spcPct val="0"/>
                  </a:spcBef>
                </a:pPr>
                <a:r>
                  <a:rPr altLang="en-US" lang="zh-CN" sz="1400">
                    <a:cs typeface="+mn-ea"/>
                    <a:sym typeface="+mn-lt"/>
                  </a:rPr>
                  <a:t>点击此处更换文本</a:t>
                </a:r>
              </a:p>
            </p:txBody>
          </p:sp>
          <p:sp>
            <p:nvSpPr>
              <p:cNvPr id="49" name="ïšḻïďê-Rectangle 46"/>
              <p:cNvSpPr/>
              <p:nvPr/>
            </p:nvSpPr>
            <p:spPr>
              <a:xfrm>
                <a:off x="5122025" y="525814"/>
                <a:ext cx="2020976" cy="325410"/>
              </a:xfrm>
              <a:prstGeom prst="rect">
                <a:avLst/>
              </a:prstGeom>
            </p:spPr>
            <p:txBody>
              <a:bodyPr anchor="ctr" anchorCtr="1" bIns="0" lIns="0" rIns="0" tIns="0" wrap="none">
                <a:noAutofit/>
              </a:bodyPr>
              <a:lstStyle/>
              <a:p>
                <a:pPr algn="ctr" defTabSz="914378" lvl="0">
                  <a:spcBef>
                    <a:spcPct val="0"/>
                  </a:spcBef>
                  <a:defRPr/>
                </a:pPr>
                <a:r>
                  <a:rPr altLang="en-US" b="1" lang="zh-CN" sz="2000">
                    <a:solidFill>
                      <a:schemeClr val="accent4"/>
                    </a:solidFill>
                  </a:rPr>
                  <a:t>标题文本预设</a:t>
                </a:r>
              </a:p>
            </p:txBody>
          </p:sp>
        </p:grpSp>
        <p:sp>
          <p:nvSpPr>
            <p:cNvPr id="47" name="ïšḻïďê-Freeform: Shape 44"/>
            <p:cNvSpPr/>
            <p:nvPr/>
          </p:nvSpPr>
          <p:spPr bwMode="auto">
            <a:xfrm>
              <a:off x="7269556" y="2389055"/>
              <a:ext cx="617588" cy="521906"/>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a:extLst/>
          </p:spPr>
          <p:txBody>
            <a:bodyPr anchor="ctr"/>
            <a:lstStyle/>
            <a:p>
              <a:pPr algn="ctr"/>
              <a:endParaRPr/>
            </a:p>
          </p:txBody>
        </p:sp>
      </p:grpSp>
    </p:spTree>
    <p:custDataLst>
      <p:tags r:id="rId4"/>
    </p:custDataLst>
    <p:extLst>
      <p:ext uri="{BB962C8B-B14F-4D97-AF65-F5344CB8AC3E}">
        <p14:creationId val="88789300"/>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31"/>
                                        </p:tgtEl>
                                        <p:attrNameLst>
                                          <p:attrName>style.visibility</p:attrName>
                                        </p:attrNameLst>
                                      </p:cBhvr>
                                      <p:to>
                                        <p:strVal val="visible"/>
                                      </p:to>
                                    </p:set>
                                    <p:animEffect filter="fade" transition="in">
                                      <p:cBhvr>
                                        <p:cTn dur="1000" id="7"/>
                                        <p:tgtEl>
                                          <p:spTgt spid="31"/>
                                        </p:tgtEl>
                                      </p:cBhvr>
                                    </p:animEffect>
                                    <p:anim calcmode="lin" valueType="num">
                                      <p:cBhvr>
                                        <p:cTn dur="1000" fill="hold" id="8"/>
                                        <p:tgtEl>
                                          <p:spTgt spid="31"/>
                                        </p:tgtEl>
                                        <p:attrNameLst>
                                          <p:attrName>ppt_x</p:attrName>
                                        </p:attrNameLst>
                                      </p:cBhvr>
                                      <p:tavLst>
                                        <p:tav tm="0">
                                          <p:val>
                                            <p:strVal val="#ppt_x"/>
                                          </p:val>
                                        </p:tav>
                                        <p:tav tm="100000">
                                          <p:val>
                                            <p:strVal val="#ppt_x"/>
                                          </p:val>
                                        </p:tav>
                                      </p:tavLst>
                                    </p:anim>
                                    <p:anim calcmode="lin" valueType="num">
                                      <p:cBhvr>
                                        <p:cTn dur="1000" fill="hold" id="9"/>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10">
            <a:lum/>
          </a:blip>
          <a:stretch>
            <a:fillRect b="-9000" t="-9000"/>
          </a:stretch>
        </a:blipFill>
        <a:effectLst/>
      </p:bgPr>
    </p:bg>
    <p:spTree>
      <p:nvGrpSpPr>
        <p:cNvPr id="1" name=""/>
        <p:cNvGrpSpPr/>
        <p:nvPr/>
      </p:nvGrpSpPr>
      <p:grpSpPr>
        <a:xfrm>
          <a:off x="0" y="0"/>
          <a:ext cx="0" cy="0"/>
        </a:xfrm>
      </p:grpSpPr>
      <p:grpSp>
        <p:nvGrpSpPr>
          <p:cNvPr id="2" name="组合 1"/>
          <p:cNvGrpSpPr/>
          <p:nvPr/>
        </p:nvGrpSpPr>
        <p:grpSpPr>
          <a:xfrm>
            <a:off x="1785222" y="1828800"/>
            <a:ext cx="3301509" cy="3282306"/>
            <a:chOff x="1785222" y="1828800"/>
            <a:chExt cx="3301509" cy="3282306"/>
          </a:xfrm>
        </p:grpSpPr>
        <p:sp>
          <p:nvSpPr>
            <p:cNvPr id="24" name="MH_Others_1"/>
            <p:cNvSpPr/>
            <p:nvPr>
              <p:custDataLst>
                <p:tags r:id="rId4"/>
              </p:custDataLst>
            </p:nvPr>
          </p:nvSpPr>
          <p:spPr>
            <a:xfrm>
              <a:off x="2504984" y="2554962"/>
              <a:ext cx="1803016" cy="18030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3" name="MH_Others_2"/>
            <p:cNvSpPr/>
            <p:nvPr>
              <p:custDataLst>
                <p:tags r:id="rId5"/>
              </p:custDataLst>
            </p:nvPr>
          </p:nvSpPr>
          <p:spPr>
            <a:xfrm>
              <a:off x="1785222" y="1828800"/>
              <a:ext cx="3282308" cy="3282306"/>
            </a:xfrm>
            <a:prstGeom prst="ellipse">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15" name="MH_Others_3"/>
            <p:cNvSpPr/>
            <p:nvPr>
              <p:custDataLst>
                <p:tags r:id="rId6"/>
              </p:custDataLst>
            </p:nvPr>
          </p:nvSpPr>
          <p:spPr>
            <a:xfrm>
              <a:off x="4817379" y="2695898"/>
              <a:ext cx="269352" cy="2693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2400">
                <a:solidFill>
                  <a:srgbClr val="FFFFFF"/>
                </a:solidFill>
                <a:cs typeface="+mn-ea"/>
                <a:sym typeface="+mn-lt"/>
              </a:endParaRPr>
            </a:p>
          </p:txBody>
        </p:sp>
        <p:sp>
          <p:nvSpPr>
            <p:cNvPr id="4" name="MH_Number"/>
            <p:cNvSpPr/>
            <p:nvPr>
              <p:custDataLst>
                <p:tags r:id="rId7"/>
              </p:custDataLst>
            </p:nvPr>
          </p:nvSpPr>
          <p:spPr>
            <a:xfrm>
              <a:off x="2629838" y="2695898"/>
              <a:ext cx="1538428" cy="153842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wrap="square">
              <a:normAutofit fontScale="92500" lnSpcReduction="10000"/>
            </a:bodyPr>
            <a:lstStyle/>
            <a:p>
              <a:pPr algn="ctr" lvl="0"/>
              <a:r>
                <a:rPr altLang="zh-CN" lang="en-US" sz="8000">
                  <a:solidFill>
                    <a:srgbClr val="FFFFFF"/>
                  </a:solidFill>
                  <a:cs typeface="+mn-ea"/>
                  <a:sym typeface="+mn-lt"/>
                </a:rPr>
                <a:t>2</a:t>
              </a:r>
            </a:p>
          </p:txBody>
        </p:sp>
      </p:grpSp>
      <p:sp>
        <p:nvSpPr>
          <p:cNvPr id="7" name="PA_MH_Title"/>
          <p:cNvSpPr>
            <a:spLocks noChangeArrowheads="1"/>
          </p:cNvSpPr>
          <p:nvPr>
            <p:custDataLst>
              <p:tags r:id="rId8"/>
            </p:custDataLst>
          </p:nvPr>
        </p:nvSpPr>
        <p:spPr bwMode="auto">
          <a:xfrm>
            <a:off x="5212986" y="2570423"/>
            <a:ext cx="5226414" cy="85857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lIns="36000" rIns="0" tIns="0" wrap="square">
            <a:normAutofit/>
          </a:bodyPr>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eaLnBrk="1" hangingPunct="1">
              <a:lnSpc>
                <a:spcPct val="130000"/>
              </a:lnSpc>
              <a:spcBef>
                <a:spcPct val="0"/>
              </a:spcBef>
              <a:buFont charset="0" panose="020b0604020202020204" pitchFamily="34" typeface="Arial"/>
              <a:buNone/>
            </a:pPr>
            <a:r>
              <a:rPr altLang="en-US" lang="zh-CN" spc="600" sz="3200">
                <a:latin typeface="+mn-lt"/>
                <a:ea typeface="+mn-ea"/>
                <a:cs typeface="+mn-ea"/>
                <a:sym typeface="+mn-lt"/>
              </a:rPr>
              <a:t>发展前景</a:t>
            </a:r>
          </a:p>
        </p:txBody>
      </p:sp>
      <p:sp>
        <p:nvSpPr>
          <p:cNvPr id="8" name="PA_MH_Title"/>
          <p:cNvSpPr txBox="1">
            <a:spLocks noChangeArrowheads="1"/>
          </p:cNvSpPr>
          <p:nvPr>
            <p:custDataLst>
              <p:tags r:id="rId9"/>
            </p:custDataLst>
          </p:nvPr>
        </p:nvSpPr>
        <p:spPr bwMode="auto">
          <a:xfrm>
            <a:off x="5212986" y="3451390"/>
            <a:ext cx="4433833" cy="16116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lIns="0" rIns="0" tIns="0" wrap="square">
            <a:normAutofit/>
          </a:bodyPr>
          <a:lstStyle>
            <a:defPPr>
              <a:defRPr lang="zh-CN"/>
            </a:defPPr>
            <a:lvl1pPr>
              <a:defRPr>
                <a:latin charset="-122" panose="02010600040101010101" pitchFamily="2" typeface="华文细黑"/>
                <a:ea charset="-122" panose="02010600040101010101" pitchFamily="2" typeface="华文细黑"/>
              </a:defRPr>
            </a:lvl1pPr>
            <a:lvl2pPr indent="-285750" marL="742950">
              <a:defRPr>
                <a:latin charset="0" panose="020b0606020202030204" pitchFamily="34" typeface="Arial Narrow"/>
                <a:ea charset="-122" panose="02010600030101010101" pitchFamily="2" typeface="宋体"/>
              </a:defRPr>
            </a:lvl2pPr>
            <a:lvl3pPr indent="-228600" marL="1143000">
              <a:defRPr>
                <a:latin charset="0" panose="020b0606020202030204" pitchFamily="34" typeface="Arial Narrow"/>
                <a:ea charset="-122" panose="02010600030101010101" pitchFamily="2" typeface="宋体"/>
              </a:defRPr>
            </a:lvl3pPr>
            <a:lvl4pPr indent="-228600" marL="1600200">
              <a:defRPr>
                <a:latin charset="0" panose="020b0606020202030204" pitchFamily="34" typeface="Arial Narrow"/>
                <a:ea charset="-122" panose="02010600030101010101" pitchFamily="2" typeface="宋体"/>
              </a:defRPr>
            </a:lvl4pPr>
            <a:lvl5pPr indent="-228600" marL="2057400">
              <a:defRPr>
                <a:latin charset="0" panose="020b0606020202030204" pitchFamily="34" typeface="Arial Narrow"/>
                <a:ea charset="-122" panose="02010600030101010101" pitchFamily="2" typeface="宋体"/>
              </a:defRPr>
            </a:lvl5pPr>
            <a:lvl6pPr eaLnBrk="0" fontAlgn="base" hangingPunct="0" indent="-228600" marL="2514600">
              <a:spcBef>
                <a:spcPct val="0"/>
              </a:spcBef>
              <a:spcAft>
                <a:spcPct val="0"/>
              </a:spcAft>
              <a:defRPr>
                <a:latin charset="0" panose="020b0606020202030204" pitchFamily="34" typeface="Arial Narrow"/>
                <a:ea charset="-122" panose="02010600030101010101" pitchFamily="2" typeface="宋体"/>
              </a:defRPr>
            </a:lvl6pPr>
            <a:lvl7pPr eaLnBrk="0" fontAlgn="base" hangingPunct="0" indent="-228600" marL="2971800">
              <a:spcBef>
                <a:spcPct val="0"/>
              </a:spcBef>
              <a:spcAft>
                <a:spcPct val="0"/>
              </a:spcAft>
              <a:defRPr>
                <a:latin charset="0" panose="020b0606020202030204" pitchFamily="34" typeface="Arial Narrow"/>
                <a:ea charset="-122" panose="02010600030101010101" pitchFamily="2" typeface="宋体"/>
              </a:defRPr>
            </a:lvl7pPr>
            <a:lvl8pPr eaLnBrk="0" fontAlgn="base" hangingPunct="0" indent="-228600" marL="3429000">
              <a:spcBef>
                <a:spcPct val="0"/>
              </a:spcBef>
              <a:spcAft>
                <a:spcPct val="0"/>
              </a:spcAft>
              <a:defRPr>
                <a:latin charset="0" panose="020b0606020202030204" pitchFamily="34" typeface="Arial Narrow"/>
                <a:ea charset="-122" panose="02010600030101010101" pitchFamily="2" typeface="宋体"/>
              </a:defRPr>
            </a:lvl8pPr>
            <a:lvl9pPr eaLnBrk="0" fontAlgn="base" hangingPunct="0" indent="-228600" marL="3886200">
              <a:spcBef>
                <a:spcPct val="0"/>
              </a:spcBef>
              <a:spcAft>
                <a:spcPct val="0"/>
              </a:spcAft>
              <a:defRPr>
                <a:latin charset="0" panose="020b0606020202030204" pitchFamily="34" typeface="Arial Narrow"/>
                <a:ea charset="-122" panose="02010600030101010101" pitchFamily="2" typeface="宋体"/>
              </a:defRPr>
            </a:lvl9pPr>
          </a:lstStyle>
          <a:p>
            <a:pPr>
              <a:lnSpc>
                <a:spcPct val="150000"/>
              </a:lnSpc>
            </a:pPr>
            <a:r>
              <a:rPr altLang="en-US" lang="zh-CN" sz="1600">
                <a:latin typeface="+mn-lt"/>
                <a:ea typeface="+mn-ea"/>
                <a:cs typeface="+mn-ea"/>
                <a:sym typeface="+mn-lt"/>
              </a:rPr>
              <a:t>点击此处更换文本，点击此处更换文本点击此处更换文本点击此处更换文本点击此处更换文本</a:t>
            </a:r>
          </a:p>
        </p:txBody>
      </p:sp>
    </p:spTree>
    <p:custDataLst>
      <p:tags r:id="rId11"/>
    </p:custDataLst>
    <p:extLst>
      <p:ext uri="{BB962C8B-B14F-4D97-AF65-F5344CB8AC3E}">
        <p14:creationId val="3230077603"/>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1"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heel(1)" transition="in">
                                      <p:cBhvr>
                                        <p:cTn dur="2000" id="7"/>
                                        <p:tgtEl>
                                          <p:spTgt spid="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41" presetSubtype="0">
                                  <p:stCondLst>
                                    <p:cond delay="0"/>
                                  </p:stCondLst>
                                  <p:iterate type="lt">
                                    <p:tmPct val="10000"/>
                                  </p:iterate>
                                  <p:childTnLst>
                                    <p:set>
                                      <p:cBhvr>
                                        <p:cTn dur="1" fill="hold" id="11">
                                          <p:stCondLst>
                                            <p:cond delay="0"/>
                                          </p:stCondLst>
                                        </p:cTn>
                                        <p:tgtEl>
                                          <p:spTgt spid="7"/>
                                        </p:tgtEl>
                                        <p:attrNameLst>
                                          <p:attrName>style.visibility</p:attrName>
                                        </p:attrNameLst>
                                      </p:cBhvr>
                                      <p:to>
                                        <p:strVal val="visible"/>
                                      </p:to>
                                    </p:set>
                                    <p:anim calcmode="lin" valueType="num">
                                      <p:cBhvr>
                                        <p:cTn dur="500" fill="hold" id="12"/>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7"/>
                                        </p:tgtEl>
                                        <p:attrNameLst>
                                          <p:attrName>ppt_y</p:attrName>
                                        </p:attrNameLst>
                                      </p:cBhvr>
                                      <p:tavLst>
                                        <p:tav tm="0">
                                          <p:val>
                                            <p:strVal val="#ppt_y"/>
                                          </p:val>
                                        </p:tav>
                                        <p:tav tm="100000">
                                          <p:val>
                                            <p:strVal val="#ppt_y"/>
                                          </p:val>
                                        </p:tav>
                                      </p:tavLst>
                                    </p:anim>
                                    <p:anim calcmode="lin" valueType="num">
                                      <p:cBhvr>
                                        <p:cTn dur="500" fill="hold" id="14"/>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7"/>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42" presetSubtype="0">
                                  <p:stCondLst>
                                    <p:cond delay="0"/>
                                  </p:stCondLst>
                                  <p:childTnLst>
                                    <p:set>
                                      <p:cBhvr>
                                        <p:cTn dur="1" fill="hold" id="20">
                                          <p:stCondLst>
                                            <p:cond delay="0"/>
                                          </p:stCondLst>
                                        </p:cTn>
                                        <p:tgtEl>
                                          <p:spTgt spid="8"/>
                                        </p:tgtEl>
                                        <p:attrNameLst>
                                          <p:attrName>style.visibility</p:attrName>
                                        </p:attrNameLst>
                                      </p:cBhvr>
                                      <p:to>
                                        <p:strVal val="visible"/>
                                      </p:to>
                                    </p:set>
                                    <p:animEffect filter="fade" transition="in">
                                      <p:cBhvr>
                                        <p:cTn dur="1000" id="21"/>
                                        <p:tgtEl>
                                          <p:spTgt spid="8"/>
                                        </p:tgtEl>
                                      </p:cBhvr>
                                    </p:animEffect>
                                    <p:anim calcmode="lin" valueType="num">
                                      <p:cBhvr>
                                        <p:cTn dur="1000" fill="hold" id="22"/>
                                        <p:tgtEl>
                                          <p:spTgt spid="8"/>
                                        </p:tgtEl>
                                        <p:attrNameLst>
                                          <p:attrName>ppt_x</p:attrName>
                                        </p:attrNameLst>
                                      </p:cBhvr>
                                      <p:tavLst>
                                        <p:tav tm="0">
                                          <p:val>
                                            <p:strVal val="#ppt_x"/>
                                          </p:val>
                                        </p:tav>
                                        <p:tav tm="100000">
                                          <p:val>
                                            <p:strVal val="#ppt_x"/>
                                          </p:val>
                                        </p:tav>
                                      </p:tavLst>
                                    </p:anim>
                                    <p:anim calcmode="lin" valueType="num">
                                      <p:cBhvr>
                                        <p:cTn dur="1000" fill="hold" id="23"/>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p:cNvGrpSpPr/>
          <p:nvPr/>
        </p:nvGrpSpPr>
        <p:grpSpPr>
          <a:xfrm>
            <a:off x="0" y="304800"/>
            <a:ext cx="304800" cy="487680"/>
            <a:chOff x="2164080" y="345440"/>
            <a:chExt cx="304800" cy="487680"/>
          </a:xfrm>
        </p:grpSpPr>
        <p:sp>
          <p:nvSpPr>
            <p:cNvPr id="2" name="矩形 1"/>
            <p:cNvSpPr/>
            <p:nvPr/>
          </p:nvSpPr>
          <p:spPr>
            <a:xfrm>
              <a:off x="216408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p:cNvSpPr/>
            <p:nvPr/>
          </p:nvSpPr>
          <p:spPr>
            <a:xfrm>
              <a:off x="228600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 name="矩形 3"/>
            <p:cNvSpPr/>
            <p:nvPr/>
          </p:nvSpPr>
          <p:spPr>
            <a:xfrm>
              <a:off x="2407920" y="345440"/>
              <a:ext cx="6096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 name="文本框 5"/>
          <p:cNvSpPr txBox="1"/>
          <p:nvPr/>
        </p:nvSpPr>
        <p:spPr>
          <a:xfrm>
            <a:off x="548640" y="256252"/>
            <a:ext cx="2682240" cy="579120"/>
          </a:xfrm>
          <a:prstGeom prst="rect">
            <a:avLst/>
          </a:prstGeom>
          <a:noFill/>
        </p:spPr>
        <p:txBody>
          <a:bodyPr rtlCol="0" wrap="square">
            <a:spAutoFit/>
          </a:bodyPr>
          <a:lstStyle/>
          <a:p>
            <a:r>
              <a:rPr altLang="en-US" lang="zh-CN" spc="600" sz="3200">
                <a:cs typeface="+mn-ea"/>
                <a:sym typeface="+mn-lt"/>
              </a:rPr>
              <a:t>发展前景</a:t>
            </a:r>
          </a:p>
        </p:txBody>
      </p:sp>
      <p:grpSp>
        <p:nvGrpSpPr>
          <p:cNvPr id="7" name="00d071f8-1eab-4aa2-8982-a6771706aaff"/>
          <p:cNvGrpSpPr>
            <a:grpSpLocks noChangeAspect="1"/>
          </p:cNvGrpSpPr>
          <p:nvPr/>
        </p:nvGrpSpPr>
        <p:grpSpPr>
          <a:xfrm>
            <a:off x="1955778" y="1194066"/>
            <a:ext cx="8291473" cy="5460734"/>
            <a:chOff x="1945618" y="1244866"/>
            <a:chExt cx="8291473" cy="5460734"/>
          </a:xfrm>
        </p:grpSpPr>
        <p:grpSp>
          <p:nvGrpSpPr>
            <p:cNvPr id="8" name="Group 56"/>
            <p:cNvGrpSpPr/>
            <p:nvPr/>
          </p:nvGrpSpPr>
          <p:grpSpPr>
            <a:xfrm>
              <a:off x="2318614" y="4218586"/>
              <a:ext cx="780137" cy="780137"/>
              <a:chOff x="3181757" y="2258239"/>
              <a:chExt cx="475436" cy="475436"/>
            </a:xfrm>
            <a:effectLst/>
          </p:grpSpPr>
          <p:sp>
            <p:nvSpPr>
              <p:cNvPr id="70" name="ïšḻïďê-Oval 57"/>
              <p:cNvSpPr/>
              <p:nvPr/>
            </p:nvSpPr>
            <p:spPr bwMode="auto">
              <a:xfrm>
                <a:off x="3181757" y="2258239"/>
                <a:ext cx="475436" cy="475436"/>
              </a:xfrm>
              <a:prstGeom prst="ellipse">
                <a:avLst/>
              </a:prstGeom>
              <a:solidFill>
                <a:schemeClr val="accent1"/>
              </a:solidFill>
              <a:ln w="19050">
                <a:noFill/>
                <a:round/>
              </a:ln>
            </p:spPr>
            <p:txBody>
              <a:bodyPr anchor="ctr"/>
              <a:lstStyle/>
              <a:p>
                <a:pPr algn="ctr"/>
                <a:endParaRPr/>
              </a:p>
            </p:txBody>
          </p:sp>
          <p:grpSp>
            <p:nvGrpSpPr>
              <p:cNvPr id="71" name="Group 58"/>
              <p:cNvGrpSpPr/>
              <p:nvPr/>
            </p:nvGrpSpPr>
            <p:grpSpPr>
              <a:xfrm>
                <a:off x="3276095" y="2324131"/>
                <a:ext cx="286761" cy="343619"/>
                <a:chOff x="3735388" y="3473450"/>
                <a:chExt cx="184150" cy="220663"/>
              </a:xfrm>
              <a:solidFill>
                <a:schemeClr val="bg1"/>
              </a:solidFill>
            </p:grpSpPr>
            <p:sp>
              <p:nvSpPr>
                <p:cNvPr id="72" name="ïšḻïďê-Freeform: Shape 59"/>
                <p:cNvSpPr/>
                <p:nvPr/>
              </p:nvSpPr>
              <p:spPr bwMode="auto">
                <a:xfrm>
                  <a:off x="3773488" y="3473450"/>
                  <a:ext cx="104775" cy="104775"/>
                </a:xfrm>
                <a:custGeom>
                  <a:cxnLst>
                    <a:cxn ang="0">
                      <a:pos x="21" y="41"/>
                    </a:cxn>
                    <a:cxn ang="0">
                      <a:pos x="41" y="21"/>
                    </a:cxn>
                    <a:cxn ang="0">
                      <a:pos x="21" y="0"/>
                    </a:cxn>
                    <a:cxn ang="0">
                      <a:pos x="0" y="21"/>
                    </a:cxn>
                    <a:cxn ang="0">
                      <a:pos x="21" y="41"/>
                    </a:cxn>
                    <a:cxn ang="0">
                      <a:pos x="21" y="6"/>
                    </a:cxn>
                    <a:cxn ang="0">
                      <a:pos x="36" y="21"/>
                    </a:cxn>
                    <a:cxn ang="0">
                      <a:pos x="21" y="36"/>
                    </a:cxn>
                    <a:cxn ang="0">
                      <a:pos x="6" y="21"/>
                    </a:cxn>
                    <a:cxn ang="0">
                      <a:pos x="21" y="6"/>
                    </a:cxn>
                  </a:cxnLst>
                  <a:rect b="b" l="0" r="r" t="0"/>
                  <a:pathLst>
                    <a:path h="41" w="41">
                      <a:moveTo>
                        <a:pt x="21" y="41"/>
                      </a:moveTo>
                      <a:cubicBezTo>
                        <a:pt x="32" y="41"/>
                        <a:pt x="41" y="32"/>
                        <a:pt x="41" y="21"/>
                      </a:cubicBezTo>
                      <a:cubicBezTo>
                        <a:pt x="41" y="9"/>
                        <a:pt x="32" y="0"/>
                        <a:pt x="21" y="0"/>
                      </a:cubicBezTo>
                      <a:cubicBezTo>
                        <a:pt x="10" y="0"/>
                        <a:pt x="0" y="9"/>
                        <a:pt x="0" y="21"/>
                      </a:cubicBezTo>
                      <a:cubicBezTo>
                        <a:pt x="0" y="32"/>
                        <a:pt x="10" y="41"/>
                        <a:pt x="21" y="41"/>
                      </a:cubicBezTo>
                      <a:close/>
                      <a:moveTo>
                        <a:pt x="21" y="6"/>
                      </a:moveTo>
                      <a:cubicBezTo>
                        <a:pt x="29" y="6"/>
                        <a:pt x="36" y="12"/>
                        <a:pt x="36" y="21"/>
                      </a:cubicBezTo>
                      <a:cubicBezTo>
                        <a:pt x="36" y="29"/>
                        <a:pt x="29" y="36"/>
                        <a:pt x="21" y="36"/>
                      </a:cubicBezTo>
                      <a:cubicBezTo>
                        <a:pt x="12" y="36"/>
                        <a:pt x="6" y="29"/>
                        <a:pt x="6" y="21"/>
                      </a:cubicBezTo>
                      <a:cubicBezTo>
                        <a:pt x="6" y="12"/>
                        <a:pt x="12" y="6"/>
                        <a:pt x="21" y="6"/>
                      </a:cubicBezTo>
                      <a:close/>
                    </a:path>
                  </a:pathLst>
                </a:custGeom>
                <a:grpFill/>
                <a:ln w="9525">
                  <a:noFill/>
                  <a:round/>
                </a:ln>
              </p:spPr>
              <p:txBody>
                <a:bodyPr anchor="ctr"/>
                <a:lstStyle/>
                <a:p>
                  <a:pPr algn="ctr"/>
                  <a:endParaRPr/>
                </a:p>
              </p:txBody>
            </p:sp>
            <p:sp>
              <p:nvSpPr>
                <p:cNvPr id="73" name="ïšḻïďê-Freeform: Shape 60"/>
                <p:cNvSpPr/>
                <p:nvPr/>
              </p:nvSpPr>
              <p:spPr bwMode="auto">
                <a:xfrm>
                  <a:off x="3735388" y="3586163"/>
                  <a:ext cx="184150" cy="107950"/>
                </a:xfrm>
                <a:custGeom>
                  <a:cxnLst>
                    <a:cxn ang="0">
                      <a:pos x="71" y="19"/>
                    </a:cxn>
                    <a:cxn ang="0">
                      <a:pos x="48" y="0"/>
                    </a:cxn>
                    <a:cxn ang="0">
                      <a:pos x="45" y="1"/>
                    </a:cxn>
                    <a:cxn ang="0">
                      <a:pos x="36" y="12"/>
                    </a:cxn>
                    <a:cxn ang="0">
                      <a:pos x="27" y="1"/>
                    </a:cxn>
                    <a:cxn ang="0">
                      <a:pos x="24" y="0"/>
                    </a:cxn>
                    <a:cxn ang="0">
                      <a:pos x="0" y="19"/>
                    </a:cxn>
                    <a:cxn ang="0">
                      <a:pos x="0" y="21"/>
                    </a:cxn>
                    <a:cxn ang="0">
                      <a:pos x="36" y="42"/>
                    </a:cxn>
                    <a:cxn ang="0">
                      <a:pos x="71" y="21"/>
                    </a:cxn>
                    <a:cxn ang="0">
                      <a:pos x="71" y="19"/>
                    </a:cxn>
                    <a:cxn ang="0">
                      <a:pos x="49" y="6"/>
                    </a:cxn>
                    <a:cxn ang="0">
                      <a:pos x="53" y="8"/>
                    </a:cxn>
                    <a:cxn ang="0">
                      <a:pos x="44" y="20"/>
                    </a:cxn>
                    <a:cxn ang="0">
                      <a:pos x="42" y="18"/>
                    </a:cxn>
                    <a:cxn ang="0">
                      <a:pos x="39" y="16"/>
                    </a:cxn>
                    <a:cxn ang="0">
                      <a:pos x="49" y="6"/>
                    </a:cxn>
                    <a:cxn ang="0">
                      <a:pos x="32" y="16"/>
                    </a:cxn>
                    <a:cxn ang="0">
                      <a:pos x="29" y="18"/>
                    </a:cxn>
                    <a:cxn ang="0">
                      <a:pos x="28" y="20"/>
                    </a:cxn>
                    <a:cxn ang="0">
                      <a:pos x="19" y="8"/>
                    </a:cxn>
                    <a:cxn ang="0">
                      <a:pos x="23" y="6"/>
                    </a:cxn>
                    <a:cxn ang="0">
                      <a:pos x="32" y="16"/>
                    </a:cxn>
                    <a:cxn ang="0">
                      <a:pos x="38" y="36"/>
                    </a:cxn>
                    <a:cxn ang="0">
                      <a:pos x="38" y="24"/>
                    </a:cxn>
                    <a:cxn ang="0">
                      <a:pos x="36" y="23"/>
                    </a:cxn>
                    <a:cxn ang="0">
                      <a:pos x="34" y="24"/>
                    </a:cxn>
                    <a:cxn ang="0">
                      <a:pos x="34" y="36"/>
                    </a:cxn>
                    <a:cxn ang="0">
                      <a:pos x="6" y="20"/>
                    </a:cxn>
                    <a:cxn ang="0">
                      <a:pos x="16" y="10"/>
                    </a:cxn>
                    <a:cxn ang="0">
                      <a:pos x="27" y="23"/>
                    </a:cxn>
                    <a:cxn ang="0">
                      <a:pos x="29" y="23"/>
                    </a:cxn>
                    <a:cxn ang="0">
                      <a:pos x="32" y="21"/>
                    </a:cxn>
                    <a:cxn ang="0">
                      <a:pos x="36" y="18"/>
                    </a:cxn>
                    <a:cxn ang="0">
                      <a:pos x="40" y="21"/>
                    </a:cxn>
                    <a:cxn ang="0">
                      <a:pos x="43" y="23"/>
                    </a:cxn>
                    <a:cxn ang="0">
                      <a:pos x="44" y="24"/>
                    </a:cxn>
                    <a:cxn ang="0">
                      <a:pos x="45" y="23"/>
                    </a:cxn>
                    <a:cxn ang="0">
                      <a:pos x="56" y="10"/>
                    </a:cxn>
                    <a:cxn ang="0">
                      <a:pos x="66" y="20"/>
                    </a:cxn>
                    <a:cxn ang="0">
                      <a:pos x="38" y="36"/>
                    </a:cxn>
                  </a:cxnLst>
                  <a:rect b="b" l="0" r="r" t="0"/>
                  <a:pathLst>
                    <a:path h="42" w="72">
                      <a:moveTo>
                        <a:pt x="71" y="19"/>
                      </a:moveTo>
                      <a:cubicBezTo>
                        <a:pt x="66" y="10"/>
                        <a:pt x="58" y="3"/>
                        <a:pt x="48" y="0"/>
                      </a:cubicBezTo>
                      <a:cubicBezTo>
                        <a:pt x="47" y="0"/>
                        <a:pt x="46" y="0"/>
                        <a:pt x="45" y="1"/>
                      </a:cubicBezTo>
                      <a:cubicBezTo>
                        <a:pt x="43" y="6"/>
                        <a:pt x="40" y="9"/>
                        <a:pt x="36" y="12"/>
                      </a:cubicBezTo>
                      <a:cubicBezTo>
                        <a:pt x="32" y="9"/>
                        <a:pt x="29" y="6"/>
                        <a:pt x="27" y="1"/>
                      </a:cubicBezTo>
                      <a:cubicBezTo>
                        <a:pt x="26" y="0"/>
                        <a:pt x="25" y="0"/>
                        <a:pt x="24" y="0"/>
                      </a:cubicBezTo>
                      <a:cubicBezTo>
                        <a:pt x="14" y="3"/>
                        <a:pt x="6" y="10"/>
                        <a:pt x="0" y="19"/>
                      </a:cubicBezTo>
                      <a:cubicBezTo>
                        <a:pt x="0" y="19"/>
                        <a:pt x="0" y="20"/>
                        <a:pt x="0" y="21"/>
                      </a:cubicBezTo>
                      <a:cubicBezTo>
                        <a:pt x="8" y="34"/>
                        <a:pt x="21" y="42"/>
                        <a:pt x="36" y="42"/>
                      </a:cubicBezTo>
                      <a:cubicBezTo>
                        <a:pt x="50" y="42"/>
                        <a:pt x="64" y="34"/>
                        <a:pt x="71" y="21"/>
                      </a:cubicBezTo>
                      <a:cubicBezTo>
                        <a:pt x="72" y="20"/>
                        <a:pt x="72" y="19"/>
                        <a:pt x="71" y="19"/>
                      </a:cubicBezTo>
                      <a:close/>
                      <a:moveTo>
                        <a:pt x="49" y="6"/>
                      </a:moveTo>
                      <a:cubicBezTo>
                        <a:pt x="50" y="6"/>
                        <a:pt x="52" y="7"/>
                        <a:pt x="53" y="8"/>
                      </a:cubicBezTo>
                      <a:cubicBezTo>
                        <a:pt x="51" y="12"/>
                        <a:pt x="48" y="16"/>
                        <a:pt x="44" y="20"/>
                      </a:cubicBezTo>
                      <a:cubicBezTo>
                        <a:pt x="43" y="19"/>
                        <a:pt x="43" y="19"/>
                        <a:pt x="42" y="18"/>
                      </a:cubicBezTo>
                      <a:cubicBezTo>
                        <a:pt x="41" y="18"/>
                        <a:pt x="40" y="17"/>
                        <a:pt x="39" y="16"/>
                      </a:cubicBezTo>
                      <a:cubicBezTo>
                        <a:pt x="43" y="13"/>
                        <a:pt x="46" y="10"/>
                        <a:pt x="49" y="6"/>
                      </a:cubicBezTo>
                      <a:close/>
                      <a:moveTo>
                        <a:pt x="32" y="16"/>
                      </a:moveTo>
                      <a:cubicBezTo>
                        <a:pt x="31" y="17"/>
                        <a:pt x="30" y="18"/>
                        <a:pt x="29" y="18"/>
                      </a:cubicBezTo>
                      <a:cubicBezTo>
                        <a:pt x="29" y="19"/>
                        <a:pt x="28" y="19"/>
                        <a:pt x="28" y="20"/>
                      </a:cubicBezTo>
                      <a:cubicBezTo>
                        <a:pt x="24" y="16"/>
                        <a:pt x="21" y="12"/>
                        <a:pt x="19" y="8"/>
                      </a:cubicBezTo>
                      <a:cubicBezTo>
                        <a:pt x="20" y="7"/>
                        <a:pt x="22" y="6"/>
                        <a:pt x="23" y="6"/>
                      </a:cubicBezTo>
                      <a:cubicBezTo>
                        <a:pt x="25" y="10"/>
                        <a:pt x="29" y="13"/>
                        <a:pt x="32" y="16"/>
                      </a:cubicBezTo>
                      <a:close/>
                      <a:moveTo>
                        <a:pt x="38" y="36"/>
                      </a:moveTo>
                      <a:cubicBezTo>
                        <a:pt x="38" y="24"/>
                        <a:pt x="38" y="24"/>
                        <a:pt x="38" y="24"/>
                      </a:cubicBezTo>
                      <a:cubicBezTo>
                        <a:pt x="38" y="23"/>
                        <a:pt x="37" y="23"/>
                        <a:pt x="36" y="23"/>
                      </a:cubicBezTo>
                      <a:cubicBezTo>
                        <a:pt x="35" y="23"/>
                        <a:pt x="34" y="23"/>
                        <a:pt x="34" y="24"/>
                      </a:cubicBezTo>
                      <a:cubicBezTo>
                        <a:pt x="34" y="36"/>
                        <a:pt x="34" y="36"/>
                        <a:pt x="34" y="36"/>
                      </a:cubicBezTo>
                      <a:cubicBezTo>
                        <a:pt x="23" y="36"/>
                        <a:pt x="12" y="30"/>
                        <a:pt x="6" y="20"/>
                      </a:cubicBezTo>
                      <a:cubicBezTo>
                        <a:pt x="8" y="16"/>
                        <a:pt x="12" y="12"/>
                        <a:pt x="16" y="10"/>
                      </a:cubicBezTo>
                      <a:cubicBezTo>
                        <a:pt x="18" y="14"/>
                        <a:pt x="22" y="19"/>
                        <a:pt x="27" y="23"/>
                      </a:cubicBezTo>
                      <a:cubicBezTo>
                        <a:pt x="27" y="24"/>
                        <a:pt x="28" y="24"/>
                        <a:pt x="29" y="23"/>
                      </a:cubicBezTo>
                      <a:cubicBezTo>
                        <a:pt x="30" y="23"/>
                        <a:pt x="31" y="22"/>
                        <a:pt x="32" y="21"/>
                      </a:cubicBezTo>
                      <a:cubicBezTo>
                        <a:pt x="33" y="20"/>
                        <a:pt x="34" y="19"/>
                        <a:pt x="36" y="18"/>
                      </a:cubicBezTo>
                      <a:cubicBezTo>
                        <a:pt x="37" y="19"/>
                        <a:pt x="39" y="20"/>
                        <a:pt x="40" y="21"/>
                      </a:cubicBezTo>
                      <a:cubicBezTo>
                        <a:pt x="41" y="22"/>
                        <a:pt x="42" y="23"/>
                        <a:pt x="43" y="23"/>
                      </a:cubicBezTo>
                      <a:cubicBezTo>
                        <a:pt x="43" y="24"/>
                        <a:pt x="43" y="24"/>
                        <a:pt x="44" y="24"/>
                      </a:cubicBezTo>
                      <a:cubicBezTo>
                        <a:pt x="44" y="24"/>
                        <a:pt x="45" y="24"/>
                        <a:pt x="45" y="23"/>
                      </a:cubicBezTo>
                      <a:cubicBezTo>
                        <a:pt x="50" y="19"/>
                        <a:pt x="53" y="14"/>
                        <a:pt x="56" y="10"/>
                      </a:cubicBezTo>
                      <a:cubicBezTo>
                        <a:pt x="60" y="12"/>
                        <a:pt x="63" y="16"/>
                        <a:pt x="66" y="20"/>
                      </a:cubicBezTo>
                      <a:cubicBezTo>
                        <a:pt x="60" y="30"/>
                        <a:pt x="49" y="36"/>
                        <a:pt x="38" y="36"/>
                      </a:cubicBezTo>
                      <a:close/>
                    </a:path>
                  </a:pathLst>
                </a:custGeom>
                <a:grpFill/>
                <a:ln w="9525">
                  <a:noFill/>
                  <a:round/>
                </a:ln>
              </p:spPr>
              <p:txBody>
                <a:bodyPr anchor="ctr"/>
                <a:lstStyle/>
                <a:p>
                  <a:pPr algn="ctr"/>
                  <a:endParaRPr/>
                </a:p>
              </p:txBody>
            </p:sp>
          </p:grpSp>
        </p:grpSp>
        <p:grpSp>
          <p:nvGrpSpPr>
            <p:cNvPr id="9" name="Group 61"/>
            <p:cNvGrpSpPr/>
            <p:nvPr/>
          </p:nvGrpSpPr>
          <p:grpSpPr>
            <a:xfrm>
              <a:off x="4012273" y="4218586"/>
              <a:ext cx="780137" cy="780137"/>
              <a:chOff x="4581932" y="2258239"/>
              <a:chExt cx="475436" cy="475436"/>
            </a:xfrm>
            <a:effectLst/>
          </p:grpSpPr>
          <p:sp>
            <p:nvSpPr>
              <p:cNvPr id="63" name="ïšḻïďê-Oval 62"/>
              <p:cNvSpPr/>
              <p:nvPr/>
            </p:nvSpPr>
            <p:spPr bwMode="auto">
              <a:xfrm>
                <a:off x="4581932" y="2258239"/>
                <a:ext cx="475436" cy="475436"/>
              </a:xfrm>
              <a:prstGeom prst="ellipse">
                <a:avLst/>
              </a:prstGeom>
              <a:solidFill>
                <a:schemeClr val="accent2"/>
              </a:solidFill>
              <a:ln w="19050">
                <a:noFill/>
                <a:round/>
              </a:ln>
            </p:spPr>
            <p:txBody>
              <a:bodyPr anchor="ctr"/>
              <a:lstStyle/>
              <a:p>
                <a:pPr algn="ctr"/>
                <a:endParaRPr/>
              </a:p>
            </p:txBody>
          </p:sp>
          <p:grpSp>
            <p:nvGrpSpPr>
              <p:cNvPr id="64" name="Group 63"/>
              <p:cNvGrpSpPr/>
              <p:nvPr/>
            </p:nvGrpSpPr>
            <p:grpSpPr>
              <a:xfrm>
                <a:off x="4705933" y="2383968"/>
                <a:ext cx="227685" cy="223978"/>
                <a:chOff x="4797425" y="4017963"/>
                <a:chExt cx="195263" cy="192088"/>
              </a:xfrm>
              <a:solidFill>
                <a:schemeClr val="bg1"/>
              </a:solidFill>
            </p:grpSpPr>
            <p:sp>
              <p:nvSpPr>
                <p:cNvPr id="65" name="ïšḻïďê-Freeform: Shape 64"/>
                <p:cNvSpPr/>
                <p:nvPr/>
              </p:nvSpPr>
              <p:spPr bwMode="auto">
                <a:xfrm>
                  <a:off x="4833938" y="4017963"/>
                  <a:ext cx="7938" cy="95250"/>
                </a:xfrm>
                <a:custGeom>
                  <a:cxnLst>
                    <a:cxn ang="0">
                      <a:pos x="1" y="37"/>
                    </a:cxn>
                    <a:cxn ang="0">
                      <a:pos x="3" y="35"/>
                    </a:cxn>
                    <a:cxn ang="0">
                      <a:pos x="3" y="1"/>
                    </a:cxn>
                    <a:cxn ang="0">
                      <a:pos x="1" y="0"/>
                    </a:cxn>
                    <a:cxn ang="0">
                      <a:pos x="0" y="1"/>
                    </a:cxn>
                    <a:cxn ang="0">
                      <a:pos x="0" y="35"/>
                    </a:cxn>
                    <a:cxn ang="0">
                      <a:pos x="1" y="37"/>
                    </a:cxn>
                  </a:cxnLst>
                  <a:rect b="b" l="0" r="r" t="0"/>
                  <a:pathLst>
                    <a:path h="37" w="3">
                      <a:moveTo>
                        <a:pt x="1" y="37"/>
                      </a:moveTo>
                      <a:cubicBezTo>
                        <a:pt x="2" y="37"/>
                        <a:pt x="3" y="36"/>
                        <a:pt x="3" y="35"/>
                      </a:cubicBezTo>
                      <a:cubicBezTo>
                        <a:pt x="3" y="1"/>
                        <a:pt x="3" y="1"/>
                        <a:pt x="3" y="1"/>
                      </a:cubicBezTo>
                      <a:cubicBezTo>
                        <a:pt x="3" y="0"/>
                        <a:pt x="2" y="0"/>
                        <a:pt x="1" y="0"/>
                      </a:cubicBezTo>
                      <a:cubicBezTo>
                        <a:pt x="0" y="0"/>
                        <a:pt x="0" y="0"/>
                        <a:pt x="0" y="1"/>
                      </a:cubicBezTo>
                      <a:cubicBezTo>
                        <a:pt x="0" y="35"/>
                        <a:pt x="0" y="35"/>
                        <a:pt x="0" y="35"/>
                      </a:cubicBezTo>
                      <a:cubicBezTo>
                        <a:pt x="0" y="36"/>
                        <a:pt x="0" y="37"/>
                        <a:pt x="1" y="37"/>
                      </a:cubicBezTo>
                      <a:close/>
                    </a:path>
                  </a:pathLst>
                </a:custGeom>
                <a:grpFill/>
                <a:ln w="9525">
                  <a:noFill/>
                  <a:round/>
                </a:ln>
              </p:spPr>
              <p:txBody>
                <a:bodyPr anchor="ctr"/>
                <a:lstStyle/>
                <a:p>
                  <a:pPr algn="ctr"/>
                  <a:endParaRPr/>
                </a:p>
              </p:txBody>
            </p:sp>
            <p:sp>
              <p:nvSpPr>
                <p:cNvPr id="66" name="ïšḻïďê-Freeform: Shape 65"/>
                <p:cNvSpPr/>
                <p:nvPr/>
              </p:nvSpPr>
              <p:spPr bwMode="auto">
                <a:xfrm>
                  <a:off x="4860925" y="4017963"/>
                  <a:ext cx="11113" cy="58738"/>
                </a:xfrm>
                <a:custGeom>
                  <a:cxnLst>
                    <a:cxn ang="0">
                      <a:pos x="2" y="23"/>
                    </a:cxn>
                    <a:cxn ang="0">
                      <a:pos x="4" y="21"/>
                    </a:cxn>
                    <a:cxn ang="0">
                      <a:pos x="4" y="1"/>
                    </a:cxn>
                    <a:cxn ang="0">
                      <a:pos x="2" y="0"/>
                    </a:cxn>
                    <a:cxn ang="0">
                      <a:pos x="0" y="1"/>
                    </a:cxn>
                    <a:cxn ang="0">
                      <a:pos x="0" y="21"/>
                    </a:cxn>
                    <a:cxn ang="0">
                      <a:pos x="2" y="23"/>
                    </a:cxn>
                  </a:cxnLst>
                  <a:rect b="b" l="0" r="r" t="0"/>
                  <a:pathLst>
                    <a:path h="23" w="4">
                      <a:moveTo>
                        <a:pt x="2" y="23"/>
                      </a:moveTo>
                      <a:cubicBezTo>
                        <a:pt x="3" y="23"/>
                        <a:pt x="4" y="22"/>
                        <a:pt x="4" y="21"/>
                      </a:cubicBezTo>
                      <a:cubicBezTo>
                        <a:pt x="4" y="1"/>
                        <a:pt x="4" y="1"/>
                        <a:pt x="4" y="1"/>
                      </a:cubicBezTo>
                      <a:cubicBezTo>
                        <a:pt x="4" y="0"/>
                        <a:pt x="3" y="0"/>
                        <a:pt x="2" y="0"/>
                      </a:cubicBezTo>
                      <a:cubicBezTo>
                        <a:pt x="1" y="0"/>
                        <a:pt x="0" y="0"/>
                        <a:pt x="0" y="1"/>
                      </a:cubicBezTo>
                      <a:cubicBezTo>
                        <a:pt x="0" y="21"/>
                        <a:pt x="0" y="21"/>
                        <a:pt x="0" y="21"/>
                      </a:cubicBezTo>
                      <a:cubicBezTo>
                        <a:pt x="0" y="22"/>
                        <a:pt x="1" y="23"/>
                        <a:pt x="2" y="23"/>
                      </a:cubicBezTo>
                      <a:close/>
                    </a:path>
                  </a:pathLst>
                </a:custGeom>
                <a:grpFill/>
                <a:ln w="9525">
                  <a:noFill/>
                  <a:round/>
                </a:ln>
              </p:spPr>
              <p:txBody>
                <a:bodyPr anchor="ctr"/>
                <a:lstStyle/>
                <a:p>
                  <a:pPr algn="ctr"/>
                  <a:endParaRPr/>
                </a:p>
              </p:txBody>
            </p:sp>
            <p:sp>
              <p:nvSpPr>
                <p:cNvPr id="67" name="ïšḻïďê-Freeform: Shape 66"/>
                <p:cNvSpPr/>
                <p:nvPr/>
              </p:nvSpPr>
              <p:spPr bwMode="auto">
                <a:xfrm>
                  <a:off x="4892675" y="4017963"/>
                  <a:ext cx="7938" cy="76200"/>
                </a:xfrm>
                <a:custGeom>
                  <a:cxnLst>
                    <a:cxn ang="0">
                      <a:pos x="2" y="30"/>
                    </a:cxn>
                    <a:cxn ang="0">
                      <a:pos x="3" y="28"/>
                    </a:cxn>
                    <a:cxn ang="0">
                      <a:pos x="3" y="1"/>
                    </a:cxn>
                    <a:cxn ang="0">
                      <a:pos x="2" y="0"/>
                    </a:cxn>
                    <a:cxn ang="0">
                      <a:pos x="0" y="1"/>
                    </a:cxn>
                    <a:cxn ang="0">
                      <a:pos x="0" y="28"/>
                    </a:cxn>
                    <a:cxn ang="0">
                      <a:pos x="2" y="30"/>
                    </a:cxn>
                  </a:cxnLst>
                  <a:rect b="b" l="0" r="r" t="0"/>
                  <a:pathLst>
                    <a:path h="30" w="3">
                      <a:moveTo>
                        <a:pt x="2" y="30"/>
                      </a:moveTo>
                      <a:cubicBezTo>
                        <a:pt x="3" y="30"/>
                        <a:pt x="3" y="29"/>
                        <a:pt x="3" y="28"/>
                      </a:cubicBezTo>
                      <a:cubicBezTo>
                        <a:pt x="3" y="1"/>
                        <a:pt x="3" y="1"/>
                        <a:pt x="3" y="1"/>
                      </a:cubicBezTo>
                      <a:cubicBezTo>
                        <a:pt x="3" y="0"/>
                        <a:pt x="3" y="0"/>
                        <a:pt x="2" y="0"/>
                      </a:cubicBezTo>
                      <a:cubicBezTo>
                        <a:pt x="1" y="0"/>
                        <a:pt x="0" y="0"/>
                        <a:pt x="0" y="1"/>
                      </a:cubicBezTo>
                      <a:cubicBezTo>
                        <a:pt x="0" y="28"/>
                        <a:pt x="0" y="28"/>
                        <a:pt x="0" y="28"/>
                      </a:cubicBezTo>
                      <a:cubicBezTo>
                        <a:pt x="0" y="29"/>
                        <a:pt x="1" y="30"/>
                        <a:pt x="2" y="30"/>
                      </a:cubicBezTo>
                      <a:close/>
                    </a:path>
                  </a:pathLst>
                </a:custGeom>
                <a:grpFill/>
                <a:ln w="9525">
                  <a:noFill/>
                  <a:round/>
                </a:ln>
              </p:spPr>
              <p:txBody>
                <a:bodyPr anchor="ctr"/>
                <a:lstStyle/>
                <a:p>
                  <a:pPr algn="ctr"/>
                  <a:endParaRPr/>
                </a:p>
              </p:txBody>
            </p:sp>
            <p:sp>
              <p:nvSpPr>
                <p:cNvPr id="68" name="ïšḻïďê-Freeform: Shape 67"/>
                <p:cNvSpPr/>
                <p:nvPr/>
              </p:nvSpPr>
              <p:spPr bwMode="auto">
                <a:xfrm>
                  <a:off x="4922838" y="4017963"/>
                  <a:ext cx="7938" cy="38100"/>
                </a:xfrm>
                <a:custGeom>
                  <a:cxnLst>
                    <a:cxn ang="0">
                      <a:pos x="2" y="15"/>
                    </a:cxn>
                    <a:cxn ang="0">
                      <a:pos x="3" y="14"/>
                    </a:cxn>
                    <a:cxn ang="0">
                      <a:pos x="3" y="1"/>
                    </a:cxn>
                    <a:cxn ang="0">
                      <a:pos x="2" y="0"/>
                    </a:cxn>
                    <a:cxn ang="0">
                      <a:pos x="0" y="1"/>
                    </a:cxn>
                    <a:cxn ang="0">
                      <a:pos x="0" y="14"/>
                    </a:cxn>
                    <a:cxn ang="0">
                      <a:pos x="2" y="15"/>
                    </a:cxn>
                  </a:cxnLst>
                  <a:rect b="b" l="0" r="r" t="0"/>
                  <a:pathLst>
                    <a:path h="15" w="3">
                      <a:moveTo>
                        <a:pt x="2" y="15"/>
                      </a:moveTo>
                      <a:cubicBezTo>
                        <a:pt x="2" y="15"/>
                        <a:pt x="3" y="15"/>
                        <a:pt x="3" y="14"/>
                      </a:cubicBezTo>
                      <a:cubicBezTo>
                        <a:pt x="3" y="1"/>
                        <a:pt x="3" y="1"/>
                        <a:pt x="3" y="1"/>
                      </a:cubicBezTo>
                      <a:cubicBezTo>
                        <a:pt x="3" y="0"/>
                        <a:pt x="2" y="0"/>
                        <a:pt x="2" y="0"/>
                      </a:cubicBezTo>
                      <a:cubicBezTo>
                        <a:pt x="1" y="0"/>
                        <a:pt x="0" y="0"/>
                        <a:pt x="0" y="1"/>
                      </a:cubicBezTo>
                      <a:cubicBezTo>
                        <a:pt x="0" y="14"/>
                        <a:pt x="0" y="14"/>
                        <a:pt x="0" y="14"/>
                      </a:cubicBezTo>
                      <a:cubicBezTo>
                        <a:pt x="0" y="15"/>
                        <a:pt x="1" y="15"/>
                        <a:pt x="2" y="15"/>
                      </a:cubicBezTo>
                      <a:close/>
                    </a:path>
                  </a:pathLst>
                </a:custGeom>
                <a:grpFill/>
                <a:ln w="9525">
                  <a:noFill/>
                  <a:round/>
                </a:ln>
              </p:spPr>
              <p:txBody>
                <a:bodyPr anchor="ctr"/>
                <a:lstStyle/>
                <a:p>
                  <a:pPr algn="ctr"/>
                  <a:endParaRPr/>
                </a:p>
              </p:txBody>
            </p:sp>
            <p:sp>
              <p:nvSpPr>
                <p:cNvPr id="69" name="ïšḻïďê-Freeform: Shape 68"/>
                <p:cNvSpPr/>
                <p:nvPr/>
              </p:nvSpPr>
              <p:spPr bwMode="auto">
                <a:xfrm>
                  <a:off x="4797425" y="4017963"/>
                  <a:ext cx="195263" cy="192088"/>
                </a:xfrm>
                <a:custGeom>
                  <a:cxnLst>
                    <a:cxn ang="0">
                      <a:pos x="73" y="23"/>
                    </a:cxn>
                    <a:cxn ang="0">
                      <a:pos x="64" y="70"/>
                    </a:cxn>
                    <a:cxn ang="0">
                      <a:pos x="62" y="32"/>
                    </a:cxn>
                    <a:cxn ang="0">
                      <a:pos x="61" y="70"/>
                    </a:cxn>
                    <a:cxn ang="0">
                      <a:pos x="52" y="51"/>
                    </a:cxn>
                    <a:cxn ang="0">
                      <a:pos x="49" y="51"/>
                    </a:cxn>
                    <a:cxn ang="0">
                      <a:pos x="40" y="70"/>
                    </a:cxn>
                    <a:cxn ang="0">
                      <a:pos x="39" y="57"/>
                    </a:cxn>
                    <a:cxn ang="0">
                      <a:pos x="37" y="70"/>
                    </a:cxn>
                    <a:cxn ang="0">
                      <a:pos x="29" y="56"/>
                    </a:cxn>
                    <a:cxn ang="0">
                      <a:pos x="25" y="56"/>
                    </a:cxn>
                    <a:cxn ang="0">
                      <a:pos x="17" y="70"/>
                    </a:cxn>
                    <a:cxn ang="0">
                      <a:pos x="15" y="67"/>
                    </a:cxn>
                    <a:cxn ang="0">
                      <a:pos x="14" y="70"/>
                    </a:cxn>
                    <a:cxn ang="0">
                      <a:pos x="28" y="39"/>
                    </a:cxn>
                    <a:cxn ang="0">
                      <a:pos x="43" y="46"/>
                    </a:cxn>
                    <a:cxn ang="0">
                      <a:pos x="71" y="14"/>
                    </a:cxn>
                    <a:cxn ang="0">
                      <a:pos x="74" y="16"/>
                    </a:cxn>
                    <a:cxn ang="0">
                      <a:pos x="73" y="2"/>
                    </a:cxn>
                    <a:cxn ang="0">
                      <a:pos x="71" y="0"/>
                    </a:cxn>
                    <a:cxn ang="0">
                      <a:pos x="58" y="5"/>
                    </a:cxn>
                    <a:cxn ang="0">
                      <a:pos x="66" y="6"/>
                    </a:cxn>
                    <a:cxn ang="0">
                      <a:pos x="28" y="34"/>
                    </a:cxn>
                    <a:cxn ang="0">
                      <a:pos x="5" y="65"/>
                    </a:cxn>
                    <a:cxn ang="0">
                      <a:pos x="2" y="0"/>
                    </a:cxn>
                    <a:cxn ang="0">
                      <a:pos x="0" y="72"/>
                    </a:cxn>
                    <a:cxn ang="0">
                      <a:pos x="0" y="72"/>
                    </a:cxn>
                    <a:cxn ang="0">
                      <a:pos x="0" y="73"/>
                    </a:cxn>
                    <a:cxn ang="0">
                      <a:pos x="0" y="73"/>
                    </a:cxn>
                    <a:cxn ang="0">
                      <a:pos x="0" y="74"/>
                    </a:cxn>
                    <a:cxn ang="0">
                      <a:pos x="1" y="74"/>
                    </a:cxn>
                    <a:cxn ang="0">
                      <a:pos x="1" y="74"/>
                    </a:cxn>
                    <a:cxn ang="0">
                      <a:pos x="1" y="74"/>
                    </a:cxn>
                    <a:cxn ang="0">
                      <a:pos x="1" y="75"/>
                    </a:cxn>
                    <a:cxn ang="0">
                      <a:pos x="2" y="75"/>
                    </a:cxn>
                    <a:cxn ang="0">
                      <a:pos x="2" y="75"/>
                    </a:cxn>
                    <a:cxn ang="0">
                      <a:pos x="73" y="75"/>
                    </a:cxn>
                    <a:cxn ang="0">
                      <a:pos x="76" y="72"/>
                    </a:cxn>
                    <a:cxn ang="0">
                      <a:pos x="74" y="22"/>
                    </a:cxn>
                  </a:cxnLst>
                  <a:rect b="b" l="0" r="r" t="0"/>
                  <a:pathLst>
                    <a:path h="75" w="76">
                      <a:moveTo>
                        <a:pt x="74" y="22"/>
                      </a:moveTo>
                      <a:cubicBezTo>
                        <a:pt x="73" y="22"/>
                        <a:pt x="73" y="22"/>
                        <a:pt x="73" y="23"/>
                      </a:cubicBezTo>
                      <a:cubicBezTo>
                        <a:pt x="73" y="70"/>
                        <a:pt x="73" y="70"/>
                        <a:pt x="73" y="70"/>
                      </a:cubicBezTo>
                      <a:cubicBezTo>
                        <a:pt x="64" y="70"/>
                        <a:pt x="64" y="70"/>
                        <a:pt x="64" y="70"/>
                      </a:cubicBezTo>
                      <a:cubicBezTo>
                        <a:pt x="64" y="34"/>
                        <a:pt x="64" y="34"/>
                        <a:pt x="64" y="34"/>
                      </a:cubicBezTo>
                      <a:cubicBezTo>
                        <a:pt x="64" y="33"/>
                        <a:pt x="63" y="32"/>
                        <a:pt x="62" y="32"/>
                      </a:cubicBezTo>
                      <a:cubicBezTo>
                        <a:pt x="62" y="32"/>
                        <a:pt x="61" y="33"/>
                        <a:pt x="61" y="34"/>
                      </a:cubicBezTo>
                      <a:cubicBezTo>
                        <a:pt x="61" y="70"/>
                        <a:pt x="61" y="70"/>
                        <a:pt x="61" y="70"/>
                      </a:cubicBezTo>
                      <a:cubicBezTo>
                        <a:pt x="52" y="70"/>
                        <a:pt x="52" y="70"/>
                        <a:pt x="52" y="70"/>
                      </a:cubicBezTo>
                      <a:cubicBezTo>
                        <a:pt x="52" y="51"/>
                        <a:pt x="52" y="51"/>
                        <a:pt x="52" y="51"/>
                      </a:cubicBezTo>
                      <a:cubicBezTo>
                        <a:pt x="52" y="50"/>
                        <a:pt x="51" y="49"/>
                        <a:pt x="51" y="49"/>
                      </a:cubicBezTo>
                      <a:cubicBezTo>
                        <a:pt x="50" y="49"/>
                        <a:pt x="49" y="50"/>
                        <a:pt x="49" y="51"/>
                      </a:cubicBezTo>
                      <a:cubicBezTo>
                        <a:pt x="49" y="70"/>
                        <a:pt x="49" y="70"/>
                        <a:pt x="49" y="70"/>
                      </a:cubicBezTo>
                      <a:cubicBezTo>
                        <a:pt x="40" y="70"/>
                        <a:pt x="40" y="70"/>
                        <a:pt x="40" y="70"/>
                      </a:cubicBezTo>
                      <a:cubicBezTo>
                        <a:pt x="40" y="58"/>
                        <a:pt x="40" y="58"/>
                        <a:pt x="40" y="58"/>
                      </a:cubicBezTo>
                      <a:cubicBezTo>
                        <a:pt x="40" y="57"/>
                        <a:pt x="40" y="57"/>
                        <a:pt x="39" y="57"/>
                      </a:cubicBezTo>
                      <a:cubicBezTo>
                        <a:pt x="38" y="57"/>
                        <a:pt x="37" y="57"/>
                        <a:pt x="37" y="58"/>
                      </a:cubicBezTo>
                      <a:cubicBezTo>
                        <a:pt x="37" y="70"/>
                        <a:pt x="37" y="70"/>
                        <a:pt x="37" y="70"/>
                      </a:cubicBezTo>
                      <a:cubicBezTo>
                        <a:pt x="29" y="70"/>
                        <a:pt x="29" y="70"/>
                        <a:pt x="29" y="70"/>
                      </a:cubicBezTo>
                      <a:cubicBezTo>
                        <a:pt x="29" y="56"/>
                        <a:pt x="29" y="56"/>
                        <a:pt x="29" y="56"/>
                      </a:cubicBezTo>
                      <a:cubicBezTo>
                        <a:pt x="29" y="55"/>
                        <a:pt x="28" y="54"/>
                        <a:pt x="27" y="54"/>
                      </a:cubicBezTo>
                      <a:cubicBezTo>
                        <a:pt x="26" y="54"/>
                        <a:pt x="25" y="55"/>
                        <a:pt x="25" y="56"/>
                      </a:cubicBezTo>
                      <a:cubicBezTo>
                        <a:pt x="25" y="70"/>
                        <a:pt x="25" y="70"/>
                        <a:pt x="25" y="70"/>
                      </a:cubicBezTo>
                      <a:cubicBezTo>
                        <a:pt x="17" y="70"/>
                        <a:pt x="17" y="70"/>
                        <a:pt x="17" y="70"/>
                      </a:cubicBezTo>
                      <a:cubicBezTo>
                        <a:pt x="17" y="68"/>
                        <a:pt x="17" y="68"/>
                        <a:pt x="17" y="68"/>
                      </a:cubicBezTo>
                      <a:cubicBezTo>
                        <a:pt x="17" y="68"/>
                        <a:pt x="16" y="67"/>
                        <a:pt x="15" y="67"/>
                      </a:cubicBezTo>
                      <a:cubicBezTo>
                        <a:pt x="14" y="67"/>
                        <a:pt x="14" y="68"/>
                        <a:pt x="14" y="68"/>
                      </a:cubicBezTo>
                      <a:cubicBezTo>
                        <a:pt x="14" y="70"/>
                        <a:pt x="14" y="70"/>
                        <a:pt x="14" y="70"/>
                      </a:cubicBezTo>
                      <a:cubicBezTo>
                        <a:pt x="7" y="70"/>
                        <a:pt x="7" y="70"/>
                        <a:pt x="7" y="70"/>
                      </a:cubicBezTo>
                      <a:cubicBezTo>
                        <a:pt x="28" y="39"/>
                        <a:pt x="28" y="39"/>
                        <a:pt x="28" y="39"/>
                      </a:cubicBezTo>
                      <a:cubicBezTo>
                        <a:pt x="40" y="47"/>
                        <a:pt x="40" y="47"/>
                        <a:pt x="40" y="47"/>
                      </a:cubicBezTo>
                      <a:cubicBezTo>
                        <a:pt x="41" y="47"/>
                        <a:pt x="43" y="47"/>
                        <a:pt x="43" y="46"/>
                      </a:cubicBezTo>
                      <a:cubicBezTo>
                        <a:pt x="70" y="8"/>
                        <a:pt x="70" y="8"/>
                        <a:pt x="70" y="8"/>
                      </a:cubicBezTo>
                      <a:cubicBezTo>
                        <a:pt x="71" y="14"/>
                        <a:pt x="71" y="14"/>
                        <a:pt x="71" y="14"/>
                      </a:cubicBezTo>
                      <a:cubicBezTo>
                        <a:pt x="71" y="15"/>
                        <a:pt x="72" y="16"/>
                        <a:pt x="73" y="16"/>
                      </a:cubicBezTo>
                      <a:cubicBezTo>
                        <a:pt x="73" y="16"/>
                        <a:pt x="73" y="16"/>
                        <a:pt x="74" y="16"/>
                      </a:cubicBezTo>
                      <a:cubicBezTo>
                        <a:pt x="75" y="15"/>
                        <a:pt x="76" y="14"/>
                        <a:pt x="76" y="13"/>
                      </a:cubicBezTo>
                      <a:cubicBezTo>
                        <a:pt x="73" y="2"/>
                        <a:pt x="73" y="2"/>
                        <a:pt x="73" y="2"/>
                      </a:cubicBezTo>
                      <a:cubicBezTo>
                        <a:pt x="73" y="1"/>
                        <a:pt x="73" y="1"/>
                        <a:pt x="72" y="1"/>
                      </a:cubicBezTo>
                      <a:cubicBezTo>
                        <a:pt x="72" y="0"/>
                        <a:pt x="71" y="0"/>
                        <a:pt x="71" y="0"/>
                      </a:cubicBezTo>
                      <a:cubicBezTo>
                        <a:pt x="60" y="2"/>
                        <a:pt x="60" y="2"/>
                        <a:pt x="60" y="2"/>
                      </a:cubicBezTo>
                      <a:cubicBezTo>
                        <a:pt x="58" y="2"/>
                        <a:pt x="58" y="4"/>
                        <a:pt x="58" y="5"/>
                      </a:cubicBezTo>
                      <a:cubicBezTo>
                        <a:pt x="58" y="6"/>
                        <a:pt x="59" y="7"/>
                        <a:pt x="61" y="7"/>
                      </a:cubicBezTo>
                      <a:cubicBezTo>
                        <a:pt x="66" y="6"/>
                        <a:pt x="66" y="6"/>
                        <a:pt x="66" y="6"/>
                      </a:cubicBezTo>
                      <a:cubicBezTo>
                        <a:pt x="41" y="42"/>
                        <a:pt x="41" y="42"/>
                        <a:pt x="41" y="42"/>
                      </a:cubicBezTo>
                      <a:cubicBezTo>
                        <a:pt x="28" y="34"/>
                        <a:pt x="28" y="34"/>
                        <a:pt x="28" y="34"/>
                      </a:cubicBezTo>
                      <a:cubicBezTo>
                        <a:pt x="27" y="33"/>
                        <a:pt x="26" y="34"/>
                        <a:pt x="25" y="35"/>
                      </a:cubicBezTo>
                      <a:cubicBezTo>
                        <a:pt x="5" y="65"/>
                        <a:pt x="5" y="65"/>
                        <a:pt x="5" y="65"/>
                      </a:cubicBezTo>
                      <a:cubicBezTo>
                        <a:pt x="5" y="2"/>
                        <a:pt x="5" y="2"/>
                        <a:pt x="5" y="2"/>
                      </a:cubicBezTo>
                      <a:cubicBezTo>
                        <a:pt x="5" y="1"/>
                        <a:pt x="4" y="0"/>
                        <a:pt x="2" y="0"/>
                      </a:cubicBezTo>
                      <a:cubicBezTo>
                        <a:pt x="1" y="0"/>
                        <a:pt x="0" y="1"/>
                        <a:pt x="0" y="2"/>
                      </a:cubicBezTo>
                      <a:cubicBezTo>
                        <a:pt x="0" y="72"/>
                        <a:pt x="0" y="72"/>
                        <a:pt x="0" y="72"/>
                      </a:cubicBezTo>
                      <a:cubicBezTo>
                        <a:pt x="0" y="72"/>
                        <a:pt x="0" y="72"/>
                        <a:pt x="0" y="72"/>
                      </a:cubicBezTo>
                      <a:cubicBezTo>
                        <a:pt x="0" y="72"/>
                        <a:pt x="0" y="72"/>
                        <a:pt x="0" y="72"/>
                      </a:cubicBezTo>
                      <a:cubicBezTo>
                        <a:pt x="0" y="72"/>
                        <a:pt x="0" y="72"/>
                        <a:pt x="0" y="72"/>
                      </a:cubicBezTo>
                      <a:cubicBezTo>
                        <a:pt x="0" y="73"/>
                        <a:pt x="0" y="73"/>
                        <a:pt x="0" y="73"/>
                      </a:cubicBezTo>
                      <a:cubicBezTo>
                        <a:pt x="0" y="73"/>
                        <a:pt x="0" y="73"/>
                        <a:pt x="0" y="73"/>
                      </a:cubicBezTo>
                      <a:cubicBezTo>
                        <a:pt x="0" y="73"/>
                        <a:pt x="0" y="73"/>
                        <a:pt x="0" y="73"/>
                      </a:cubicBezTo>
                      <a:cubicBezTo>
                        <a:pt x="0" y="73"/>
                        <a:pt x="0" y="73"/>
                        <a:pt x="0" y="73"/>
                      </a:cubicBezTo>
                      <a:cubicBezTo>
                        <a:pt x="0" y="74"/>
                        <a:pt x="0" y="74"/>
                        <a:pt x="0" y="74"/>
                      </a:cubicBezTo>
                      <a:cubicBezTo>
                        <a:pt x="0" y="74"/>
                        <a:pt x="0" y="74"/>
                        <a:pt x="0"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5"/>
                      </a:cubicBezTo>
                      <a:cubicBezTo>
                        <a:pt x="1" y="75"/>
                        <a:pt x="1" y="75"/>
                        <a:pt x="1" y="75"/>
                      </a:cubicBezTo>
                      <a:cubicBezTo>
                        <a:pt x="2" y="75"/>
                        <a:pt x="2" y="75"/>
                        <a:pt x="2" y="75"/>
                      </a:cubicBezTo>
                      <a:cubicBezTo>
                        <a:pt x="2" y="75"/>
                        <a:pt x="2" y="75"/>
                        <a:pt x="2" y="75"/>
                      </a:cubicBezTo>
                      <a:cubicBezTo>
                        <a:pt x="2" y="75"/>
                        <a:pt x="2" y="75"/>
                        <a:pt x="2" y="75"/>
                      </a:cubicBezTo>
                      <a:cubicBezTo>
                        <a:pt x="2" y="75"/>
                        <a:pt x="2" y="75"/>
                        <a:pt x="2" y="75"/>
                      </a:cubicBezTo>
                      <a:cubicBezTo>
                        <a:pt x="2" y="75"/>
                        <a:pt x="2" y="75"/>
                        <a:pt x="2" y="75"/>
                      </a:cubicBezTo>
                      <a:cubicBezTo>
                        <a:pt x="73" y="75"/>
                        <a:pt x="73" y="75"/>
                        <a:pt x="73" y="75"/>
                      </a:cubicBezTo>
                      <a:cubicBezTo>
                        <a:pt x="74" y="75"/>
                        <a:pt x="75" y="74"/>
                        <a:pt x="75" y="74"/>
                      </a:cubicBezTo>
                      <a:cubicBezTo>
                        <a:pt x="76" y="73"/>
                        <a:pt x="76" y="73"/>
                        <a:pt x="76" y="72"/>
                      </a:cubicBezTo>
                      <a:cubicBezTo>
                        <a:pt x="76" y="23"/>
                        <a:pt x="76" y="23"/>
                        <a:pt x="76" y="23"/>
                      </a:cubicBezTo>
                      <a:cubicBezTo>
                        <a:pt x="76" y="22"/>
                        <a:pt x="75" y="22"/>
                        <a:pt x="74" y="22"/>
                      </a:cubicBezTo>
                      <a:close/>
                    </a:path>
                  </a:pathLst>
                </a:custGeom>
                <a:grpFill/>
                <a:ln w="9525">
                  <a:noFill/>
                  <a:round/>
                </a:ln>
              </p:spPr>
              <p:txBody>
                <a:bodyPr anchor="ctr"/>
                <a:lstStyle/>
                <a:p>
                  <a:pPr algn="ctr"/>
                  <a:endParaRPr/>
                </a:p>
              </p:txBody>
            </p:sp>
          </p:grpSp>
        </p:grpSp>
        <p:grpSp>
          <p:nvGrpSpPr>
            <p:cNvPr id="10" name="Group 69"/>
            <p:cNvGrpSpPr/>
            <p:nvPr/>
          </p:nvGrpSpPr>
          <p:grpSpPr>
            <a:xfrm>
              <a:off x="5705931" y="4218586"/>
              <a:ext cx="780137" cy="780137"/>
              <a:chOff x="5972582" y="2258239"/>
              <a:chExt cx="475436" cy="475436"/>
            </a:xfrm>
            <a:effectLst/>
          </p:grpSpPr>
          <p:sp>
            <p:nvSpPr>
              <p:cNvPr id="59" name="ïšḻïďê-Oval 70"/>
              <p:cNvSpPr/>
              <p:nvPr/>
            </p:nvSpPr>
            <p:spPr bwMode="auto">
              <a:xfrm>
                <a:off x="5972582" y="2258239"/>
                <a:ext cx="475436" cy="475436"/>
              </a:xfrm>
              <a:prstGeom prst="ellipse">
                <a:avLst/>
              </a:prstGeom>
              <a:solidFill>
                <a:schemeClr val="accent3"/>
              </a:solidFill>
              <a:ln w="19050">
                <a:noFill/>
                <a:round/>
              </a:ln>
            </p:spPr>
            <p:txBody>
              <a:bodyPr anchor="ctr"/>
              <a:lstStyle/>
              <a:p>
                <a:pPr algn="ctr"/>
                <a:endParaRPr/>
              </a:p>
            </p:txBody>
          </p:sp>
          <p:grpSp>
            <p:nvGrpSpPr>
              <p:cNvPr id="60" name="Group 71"/>
              <p:cNvGrpSpPr/>
              <p:nvPr/>
            </p:nvGrpSpPr>
            <p:grpSpPr>
              <a:xfrm>
                <a:off x="6115816" y="2349936"/>
                <a:ext cx="188968" cy="292042"/>
                <a:chOff x="5403850" y="3486150"/>
                <a:chExt cx="139700" cy="215900"/>
              </a:xfrm>
              <a:solidFill>
                <a:schemeClr val="bg1"/>
              </a:solidFill>
            </p:grpSpPr>
            <p:sp>
              <p:nvSpPr>
                <p:cNvPr id="61" name="ïšḻïďê-Freeform: Shape 72"/>
                <p:cNvSpPr/>
                <p:nvPr/>
              </p:nvSpPr>
              <p:spPr bwMode="auto">
                <a:xfrm>
                  <a:off x="5438775" y="3522663"/>
                  <a:ext cx="69850" cy="155575"/>
                </a:xfrm>
                <a:custGeom>
                  <a:cxnLst>
                    <a:cxn ang="0">
                      <a:pos x="17" y="44"/>
                    </a:cxn>
                    <a:cxn ang="0">
                      <a:pos x="16" y="47"/>
                    </a:cxn>
                    <a:cxn ang="0">
                      <a:pos x="22" y="57"/>
                    </a:cxn>
                    <a:cxn ang="0">
                      <a:pos x="5" y="57"/>
                    </a:cxn>
                    <a:cxn ang="0">
                      <a:pos x="15" y="40"/>
                    </a:cxn>
                    <a:cxn ang="0">
                      <a:pos x="15" y="39"/>
                    </a:cxn>
                    <a:cxn ang="0">
                      <a:pos x="15" y="39"/>
                    </a:cxn>
                    <a:cxn ang="0">
                      <a:pos x="15" y="16"/>
                    </a:cxn>
                    <a:cxn ang="0">
                      <a:pos x="24" y="2"/>
                    </a:cxn>
                    <a:cxn ang="0">
                      <a:pos x="24" y="1"/>
                    </a:cxn>
                    <a:cxn ang="0">
                      <a:pos x="22" y="0"/>
                    </a:cxn>
                    <a:cxn ang="0">
                      <a:pos x="5" y="0"/>
                    </a:cxn>
                    <a:cxn ang="0">
                      <a:pos x="4" y="1"/>
                    </a:cxn>
                    <a:cxn ang="0">
                      <a:pos x="4" y="2"/>
                    </a:cxn>
                    <a:cxn ang="0">
                      <a:pos x="8" y="10"/>
                    </a:cxn>
                    <a:cxn ang="0">
                      <a:pos x="11" y="11"/>
                    </a:cxn>
                    <a:cxn ang="0">
                      <a:pos x="11" y="9"/>
                    </a:cxn>
                    <a:cxn ang="0">
                      <a:pos x="8" y="3"/>
                    </a:cxn>
                    <a:cxn ang="0">
                      <a:pos x="19" y="3"/>
                    </a:cxn>
                    <a:cxn ang="0">
                      <a:pos x="12" y="15"/>
                    </a:cxn>
                    <a:cxn ang="0">
                      <a:pos x="12" y="15"/>
                    </a:cxn>
                    <a:cxn ang="0">
                      <a:pos x="12" y="15"/>
                    </a:cxn>
                    <a:cxn ang="0">
                      <a:pos x="12" y="15"/>
                    </a:cxn>
                    <a:cxn ang="0">
                      <a:pos x="12" y="16"/>
                    </a:cxn>
                    <a:cxn ang="0">
                      <a:pos x="12" y="16"/>
                    </a:cxn>
                    <a:cxn ang="0">
                      <a:pos x="12" y="16"/>
                    </a:cxn>
                    <a:cxn ang="0">
                      <a:pos x="12" y="39"/>
                    </a:cxn>
                    <a:cxn ang="0">
                      <a:pos x="12" y="39"/>
                    </a:cxn>
                    <a:cxn ang="0">
                      <a:pos x="1" y="58"/>
                    </a:cxn>
                    <a:cxn ang="0">
                      <a:pos x="1" y="60"/>
                    </a:cxn>
                    <a:cxn ang="0">
                      <a:pos x="2" y="61"/>
                    </a:cxn>
                    <a:cxn ang="0">
                      <a:pos x="25" y="61"/>
                    </a:cxn>
                    <a:cxn ang="0">
                      <a:pos x="27" y="60"/>
                    </a:cxn>
                    <a:cxn ang="0">
                      <a:pos x="27" y="58"/>
                    </a:cxn>
                    <a:cxn ang="0">
                      <a:pos x="19" y="45"/>
                    </a:cxn>
                    <a:cxn ang="0">
                      <a:pos x="17" y="44"/>
                    </a:cxn>
                  </a:cxnLst>
                  <a:rect b="b" l="0" r="r" t="0"/>
                  <a:pathLst>
                    <a:path h="61" w="27">
                      <a:moveTo>
                        <a:pt x="17" y="44"/>
                      </a:moveTo>
                      <a:cubicBezTo>
                        <a:pt x="16" y="45"/>
                        <a:pt x="16" y="46"/>
                        <a:pt x="16" y="47"/>
                      </a:cubicBezTo>
                      <a:cubicBezTo>
                        <a:pt x="22" y="57"/>
                        <a:pt x="22" y="57"/>
                        <a:pt x="22" y="57"/>
                      </a:cubicBezTo>
                      <a:cubicBezTo>
                        <a:pt x="5" y="57"/>
                        <a:pt x="5" y="57"/>
                        <a:pt x="5" y="57"/>
                      </a:cubicBezTo>
                      <a:cubicBezTo>
                        <a:pt x="15" y="40"/>
                        <a:pt x="15" y="40"/>
                        <a:pt x="15" y="40"/>
                      </a:cubicBezTo>
                      <a:cubicBezTo>
                        <a:pt x="15" y="40"/>
                        <a:pt x="15" y="40"/>
                        <a:pt x="15" y="39"/>
                      </a:cubicBezTo>
                      <a:cubicBezTo>
                        <a:pt x="15" y="39"/>
                        <a:pt x="15" y="39"/>
                        <a:pt x="15" y="39"/>
                      </a:cubicBezTo>
                      <a:cubicBezTo>
                        <a:pt x="15" y="16"/>
                        <a:pt x="15" y="16"/>
                        <a:pt x="15" y="16"/>
                      </a:cubicBezTo>
                      <a:cubicBezTo>
                        <a:pt x="24" y="2"/>
                        <a:pt x="24" y="2"/>
                        <a:pt x="24" y="2"/>
                      </a:cubicBezTo>
                      <a:cubicBezTo>
                        <a:pt x="24" y="2"/>
                        <a:pt x="24" y="1"/>
                        <a:pt x="24" y="1"/>
                      </a:cubicBezTo>
                      <a:cubicBezTo>
                        <a:pt x="23" y="0"/>
                        <a:pt x="23" y="0"/>
                        <a:pt x="22" y="0"/>
                      </a:cubicBezTo>
                      <a:cubicBezTo>
                        <a:pt x="5" y="0"/>
                        <a:pt x="5" y="0"/>
                        <a:pt x="5" y="0"/>
                      </a:cubicBezTo>
                      <a:cubicBezTo>
                        <a:pt x="5" y="0"/>
                        <a:pt x="4" y="0"/>
                        <a:pt x="4" y="1"/>
                      </a:cubicBezTo>
                      <a:cubicBezTo>
                        <a:pt x="3" y="1"/>
                        <a:pt x="3" y="2"/>
                        <a:pt x="4" y="2"/>
                      </a:cubicBezTo>
                      <a:cubicBezTo>
                        <a:pt x="8" y="10"/>
                        <a:pt x="8" y="10"/>
                        <a:pt x="8" y="10"/>
                      </a:cubicBezTo>
                      <a:cubicBezTo>
                        <a:pt x="9" y="11"/>
                        <a:pt x="10" y="12"/>
                        <a:pt x="11" y="11"/>
                      </a:cubicBezTo>
                      <a:cubicBezTo>
                        <a:pt x="12" y="11"/>
                        <a:pt x="12" y="9"/>
                        <a:pt x="11" y="9"/>
                      </a:cubicBezTo>
                      <a:cubicBezTo>
                        <a:pt x="8" y="3"/>
                        <a:pt x="8" y="3"/>
                        <a:pt x="8" y="3"/>
                      </a:cubicBezTo>
                      <a:cubicBezTo>
                        <a:pt x="19" y="3"/>
                        <a:pt x="19" y="3"/>
                        <a:pt x="19" y="3"/>
                      </a:cubicBezTo>
                      <a:cubicBezTo>
                        <a:pt x="12" y="15"/>
                        <a:pt x="12" y="15"/>
                        <a:pt x="12" y="15"/>
                      </a:cubicBezTo>
                      <a:cubicBezTo>
                        <a:pt x="12" y="15"/>
                        <a:pt x="12" y="15"/>
                        <a:pt x="12" y="15"/>
                      </a:cubicBezTo>
                      <a:cubicBezTo>
                        <a:pt x="12" y="15"/>
                        <a:pt x="12" y="15"/>
                        <a:pt x="12" y="15"/>
                      </a:cubicBezTo>
                      <a:cubicBezTo>
                        <a:pt x="12" y="15"/>
                        <a:pt x="12" y="15"/>
                        <a:pt x="12" y="15"/>
                      </a:cubicBezTo>
                      <a:cubicBezTo>
                        <a:pt x="12" y="16"/>
                        <a:pt x="12" y="16"/>
                        <a:pt x="12" y="16"/>
                      </a:cubicBezTo>
                      <a:cubicBezTo>
                        <a:pt x="12" y="16"/>
                        <a:pt x="12" y="16"/>
                        <a:pt x="12" y="16"/>
                      </a:cubicBezTo>
                      <a:cubicBezTo>
                        <a:pt x="12" y="16"/>
                        <a:pt x="12" y="16"/>
                        <a:pt x="12" y="16"/>
                      </a:cubicBezTo>
                      <a:cubicBezTo>
                        <a:pt x="12" y="39"/>
                        <a:pt x="12" y="39"/>
                        <a:pt x="12" y="39"/>
                      </a:cubicBezTo>
                      <a:cubicBezTo>
                        <a:pt x="12" y="39"/>
                        <a:pt x="12" y="39"/>
                        <a:pt x="12" y="39"/>
                      </a:cubicBezTo>
                      <a:cubicBezTo>
                        <a:pt x="1" y="58"/>
                        <a:pt x="1" y="58"/>
                        <a:pt x="1" y="58"/>
                      </a:cubicBezTo>
                      <a:cubicBezTo>
                        <a:pt x="0" y="59"/>
                        <a:pt x="0" y="60"/>
                        <a:pt x="1" y="60"/>
                      </a:cubicBezTo>
                      <a:cubicBezTo>
                        <a:pt x="1" y="61"/>
                        <a:pt x="1" y="61"/>
                        <a:pt x="2" y="61"/>
                      </a:cubicBezTo>
                      <a:cubicBezTo>
                        <a:pt x="25" y="61"/>
                        <a:pt x="25" y="61"/>
                        <a:pt x="25" y="61"/>
                      </a:cubicBezTo>
                      <a:cubicBezTo>
                        <a:pt x="26" y="61"/>
                        <a:pt x="26" y="61"/>
                        <a:pt x="27" y="60"/>
                      </a:cubicBezTo>
                      <a:cubicBezTo>
                        <a:pt x="27" y="60"/>
                        <a:pt x="27" y="59"/>
                        <a:pt x="27" y="58"/>
                      </a:cubicBezTo>
                      <a:cubicBezTo>
                        <a:pt x="19" y="45"/>
                        <a:pt x="19" y="45"/>
                        <a:pt x="19" y="45"/>
                      </a:cubicBezTo>
                      <a:cubicBezTo>
                        <a:pt x="19" y="44"/>
                        <a:pt x="18" y="44"/>
                        <a:pt x="17" y="44"/>
                      </a:cubicBezTo>
                      <a:close/>
                    </a:path>
                  </a:pathLst>
                </a:custGeom>
                <a:grpFill/>
                <a:ln w="9525">
                  <a:noFill/>
                  <a:round/>
                </a:ln>
              </p:spPr>
              <p:txBody>
                <a:bodyPr anchor="ctr"/>
                <a:lstStyle/>
                <a:p>
                  <a:pPr algn="ctr"/>
                  <a:endParaRPr/>
                </a:p>
              </p:txBody>
            </p:sp>
            <p:sp>
              <p:nvSpPr>
                <p:cNvPr id="62" name="ïšḻïďê-Freeform: Shape 73"/>
                <p:cNvSpPr/>
                <p:nvPr/>
              </p:nvSpPr>
              <p:spPr bwMode="auto">
                <a:xfrm>
                  <a:off x="5403850" y="3486150"/>
                  <a:ext cx="139700" cy="215900"/>
                </a:xfrm>
                <a:custGeom>
                  <a:cxnLst>
                    <a:cxn ang="0">
                      <a:pos x="43" y="58"/>
                    </a:cxn>
                    <a:cxn ang="0">
                      <a:pos x="38" y="49"/>
                    </a:cxn>
                    <a:cxn ang="0">
                      <a:pos x="38" y="35"/>
                    </a:cxn>
                    <a:cxn ang="0">
                      <a:pos x="43" y="26"/>
                    </a:cxn>
                    <a:cxn ang="0">
                      <a:pos x="54" y="8"/>
                    </a:cxn>
                    <a:cxn ang="0">
                      <a:pos x="55" y="5"/>
                    </a:cxn>
                    <a:cxn ang="0">
                      <a:pos x="49" y="0"/>
                    </a:cxn>
                    <a:cxn ang="0">
                      <a:pos x="49" y="0"/>
                    </a:cxn>
                    <a:cxn ang="0">
                      <a:pos x="39" y="0"/>
                    </a:cxn>
                    <a:cxn ang="0">
                      <a:pos x="28" y="0"/>
                    </a:cxn>
                    <a:cxn ang="0">
                      <a:pos x="6" y="0"/>
                    </a:cxn>
                    <a:cxn ang="0">
                      <a:pos x="1" y="2"/>
                    </a:cxn>
                    <a:cxn ang="0">
                      <a:pos x="1" y="8"/>
                    </a:cxn>
                    <a:cxn ang="0">
                      <a:pos x="12" y="26"/>
                    </a:cxn>
                    <a:cxn ang="0">
                      <a:pos x="17" y="35"/>
                    </a:cxn>
                    <a:cxn ang="0">
                      <a:pos x="17" y="49"/>
                    </a:cxn>
                    <a:cxn ang="0">
                      <a:pos x="12" y="58"/>
                    </a:cxn>
                    <a:cxn ang="0">
                      <a:pos x="1" y="76"/>
                    </a:cxn>
                    <a:cxn ang="0">
                      <a:pos x="1" y="82"/>
                    </a:cxn>
                    <a:cxn ang="0">
                      <a:pos x="6" y="84"/>
                    </a:cxn>
                    <a:cxn ang="0">
                      <a:pos x="16" y="84"/>
                    </a:cxn>
                    <a:cxn ang="0">
                      <a:pos x="28" y="84"/>
                    </a:cxn>
                    <a:cxn ang="0">
                      <a:pos x="49" y="84"/>
                    </a:cxn>
                    <a:cxn ang="0">
                      <a:pos x="54" y="82"/>
                    </a:cxn>
                    <a:cxn ang="0">
                      <a:pos x="54" y="76"/>
                    </a:cxn>
                    <a:cxn ang="0">
                      <a:pos x="43" y="58"/>
                    </a:cxn>
                    <a:cxn ang="0">
                      <a:pos x="28" y="79"/>
                    </a:cxn>
                    <a:cxn ang="0">
                      <a:pos x="16" y="79"/>
                    </a:cxn>
                    <a:cxn ang="0">
                      <a:pos x="6" y="79"/>
                    </a:cxn>
                    <a:cxn ang="0">
                      <a:pos x="17" y="61"/>
                    </a:cxn>
                    <a:cxn ang="0">
                      <a:pos x="23" y="50"/>
                    </a:cxn>
                    <a:cxn ang="0">
                      <a:pos x="23" y="34"/>
                    </a:cxn>
                    <a:cxn ang="0">
                      <a:pos x="17" y="24"/>
                    </a:cxn>
                    <a:cxn ang="0">
                      <a:pos x="6" y="5"/>
                    </a:cxn>
                    <a:cxn ang="0">
                      <a:pos x="28" y="5"/>
                    </a:cxn>
                    <a:cxn ang="0">
                      <a:pos x="39" y="5"/>
                    </a:cxn>
                    <a:cxn ang="0">
                      <a:pos x="49" y="5"/>
                    </a:cxn>
                    <a:cxn ang="0">
                      <a:pos x="38" y="24"/>
                    </a:cxn>
                    <a:cxn ang="0">
                      <a:pos x="33" y="34"/>
                    </a:cxn>
                    <a:cxn ang="0">
                      <a:pos x="33" y="50"/>
                    </a:cxn>
                    <a:cxn ang="0">
                      <a:pos x="38" y="61"/>
                    </a:cxn>
                    <a:cxn ang="0">
                      <a:pos x="49" y="79"/>
                    </a:cxn>
                    <a:cxn ang="0">
                      <a:pos x="28" y="79"/>
                    </a:cxn>
                  </a:cxnLst>
                  <a:rect b="b" l="0" r="r" t="0"/>
                  <a:pathLst>
                    <a:path h="84" w="55">
                      <a:moveTo>
                        <a:pt x="43" y="58"/>
                      </a:moveTo>
                      <a:cubicBezTo>
                        <a:pt x="38" y="49"/>
                        <a:pt x="38" y="49"/>
                        <a:pt x="38" y="49"/>
                      </a:cubicBezTo>
                      <a:cubicBezTo>
                        <a:pt x="38" y="35"/>
                        <a:pt x="38" y="35"/>
                        <a:pt x="38" y="35"/>
                      </a:cubicBezTo>
                      <a:cubicBezTo>
                        <a:pt x="43" y="26"/>
                        <a:pt x="43" y="26"/>
                        <a:pt x="43" y="26"/>
                      </a:cubicBezTo>
                      <a:cubicBezTo>
                        <a:pt x="54" y="8"/>
                        <a:pt x="54" y="8"/>
                        <a:pt x="54" y="8"/>
                      </a:cubicBezTo>
                      <a:cubicBezTo>
                        <a:pt x="54" y="7"/>
                        <a:pt x="55" y="6"/>
                        <a:pt x="55" y="5"/>
                      </a:cubicBezTo>
                      <a:cubicBezTo>
                        <a:pt x="55" y="2"/>
                        <a:pt x="52" y="0"/>
                        <a:pt x="49" y="0"/>
                      </a:cubicBezTo>
                      <a:cubicBezTo>
                        <a:pt x="49" y="0"/>
                        <a:pt x="49" y="0"/>
                        <a:pt x="49" y="0"/>
                      </a:cubicBezTo>
                      <a:cubicBezTo>
                        <a:pt x="39" y="0"/>
                        <a:pt x="39" y="0"/>
                        <a:pt x="39" y="0"/>
                      </a:cubicBezTo>
                      <a:cubicBezTo>
                        <a:pt x="28" y="0"/>
                        <a:pt x="28" y="0"/>
                        <a:pt x="28" y="0"/>
                      </a:cubicBezTo>
                      <a:cubicBezTo>
                        <a:pt x="6" y="0"/>
                        <a:pt x="6" y="0"/>
                        <a:pt x="6" y="0"/>
                      </a:cubicBezTo>
                      <a:cubicBezTo>
                        <a:pt x="4" y="0"/>
                        <a:pt x="2" y="1"/>
                        <a:pt x="1" y="2"/>
                      </a:cubicBezTo>
                      <a:cubicBezTo>
                        <a:pt x="0" y="4"/>
                        <a:pt x="0" y="6"/>
                        <a:pt x="1" y="8"/>
                      </a:cubicBezTo>
                      <a:cubicBezTo>
                        <a:pt x="12" y="26"/>
                        <a:pt x="12" y="26"/>
                        <a:pt x="12" y="26"/>
                      </a:cubicBezTo>
                      <a:cubicBezTo>
                        <a:pt x="17" y="35"/>
                        <a:pt x="17" y="35"/>
                        <a:pt x="17" y="35"/>
                      </a:cubicBezTo>
                      <a:cubicBezTo>
                        <a:pt x="17" y="49"/>
                        <a:pt x="17" y="49"/>
                        <a:pt x="17" y="49"/>
                      </a:cubicBezTo>
                      <a:cubicBezTo>
                        <a:pt x="12" y="58"/>
                        <a:pt x="12" y="58"/>
                        <a:pt x="12" y="58"/>
                      </a:cubicBezTo>
                      <a:cubicBezTo>
                        <a:pt x="1" y="76"/>
                        <a:pt x="1" y="76"/>
                        <a:pt x="1" y="76"/>
                      </a:cubicBezTo>
                      <a:cubicBezTo>
                        <a:pt x="0" y="78"/>
                        <a:pt x="0" y="80"/>
                        <a:pt x="1" y="82"/>
                      </a:cubicBezTo>
                      <a:cubicBezTo>
                        <a:pt x="2" y="83"/>
                        <a:pt x="4" y="84"/>
                        <a:pt x="6" y="84"/>
                      </a:cubicBezTo>
                      <a:cubicBezTo>
                        <a:pt x="16" y="84"/>
                        <a:pt x="16" y="84"/>
                        <a:pt x="16" y="84"/>
                      </a:cubicBezTo>
                      <a:cubicBezTo>
                        <a:pt x="28" y="84"/>
                        <a:pt x="28" y="84"/>
                        <a:pt x="28" y="84"/>
                      </a:cubicBezTo>
                      <a:cubicBezTo>
                        <a:pt x="49" y="84"/>
                        <a:pt x="49" y="84"/>
                        <a:pt x="49" y="84"/>
                      </a:cubicBezTo>
                      <a:cubicBezTo>
                        <a:pt x="51" y="84"/>
                        <a:pt x="53" y="83"/>
                        <a:pt x="54" y="82"/>
                      </a:cubicBezTo>
                      <a:cubicBezTo>
                        <a:pt x="55" y="80"/>
                        <a:pt x="55" y="78"/>
                        <a:pt x="54" y="76"/>
                      </a:cubicBezTo>
                      <a:lnTo>
                        <a:pt x="43" y="58"/>
                      </a:lnTo>
                      <a:close/>
                      <a:moveTo>
                        <a:pt x="28" y="79"/>
                      </a:moveTo>
                      <a:cubicBezTo>
                        <a:pt x="16" y="79"/>
                        <a:pt x="16" y="79"/>
                        <a:pt x="16" y="79"/>
                      </a:cubicBezTo>
                      <a:cubicBezTo>
                        <a:pt x="6" y="79"/>
                        <a:pt x="6" y="79"/>
                        <a:pt x="6" y="79"/>
                      </a:cubicBezTo>
                      <a:cubicBezTo>
                        <a:pt x="17" y="61"/>
                        <a:pt x="17" y="61"/>
                        <a:pt x="17" y="61"/>
                      </a:cubicBezTo>
                      <a:cubicBezTo>
                        <a:pt x="23" y="50"/>
                        <a:pt x="23" y="50"/>
                        <a:pt x="23" y="50"/>
                      </a:cubicBezTo>
                      <a:cubicBezTo>
                        <a:pt x="23" y="34"/>
                        <a:pt x="23" y="34"/>
                        <a:pt x="23" y="34"/>
                      </a:cubicBezTo>
                      <a:cubicBezTo>
                        <a:pt x="17" y="24"/>
                        <a:pt x="17" y="24"/>
                        <a:pt x="17" y="24"/>
                      </a:cubicBezTo>
                      <a:cubicBezTo>
                        <a:pt x="6" y="5"/>
                        <a:pt x="6" y="5"/>
                        <a:pt x="6" y="5"/>
                      </a:cubicBezTo>
                      <a:cubicBezTo>
                        <a:pt x="28" y="5"/>
                        <a:pt x="28" y="5"/>
                        <a:pt x="28" y="5"/>
                      </a:cubicBezTo>
                      <a:cubicBezTo>
                        <a:pt x="39" y="5"/>
                        <a:pt x="39" y="5"/>
                        <a:pt x="39" y="5"/>
                      </a:cubicBezTo>
                      <a:cubicBezTo>
                        <a:pt x="49" y="5"/>
                        <a:pt x="49" y="5"/>
                        <a:pt x="49" y="5"/>
                      </a:cubicBezTo>
                      <a:cubicBezTo>
                        <a:pt x="38" y="24"/>
                        <a:pt x="38" y="24"/>
                        <a:pt x="38" y="24"/>
                      </a:cubicBezTo>
                      <a:cubicBezTo>
                        <a:pt x="33" y="34"/>
                        <a:pt x="33" y="34"/>
                        <a:pt x="33" y="34"/>
                      </a:cubicBezTo>
                      <a:cubicBezTo>
                        <a:pt x="33" y="50"/>
                        <a:pt x="33" y="50"/>
                        <a:pt x="33" y="50"/>
                      </a:cubicBezTo>
                      <a:cubicBezTo>
                        <a:pt x="38" y="61"/>
                        <a:pt x="38" y="61"/>
                        <a:pt x="38" y="61"/>
                      </a:cubicBezTo>
                      <a:cubicBezTo>
                        <a:pt x="49" y="79"/>
                        <a:pt x="49" y="79"/>
                        <a:pt x="49" y="79"/>
                      </a:cubicBezTo>
                      <a:lnTo>
                        <a:pt x="28" y="79"/>
                      </a:lnTo>
                      <a:close/>
                    </a:path>
                  </a:pathLst>
                </a:custGeom>
                <a:grpFill/>
                <a:ln w="9525">
                  <a:noFill/>
                  <a:round/>
                </a:ln>
              </p:spPr>
              <p:txBody>
                <a:bodyPr anchor="ctr"/>
                <a:lstStyle/>
                <a:p>
                  <a:pPr algn="ctr"/>
                  <a:endParaRPr/>
                </a:p>
              </p:txBody>
            </p:sp>
          </p:grpSp>
        </p:grpSp>
        <p:grpSp>
          <p:nvGrpSpPr>
            <p:cNvPr id="11" name="Group 105"/>
            <p:cNvGrpSpPr/>
            <p:nvPr/>
          </p:nvGrpSpPr>
          <p:grpSpPr>
            <a:xfrm>
              <a:off x="7399591" y="4218586"/>
              <a:ext cx="780137" cy="780137"/>
              <a:chOff x="4248557" y="3177907"/>
              <a:chExt cx="475436" cy="475436"/>
            </a:xfrm>
            <a:effectLst/>
          </p:grpSpPr>
          <p:sp>
            <p:nvSpPr>
              <p:cNvPr id="53" name="ïšḻïďê-Oval 106"/>
              <p:cNvSpPr/>
              <p:nvPr/>
            </p:nvSpPr>
            <p:spPr bwMode="auto">
              <a:xfrm>
                <a:off x="4248557" y="3177907"/>
                <a:ext cx="475436" cy="475436"/>
              </a:xfrm>
              <a:prstGeom prst="ellipse">
                <a:avLst/>
              </a:prstGeom>
              <a:solidFill>
                <a:schemeClr val="accent4"/>
              </a:solidFill>
              <a:ln w="19050">
                <a:noFill/>
                <a:round/>
              </a:ln>
            </p:spPr>
            <p:txBody>
              <a:bodyPr anchor="ctr"/>
              <a:lstStyle/>
              <a:p>
                <a:pPr algn="ctr"/>
                <a:endParaRPr/>
              </a:p>
            </p:txBody>
          </p:sp>
          <p:grpSp>
            <p:nvGrpSpPr>
              <p:cNvPr id="54" name="Group 107"/>
              <p:cNvGrpSpPr/>
              <p:nvPr/>
            </p:nvGrpSpPr>
            <p:grpSpPr>
              <a:xfrm>
                <a:off x="4330307" y="3263047"/>
                <a:ext cx="311937" cy="305157"/>
                <a:chOff x="4330307" y="3263047"/>
                <a:chExt cx="311937" cy="305157"/>
              </a:xfrm>
            </p:grpSpPr>
            <p:sp>
              <p:nvSpPr>
                <p:cNvPr id="55" name="ïšḻïďê-Freeform: Shape 108"/>
                <p:cNvSpPr/>
                <p:nvPr/>
              </p:nvSpPr>
              <p:spPr bwMode="auto">
                <a:xfrm>
                  <a:off x="4425244" y="3355723"/>
                  <a:ext cx="124323" cy="124324"/>
                </a:xfrm>
                <a:custGeom>
                  <a:cxnLst>
                    <a:cxn ang="0">
                      <a:pos x="0" y="17"/>
                    </a:cxn>
                    <a:cxn ang="0">
                      <a:pos x="17" y="34"/>
                    </a:cxn>
                    <a:cxn ang="0">
                      <a:pos x="34" y="17"/>
                    </a:cxn>
                    <a:cxn ang="0">
                      <a:pos x="17" y="0"/>
                    </a:cxn>
                    <a:cxn ang="0">
                      <a:pos x="0" y="17"/>
                    </a:cxn>
                    <a:cxn ang="0">
                      <a:pos x="29" y="17"/>
                    </a:cxn>
                    <a:cxn ang="0">
                      <a:pos x="17" y="29"/>
                    </a:cxn>
                    <a:cxn ang="0">
                      <a:pos x="5" y="17"/>
                    </a:cxn>
                    <a:cxn ang="0">
                      <a:pos x="17" y="6"/>
                    </a:cxn>
                    <a:cxn ang="0">
                      <a:pos x="29" y="17"/>
                    </a:cxn>
                  </a:cxnLst>
                  <a:rect b="b" l="0" r="r" t="0"/>
                  <a:pathLst>
                    <a:path h="34" w="34">
                      <a:moveTo>
                        <a:pt x="0" y="17"/>
                      </a:moveTo>
                      <a:cubicBezTo>
                        <a:pt x="0" y="27"/>
                        <a:pt x="7" y="34"/>
                        <a:pt x="17" y="34"/>
                      </a:cubicBezTo>
                      <a:cubicBezTo>
                        <a:pt x="26" y="34"/>
                        <a:pt x="34" y="27"/>
                        <a:pt x="34" y="17"/>
                      </a:cubicBezTo>
                      <a:cubicBezTo>
                        <a:pt x="34" y="8"/>
                        <a:pt x="26" y="0"/>
                        <a:pt x="17" y="0"/>
                      </a:cubicBezTo>
                      <a:cubicBezTo>
                        <a:pt x="7" y="0"/>
                        <a:pt x="0" y="8"/>
                        <a:pt x="0" y="17"/>
                      </a:cubicBezTo>
                      <a:close/>
                      <a:moveTo>
                        <a:pt x="29" y="17"/>
                      </a:moveTo>
                      <a:cubicBezTo>
                        <a:pt x="29" y="24"/>
                        <a:pt x="23" y="29"/>
                        <a:pt x="17" y="29"/>
                      </a:cubicBezTo>
                      <a:cubicBezTo>
                        <a:pt x="10" y="29"/>
                        <a:pt x="5" y="24"/>
                        <a:pt x="5" y="17"/>
                      </a:cubicBezTo>
                      <a:cubicBezTo>
                        <a:pt x="5" y="11"/>
                        <a:pt x="10" y="6"/>
                        <a:pt x="17" y="6"/>
                      </a:cubicBezTo>
                      <a:cubicBezTo>
                        <a:pt x="23" y="6"/>
                        <a:pt x="29" y="11"/>
                        <a:pt x="29" y="17"/>
                      </a:cubicBezTo>
                      <a:close/>
                    </a:path>
                  </a:pathLst>
                </a:custGeom>
                <a:solidFill>
                  <a:schemeClr val="bg1"/>
                </a:solidFill>
                <a:ln w="9525">
                  <a:noFill/>
                  <a:round/>
                </a:ln>
              </p:spPr>
              <p:txBody>
                <a:bodyPr anchor="ctr"/>
                <a:lstStyle/>
                <a:p>
                  <a:pPr algn="ctr"/>
                  <a:endParaRPr/>
                </a:p>
              </p:txBody>
            </p:sp>
            <p:sp>
              <p:nvSpPr>
                <p:cNvPr id="56" name="ïšḻïďê-Freeform: Shape 109"/>
                <p:cNvSpPr/>
                <p:nvPr/>
              </p:nvSpPr>
              <p:spPr bwMode="auto">
                <a:xfrm>
                  <a:off x="4330307" y="3263047"/>
                  <a:ext cx="311937" cy="305157"/>
                </a:xfrm>
                <a:custGeom>
                  <a:cxnLst>
                    <a:cxn ang="0">
                      <a:pos x="77" y="39"/>
                    </a:cxn>
                    <a:cxn ang="0">
                      <a:pos x="79" y="27"/>
                    </a:cxn>
                    <a:cxn ang="0">
                      <a:pos x="73" y="12"/>
                    </a:cxn>
                    <a:cxn ang="0">
                      <a:pos x="67" y="11"/>
                    </a:cxn>
                    <a:cxn ang="0">
                      <a:pos x="54" y="10"/>
                    </a:cxn>
                    <a:cxn ang="0">
                      <a:pos x="48" y="0"/>
                    </a:cxn>
                    <a:cxn ang="0">
                      <a:pos x="38" y="0"/>
                    </a:cxn>
                    <a:cxn ang="0">
                      <a:pos x="32" y="10"/>
                    </a:cxn>
                    <a:cxn ang="0">
                      <a:pos x="18" y="11"/>
                    </a:cxn>
                    <a:cxn ang="0">
                      <a:pos x="12" y="12"/>
                    </a:cxn>
                    <a:cxn ang="0">
                      <a:pos x="6" y="27"/>
                    </a:cxn>
                    <a:cxn ang="0">
                      <a:pos x="8" y="39"/>
                    </a:cxn>
                    <a:cxn ang="0">
                      <a:pos x="0" y="47"/>
                    </a:cxn>
                    <a:cxn ang="0">
                      <a:pos x="8" y="61"/>
                    </a:cxn>
                    <a:cxn ang="0">
                      <a:pos x="19" y="67"/>
                    </a:cxn>
                    <a:cxn ang="0">
                      <a:pos x="20" y="78"/>
                    </a:cxn>
                    <a:cxn ang="0">
                      <a:pos x="31" y="83"/>
                    </a:cxn>
                    <a:cxn ang="0">
                      <a:pos x="39" y="77"/>
                    </a:cxn>
                    <a:cxn ang="0">
                      <a:pos x="46" y="77"/>
                    </a:cxn>
                    <a:cxn ang="0">
                      <a:pos x="54" y="83"/>
                    </a:cxn>
                    <a:cxn ang="0">
                      <a:pos x="66" y="78"/>
                    </a:cxn>
                    <a:cxn ang="0">
                      <a:pos x="67" y="67"/>
                    </a:cxn>
                    <a:cxn ang="0">
                      <a:pos x="78" y="61"/>
                    </a:cxn>
                    <a:cxn ang="0">
                      <a:pos x="85" y="47"/>
                    </a:cxn>
                    <a:cxn ang="0">
                      <a:pos x="61" y="20"/>
                    </a:cxn>
                    <a:cxn ang="0">
                      <a:pos x="75" y="23"/>
                    </a:cxn>
                    <a:cxn ang="0">
                      <a:pos x="71" y="26"/>
                    </a:cxn>
                    <a:cxn ang="0">
                      <a:pos x="68" y="27"/>
                    </a:cxn>
                    <a:cxn ang="0">
                      <a:pos x="46" y="71"/>
                    </a:cxn>
                    <a:cxn ang="0">
                      <a:pos x="14" y="46"/>
                    </a:cxn>
                    <a:cxn ang="0">
                      <a:pos x="25" y="19"/>
                    </a:cxn>
                    <a:cxn ang="0">
                      <a:pos x="26" y="19"/>
                    </a:cxn>
                    <a:cxn ang="0">
                      <a:pos x="36" y="14"/>
                    </a:cxn>
                    <a:cxn ang="0">
                      <a:pos x="49" y="14"/>
                    </a:cxn>
                    <a:cxn ang="0">
                      <a:pos x="61" y="20"/>
                    </a:cxn>
                    <a:cxn ang="0">
                      <a:pos x="43" y="5"/>
                    </a:cxn>
                    <a:cxn ang="0">
                      <a:pos x="48" y="10"/>
                    </a:cxn>
                    <a:cxn ang="0">
                      <a:pos x="37" y="10"/>
                    </a:cxn>
                    <a:cxn ang="0">
                      <a:pos x="16" y="16"/>
                    </a:cxn>
                    <a:cxn ang="0">
                      <a:pos x="17" y="22"/>
                    </a:cxn>
                    <a:cxn ang="0">
                      <a:pos x="11" y="23"/>
                    </a:cxn>
                    <a:cxn ang="0">
                      <a:pos x="6" y="47"/>
                    </a:cxn>
                    <a:cxn ang="0">
                      <a:pos x="11" y="46"/>
                    </a:cxn>
                    <a:cxn ang="0">
                      <a:pos x="8" y="56"/>
                    </a:cxn>
                    <a:cxn ang="0">
                      <a:pos x="23" y="74"/>
                    </a:cxn>
                    <a:cxn ang="0">
                      <a:pos x="35" y="74"/>
                    </a:cxn>
                    <a:cxn ang="0">
                      <a:pos x="23" y="74"/>
                    </a:cxn>
                    <a:cxn ang="0">
                      <a:pos x="51" y="74"/>
                    </a:cxn>
                    <a:cxn ang="0">
                      <a:pos x="63" y="74"/>
                    </a:cxn>
                    <a:cxn ang="0">
                      <a:pos x="78" y="56"/>
                    </a:cxn>
                    <a:cxn ang="0">
                      <a:pos x="75" y="44"/>
                    </a:cxn>
                    <a:cxn ang="0">
                      <a:pos x="78" y="56"/>
                    </a:cxn>
                  </a:cxnLst>
                  <a:rect b="b" l="0" r="r" t="0"/>
                  <a:pathLst>
                    <a:path h="83" w="85">
                      <a:moveTo>
                        <a:pt x="82" y="42"/>
                      </a:moveTo>
                      <a:cubicBezTo>
                        <a:pt x="77" y="39"/>
                        <a:pt x="77" y="39"/>
                        <a:pt x="77" y="39"/>
                      </a:cubicBezTo>
                      <a:cubicBezTo>
                        <a:pt x="77" y="37"/>
                        <a:pt x="76" y="34"/>
                        <a:pt x="75" y="31"/>
                      </a:cubicBezTo>
                      <a:cubicBezTo>
                        <a:pt x="79" y="27"/>
                        <a:pt x="79" y="27"/>
                        <a:pt x="79" y="27"/>
                      </a:cubicBezTo>
                      <a:cubicBezTo>
                        <a:pt x="81" y="25"/>
                        <a:pt x="81" y="23"/>
                        <a:pt x="80" y="21"/>
                      </a:cubicBezTo>
                      <a:cubicBezTo>
                        <a:pt x="78" y="18"/>
                        <a:pt x="76" y="15"/>
                        <a:pt x="73" y="12"/>
                      </a:cubicBezTo>
                      <a:cubicBezTo>
                        <a:pt x="72" y="11"/>
                        <a:pt x="71" y="11"/>
                        <a:pt x="70" y="11"/>
                      </a:cubicBezTo>
                      <a:cubicBezTo>
                        <a:pt x="69" y="11"/>
                        <a:pt x="68" y="11"/>
                        <a:pt x="67" y="11"/>
                      </a:cubicBezTo>
                      <a:cubicBezTo>
                        <a:pt x="62" y="14"/>
                        <a:pt x="62" y="14"/>
                        <a:pt x="62" y="14"/>
                      </a:cubicBezTo>
                      <a:cubicBezTo>
                        <a:pt x="59" y="12"/>
                        <a:pt x="57" y="11"/>
                        <a:pt x="54" y="10"/>
                      </a:cubicBezTo>
                      <a:cubicBezTo>
                        <a:pt x="52" y="4"/>
                        <a:pt x="52" y="4"/>
                        <a:pt x="52" y="4"/>
                      </a:cubicBezTo>
                      <a:cubicBezTo>
                        <a:pt x="52" y="2"/>
                        <a:pt x="50" y="0"/>
                        <a:pt x="48" y="0"/>
                      </a:cubicBezTo>
                      <a:cubicBezTo>
                        <a:pt x="46" y="0"/>
                        <a:pt x="44" y="0"/>
                        <a:pt x="43" y="0"/>
                      </a:cubicBezTo>
                      <a:cubicBezTo>
                        <a:pt x="41" y="0"/>
                        <a:pt x="40" y="0"/>
                        <a:pt x="38" y="0"/>
                      </a:cubicBezTo>
                      <a:cubicBezTo>
                        <a:pt x="36" y="0"/>
                        <a:pt x="34" y="2"/>
                        <a:pt x="33" y="4"/>
                      </a:cubicBezTo>
                      <a:cubicBezTo>
                        <a:pt x="32" y="10"/>
                        <a:pt x="32" y="10"/>
                        <a:pt x="32" y="10"/>
                      </a:cubicBezTo>
                      <a:cubicBezTo>
                        <a:pt x="29" y="11"/>
                        <a:pt x="26" y="12"/>
                        <a:pt x="24" y="14"/>
                      </a:cubicBezTo>
                      <a:cubicBezTo>
                        <a:pt x="18" y="11"/>
                        <a:pt x="18" y="11"/>
                        <a:pt x="18" y="11"/>
                      </a:cubicBezTo>
                      <a:cubicBezTo>
                        <a:pt x="18" y="11"/>
                        <a:pt x="17" y="11"/>
                        <a:pt x="16" y="11"/>
                      </a:cubicBezTo>
                      <a:cubicBezTo>
                        <a:pt x="15" y="11"/>
                        <a:pt x="13" y="11"/>
                        <a:pt x="12" y="12"/>
                      </a:cubicBezTo>
                      <a:cubicBezTo>
                        <a:pt x="10" y="15"/>
                        <a:pt x="8" y="18"/>
                        <a:pt x="6" y="21"/>
                      </a:cubicBezTo>
                      <a:cubicBezTo>
                        <a:pt x="5" y="23"/>
                        <a:pt x="5" y="25"/>
                        <a:pt x="6" y="27"/>
                      </a:cubicBezTo>
                      <a:cubicBezTo>
                        <a:pt x="10" y="31"/>
                        <a:pt x="10" y="31"/>
                        <a:pt x="10" y="31"/>
                      </a:cubicBezTo>
                      <a:cubicBezTo>
                        <a:pt x="9" y="34"/>
                        <a:pt x="9" y="37"/>
                        <a:pt x="8" y="39"/>
                      </a:cubicBezTo>
                      <a:cubicBezTo>
                        <a:pt x="3" y="42"/>
                        <a:pt x="3" y="42"/>
                        <a:pt x="3" y="42"/>
                      </a:cubicBezTo>
                      <a:cubicBezTo>
                        <a:pt x="1" y="43"/>
                        <a:pt x="0" y="45"/>
                        <a:pt x="0" y="47"/>
                      </a:cubicBezTo>
                      <a:cubicBezTo>
                        <a:pt x="1" y="51"/>
                        <a:pt x="2" y="54"/>
                        <a:pt x="3" y="58"/>
                      </a:cubicBezTo>
                      <a:cubicBezTo>
                        <a:pt x="4" y="60"/>
                        <a:pt x="6" y="61"/>
                        <a:pt x="8" y="61"/>
                      </a:cubicBezTo>
                      <a:cubicBezTo>
                        <a:pt x="14" y="61"/>
                        <a:pt x="14" y="61"/>
                        <a:pt x="14" y="61"/>
                      </a:cubicBezTo>
                      <a:cubicBezTo>
                        <a:pt x="15" y="63"/>
                        <a:pt x="17" y="65"/>
                        <a:pt x="19" y="67"/>
                      </a:cubicBezTo>
                      <a:cubicBezTo>
                        <a:pt x="17" y="73"/>
                        <a:pt x="17" y="73"/>
                        <a:pt x="17" y="73"/>
                      </a:cubicBezTo>
                      <a:cubicBezTo>
                        <a:pt x="17" y="75"/>
                        <a:pt x="18" y="77"/>
                        <a:pt x="20" y="78"/>
                      </a:cubicBezTo>
                      <a:cubicBezTo>
                        <a:pt x="23" y="80"/>
                        <a:pt x="26" y="82"/>
                        <a:pt x="30" y="83"/>
                      </a:cubicBezTo>
                      <a:cubicBezTo>
                        <a:pt x="30" y="83"/>
                        <a:pt x="31" y="83"/>
                        <a:pt x="31" y="83"/>
                      </a:cubicBezTo>
                      <a:cubicBezTo>
                        <a:pt x="33" y="83"/>
                        <a:pt x="34" y="82"/>
                        <a:pt x="35" y="81"/>
                      </a:cubicBezTo>
                      <a:cubicBezTo>
                        <a:pt x="39" y="77"/>
                        <a:pt x="39" y="77"/>
                        <a:pt x="39" y="77"/>
                      </a:cubicBezTo>
                      <a:cubicBezTo>
                        <a:pt x="41" y="77"/>
                        <a:pt x="42" y="77"/>
                        <a:pt x="43" y="77"/>
                      </a:cubicBezTo>
                      <a:cubicBezTo>
                        <a:pt x="44" y="77"/>
                        <a:pt x="45" y="77"/>
                        <a:pt x="46" y="77"/>
                      </a:cubicBezTo>
                      <a:cubicBezTo>
                        <a:pt x="50" y="81"/>
                        <a:pt x="50" y="81"/>
                        <a:pt x="50" y="81"/>
                      </a:cubicBezTo>
                      <a:cubicBezTo>
                        <a:pt x="51" y="82"/>
                        <a:pt x="53" y="83"/>
                        <a:pt x="54" y="83"/>
                      </a:cubicBezTo>
                      <a:cubicBezTo>
                        <a:pt x="55" y="83"/>
                        <a:pt x="55" y="83"/>
                        <a:pt x="56" y="83"/>
                      </a:cubicBezTo>
                      <a:cubicBezTo>
                        <a:pt x="59" y="82"/>
                        <a:pt x="63" y="80"/>
                        <a:pt x="66" y="78"/>
                      </a:cubicBezTo>
                      <a:cubicBezTo>
                        <a:pt x="68" y="77"/>
                        <a:pt x="69" y="75"/>
                        <a:pt x="68" y="73"/>
                      </a:cubicBezTo>
                      <a:cubicBezTo>
                        <a:pt x="67" y="67"/>
                        <a:pt x="67" y="67"/>
                        <a:pt x="67" y="67"/>
                      </a:cubicBezTo>
                      <a:cubicBezTo>
                        <a:pt x="69" y="65"/>
                        <a:pt x="70" y="63"/>
                        <a:pt x="72" y="61"/>
                      </a:cubicBezTo>
                      <a:cubicBezTo>
                        <a:pt x="78" y="61"/>
                        <a:pt x="78" y="61"/>
                        <a:pt x="78" y="61"/>
                      </a:cubicBezTo>
                      <a:cubicBezTo>
                        <a:pt x="80" y="61"/>
                        <a:pt x="82" y="60"/>
                        <a:pt x="83" y="58"/>
                      </a:cubicBezTo>
                      <a:cubicBezTo>
                        <a:pt x="84" y="54"/>
                        <a:pt x="85" y="51"/>
                        <a:pt x="85" y="47"/>
                      </a:cubicBezTo>
                      <a:cubicBezTo>
                        <a:pt x="85" y="45"/>
                        <a:pt x="84" y="43"/>
                        <a:pt x="82" y="42"/>
                      </a:cubicBezTo>
                      <a:close/>
                      <a:moveTo>
                        <a:pt x="61" y="20"/>
                      </a:moveTo>
                      <a:cubicBezTo>
                        <a:pt x="70" y="16"/>
                        <a:pt x="70" y="16"/>
                        <a:pt x="70" y="16"/>
                      </a:cubicBezTo>
                      <a:cubicBezTo>
                        <a:pt x="72" y="18"/>
                        <a:pt x="73" y="21"/>
                        <a:pt x="75" y="23"/>
                      </a:cubicBezTo>
                      <a:cubicBezTo>
                        <a:pt x="72" y="28"/>
                        <a:pt x="72" y="28"/>
                        <a:pt x="72" y="28"/>
                      </a:cubicBezTo>
                      <a:cubicBezTo>
                        <a:pt x="71" y="27"/>
                        <a:pt x="71" y="26"/>
                        <a:pt x="71" y="26"/>
                      </a:cubicBezTo>
                      <a:cubicBezTo>
                        <a:pt x="70" y="25"/>
                        <a:pt x="69" y="24"/>
                        <a:pt x="68" y="25"/>
                      </a:cubicBezTo>
                      <a:cubicBezTo>
                        <a:pt x="67" y="25"/>
                        <a:pt x="67" y="27"/>
                        <a:pt x="68" y="27"/>
                      </a:cubicBezTo>
                      <a:cubicBezTo>
                        <a:pt x="70" y="31"/>
                        <a:pt x="71" y="35"/>
                        <a:pt x="72" y="39"/>
                      </a:cubicBezTo>
                      <a:cubicBezTo>
                        <a:pt x="73" y="55"/>
                        <a:pt x="62" y="69"/>
                        <a:pt x="46" y="71"/>
                      </a:cubicBezTo>
                      <a:cubicBezTo>
                        <a:pt x="38" y="72"/>
                        <a:pt x="31" y="70"/>
                        <a:pt x="25" y="65"/>
                      </a:cubicBezTo>
                      <a:cubicBezTo>
                        <a:pt x="19" y="60"/>
                        <a:pt x="15" y="53"/>
                        <a:pt x="14" y="46"/>
                      </a:cubicBezTo>
                      <a:cubicBezTo>
                        <a:pt x="13" y="38"/>
                        <a:pt x="15" y="30"/>
                        <a:pt x="20" y="24"/>
                      </a:cubicBezTo>
                      <a:cubicBezTo>
                        <a:pt x="22" y="22"/>
                        <a:pt x="23" y="21"/>
                        <a:pt x="25" y="19"/>
                      </a:cubicBezTo>
                      <a:cubicBezTo>
                        <a:pt x="25" y="19"/>
                        <a:pt x="25" y="19"/>
                        <a:pt x="25" y="19"/>
                      </a:cubicBezTo>
                      <a:cubicBezTo>
                        <a:pt x="26" y="19"/>
                        <a:pt x="26" y="19"/>
                        <a:pt x="26" y="19"/>
                      </a:cubicBezTo>
                      <a:cubicBezTo>
                        <a:pt x="29" y="17"/>
                        <a:pt x="32" y="15"/>
                        <a:pt x="36" y="14"/>
                      </a:cubicBezTo>
                      <a:cubicBezTo>
                        <a:pt x="36" y="14"/>
                        <a:pt x="36" y="14"/>
                        <a:pt x="36" y="14"/>
                      </a:cubicBezTo>
                      <a:cubicBezTo>
                        <a:pt x="37" y="14"/>
                        <a:pt x="38" y="14"/>
                        <a:pt x="40" y="14"/>
                      </a:cubicBezTo>
                      <a:cubicBezTo>
                        <a:pt x="43" y="13"/>
                        <a:pt x="46" y="13"/>
                        <a:pt x="49" y="14"/>
                      </a:cubicBezTo>
                      <a:cubicBezTo>
                        <a:pt x="49" y="14"/>
                        <a:pt x="49" y="14"/>
                        <a:pt x="49" y="14"/>
                      </a:cubicBezTo>
                      <a:cubicBezTo>
                        <a:pt x="54" y="15"/>
                        <a:pt x="58" y="17"/>
                        <a:pt x="61" y="20"/>
                      </a:cubicBezTo>
                      <a:close/>
                      <a:moveTo>
                        <a:pt x="38" y="5"/>
                      </a:moveTo>
                      <a:cubicBezTo>
                        <a:pt x="40" y="5"/>
                        <a:pt x="41" y="5"/>
                        <a:pt x="43" y="5"/>
                      </a:cubicBezTo>
                      <a:cubicBezTo>
                        <a:pt x="44" y="5"/>
                        <a:pt x="46" y="5"/>
                        <a:pt x="47" y="5"/>
                      </a:cubicBezTo>
                      <a:cubicBezTo>
                        <a:pt x="48" y="10"/>
                        <a:pt x="48" y="10"/>
                        <a:pt x="48" y="10"/>
                      </a:cubicBezTo>
                      <a:cubicBezTo>
                        <a:pt x="45" y="10"/>
                        <a:pt x="42" y="10"/>
                        <a:pt x="39" y="10"/>
                      </a:cubicBezTo>
                      <a:cubicBezTo>
                        <a:pt x="39" y="10"/>
                        <a:pt x="38" y="10"/>
                        <a:pt x="37" y="10"/>
                      </a:cubicBezTo>
                      <a:lnTo>
                        <a:pt x="38" y="5"/>
                      </a:lnTo>
                      <a:close/>
                      <a:moveTo>
                        <a:pt x="16" y="16"/>
                      </a:moveTo>
                      <a:cubicBezTo>
                        <a:pt x="21" y="18"/>
                        <a:pt x="21" y="18"/>
                        <a:pt x="21" y="18"/>
                      </a:cubicBezTo>
                      <a:cubicBezTo>
                        <a:pt x="20" y="19"/>
                        <a:pt x="18" y="21"/>
                        <a:pt x="17" y="22"/>
                      </a:cubicBezTo>
                      <a:cubicBezTo>
                        <a:pt x="16" y="24"/>
                        <a:pt x="15" y="26"/>
                        <a:pt x="14" y="28"/>
                      </a:cubicBezTo>
                      <a:cubicBezTo>
                        <a:pt x="11" y="23"/>
                        <a:pt x="11" y="23"/>
                        <a:pt x="11" y="23"/>
                      </a:cubicBezTo>
                      <a:cubicBezTo>
                        <a:pt x="12" y="21"/>
                        <a:pt x="14" y="18"/>
                        <a:pt x="16" y="16"/>
                      </a:cubicBezTo>
                      <a:close/>
                      <a:moveTo>
                        <a:pt x="6" y="47"/>
                      </a:moveTo>
                      <a:cubicBezTo>
                        <a:pt x="10" y="44"/>
                        <a:pt x="10" y="44"/>
                        <a:pt x="10" y="44"/>
                      </a:cubicBezTo>
                      <a:cubicBezTo>
                        <a:pt x="10" y="45"/>
                        <a:pt x="11" y="45"/>
                        <a:pt x="11" y="46"/>
                      </a:cubicBezTo>
                      <a:cubicBezTo>
                        <a:pt x="11" y="49"/>
                        <a:pt x="12" y="53"/>
                        <a:pt x="13" y="56"/>
                      </a:cubicBezTo>
                      <a:cubicBezTo>
                        <a:pt x="8" y="56"/>
                        <a:pt x="8" y="56"/>
                        <a:pt x="8" y="56"/>
                      </a:cubicBezTo>
                      <a:cubicBezTo>
                        <a:pt x="7" y="53"/>
                        <a:pt x="6" y="50"/>
                        <a:pt x="6" y="47"/>
                      </a:cubicBezTo>
                      <a:close/>
                      <a:moveTo>
                        <a:pt x="23" y="74"/>
                      </a:moveTo>
                      <a:cubicBezTo>
                        <a:pt x="24" y="69"/>
                        <a:pt x="24" y="69"/>
                        <a:pt x="24" y="69"/>
                      </a:cubicBezTo>
                      <a:cubicBezTo>
                        <a:pt x="27" y="71"/>
                        <a:pt x="31" y="73"/>
                        <a:pt x="35" y="74"/>
                      </a:cubicBezTo>
                      <a:cubicBezTo>
                        <a:pt x="31" y="78"/>
                        <a:pt x="31" y="78"/>
                        <a:pt x="31" y="78"/>
                      </a:cubicBezTo>
                      <a:cubicBezTo>
                        <a:pt x="28" y="77"/>
                        <a:pt x="25" y="75"/>
                        <a:pt x="23" y="74"/>
                      </a:cubicBezTo>
                      <a:close/>
                      <a:moveTo>
                        <a:pt x="54" y="78"/>
                      </a:moveTo>
                      <a:cubicBezTo>
                        <a:pt x="51" y="74"/>
                        <a:pt x="51" y="74"/>
                        <a:pt x="51" y="74"/>
                      </a:cubicBezTo>
                      <a:cubicBezTo>
                        <a:pt x="55" y="73"/>
                        <a:pt x="59" y="71"/>
                        <a:pt x="62" y="69"/>
                      </a:cubicBezTo>
                      <a:cubicBezTo>
                        <a:pt x="63" y="74"/>
                        <a:pt x="63" y="74"/>
                        <a:pt x="63" y="74"/>
                      </a:cubicBezTo>
                      <a:cubicBezTo>
                        <a:pt x="60" y="75"/>
                        <a:pt x="57" y="77"/>
                        <a:pt x="54" y="78"/>
                      </a:cubicBezTo>
                      <a:close/>
                      <a:moveTo>
                        <a:pt x="78" y="56"/>
                      </a:moveTo>
                      <a:cubicBezTo>
                        <a:pt x="72" y="56"/>
                        <a:pt x="72" y="56"/>
                        <a:pt x="72" y="56"/>
                      </a:cubicBezTo>
                      <a:cubicBezTo>
                        <a:pt x="74" y="52"/>
                        <a:pt x="75" y="48"/>
                        <a:pt x="75" y="44"/>
                      </a:cubicBezTo>
                      <a:cubicBezTo>
                        <a:pt x="80" y="47"/>
                        <a:pt x="80" y="47"/>
                        <a:pt x="80" y="47"/>
                      </a:cubicBezTo>
                      <a:cubicBezTo>
                        <a:pt x="80" y="50"/>
                        <a:pt x="79" y="53"/>
                        <a:pt x="78" y="56"/>
                      </a:cubicBezTo>
                      <a:close/>
                    </a:path>
                  </a:pathLst>
                </a:custGeom>
                <a:solidFill>
                  <a:schemeClr val="bg1"/>
                </a:solidFill>
                <a:ln w="9525">
                  <a:noFill/>
                  <a:round/>
                </a:ln>
              </p:spPr>
              <p:txBody>
                <a:bodyPr anchor="ctr"/>
                <a:lstStyle/>
                <a:p>
                  <a:pPr algn="ctr"/>
                  <a:endParaRPr/>
                </a:p>
              </p:txBody>
            </p:sp>
            <p:sp>
              <p:nvSpPr>
                <p:cNvPr id="57" name="ïšḻïďê-Freeform: Shape 110"/>
                <p:cNvSpPr/>
                <p:nvPr/>
              </p:nvSpPr>
              <p:spPr bwMode="auto">
                <a:xfrm>
                  <a:off x="4395858" y="3330860"/>
                  <a:ext cx="124323" cy="144667"/>
                </a:xfrm>
                <a:custGeom>
                  <a:cxnLst>
                    <a:cxn ang="0">
                      <a:pos x="0" y="24"/>
                    </a:cxn>
                    <a:cxn ang="0">
                      <a:pos x="5" y="40"/>
                    </a:cxn>
                    <a:cxn ang="0">
                      <a:pos x="7" y="40"/>
                    </a:cxn>
                    <a:cxn ang="0">
                      <a:pos x="8" y="40"/>
                    </a:cxn>
                    <a:cxn ang="0">
                      <a:pos x="8" y="37"/>
                    </a:cxn>
                    <a:cxn ang="0">
                      <a:pos x="4" y="24"/>
                    </a:cxn>
                    <a:cxn ang="0">
                      <a:pos x="25" y="3"/>
                    </a:cxn>
                    <a:cxn ang="0">
                      <a:pos x="31" y="4"/>
                    </a:cxn>
                    <a:cxn ang="0">
                      <a:pos x="34" y="3"/>
                    </a:cxn>
                    <a:cxn ang="0">
                      <a:pos x="33" y="1"/>
                    </a:cxn>
                    <a:cxn ang="0">
                      <a:pos x="25" y="0"/>
                    </a:cxn>
                    <a:cxn ang="0">
                      <a:pos x="0" y="24"/>
                    </a:cxn>
                  </a:cxnLst>
                  <a:rect b="b" l="0" r="r" t="0"/>
                  <a:pathLst>
                    <a:path h="40" w="34">
                      <a:moveTo>
                        <a:pt x="0" y="24"/>
                      </a:moveTo>
                      <a:cubicBezTo>
                        <a:pt x="0" y="30"/>
                        <a:pt x="2" y="35"/>
                        <a:pt x="5" y="40"/>
                      </a:cubicBezTo>
                      <a:cubicBezTo>
                        <a:pt x="6" y="40"/>
                        <a:pt x="6" y="40"/>
                        <a:pt x="7" y="40"/>
                      </a:cubicBezTo>
                      <a:cubicBezTo>
                        <a:pt x="7" y="40"/>
                        <a:pt x="8" y="40"/>
                        <a:pt x="8" y="40"/>
                      </a:cubicBezTo>
                      <a:cubicBezTo>
                        <a:pt x="9" y="39"/>
                        <a:pt x="9" y="38"/>
                        <a:pt x="8" y="37"/>
                      </a:cubicBezTo>
                      <a:cubicBezTo>
                        <a:pt x="5" y="34"/>
                        <a:pt x="4" y="29"/>
                        <a:pt x="4" y="24"/>
                      </a:cubicBezTo>
                      <a:cubicBezTo>
                        <a:pt x="4" y="13"/>
                        <a:pt x="13" y="3"/>
                        <a:pt x="25" y="3"/>
                      </a:cubicBezTo>
                      <a:cubicBezTo>
                        <a:pt x="27" y="3"/>
                        <a:pt x="29" y="3"/>
                        <a:pt x="31" y="4"/>
                      </a:cubicBezTo>
                      <a:cubicBezTo>
                        <a:pt x="32" y="4"/>
                        <a:pt x="33" y="4"/>
                        <a:pt x="34" y="3"/>
                      </a:cubicBezTo>
                      <a:cubicBezTo>
                        <a:pt x="34" y="2"/>
                        <a:pt x="33" y="1"/>
                        <a:pt x="33" y="1"/>
                      </a:cubicBezTo>
                      <a:cubicBezTo>
                        <a:pt x="30" y="0"/>
                        <a:pt x="27" y="0"/>
                        <a:pt x="25" y="0"/>
                      </a:cubicBezTo>
                      <a:cubicBezTo>
                        <a:pt x="11" y="0"/>
                        <a:pt x="0" y="11"/>
                        <a:pt x="0" y="24"/>
                      </a:cubicBezTo>
                      <a:close/>
                    </a:path>
                  </a:pathLst>
                </a:custGeom>
                <a:solidFill>
                  <a:schemeClr val="bg1"/>
                </a:solidFill>
                <a:ln w="9525">
                  <a:noFill/>
                  <a:round/>
                </a:ln>
              </p:spPr>
              <p:txBody>
                <a:bodyPr anchor="ctr"/>
                <a:lstStyle/>
                <a:p>
                  <a:pPr algn="ctr"/>
                  <a:endParaRPr/>
                </a:p>
              </p:txBody>
            </p:sp>
            <p:sp>
              <p:nvSpPr>
                <p:cNvPr id="58" name="ïšḻïďê-Freeform: Shape 111"/>
                <p:cNvSpPr/>
                <p:nvPr/>
              </p:nvSpPr>
              <p:spPr bwMode="auto">
                <a:xfrm>
                  <a:off x="4441067" y="3355723"/>
                  <a:ext cx="137886" cy="153708"/>
                </a:xfrm>
                <a:custGeom>
                  <a:cxnLst>
                    <a:cxn ang="0">
                      <a:pos x="34" y="17"/>
                    </a:cxn>
                    <a:cxn ang="0">
                      <a:pos x="13" y="38"/>
                    </a:cxn>
                    <a:cxn ang="0">
                      <a:pos x="3" y="36"/>
                    </a:cxn>
                    <a:cxn ang="0">
                      <a:pos x="1" y="37"/>
                    </a:cxn>
                    <a:cxn ang="0">
                      <a:pos x="2" y="39"/>
                    </a:cxn>
                    <a:cxn ang="0">
                      <a:pos x="13" y="42"/>
                    </a:cxn>
                    <a:cxn ang="0">
                      <a:pos x="38" y="17"/>
                    </a:cxn>
                    <a:cxn ang="0">
                      <a:pos x="31" y="1"/>
                    </a:cxn>
                    <a:cxn ang="0">
                      <a:pos x="29" y="1"/>
                    </a:cxn>
                    <a:cxn ang="0">
                      <a:pos x="29" y="3"/>
                    </a:cxn>
                    <a:cxn ang="0">
                      <a:pos x="34" y="17"/>
                    </a:cxn>
                  </a:cxnLst>
                  <a:rect b="b" l="0" r="r" t="0"/>
                  <a:pathLst>
                    <a:path h="42" w="38">
                      <a:moveTo>
                        <a:pt x="34" y="17"/>
                      </a:moveTo>
                      <a:cubicBezTo>
                        <a:pt x="34" y="29"/>
                        <a:pt x="25" y="38"/>
                        <a:pt x="13" y="38"/>
                      </a:cubicBezTo>
                      <a:cubicBezTo>
                        <a:pt x="9" y="38"/>
                        <a:pt x="6" y="38"/>
                        <a:pt x="3" y="36"/>
                      </a:cubicBezTo>
                      <a:cubicBezTo>
                        <a:pt x="2" y="36"/>
                        <a:pt x="1" y="36"/>
                        <a:pt x="1" y="37"/>
                      </a:cubicBezTo>
                      <a:cubicBezTo>
                        <a:pt x="0" y="38"/>
                        <a:pt x="1" y="39"/>
                        <a:pt x="2" y="39"/>
                      </a:cubicBezTo>
                      <a:cubicBezTo>
                        <a:pt x="5" y="41"/>
                        <a:pt x="9" y="42"/>
                        <a:pt x="13" y="42"/>
                      </a:cubicBezTo>
                      <a:cubicBezTo>
                        <a:pt x="26" y="42"/>
                        <a:pt x="38" y="31"/>
                        <a:pt x="38" y="17"/>
                      </a:cubicBezTo>
                      <a:cubicBezTo>
                        <a:pt x="38" y="11"/>
                        <a:pt x="35" y="5"/>
                        <a:pt x="31" y="1"/>
                      </a:cubicBezTo>
                      <a:cubicBezTo>
                        <a:pt x="31" y="0"/>
                        <a:pt x="30" y="0"/>
                        <a:pt x="29" y="1"/>
                      </a:cubicBezTo>
                      <a:cubicBezTo>
                        <a:pt x="28" y="1"/>
                        <a:pt x="28" y="3"/>
                        <a:pt x="29" y="3"/>
                      </a:cubicBezTo>
                      <a:cubicBezTo>
                        <a:pt x="32" y="7"/>
                        <a:pt x="34" y="12"/>
                        <a:pt x="34" y="17"/>
                      </a:cubicBezTo>
                      <a:close/>
                    </a:path>
                  </a:pathLst>
                </a:custGeom>
                <a:solidFill>
                  <a:schemeClr val="bg1"/>
                </a:solidFill>
                <a:ln w="9525">
                  <a:noFill/>
                  <a:round/>
                </a:ln>
              </p:spPr>
              <p:txBody>
                <a:bodyPr anchor="ctr"/>
                <a:lstStyle/>
                <a:p>
                  <a:pPr algn="ctr"/>
                  <a:endParaRPr/>
                </a:p>
              </p:txBody>
            </p:sp>
          </p:grpSp>
        </p:grpSp>
        <p:grpSp>
          <p:nvGrpSpPr>
            <p:cNvPr id="12" name="Group 112"/>
            <p:cNvGrpSpPr/>
            <p:nvPr/>
          </p:nvGrpSpPr>
          <p:grpSpPr>
            <a:xfrm>
              <a:off x="9093249" y="4218586"/>
              <a:ext cx="780137" cy="780137"/>
              <a:chOff x="2848382" y="3177907"/>
              <a:chExt cx="475436" cy="475436"/>
            </a:xfrm>
            <a:effectLst/>
          </p:grpSpPr>
          <p:sp>
            <p:nvSpPr>
              <p:cNvPr id="48" name="ïšḻïďê-Oval 113"/>
              <p:cNvSpPr/>
              <p:nvPr/>
            </p:nvSpPr>
            <p:spPr bwMode="auto">
              <a:xfrm>
                <a:off x="2848382" y="3177907"/>
                <a:ext cx="475436" cy="475436"/>
              </a:xfrm>
              <a:prstGeom prst="ellipse">
                <a:avLst/>
              </a:prstGeom>
              <a:solidFill>
                <a:schemeClr val="accent5"/>
              </a:solidFill>
              <a:ln w="19050">
                <a:noFill/>
                <a:round/>
              </a:ln>
            </p:spPr>
            <p:txBody>
              <a:bodyPr anchor="ctr"/>
              <a:lstStyle/>
              <a:p>
                <a:pPr algn="ctr"/>
                <a:endParaRPr/>
              </a:p>
            </p:txBody>
          </p:sp>
          <p:grpSp>
            <p:nvGrpSpPr>
              <p:cNvPr id="49" name="Group 115"/>
              <p:cNvGrpSpPr/>
              <p:nvPr/>
            </p:nvGrpSpPr>
            <p:grpSpPr>
              <a:xfrm>
                <a:off x="2958786" y="3271347"/>
                <a:ext cx="254628" cy="288579"/>
                <a:chOff x="5380038" y="2333625"/>
                <a:chExt cx="190500" cy="215900"/>
              </a:xfrm>
              <a:solidFill>
                <a:schemeClr val="bg1"/>
              </a:solidFill>
            </p:grpSpPr>
            <p:sp>
              <p:nvSpPr>
                <p:cNvPr id="50" name="ïšḻïďê-Freeform: Shape 116"/>
                <p:cNvSpPr/>
                <p:nvPr/>
              </p:nvSpPr>
              <p:spPr bwMode="auto">
                <a:xfrm>
                  <a:off x="5405438" y="2333625"/>
                  <a:ext cx="165100" cy="161925"/>
                </a:xfrm>
                <a:custGeom>
                  <a:cxnLst>
                    <a:cxn ang="0">
                      <a:pos x="51" y="27"/>
                    </a:cxn>
                    <a:cxn ang="0">
                      <a:pos x="63" y="9"/>
                    </a:cxn>
                    <a:cxn ang="0">
                      <a:pos x="64" y="6"/>
                    </a:cxn>
                    <a:cxn ang="0">
                      <a:pos x="58" y="0"/>
                    </a:cxn>
                    <a:cxn ang="0">
                      <a:pos x="58" y="0"/>
                    </a:cxn>
                    <a:cxn ang="0">
                      <a:pos x="28" y="0"/>
                    </a:cxn>
                    <a:cxn ang="0">
                      <a:pos x="22" y="6"/>
                    </a:cxn>
                    <a:cxn ang="0">
                      <a:pos x="22" y="9"/>
                    </a:cxn>
                    <a:cxn ang="0">
                      <a:pos x="5" y="9"/>
                    </a:cxn>
                    <a:cxn ang="0">
                      <a:pos x="0" y="15"/>
                    </a:cxn>
                    <a:cxn ang="0">
                      <a:pos x="0" y="57"/>
                    </a:cxn>
                    <a:cxn ang="0">
                      <a:pos x="5" y="63"/>
                    </a:cxn>
                    <a:cxn ang="0">
                      <a:pos x="36" y="63"/>
                    </a:cxn>
                    <a:cxn ang="0">
                      <a:pos x="41" y="57"/>
                    </a:cxn>
                    <a:cxn ang="0">
                      <a:pos x="41" y="54"/>
                    </a:cxn>
                    <a:cxn ang="0">
                      <a:pos x="58" y="54"/>
                    </a:cxn>
                    <a:cxn ang="0">
                      <a:pos x="63" y="51"/>
                    </a:cxn>
                    <a:cxn ang="0">
                      <a:pos x="63" y="46"/>
                    </a:cxn>
                    <a:cxn ang="0">
                      <a:pos x="51" y="27"/>
                    </a:cxn>
                    <a:cxn ang="0">
                      <a:pos x="5" y="15"/>
                    </a:cxn>
                    <a:cxn ang="0">
                      <a:pos x="24" y="15"/>
                    </a:cxn>
                    <a:cxn ang="0">
                      <a:pos x="24" y="17"/>
                    </a:cxn>
                    <a:cxn ang="0">
                      <a:pos x="26" y="19"/>
                    </a:cxn>
                    <a:cxn ang="0">
                      <a:pos x="28" y="17"/>
                    </a:cxn>
                    <a:cxn ang="0">
                      <a:pos x="28" y="15"/>
                    </a:cxn>
                    <a:cxn ang="0">
                      <a:pos x="28" y="15"/>
                    </a:cxn>
                    <a:cxn ang="0">
                      <a:pos x="28" y="6"/>
                    </a:cxn>
                    <a:cxn ang="0">
                      <a:pos x="58" y="6"/>
                    </a:cxn>
                    <a:cxn ang="0">
                      <a:pos x="45" y="27"/>
                    </a:cxn>
                    <a:cxn ang="0">
                      <a:pos x="58" y="48"/>
                    </a:cxn>
                    <a:cxn ang="0">
                      <a:pos x="36" y="48"/>
                    </a:cxn>
                    <a:cxn ang="0">
                      <a:pos x="36" y="48"/>
                    </a:cxn>
                    <a:cxn ang="0">
                      <a:pos x="28" y="48"/>
                    </a:cxn>
                    <a:cxn ang="0">
                      <a:pos x="28" y="25"/>
                    </a:cxn>
                    <a:cxn ang="0">
                      <a:pos x="26" y="23"/>
                    </a:cxn>
                    <a:cxn ang="0">
                      <a:pos x="24" y="25"/>
                    </a:cxn>
                    <a:cxn ang="0">
                      <a:pos x="24" y="50"/>
                    </a:cxn>
                    <a:cxn ang="0">
                      <a:pos x="24" y="50"/>
                    </a:cxn>
                    <a:cxn ang="0">
                      <a:pos x="24" y="50"/>
                    </a:cxn>
                    <a:cxn ang="0">
                      <a:pos x="24" y="50"/>
                    </a:cxn>
                    <a:cxn ang="0">
                      <a:pos x="24" y="51"/>
                    </a:cxn>
                    <a:cxn ang="0">
                      <a:pos x="24" y="51"/>
                    </a:cxn>
                    <a:cxn ang="0">
                      <a:pos x="24" y="51"/>
                    </a:cxn>
                    <a:cxn ang="0">
                      <a:pos x="24" y="51"/>
                    </a:cxn>
                    <a:cxn ang="0">
                      <a:pos x="24" y="51"/>
                    </a:cxn>
                    <a:cxn ang="0">
                      <a:pos x="24" y="51"/>
                    </a:cxn>
                    <a:cxn ang="0">
                      <a:pos x="25" y="51"/>
                    </a:cxn>
                    <a:cxn ang="0">
                      <a:pos x="25" y="52"/>
                    </a:cxn>
                    <a:cxn ang="0">
                      <a:pos x="25" y="52"/>
                    </a:cxn>
                    <a:cxn ang="0">
                      <a:pos x="25" y="52"/>
                    </a:cxn>
                    <a:cxn ang="0">
                      <a:pos x="25" y="52"/>
                    </a:cxn>
                    <a:cxn ang="0">
                      <a:pos x="33" y="57"/>
                    </a:cxn>
                    <a:cxn ang="0">
                      <a:pos x="5" y="57"/>
                    </a:cxn>
                    <a:cxn ang="0">
                      <a:pos x="5" y="15"/>
                    </a:cxn>
                    <a:cxn ang="0">
                      <a:pos x="36" y="55"/>
                    </a:cxn>
                    <a:cxn ang="0">
                      <a:pos x="32" y="52"/>
                    </a:cxn>
                    <a:cxn ang="0">
                      <a:pos x="36" y="52"/>
                    </a:cxn>
                    <a:cxn ang="0">
                      <a:pos x="36" y="55"/>
                    </a:cxn>
                  </a:cxnLst>
                  <a:rect b="b" l="0" r="r" t="0"/>
                  <a:pathLst>
                    <a:path h="62" w="64">
                      <a:moveTo>
                        <a:pt x="51" y="27"/>
                      </a:moveTo>
                      <a:cubicBezTo>
                        <a:pt x="63" y="9"/>
                        <a:pt x="63" y="9"/>
                        <a:pt x="63" y="9"/>
                      </a:cubicBezTo>
                      <a:cubicBezTo>
                        <a:pt x="63" y="8"/>
                        <a:pt x="64" y="7"/>
                        <a:pt x="64" y="6"/>
                      </a:cubicBezTo>
                      <a:cubicBezTo>
                        <a:pt x="64" y="3"/>
                        <a:pt x="61" y="0"/>
                        <a:pt x="58" y="0"/>
                      </a:cubicBezTo>
                      <a:cubicBezTo>
                        <a:pt x="58" y="0"/>
                        <a:pt x="58" y="0"/>
                        <a:pt x="58" y="0"/>
                      </a:cubicBezTo>
                      <a:cubicBezTo>
                        <a:pt x="28" y="0"/>
                        <a:pt x="28" y="0"/>
                        <a:pt x="28" y="0"/>
                      </a:cubicBezTo>
                      <a:cubicBezTo>
                        <a:pt x="25" y="0"/>
                        <a:pt x="22" y="3"/>
                        <a:pt x="22" y="6"/>
                      </a:cubicBezTo>
                      <a:cubicBezTo>
                        <a:pt x="22" y="9"/>
                        <a:pt x="22" y="9"/>
                        <a:pt x="22" y="9"/>
                      </a:cubicBezTo>
                      <a:cubicBezTo>
                        <a:pt x="5" y="9"/>
                        <a:pt x="5" y="9"/>
                        <a:pt x="5" y="9"/>
                      </a:cubicBezTo>
                      <a:cubicBezTo>
                        <a:pt x="2" y="9"/>
                        <a:pt x="0" y="12"/>
                        <a:pt x="0" y="15"/>
                      </a:cubicBezTo>
                      <a:cubicBezTo>
                        <a:pt x="0" y="57"/>
                        <a:pt x="0" y="57"/>
                        <a:pt x="0" y="57"/>
                      </a:cubicBezTo>
                      <a:cubicBezTo>
                        <a:pt x="0" y="60"/>
                        <a:pt x="2" y="63"/>
                        <a:pt x="5" y="63"/>
                      </a:cubicBezTo>
                      <a:cubicBezTo>
                        <a:pt x="36" y="63"/>
                        <a:pt x="36" y="63"/>
                        <a:pt x="36" y="63"/>
                      </a:cubicBezTo>
                      <a:cubicBezTo>
                        <a:pt x="39" y="63"/>
                        <a:pt x="41" y="60"/>
                        <a:pt x="41" y="57"/>
                      </a:cubicBezTo>
                      <a:cubicBezTo>
                        <a:pt x="41" y="54"/>
                        <a:pt x="41" y="54"/>
                        <a:pt x="41" y="54"/>
                      </a:cubicBezTo>
                      <a:cubicBezTo>
                        <a:pt x="58" y="54"/>
                        <a:pt x="58" y="54"/>
                        <a:pt x="58" y="54"/>
                      </a:cubicBezTo>
                      <a:cubicBezTo>
                        <a:pt x="60" y="54"/>
                        <a:pt x="62" y="53"/>
                        <a:pt x="63" y="51"/>
                      </a:cubicBezTo>
                      <a:cubicBezTo>
                        <a:pt x="64" y="49"/>
                        <a:pt x="64" y="47"/>
                        <a:pt x="63" y="46"/>
                      </a:cubicBezTo>
                      <a:lnTo>
                        <a:pt x="51" y="27"/>
                      </a:lnTo>
                      <a:close/>
                      <a:moveTo>
                        <a:pt x="5" y="15"/>
                      </a:moveTo>
                      <a:cubicBezTo>
                        <a:pt x="24" y="15"/>
                        <a:pt x="24" y="15"/>
                        <a:pt x="24" y="15"/>
                      </a:cubicBezTo>
                      <a:cubicBezTo>
                        <a:pt x="24" y="17"/>
                        <a:pt x="24" y="17"/>
                        <a:pt x="24" y="17"/>
                      </a:cubicBezTo>
                      <a:cubicBezTo>
                        <a:pt x="24" y="18"/>
                        <a:pt x="25" y="19"/>
                        <a:pt x="26" y="19"/>
                      </a:cubicBezTo>
                      <a:cubicBezTo>
                        <a:pt x="27" y="19"/>
                        <a:pt x="28" y="18"/>
                        <a:pt x="28" y="17"/>
                      </a:cubicBezTo>
                      <a:cubicBezTo>
                        <a:pt x="28" y="15"/>
                        <a:pt x="28" y="15"/>
                        <a:pt x="28" y="15"/>
                      </a:cubicBezTo>
                      <a:cubicBezTo>
                        <a:pt x="28" y="15"/>
                        <a:pt x="28" y="15"/>
                        <a:pt x="28" y="15"/>
                      </a:cubicBezTo>
                      <a:cubicBezTo>
                        <a:pt x="28" y="6"/>
                        <a:pt x="28" y="6"/>
                        <a:pt x="28" y="6"/>
                      </a:cubicBezTo>
                      <a:cubicBezTo>
                        <a:pt x="58" y="6"/>
                        <a:pt x="58" y="6"/>
                        <a:pt x="58" y="6"/>
                      </a:cubicBezTo>
                      <a:cubicBezTo>
                        <a:pt x="45" y="27"/>
                        <a:pt x="45" y="27"/>
                        <a:pt x="45" y="27"/>
                      </a:cubicBezTo>
                      <a:cubicBezTo>
                        <a:pt x="58" y="48"/>
                        <a:pt x="58" y="48"/>
                        <a:pt x="58" y="48"/>
                      </a:cubicBezTo>
                      <a:cubicBezTo>
                        <a:pt x="36" y="48"/>
                        <a:pt x="36" y="48"/>
                        <a:pt x="36" y="48"/>
                      </a:cubicBezTo>
                      <a:cubicBezTo>
                        <a:pt x="36" y="48"/>
                        <a:pt x="36" y="48"/>
                        <a:pt x="36" y="48"/>
                      </a:cubicBezTo>
                      <a:cubicBezTo>
                        <a:pt x="28" y="48"/>
                        <a:pt x="28" y="48"/>
                        <a:pt x="28" y="48"/>
                      </a:cubicBezTo>
                      <a:cubicBezTo>
                        <a:pt x="28" y="25"/>
                        <a:pt x="28" y="25"/>
                        <a:pt x="28" y="25"/>
                      </a:cubicBezTo>
                      <a:cubicBezTo>
                        <a:pt x="28" y="24"/>
                        <a:pt x="27" y="23"/>
                        <a:pt x="26" y="23"/>
                      </a:cubicBezTo>
                      <a:cubicBezTo>
                        <a:pt x="25" y="23"/>
                        <a:pt x="24" y="24"/>
                        <a:pt x="24" y="25"/>
                      </a:cubicBezTo>
                      <a:cubicBezTo>
                        <a:pt x="24" y="50"/>
                        <a:pt x="24" y="50"/>
                        <a:pt x="24" y="50"/>
                      </a:cubicBezTo>
                      <a:cubicBezTo>
                        <a:pt x="24" y="50"/>
                        <a:pt x="24" y="50"/>
                        <a:pt x="24" y="50"/>
                      </a:cubicBezTo>
                      <a:cubicBezTo>
                        <a:pt x="24" y="50"/>
                        <a:pt x="24" y="50"/>
                        <a:pt x="24" y="50"/>
                      </a:cubicBezTo>
                      <a:cubicBezTo>
                        <a:pt x="24" y="50"/>
                        <a:pt x="24" y="50"/>
                        <a:pt x="24" y="50"/>
                      </a:cubicBezTo>
                      <a:cubicBezTo>
                        <a:pt x="24" y="50"/>
                        <a:pt x="24" y="50"/>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5" y="51"/>
                        <a:pt x="25" y="51"/>
                      </a:cubicBezTo>
                      <a:cubicBezTo>
                        <a:pt x="25" y="51"/>
                        <a:pt x="25" y="52"/>
                        <a:pt x="25" y="52"/>
                      </a:cubicBezTo>
                      <a:cubicBezTo>
                        <a:pt x="25" y="52"/>
                        <a:pt x="25" y="52"/>
                        <a:pt x="25" y="52"/>
                      </a:cubicBezTo>
                      <a:cubicBezTo>
                        <a:pt x="25" y="52"/>
                        <a:pt x="25" y="52"/>
                        <a:pt x="25" y="52"/>
                      </a:cubicBezTo>
                      <a:cubicBezTo>
                        <a:pt x="25" y="52"/>
                        <a:pt x="25" y="52"/>
                        <a:pt x="25" y="52"/>
                      </a:cubicBezTo>
                      <a:cubicBezTo>
                        <a:pt x="33" y="57"/>
                        <a:pt x="33" y="57"/>
                        <a:pt x="33" y="57"/>
                      </a:cubicBezTo>
                      <a:cubicBezTo>
                        <a:pt x="5" y="57"/>
                        <a:pt x="5" y="57"/>
                        <a:pt x="5" y="57"/>
                      </a:cubicBezTo>
                      <a:lnTo>
                        <a:pt x="5" y="15"/>
                      </a:lnTo>
                      <a:close/>
                      <a:moveTo>
                        <a:pt x="36" y="55"/>
                      </a:moveTo>
                      <a:cubicBezTo>
                        <a:pt x="32" y="52"/>
                        <a:pt x="32" y="52"/>
                        <a:pt x="32" y="52"/>
                      </a:cubicBezTo>
                      <a:cubicBezTo>
                        <a:pt x="36" y="52"/>
                        <a:pt x="36" y="52"/>
                        <a:pt x="36" y="52"/>
                      </a:cubicBezTo>
                      <a:lnTo>
                        <a:pt x="36" y="55"/>
                      </a:lnTo>
                      <a:close/>
                    </a:path>
                  </a:pathLst>
                </a:custGeom>
                <a:grpFill/>
                <a:ln w="9525">
                  <a:noFill/>
                  <a:round/>
                </a:ln>
              </p:spPr>
              <p:txBody>
                <a:bodyPr anchor="ctr"/>
                <a:lstStyle/>
                <a:p>
                  <a:pPr algn="ctr"/>
                  <a:endParaRPr/>
                </a:p>
              </p:txBody>
            </p:sp>
            <p:sp>
              <p:nvSpPr>
                <p:cNvPr id="51" name="ïšḻïďê-Freeform: Shape 118"/>
                <p:cNvSpPr/>
                <p:nvPr/>
              </p:nvSpPr>
              <p:spPr bwMode="auto">
                <a:xfrm>
                  <a:off x="5380038" y="2359025"/>
                  <a:ext cx="15875" cy="190500"/>
                </a:xfrm>
                <a:custGeom>
                  <a:cxnLst>
                    <a:cxn ang="0">
                      <a:pos x="3" y="0"/>
                    </a:cxn>
                    <a:cxn ang="0">
                      <a:pos x="0" y="2"/>
                    </a:cxn>
                    <a:cxn ang="0">
                      <a:pos x="0" y="72"/>
                    </a:cxn>
                    <a:cxn ang="0">
                      <a:pos x="3" y="74"/>
                    </a:cxn>
                    <a:cxn ang="0">
                      <a:pos x="6" y="72"/>
                    </a:cxn>
                    <a:cxn ang="0">
                      <a:pos x="6" y="2"/>
                    </a:cxn>
                    <a:cxn ang="0">
                      <a:pos x="3" y="0"/>
                    </a:cxn>
                  </a:cxnLst>
                  <a:rect b="b" l="0" r="r" t="0"/>
                  <a:pathLst>
                    <a:path h="74" w="6">
                      <a:moveTo>
                        <a:pt x="3" y="0"/>
                      </a:moveTo>
                      <a:cubicBezTo>
                        <a:pt x="1" y="0"/>
                        <a:pt x="0" y="1"/>
                        <a:pt x="0" y="2"/>
                      </a:cubicBezTo>
                      <a:cubicBezTo>
                        <a:pt x="0" y="72"/>
                        <a:pt x="0" y="72"/>
                        <a:pt x="0" y="72"/>
                      </a:cubicBezTo>
                      <a:cubicBezTo>
                        <a:pt x="0" y="73"/>
                        <a:pt x="1" y="74"/>
                        <a:pt x="3" y="74"/>
                      </a:cubicBezTo>
                      <a:cubicBezTo>
                        <a:pt x="4" y="74"/>
                        <a:pt x="6" y="73"/>
                        <a:pt x="6" y="72"/>
                      </a:cubicBezTo>
                      <a:cubicBezTo>
                        <a:pt x="6" y="2"/>
                        <a:pt x="6" y="2"/>
                        <a:pt x="6" y="2"/>
                      </a:cubicBezTo>
                      <a:cubicBezTo>
                        <a:pt x="6" y="1"/>
                        <a:pt x="4" y="0"/>
                        <a:pt x="3" y="0"/>
                      </a:cubicBezTo>
                      <a:close/>
                    </a:path>
                  </a:pathLst>
                </a:custGeom>
                <a:grpFill/>
                <a:ln w="9525">
                  <a:noFill/>
                  <a:round/>
                </a:ln>
              </p:spPr>
              <p:txBody>
                <a:bodyPr anchor="ctr"/>
                <a:lstStyle/>
                <a:p>
                  <a:pPr algn="ctr"/>
                  <a:endParaRPr/>
                </a:p>
              </p:txBody>
            </p:sp>
            <p:sp>
              <p:nvSpPr>
                <p:cNvPr id="52" name="ïšḻïďê-Oval 119"/>
                <p:cNvSpPr/>
                <p:nvPr/>
              </p:nvSpPr>
              <p:spPr bwMode="auto">
                <a:xfrm>
                  <a:off x="5380038" y="2333625"/>
                  <a:ext cx="15875" cy="14288"/>
                </a:xfrm>
                <a:prstGeom prst="ellipse">
                  <a:avLst/>
                </a:prstGeom>
                <a:grpFill/>
                <a:ln w="9525">
                  <a:noFill/>
                  <a:round/>
                </a:ln>
              </p:spPr>
              <p:txBody>
                <a:bodyPr anchor="ctr"/>
                <a:lstStyle/>
                <a:p>
                  <a:pPr algn="ctr"/>
                  <a:endParaRPr/>
                </a:p>
              </p:txBody>
            </p:sp>
          </p:grpSp>
        </p:grpSp>
        <p:grpSp>
          <p:nvGrpSpPr>
            <p:cNvPr id="13" name="Group 154"/>
            <p:cNvGrpSpPr/>
            <p:nvPr/>
          </p:nvGrpSpPr>
          <p:grpSpPr>
            <a:xfrm rot="16200000">
              <a:off x="1527277" y="2723968"/>
              <a:ext cx="2361962" cy="439866"/>
              <a:chOff x="2057400" y="1428750"/>
              <a:chExt cx="2044430" cy="400051"/>
            </a:xfrm>
          </p:grpSpPr>
          <p:sp>
            <p:nvSpPr>
              <p:cNvPr id="46" name="ïšḻïďê-Rectangle: Rounded Corners 155"/>
              <p:cNvSpPr/>
              <p:nvPr/>
            </p:nvSpPr>
            <p:spPr bwMode="auto">
              <a:xfrm>
                <a:off x="2057400" y="1428750"/>
                <a:ext cx="2044430" cy="400050"/>
              </a:xfrm>
              <a:prstGeom prst="roundRect">
                <a:avLst>
                  <a:gd fmla="val 50000" name="adj"/>
                </a:avLst>
              </a:prstGeom>
              <a:solidFill>
                <a:schemeClr val="bg1">
                  <a:lumMod val="85000"/>
                </a:schemeClr>
              </a:solidFill>
              <a:ln w="19050">
                <a:noFill/>
                <a:round/>
              </a:ln>
            </p:spPr>
            <p:txBody>
              <a:bodyPr anchor="ctr"/>
              <a:lstStyle/>
              <a:p>
                <a:pPr algn="ctr"/>
                <a:endParaRPr/>
              </a:p>
            </p:txBody>
          </p:sp>
          <p:sp>
            <p:nvSpPr>
              <p:cNvPr id="47" name="ïšḻïďê-Rectangle: Rounded Corners 156"/>
              <p:cNvSpPr/>
              <p:nvPr/>
            </p:nvSpPr>
            <p:spPr bwMode="auto">
              <a:xfrm>
                <a:off x="2057401" y="1428751"/>
                <a:ext cx="503832" cy="400050"/>
              </a:xfrm>
              <a:prstGeom prst="roundRect">
                <a:avLst>
                  <a:gd fmla="val 50000" name="adj"/>
                </a:avLst>
              </a:prstGeom>
              <a:solidFill>
                <a:schemeClr val="accent1"/>
              </a:solidFill>
              <a:ln w="19050">
                <a:noFill/>
                <a:round/>
              </a:ln>
            </p:spPr>
            <p:txBody>
              <a:bodyPr anchor="ctr"/>
              <a:lstStyle/>
              <a:p>
                <a:pPr algn="ctr"/>
                <a:endParaRPr/>
              </a:p>
            </p:txBody>
          </p:sp>
        </p:grpSp>
        <p:sp>
          <p:nvSpPr>
            <p:cNvPr id="14" name="ïšḻïďê-Flowchart: Off-page Connector 157"/>
            <p:cNvSpPr/>
            <p:nvPr/>
          </p:nvSpPr>
          <p:spPr bwMode="auto">
            <a:xfrm>
              <a:off x="2433288" y="1244866"/>
              <a:ext cx="549938" cy="458282"/>
            </a:xfrm>
            <a:prstGeom prst="flowChartOffpageConnector">
              <a:avLst/>
            </a:prstGeom>
            <a:solidFill>
              <a:schemeClr val="accent1"/>
            </a:solidFill>
            <a:ln w="19050">
              <a:noFill/>
              <a:round/>
            </a:ln>
          </p:spPr>
          <p:txBody>
            <a:bodyPr anchor="ctr" anchorCtr="1" bIns="0" compatLnSpc="1" lIns="91440" rIns="91440" tIns="45720" vert="horz" wrap="none">
              <a:prstTxWarp prst="textNoShape">
                <a:avLst/>
              </a:prstTxWarp>
              <a:normAutofit/>
            </a:bodyPr>
            <a:lstStyle/>
            <a:p>
              <a:pPr algn="ctr"/>
              <a:r>
                <a:rPr b="1" lang="en-US" sz="1200">
                  <a:solidFill>
                    <a:schemeClr val="bg1"/>
                  </a:solidFill>
                </a:rPr>
                <a:t>10%</a:t>
              </a:r>
            </a:p>
          </p:txBody>
        </p:sp>
        <p:grpSp>
          <p:nvGrpSpPr>
            <p:cNvPr id="15" name="Group 158"/>
            <p:cNvGrpSpPr/>
            <p:nvPr/>
          </p:nvGrpSpPr>
          <p:grpSpPr>
            <a:xfrm rot="16200000">
              <a:off x="3221042" y="2723968"/>
              <a:ext cx="2361962" cy="439866"/>
              <a:chOff x="2057400" y="1428750"/>
              <a:chExt cx="2044430" cy="400051"/>
            </a:xfrm>
          </p:grpSpPr>
          <p:sp>
            <p:nvSpPr>
              <p:cNvPr id="44" name="ïšḻïďê-Rectangle: Rounded Corners 159"/>
              <p:cNvSpPr/>
              <p:nvPr/>
            </p:nvSpPr>
            <p:spPr bwMode="auto">
              <a:xfrm>
                <a:off x="2057400" y="1428750"/>
                <a:ext cx="2044430" cy="400050"/>
              </a:xfrm>
              <a:prstGeom prst="roundRect">
                <a:avLst>
                  <a:gd fmla="val 50000" name="adj"/>
                </a:avLst>
              </a:prstGeom>
              <a:solidFill>
                <a:schemeClr val="bg1">
                  <a:lumMod val="85000"/>
                </a:schemeClr>
              </a:solidFill>
              <a:ln w="19050">
                <a:noFill/>
                <a:round/>
              </a:ln>
            </p:spPr>
            <p:txBody>
              <a:bodyPr anchor="ctr"/>
              <a:lstStyle/>
              <a:p>
                <a:pPr algn="ctr"/>
                <a:endParaRPr/>
              </a:p>
            </p:txBody>
          </p:sp>
          <p:sp>
            <p:nvSpPr>
              <p:cNvPr id="45" name="ïšḻïďê-Rectangle: Rounded Corners 160"/>
              <p:cNvSpPr/>
              <p:nvPr/>
            </p:nvSpPr>
            <p:spPr bwMode="auto">
              <a:xfrm>
                <a:off x="2057400" y="1428751"/>
                <a:ext cx="696248" cy="400050"/>
              </a:xfrm>
              <a:prstGeom prst="roundRect">
                <a:avLst>
                  <a:gd fmla="val 50000" name="adj"/>
                </a:avLst>
              </a:prstGeom>
              <a:solidFill>
                <a:schemeClr val="accent2"/>
              </a:solidFill>
              <a:ln w="19050">
                <a:noFill/>
                <a:round/>
              </a:ln>
            </p:spPr>
            <p:txBody>
              <a:bodyPr anchor="ctr"/>
              <a:lstStyle/>
              <a:p>
                <a:pPr algn="ctr"/>
                <a:endParaRPr/>
              </a:p>
            </p:txBody>
          </p:sp>
        </p:grpSp>
        <p:sp>
          <p:nvSpPr>
            <p:cNvPr id="16" name="ïšḻïďê-Flowchart: Off-page Connector 161"/>
            <p:cNvSpPr/>
            <p:nvPr/>
          </p:nvSpPr>
          <p:spPr bwMode="auto">
            <a:xfrm>
              <a:off x="4127054" y="1244866"/>
              <a:ext cx="549938" cy="458282"/>
            </a:xfrm>
            <a:prstGeom prst="flowChartOffpageConnector">
              <a:avLst/>
            </a:prstGeom>
            <a:solidFill>
              <a:schemeClr val="accent2"/>
            </a:solidFill>
            <a:ln w="19050">
              <a:noFill/>
              <a:round/>
            </a:ln>
          </p:spPr>
          <p:txBody>
            <a:bodyPr anchor="ctr" anchorCtr="1" bIns="0" compatLnSpc="1" lIns="91440" rIns="91440" tIns="45720" vert="horz" wrap="none">
              <a:prstTxWarp prst="textNoShape">
                <a:avLst/>
              </a:prstTxWarp>
              <a:normAutofit/>
            </a:bodyPr>
            <a:lstStyle/>
            <a:p>
              <a:pPr algn="ctr"/>
              <a:r>
                <a:rPr b="1" lang="en-US" sz="1200">
                  <a:solidFill>
                    <a:schemeClr val="bg1"/>
                  </a:solidFill>
                </a:rPr>
                <a:t>20%</a:t>
              </a:r>
            </a:p>
          </p:txBody>
        </p:sp>
        <p:grpSp>
          <p:nvGrpSpPr>
            <p:cNvPr id="17" name="Group 162"/>
            <p:cNvGrpSpPr/>
            <p:nvPr/>
          </p:nvGrpSpPr>
          <p:grpSpPr>
            <a:xfrm rot="16200000">
              <a:off x="4914807" y="2723969"/>
              <a:ext cx="2361962" cy="439866"/>
              <a:chOff x="2057400" y="1428750"/>
              <a:chExt cx="2044430" cy="400050"/>
            </a:xfrm>
          </p:grpSpPr>
          <p:sp>
            <p:nvSpPr>
              <p:cNvPr id="42" name="ïšḻïďê-Rectangle: Rounded Corners 163"/>
              <p:cNvSpPr/>
              <p:nvPr/>
            </p:nvSpPr>
            <p:spPr bwMode="auto">
              <a:xfrm>
                <a:off x="2057400" y="1428750"/>
                <a:ext cx="2044430" cy="400050"/>
              </a:xfrm>
              <a:prstGeom prst="roundRect">
                <a:avLst>
                  <a:gd fmla="val 50000" name="adj"/>
                </a:avLst>
              </a:prstGeom>
              <a:solidFill>
                <a:schemeClr val="bg1">
                  <a:lumMod val="85000"/>
                </a:schemeClr>
              </a:solidFill>
              <a:ln w="19050">
                <a:noFill/>
                <a:round/>
              </a:ln>
            </p:spPr>
            <p:txBody>
              <a:bodyPr anchor="ctr"/>
              <a:lstStyle/>
              <a:p>
                <a:pPr algn="ctr"/>
                <a:endParaRPr/>
              </a:p>
            </p:txBody>
          </p:sp>
          <p:sp>
            <p:nvSpPr>
              <p:cNvPr id="43" name="îŝḷîḓé-Rectangle: Rounded Corners 164"/>
              <p:cNvSpPr/>
              <p:nvPr/>
            </p:nvSpPr>
            <p:spPr bwMode="auto">
              <a:xfrm>
                <a:off x="2057400" y="1428750"/>
                <a:ext cx="858285" cy="400050"/>
              </a:xfrm>
              <a:prstGeom prst="roundRect">
                <a:avLst>
                  <a:gd fmla="val 50000" name="adj"/>
                </a:avLst>
              </a:prstGeom>
              <a:solidFill>
                <a:schemeClr val="accent3"/>
              </a:solidFill>
              <a:ln w="19050">
                <a:noFill/>
                <a:round/>
              </a:ln>
            </p:spPr>
            <p:txBody>
              <a:bodyPr anchor="ctr"/>
              <a:lstStyle/>
              <a:p>
                <a:pPr algn="ctr"/>
                <a:endParaRPr/>
              </a:p>
            </p:txBody>
          </p:sp>
        </p:grpSp>
        <p:sp>
          <p:nvSpPr>
            <p:cNvPr id="18" name="îŝḷîḓé-Flowchart: Off-page Connector 165"/>
            <p:cNvSpPr/>
            <p:nvPr/>
          </p:nvSpPr>
          <p:spPr bwMode="auto">
            <a:xfrm>
              <a:off x="5820819" y="1244867"/>
              <a:ext cx="549938" cy="458282"/>
            </a:xfrm>
            <a:prstGeom prst="flowChartOffpageConnector">
              <a:avLst/>
            </a:prstGeom>
            <a:solidFill>
              <a:schemeClr val="accent3"/>
            </a:solidFill>
            <a:ln w="19050">
              <a:noFill/>
              <a:round/>
            </a:ln>
          </p:spPr>
          <p:txBody>
            <a:bodyPr anchor="ctr" anchorCtr="1" bIns="0" compatLnSpc="1" lIns="91440" rIns="91440" tIns="45720" vert="horz" wrap="none">
              <a:prstTxWarp prst="textNoShape">
                <a:avLst/>
              </a:prstTxWarp>
              <a:normAutofit/>
            </a:bodyPr>
            <a:lstStyle/>
            <a:p>
              <a:pPr algn="ctr"/>
              <a:r>
                <a:rPr b="1" lang="en-US" sz="1200">
                  <a:solidFill>
                    <a:schemeClr val="bg1"/>
                  </a:solidFill>
                </a:rPr>
                <a:t>30%</a:t>
              </a:r>
            </a:p>
          </p:txBody>
        </p:sp>
        <p:grpSp>
          <p:nvGrpSpPr>
            <p:cNvPr id="19" name="Group 166"/>
            <p:cNvGrpSpPr/>
            <p:nvPr/>
          </p:nvGrpSpPr>
          <p:grpSpPr>
            <a:xfrm rot="16200000">
              <a:off x="6608576" y="2723969"/>
              <a:ext cx="2361963" cy="439866"/>
              <a:chOff x="2057399" y="1428750"/>
              <a:chExt cx="2044431" cy="400051"/>
            </a:xfrm>
          </p:grpSpPr>
          <p:sp>
            <p:nvSpPr>
              <p:cNvPr id="40" name="îŝḷîḓé-Rectangle: Rounded Corners 167"/>
              <p:cNvSpPr/>
              <p:nvPr/>
            </p:nvSpPr>
            <p:spPr bwMode="auto">
              <a:xfrm>
                <a:off x="2057400" y="1428750"/>
                <a:ext cx="2044430" cy="400050"/>
              </a:xfrm>
              <a:prstGeom prst="roundRect">
                <a:avLst>
                  <a:gd fmla="val 50000" name="adj"/>
                </a:avLst>
              </a:prstGeom>
              <a:solidFill>
                <a:schemeClr val="bg1">
                  <a:lumMod val="85000"/>
                </a:schemeClr>
              </a:solidFill>
              <a:ln w="19050">
                <a:noFill/>
                <a:round/>
              </a:ln>
            </p:spPr>
            <p:txBody>
              <a:bodyPr anchor="ctr"/>
              <a:lstStyle/>
              <a:p>
                <a:pPr algn="ctr"/>
                <a:endParaRPr/>
              </a:p>
            </p:txBody>
          </p:sp>
          <p:sp>
            <p:nvSpPr>
              <p:cNvPr id="41" name="îŝḷîḓé-Rectangle: Rounded Corners 168"/>
              <p:cNvSpPr/>
              <p:nvPr/>
            </p:nvSpPr>
            <p:spPr bwMode="auto">
              <a:xfrm>
                <a:off x="2057399" y="1428751"/>
                <a:ext cx="1050702" cy="400050"/>
              </a:xfrm>
              <a:prstGeom prst="roundRect">
                <a:avLst>
                  <a:gd fmla="val 50000" name="adj"/>
                </a:avLst>
              </a:prstGeom>
              <a:solidFill>
                <a:schemeClr val="accent4"/>
              </a:solidFill>
              <a:ln w="19050">
                <a:noFill/>
                <a:round/>
              </a:ln>
            </p:spPr>
            <p:txBody>
              <a:bodyPr anchor="ctr"/>
              <a:lstStyle/>
              <a:p>
                <a:pPr algn="ctr"/>
                <a:endParaRPr/>
              </a:p>
            </p:txBody>
          </p:sp>
        </p:grpSp>
        <p:sp>
          <p:nvSpPr>
            <p:cNvPr id="20" name="îŝḷîḓé-Flowchart: Off-page Connector 169"/>
            <p:cNvSpPr/>
            <p:nvPr/>
          </p:nvSpPr>
          <p:spPr bwMode="auto">
            <a:xfrm>
              <a:off x="7514584" y="1244867"/>
              <a:ext cx="549938" cy="458282"/>
            </a:xfrm>
            <a:prstGeom prst="flowChartOffpageConnector">
              <a:avLst/>
            </a:prstGeom>
            <a:solidFill>
              <a:schemeClr val="accent4"/>
            </a:solidFill>
            <a:ln w="19050">
              <a:noFill/>
              <a:round/>
            </a:ln>
          </p:spPr>
          <p:txBody>
            <a:bodyPr anchor="ctr" anchorCtr="1" bIns="0" compatLnSpc="1" lIns="91440" rIns="91440" tIns="45720" vert="horz" wrap="none">
              <a:prstTxWarp prst="textNoShape">
                <a:avLst/>
              </a:prstTxWarp>
              <a:normAutofit/>
            </a:bodyPr>
            <a:lstStyle/>
            <a:p>
              <a:pPr algn="ctr"/>
              <a:r>
                <a:rPr b="1" lang="en-US" sz="1200">
                  <a:solidFill>
                    <a:schemeClr val="bg1"/>
                  </a:solidFill>
                </a:rPr>
                <a:t>50%</a:t>
              </a:r>
            </a:p>
          </p:txBody>
        </p:sp>
        <p:grpSp>
          <p:nvGrpSpPr>
            <p:cNvPr id="21" name="Group 170"/>
            <p:cNvGrpSpPr/>
            <p:nvPr/>
          </p:nvGrpSpPr>
          <p:grpSpPr>
            <a:xfrm rot="16200000">
              <a:off x="8302337" y="2723970"/>
              <a:ext cx="2361962" cy="439866"/>
              <a:chOff x="2057400" y="1428750"/>
              <a:chExt cx="2044430" cy="400052"/>
            </a:xfrm>
          </p:grpSpPr>
          <p:sp>
            <p:nvSpPr>
              <p:cNvPr id="38" name="îŝḷîḓé-Rectangle: Rounded Corners 171"/>
              <p:cNvSpPr/>
              <p:nvPr/>
            </p:nvSpPr>
            <p:spPr bwMode="auto">
              <a:xfrm>
                <a:off x="2057400" y="1428750"/>
                <a:ext cx="2044430" cy="400050"/>
              </a:xfrm>
              <a:prstGeom prst="roundRect">
                <a:avLst>
                  <a:gd fmla="val 50000" name="adj"/>
                </a:avLst>
              </a:prstGeom>
              <a:solidFill>
                <a:schemeClr val="bg1">
                  <a:lumMod val="85000"/>
                </a:schemeClr>
              </a:solidFill>
              <a:ln w="19050">
                <a:noFill/>
                <a:round/>
              </a:ln>
            </p:spPr>
            <p:txBody>
              <a:bodyPr anchor="ctr"/>
              <a:lstStyle/>
              <a:p>
                <a:pPr algn="ctr"/>
                <a:endParaRPr/>
              </a:p>
            </p:txBody>
          </p:sp>
          <p:sp>
            <p:nvSpPr>
              <p:cNvPr id="39" name="îŝḷîḓé-Rectangle: Rounded Corners 172"/>
              <p:cNvSpPr/>
              <p:nvPr/>
            </p:nvSpPr>
            <p:spPr bwMode="auto">
              <a:xfrm>
                <a:off x="2057400" y="1428752"/>
                <a:ext cx="1526681" cy="400050"/>
              </a:xfrm>
              <a:prstGeom prst="roundRect">
                <a:avLst>
                  <a:gd fmla="val 50000" name="adj"/>
                </a:avLst>
              </a:prstGeom>
              <a:solidFill>
                <a:schemeClr val="accent5"/>
              </a:solidFill>
              <a:ln w="19050">
                <a:noFill/>
                <a:round/>
              </a:ln>
            </p:spPr>
            <p:txBody>
              <a:bodyPr anchor="ctr"/>
              <a:lstStyle/>
              <a:p>
                <a:pPr algn="ctr"/>
                <a:endParaRPr/>
              </a:p>
            </p:txBody>
          </p:sp>
        </p:grpSp>
        <p:sp>
          <p:nvSpPr>
            <p:cNvPr id="22" name="îŝḷîḓé-Flowchart: Off-page Connector 173"/>
            <p:cNvSpPr/>
            <p:nvPr/>
          </p:nvSpPr>
          <p:spPr bwMode="auto">
            <a:xfrm>
              <a:off x="9208348" y="1244867"/>
              <a:ext cx="549938" cy="458282"/>
            </a:xfrm>
            <a:prstGeom prst="flowChartOffpageConnector">
              <a:avLst/>
            </a:prstGeom>
            <a:solidFill>
              <a:schemeClr val="accent5"/>
            </a:solidFill>
            <a:ln w="19050">
              <a:noFill/>
              <a:round/>
            </a:ln>
          </p:spPr>
          <p:txBody>
            <a:bodyPr anchor="ctr" anchorCtr="1" bIns="0" compatLnSpc="1" lIns="91440" rIns="91440" tIns="45720" vert="horz" wrap="none">
              <a:prstTxWarp prst="textNoShape">
                <a:avLst/>
              </a:prstTxWarp>
              <a:normAutofit/>
            </a:bodyPr>
            <a:lstStyle/>
            <a:p>
              <a:pPr algn="ctr"/>
              <a:r>
                <a:rPr b="1" lang="en-US" sz="1200">
                  <a:solidFill>
                    <a:schemeClr val="bg1"/>
                  </a:solidFill>
                </a:rPr>
                <a:t>70%</a:t>
              </a:r>
            </a:p>
          </p:txBody>
        </p:sp>
        <p:grpSp>
          <p:nvGrpSpPr>
            <p:cNvPr id="23" name="Group 2"/>
            <p:cNvGrpSpPr/>
            <p:nvPr/>
          </p:nvGrpSpPr>
          <p:grpSpPr>
            <a:xfrm>
              <a:off x="1945618" y="5125194"/>
              <a:ext cx="1518017" cy="1580406"/>
              <a:chOff x="1733667" y="5125194"/>
              <a:chExt cx="1518017" cy="1580406"/>
            </a:xfrm>
          </p:grpSpPr>
          <p:sp>
            <p:nvSpPr>
              <p:cNvPr id="36" name="îŝḷîḓé-TextBox 75"/>
              <p:cNvSpPr txBox="1"/>
              <p:nvPr/>
            </p:nvSpPr>
            <p:spPr bwMode="auto">
              <a:xfrm>
                <a:off x="1739516" y="5125194"/>
                <a:ext cx="1508887" cy="380166"/>
              </a:xfrm>
              <a:prstGeom prst="rect">
                <a:avLst/>
              </a:prstGeom>
              <a:noFill/>
              <a:extLst/>
            </p:spPr>
            <p:txBody>
              <a:bodyPr anchor="b" anchorCtr="1" bIns="0" lIns="0" rIns="0" tIns="0" wrap="none">
                <a:normAutofit/>
              </a:bodyPr>
              <a:lstStyle/>
              <a:p>
                <a:pPr latinLnBrk="0"/>
                <a:r>
                  <a:rPr altLang="en-US" lang="zh-CN" sz="2000">
                    <a:solidFill>
                      <a:schemeClr val="accent1">
                        <a:lumMod val="100000"/>
                      </a:schemeClr>
                    </a:solidFill>
                    <a:effectLst/>
                  </a:rPr>
                  <a:t>标题文本预设</a:t>
                </a:r>
              </a:p>
            </p:txBody>
          </p:sp>
          <p:sp>
            <p:nvSpPr>
              <p:cNvPr id="37" name="îŝḷîḓé-TextBox 76"/>
              <p:cNvSpPr txBox="1"/>
              <p:nvPr/>
            </p:nvSpPr>
            <p:spPr bwMode="auto">
              <a:xfrm>
                <a:off x="1733667" y="5789840"/>
                <a:ext cx="1518017" cy="915760"/>
              </a:xfrm>
              <a:prstGeom prst="rect">
                <a:avLst/>
              </a:prstGeom>
              <a:noFill/>
              <a:extLst/>
            </p:spPr>
            <p:txBody>
              <a:bodyPr anchor="t" anchorCtr="1" bIns="46800" lIns="90000" rIns="90000" tIns="46800" wrap="square">
                <a:noAutofit/>
              </a:bodyPr>
              <a:lstStyle/>
              <a:p>
                <a:pPr algn="ctr">
                  <a:lnSpc>
                    <a:spcPct val="120000"/>
                  </a:lnSpc>
                </a:pPr>
                <a:r>
                  <a:rPr altLang="en-US" lang="zh-CN" sz="1400">
                    <a:cs typeface="+mn-ea"/>
                    <a:sym typeface="+mn-lt"/>
                  </a:rPr>
                  <a:t>点击此处更换文本点击此处更换</a:t>
                </a:r>
              </a:p>
            </p:txBody>
          </p:sp>
        </p:grpSp>
        <p:grpSp>
          <p:nvGrpSpPr>
            <p:cNvPr id="24" name="Group 79"/>
            <p:cNvGrpSpPr/>
            <p:nvPr/>
          </p:nvGrpSpPr>
          <p:grpSpPr>
            <a:xfrm>
              <a:off x="3638982" y="5125194"/>
              <a:ext cx="1518017" cy="1580406"/>
              <a:chOff x="1733667" y="5125194"/>
              <a:chExt cx="1518017" cy="1580406"/>
            </a:xfrm>
          </p:grpSpPr>
          <p:sp>
            <p:nvSpPr>
              <p:cNvPr id="34" name="îŝḷîḓé-TextBox 80"/>
              <p:cNvSpPr txBox="1"/>
              <p:nvPr/>
            </p:nvSpPr>
            <p:spPr bwMode="auto">
              <a:xfrm>
                <a:off x="1739516" y="5125194"/>
                <a:ext cx="1508887" cy="380166"/>
              </a:xfrm>
              <a:prstGeom prst="rect">
                <a:avLst/>
              </a:prstGeom>
              <a:noFill/>
              <a:extLst/>
            </p:spPr>
            <p:txBody>
              <a:bodyPr anchor="b" anchorCtr="1" bIns="0" lIns="0" rIns="0" tIns="0" wrap="none">
                <a:normAutofit/>
              </a:bodyPr>
              <a:lstStyle/>
              <a:p>
                <a:pPr latinLnBrk="0"/>
                <a:r>
                  <a:rPr altLang="en-US" lang="zh-CN" sz="2000">
                    <a:solidFill>
                      <a:schemeClr val="accent2">
                        <a:lumMod val="100000"/>
                      </a:schemeClr>
                    </a:solidFill>
                    <a:effectLst/>
                  </a:rPr>
                  <a:t>标题文本预设</a:t>
                </a:r>
              </a:p>
            </p:txBody>
          </p:sp>
          <p:sp>
            <p:nvSpPr>
              <p:cNvPr id="35" name="îŝḷîḓé-TextBox 81"/>
              <p:cNvSpPr txBox="1"/>
              <p:nvPr/>
            </p:nvSpPr>
            <p:spPr bwMode="auto">
              <a:xfrm>
                <a:off x="1733667" y="5789840"/>
                <a:ext cx="1518017" cy="915760"/>
              </a:xfrm>
              <a:prstGeom prst="rect">
                <a:avLst/>
              </a:prstGeom>
              <a:noFill/>
              <a:extLst/>
            </p:spPr>
            <p:txBody>
              <a:bodyPr anchor="t" anchorCtr="1" bIns="46800" lIns="90000" rIns="90000" tIns="46800" wrap="square">
                <a:noAutofit/>
              </a:bodyPr>
              <a:lstStyle/>
              <a:p>
                <a:pPr algn="ctr">
                  <a:lnSpc>
                    <a:spcPct val="120000"/>
                  </a:lnSpc>
                </a:pPr>
                <a:r>
                  <a:rPr altLang="en-US" lang="zh-CN" sz="1400">
                    <a:cs typeface="+mn-ea"/>
                    <a:sym typeface="+mn-lt"/>
                  </a:rPr>
                  <a:t>点击此处更换文本，点击此处更换</a:t>
                </a:r>
              </a:p>
            </p:txBody>
          </p:sp>
        </p:grpSp>
        <p:grpSp>
          <p:nvGrpSpPr>
            <p:cNvPr id="25" name="Group 82"/>
            <p:cNvGrpSpPr/>
            <p:nvPr/>
          </p:nvGrpSpPr>
          <p:grpSpPr>
            <a:xfrm>
              <a:off x="5332346" y="5125194"/>
              <a:ext cx="1518017" cy="1580406"/>
              <a:chOff x="1733667" y="5125194"/>
              <a:chExt cx="1518017" cy="1580406"/>
            </a:xfrm>
          </p:grpSpPr>
          <p:sp>
            <p:nvSpPr>
              <p:cNvPr id="32" name="îŝḷîḓé-TextBox 83"/>
              <p:cNvSpPr txBox="1"/>
              <p:nvPr/>
            </p:nvSpPr>
            <p:spPr bwMode="auto">
              <a:xfrm>
                <a:off x="1739516" y="5125194"/>
                <a:ext cx="1508887" cy="380166"/>
              </a:xfrm>
              <a:prstGeom prst="rect">
                <a:avLst/>
              </a:prstGeom>
              <a:noFill/>
              <a:extLst/>
            </p:spPr>
            <p:txBody>
              <a:bodyPr anchor="b" anchorCtr="1" bIns="0" lIns="0" rIns="0" tIns="0" wrap="none">
                <a:normAutofit/>
              </a:bodyPr>
              <a:lstStyle/>
              <a:p>
                <a:pPr latinLnBrk="0"/>
                <a:r>
                  <a:rPr altLang="en-US" lang="zh-CN" sz="2000">
                    <a:solidFill>
                      <a:schemeClr val="accent3">
                        <a:lumMod val="100000"/>
                      </a:schemeClr>
                    </a:solidFill>
                    <a:effectLst/>
                  </a:rPr>
                  <a:t>标题文本预设</a:t>
                </a:r>
              </a:p>
            </p:txBody>
          </p:sp>
          <p:sp>
            <p:nvSpPr>
              <p:cNvPr id="33" name="îŝḷîḓé-TextBox 84"/>
              <p:cNvSpPr txBox="1"/>
              <p:nvPr/>
            </p:nvSpPr>
            <p:spPr bwMode="auto">
              <a:xfrm>
                <a:off x="1733667" y="5789840"/>
                <a:ext cx="1518017" cy="915760"/>
              </a:xfrm>
              <a:prstGeom prst="rect">
                <a:avLst/>
              </a:prstGeom>
              <a:noFill/>
              <a:extLst/>
            </p:spPr>
            <p:txBody>
              <a:bodyPr anchor="t" anchorCtr="1" bIns="46800" lIns="90000" rIns="90000" tIns="46800" wrap="square">
                <a:noAutofit/>
              </a:bodyPr>
              <a:lstStyle/>
              <a:p>
                <a:pPr algn="ctr">
                  <a:lnSpc>
                    <a:spcPct val="120000"/>
                  </a:lnSpc>
                </a:pPr>
                <a:r>
                  <a:rPr altLang="en-US" lang="zh-CN" sz="1400">
                    <a:cs typeface="+mn-ea"/>
                    <a:sym typeface="+mn-lt"/>
                  </a:rPr>
                  <a:t>点击此处更换文本，点击此处更换</a:t>
                </a:r>
              </a:p>
            </p:txBody>
          </p:sp>
        </p:grpSp>
        <p:grpSp>
          <p:nvGrpSpPr>
            <p:cNvPr id="26" name="Group 85"/>
            <p:cNvGrpSpPr/>
            <p:nvPr/>
          </p:nvGrpSpPr>
          <p:grpSpPr>
            <a:xfrm>
              <a:off x="7025710" y="5125194"/>
              <a:ext cx="1518017" cy="1580406"/>
              <a:chOff x="1733667" y="5125194"/>
              <a:chExt cx="1518017" cy="1580406"/>
            </a:xfrm>
          </p:grpSpPr>
          <p:sp>
            <p:nvSpPr>
              <p:cNvPr id="30" name="îŝḷîḓé-TextBox 86"/>
              <p:cNvSpPr txBox="1"/>
              <p:nvPr/>
            </p:nvSpPr>
            <p:spPr bwMode="auto">
              <a:xfrm>
                <a:off x="1739516" y="5125194"/>
                <a:ext cx="1508887" cy="380166"/>
              </a:xfrm>
              <a:prstGeom prst="rect">
                <a:avLst/>
              </a:prstGeom>
              <a:noFill/>
              <a:extLst/>
            </p:spPr>
            <p:txBody>
              <a:bodyPr anchor="b" anchorCtr="1" bIns="0" lIns="0" rIns="0" tIns="0" wrap="none">
                <a:normAutofit/>
              </a:bodyPr>
              <a:lstStyle/>
              <a:p>
                <a:pPr latinLnBrk="0"/>
                <a:r>
                  <a:rPr altLang="en-US" lang="zh-CN" sz="2000">
                    <a:solidFill>
                      <a:schemeClr val="accent4">
                        <a:lumMod val="100000"/>
                      </a:schemeClr>
                    </a:solidFill>
                    <a:effectLst/>
                  </a:rPr>
                  <a:t>标题文本预设</a:t>
                </a:r>
              </a:p>
            </p:txBody>
          </p:sp>
          <p:sp>
            <p:nvSpPr>
              <p:cNvPr id="31" name="îŝḷîḓé-TextBox 87"/>
              <p:cNvSpPr txBox="1"/>
              <p:nvPr/>
            </p:nvSpPr>
            <p:spPr bwMode="auto">
              <a:xfrm>
                <a:off x="1733667" y="5789840"/>
                <a:ext cx="1518017" cy="915760"/>
              </a:xfrm>
              <a:prstGeom prst="rect">
                <a:avLst/>
              </a:prstGeom>
              <a:noFill/>
              <a:extLst/>
            </p:spPr>
            <p:txBody>
              <a:bodyPr anchor="t" anchorCtr="1" bIns="46800" lIns="90000" rIns="90000" tIns="46800" wrap="square">
                <a:noAutofit/>
              </a:bodyPr>
              <a:lstStyle/>
              <a:p>
                <a:pPr algn="ctr">
                  <a:lnSpc>
                    <a:spcPct val="120000"/>
                  </a:lnSpc>
                </a:pPr>
                <a:r>
                  <a:rPr altLang="en-US" lang="zh-CN" sz="1400">
                    <a:cs typeface="+mn-ea"/>
                    <a:sym typeface="+mn-lt"/>
                  </a:rPr>
                  <a:t>点击此处更换文本，点击此处更换</a:t>
                </a:r>
              </a:p>
            </p:txBody>
          </p:sp>
        </p:grpSp>
        <p:grpSp>
          <p:nvGrpSpPr>
            <p:cNvPr id="27" name="Group 88"/>
            <p:cNvGrpSpPr/>
            <p:nvPr/>
          </p:nvGrpSpPr>
          <p:grpSpPr>
            <a:xfrm>
              <a:off x="8719074" y="5125194"/>
              <a:ext cx="1518017" cy="1580406"/>
              <a:chOff x="1733667" y="5125194"/>
              <a:chExt cx="1518017" cy="1580406"/>
            </a:xfrm>
          </p:grpSpPr>
          <p:sp>
            <p:nvSpPr>
              <p:cNvPr id="28" name="îŝḷîḓé-TextBox 89"/>
              <p:cNvSpPr txBox="1"/>
              <p:nvPr/>
            </p:nvSpPr>
            <p:spPr bwMode="auto">
              <a:xfrm>
                <a:off x="1739516" y="5125194"/>
                <a:ext cx="1508887" cy="380166"/>
              </a:xfrm>
              <a:prstGeom prst="rect">
                <a:avLst/>
              </a:prstGeom>
              <a:noFill/>
              <a:extLst/>
            </p:spPr>
            <p:txBody>
              <a:bodyPr anchor="b" anchorCtr="1" bIns="0" lIns="0" rIns="0" tIns="0" wrap="none">
                <a:normAutofit/>
              </a:bodyPr>
              <a:lstStyle/>
              <a:p>
                <a:pPr latinLnBrk="0"/>
                <a:r>
                  <a:rPr altLang="en-US" lang="zh-CN" sz="2000">
                    <a:solidFill>
                      <a:schemeClr val="accent5">
                        <a:lumMod val="100000"/>
                      </a:schemeClr>
                    </a:solidFill>
                    <a:effectLst/>
                  </a:rPr>
                  <a:t>标题文本预设</a:t>
                </a:r>
              </a:p>
            </p:txBody>
          </p:sp>
          <p:sp>
            <p:nvSpPr>
              <p:cNvPr id="29" name="îŝḷîḓé-TextBox 90"/>
              <p:cNvSpPr txBox="1"/>
              <p:nvPr/>
            </p:nvSpPr>
            <p:spPr bwMode="auto">
              <a:xfrm>
                <a:off x="1733667" y="5789840"/>
                <a:ext cx="1518017" cy="915760"/>
              </a:xfrm>
              <a:prstGeom prst="rect">
                <a:avLst/>
              </a:prstGeom>
              <a:noFill/>
              <a:extLst/>
            </p:spPr>
            <p:txBody>
              <a:bodyPr anchor="t" anchorCtr="1" bIns="46800" lIns="90000" rIns="90000" tIns="46800" wrap="square">
                <a:noAutofit/>
              </a:bodyPr>
              <a:lstStyle/>
              <a:p>
                <a:pPr algn="ctr">
                  <a:lnSpc>
                    <a:spcPct val="120000"/>
                  </a:lnSpc>
                </a:pPr>
                <a:r>
                  <a:rPr altLang="en-US" lang="zh-CN" sz="1400">
                    <a:cs typeface="+mn-ea"/>
                    <a:sym typeface="+mn-lt"/>
                  </a:rPr>
                  <a:t>点击此处更换文本，点击此处更换</a:t>
                </a:r>
              </a:p>
            </p:txBody>
          </p:sp>
        </p:grpSp>
      </p:grpSp>
    </p:spTree>
    <p:custDataLst>
      <p:tags r:id="rId4"/>
    </p:custDataLst>
    <p:extLst>
      <p:ext uri="{BB962C8B-B14F-4D97-AF65-F5344CB8AC3E}">
        <p14:creationId val="2974615439"/>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1000" id="7"/>
                                        <p:tgtEl>
                                          <p:spTgt spid="7"/>
                                        </p:tgtEl>
                                      </p:cBhvr>
                                    </p:animEffect>
                                    <p:anim calcmode="lin" valueType="num">
                                      <p:cBhvr>
                                        <p:cTn dur="1000" fill="hold" id="8"/>
                                        <p:tgtEl>
                                          <p:spTgt spid="7"/>
                                        </p:tgtEl>
                                        <p:attrNameLst>
                                          <p:attrName>ppt_x</p:attrName>
                                        </p:attrNameLst>
                                      </p:cBhvr>
                                      <p:tavLst>
                                        <p:tav tm="0">
                                          <p:val>
                                            <p:strVal val="#ppt_x"/>
                                          </p:val>
                                        </p:tav>
                                        <p:tav tm="100000">
                                          <p:val>
                                            <p:strVal val="#ppt_x"/>
                                          </p:val>
                                        </p:tav>
                                      </p:tavLst>
                                    </p:anim>
                                    <p:anim calcmode="lin" valueType="num">
                                      <p:cBhvr>
                                        <p:cTn dur="1000" fill="hold" id="9"/>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ags/tag1.xml><?xml version="1.0" encoding="utf-8"?>
<p:tagLst xmlns:p="http://schemas.openxmlformats.org/presentationml/2006/main">
  <p:tag name="PA" val="v3.2.0"/>
</p:tagLst>
</file>

<file path=ppt/tags/tag10.xml><?xml version="1.0" encoding="utf-8"?>
<p:tagLst xmlns:p="http://schemas.openxmlformats.org/presentationml/2006/main">
  <p:tag name="ID" val="626777"/>
  <p:tag name="MH" val="20170729155104"/>
  <p:tag name="MH_LIBRARY" val="CONTENTS"/>
  <p:tag name="MH_ORDER" val="1"/>
  <p:tag name="MH_TYPE" val="NUMBER"/>
</p:tagLst>
</file>

<file path=ppt/tags/tag11.xml><?xml version="1.0" encoding="utf-8"?>
<p:tagLst xmlns:p="http://schemas.openxmlformats.org/presentationml/2006/main">
  <p:tag name="ID" val="626777"/>
  <p:tag name="MH" val="20170729155104"/>
  <p:tag name="MH_LIBRARY" val="CONTENTS"/>
  <p:tag name="MH_ORDER" val="2"/>
  <p:tag name="MH_TYPE" val="NUMBER"/>
</p:tagLst>
</file>

<file path=ppt/tags/tag12.xml><?xml version="1.0" encoding="utf-8"?>
<p:tagLst xmlns:p="http://schemas.openxmlformats.org/presentationml/2006/main">
  <p:tag name="ID" val="626777"/>
  <p:tag name="MH" val="20170729155104"/>
  <p:tag name="MH_LIBRARY" val="CONTENTS"/>
  <p:tag name="MH_ORDER" val="3"/>
  <p:tag name="MH_TYPE" val="NUMBER"/>
</p:tagLst>
</file>

<file path=ppt/tags/tag13.xml><?xml version="1.0" encoding="utf-8"?>
<p:tagLst xmlns:p="http://schemas.openxmlformats.org/presentationml/2006/main">
  <p:tag name="ID" val="626777"/>
  <p:tag name="MH" val="20170729155104"/>
  <p:tag name="MH_LIBRARY" val="CONTENTS"/>
  <p:tag name="MH_ORDER" val="4"/>
  <p:tag name="MH_TYPE" val="NUMBER"/>
</p:tagLst>
</file>

<file path=ppt/tags/tag14.xml><?xml version="1.0" encoding="utf-8"?>
<p:tagLst xmlns:p="http://schemas.openxmlformats.org/presentationml/2006/main">
  <p:tag name="ID" val="626777"/>
  <p:tag name="MH" val="20170729155104"/>
  <p:tag name="MH_AUTOCOLOR" val="TRUE"/>
  <p:tag name="MH_LIBRARY" val="CONTENTS"/>
  <p:tag name="MH_TYPE" val="CONTENTS"/>
</p:tagLst>
</file>

<file path=ppt/tags/tag15.xml><?xml version="1.0" encoding="utf-8"?>
<p:tagLst xmlns:p="http://schemas.openxmlformats.org/presentationml/2006/main">
  <p:tag name="ID" val="626777"/>
  <p:tag name="MH" val="20170729155104"/>
  <p:tag name="MH_LIBRARY" val="CONTENTS"/>
  <p:tag name="MH_TYPE" val="OTHERS"/>
</p:tagLst>
</file>

<file path=ppt/tags/tag16.xml><?xml version="1.0" encoding="utf-8"?>
<p:tagLst xmlns:p="http://schemas.openxmlformats.org/presentationml/2006/main">
  <p:tag name="ID" val="626777"/>
  <p:tag name="MH" val="20170729155104"/>
  <p:tag name="MH_LIBRARY" val="CONTENTS"/>
  <p:tag name="MH_TYPE" val="OTHERS"/>
</p:tagLst>
</file>

<file path=ppt/tags/tag17.xml><?xml version="1.0" encoding="utf-8"?>
<p:tagLst xmlns:p="http://schemas.openxmlformats.org/presentationml/2006/main">
  <p:tag name="ID" val="626777"/>
  <p:tag name="MH" val="20170729155104"/>
  <p:tag name="MH_LIBRARY" val="CONTENTS"/>
  <p:tag name="MH_TYPE" val="OTHERS"/>
</p:tagLst>
</file>

<file path=ppt/tags/tag18.xml><?xml version="1.0" encoding="utf-8"?>
<p:tagLst xmlns:p="http://schemas.openxmlformats.org/presentationml/2006/main">
  <p:tag name="ID" val="626777"/>
  <p:tag name="MH" val="20170729155104"/>
  <p:tag name="MH_LIBRARY" val="CONTENTS"/>
  <p:tag name="MH_ORDER" val="NUMBER"/>
  <p:tag name="MH_TYPE" val="NUMBER"/>
</p:tagLst>
</file>

<file path=ppt/tags/tag19.xml><?xml version="1.0" encoding="utf-8"?>
<p:tagLst xmlns:p="http://schemas.openxmlformats.org/presentationml/2006/main">
  <p:tag name="ID" val="626777"/>
  <p:tag name="MH" val="20170729155104"/>
  <p:tag name="MH_LIBRARY" val="CONTENTS"/>
  <p:tag name="MH_ORDER" val="NUMBER"/>
  <p:tag name="MH_TYPE" val="TITLE"/>
  <p:tag name="PA" val="v3.2.0"/>
</p:tagLst>
</file>

<file path=ppt/tags/tag2.xml><?xml version="1.0" encoding="utf-8"?>
<p:tagLst xmlns:p="http://schemas.openxmlformats.org/presentationml/2006/main">
  <p:tag name="PA" val="v3.2.0"/>
</p:tagLst>
</file>

<file path=ppt/tags/tag20.xml><?xml version="1.0" encoding="utf-8"?>
<p:tagLst xmlns:p="http://schemas.openxmlformats.org/presentationml/2006/main">
  <p:tag name="ID" val="626775"/>
  <p:tag name="MH" val="20170721170040"/>
  <p:tag name="MH_LIBRARY" val="CONTENTS"/>
  <p:tag name="MH_ORDER" val="NUMBER"/>
  <p:tag name="MH_TYPE" val="TITLE"/>
  <p:tag name="PA" val="v3.2.0"/>
</p:tagLst>
</file>

<file path=ppt/tags/tag21.xml><?xml version="1.0" encoding="utf-8"?>
<p:tagLst xmlns:p="http://schemas.openxmlformats.org/presentationml/2006/main">
  <p:tag name="ID" val="626777"/>
  <p:tag name="MH" val="20170729155104"/>
  <p:tag name="MH_AUTOCOLOR" val="TRUE"/>
  <p:tag name="MH_LIBRARY" val="CONTENTS"/>
  <p:tag name="MH_TYPE" val="SECTION"/>
</p:tagLst>
</file>

<file path=ppt/tags/tag22.xml><?xml version="1.0" encoding="utf-8"?>
<p:tagLst xmlns:p="http://schemas.openxmlformats.org/presentationml/2006/main">
  <p:tag name="ISLIDE.DIAGRAM" val="127160a5-3e3b-4810-8159-fe57806f6d29"/>
</p:tagLst>
</file>

<file path=ppt/tags/tag23.xml><?xml version="1.0" encoding="utf-8"?>
<p:tagLst xmlns:p="http://schemas.openxmlformats.org/presentationml/2006/main">
  <p:tag name="ISLIDE.DIAGRAM" val="03ac4060-96e4-4bec-86be-e7291585589a"/>
</p:tagLst>
</file>

<file path=ppt/tags/tag24.xml><?xml version="1.0" encoding="utf-8"?>
<p:tagLst xmlns:p="http://schemas.openxmlformats.org/presentationml/2006/main">
  <p:tag name="ISLIDE.DIAGRAM" val="1427bb3c-c702-4556-83c9-7375f3216755"/>
</p:tagLst>
</file>

<file path=ppt/tags/tag25.xml><?xml version="1.0" encoding="utf-8"?>
<p:tagLst xmlns:p="http://schemas.openxmlformats.org/presentationml/2006/main">
  <p:tag name="ISLIDE.DIAGRAM" val="062808d3-19bb-4b60-80f0-018e4af9ac5a"/>
</p:tagLst>
</file>

<file path=ppt/tags/tag26.xml><?xml version="1.0" encoding="utf-8"?>
<p:tagLst xmlns:p="http://schemas.openxmlformats.org/presentationml/2006/main">
  <p:tag name="ID" val="626777"/>
  <p:tag name="MH" val="20170729155104"/>
  <p:tag name="MH_LIBRARY" val="CONTENTS"/>
  <p:tag name="MH_TYPE" val="OTHERS"/>
</p:tagLst>
</file>

<file path=ppt/tags/tag27.xml><?xml version="1.0" encoding="utf-8"?>
<p:tagLst xmlns:p="http://schemas.openxmlformats.org/presentationml/2006/main">
  <p:tag name="ID" val="626777"/>
  <p:tag name="MH" val="20170729155104"/>
  <p:tag name="MH_LIBRARY" val="CONTENTS"/>
  <p:tag name="MH_TYPE" val="OTHERS"/>
</p:tagLst>
</file>

<file path=ppt/tags/tag28.xml><?xml version="1.0" encoding="utf-8"?>
<p:tagLst xmlns:p="http://schemas.openxmlformats.org/presentationml/2006/main">
  <p:tag name="ID" val="626777"/>
  <p:tag name="MH" val="20170729155104"/>
  <p:tag name="MH_LIBRARY" val="CONTENTS"/>
  <p:tag name="MH_TYPE" val="OTHERS"/>
</p:tagLst>
</file>

<file path=ppt/tags/tag29.xml><?xml version="1.0" encoding="utf-8"?>
<p:tagLst xmlns:p="http://schemas.openxmlformats.org/presentationml/2006/main">
  <p:tag name="ID" val="626777"/>
  <p:tag name="MH" val="20170729155104"/>
  <p:tag name="MH_LIBRARY" val="CONTENTS"/>
  <p:tag name="MH_ORDER" val="NUMBER"/>
  <p:tag name="MH_TYPE" val="NUMBER"/>
</p:tagLst>
</file>

<file path=ppt/tags/tag3.xml><?xml version="1.0" encoding="utf-8"?>
<p:tagLst xmlns:p="http://schemas.openxmlformats.org/presentationml/2006/main">
  <p:tag name="ID" val="626777"/>
  <p:tag name="MH" val="20170729155104"/>
  <p:tag name="MH_LIBRARY" val="CONTENTS"/>
  <p:tag name="MH_TYPE" val="OTHERS"/>
</p:tagLst>
</file>

<file path=ppt/tags/tag30.xml><?xml version="1.0" encoding="utf-8"?>
<p:tagLst xmlns:p="http://schemas.openxmlformats.org/presentationml/2006/main">
  <p:tag name="ID" val="626777"/>
  <p:tag name="MH" val="20170729155104"/>
  <p:tag name="MH_LIBRARY" val="CONTENTS"/>
  <p:tag name="MH_ORDER" val="NUMBER"/>
  <p:tag name="MH_TYPE" val="TITLE"/>
  <p:tag name="PA" val="v3.2.0"/>
</p:tagLst>
</file>

<file path=ppt/tags/tag31.xml><?xml version="1.0" encoding="utf-8"?>
<p:tagLst xmlns:p="http://schemas.openxmlformats.org/presentationml/2006/main">
  <p:tag name="ID" val="626775"/>
  <p:tag name="MH" val="20170721170040"/>
  <p:tag name="MH_LIBRARY" val="CONTENTS"/>
  <p:tag name="MH_ORDER" val="NUMBER"/>
  <p:tag name="MH_TYPE" val="TITLE"/>
  <p:tag name="PA" val="v3.2.0"/>
</p:tagLst>
</file>

<file path=ppt/tags/tag32.xml><?xml version="1.0" encoding="utf-8"?>
<p:tagLst xmlns:p="http://schemas.openxmlformats.org/presentationml/2006/main">
  <p:tag name="ID" val="626777"/>
  <p:tag name="MH" val="20170729155104"/>
  <p:tag name="MH_AUTOCOLOR" val="TRUE"/>
  <p:tag name="MH_LIBRARY" val="CONTENTS"/>
  <p:tag name="MH_TYPE" val="SECTION"/>
</p:tagLst>
</file>

<file path=ppt/tags/tag33.xml><?xml version="1.0" encoding="utf-8"?>
<p:tagLst xmlns:p="http://schemas.openxmlformats.org/presentationml/2006/main">
  <p:tag name="ISLIDE.DIAGRAM" val="00d071f8-1eab-4aa2-8982-a6771706aaff"/>
</p:tagLst>
</file>

<file path=ppt/tags/tag34.xml><?xml version="1.0" encoding="utf-8"?>
<p:tagLst xmlns:p="http://schemas.openxmlformats.org/presentationml/2006/main">
  <p:tag name="ISLIDE.DIAGRAM" val="15a5f46a-78a9-40de-b9a7-3f6808f6b84b"/>
</p:tagLst>
</file>

<file path=ppt/tags/tag35.xml><?xml version="1.0" encoding="utf-8"?>
<p:tagLst xmlns:p="http://schemas.openxmlformats.org/presentationml/2006/main">
  <p:tag name="ISLIDE.DIAGRAM" val="0b6c3abf-0550-4a18-be6b-488e5b94bfcd"/>
</p:tagLst>
</file>

<file path=ppt/tags/tag36.xml><?xml version="1.0" encoding="utf-8"?>
<p:tagLst xmlns:p="http://schemas.openxmlformats.org/presentationml/2006/main">
  <p:tag name="ID" val="626777"/>
  <p:tag name="MH" val="20170729155104"/>
  <p:tag name="MH_LIBRARY" val="CONTENTS"/>
  <p:tag name="MH_TYPE" val="OTHERS"/>
</p:tagLst>
</file>

<file path=ppt/tags/tag37.xml><?xml version="1.0" encoding="utf-8"?>
<p:tagLst xmlns:p="http://schemas.openxmlformats.org/presentationml/2006/main">
  <p:tag name="ID" val="626777"/>
  <p:tag name="MH" val="20170729155104"/>
  <p:tag name="MH_LIBRARY" val="CONTENTS"/>
  <p:tag name="MH_TYPE" val="OTHERS"/>
</p:tagLst>
</file>

<file path=ppt/tags/tag38.xml><?xml version="1.0" encoding="utf-8"?>
<p:tagLst xmlns:p="http://schemas.openxmlformats.org/presentationml/2006/main">
  <p:tag name="ID" val="626777"/>
  <p:tag name="MH" val="20170729155104"/>
  <p:tag name="MH_LIBRARY" val="CONTENTS"/>
  <p:tag name="MH_TYPE" val="OTHERS"/>
</p:tagLst>
</file>

<file path=ppt/tags/tag39.xml><?xml version="1.0" encoding="utf-8"?>
<p:tagLst xmlns:p="http://schemas.openxmlformats.org/presentationml/2006/main">
  <p:tag name="ID" val="626777"/>
  <p:tag name="MH" val="20170729155104"/>
  <p:tag name="MH_LIBRARY" val="CONTENTS"/>
  <p:tag name="MH_ORDER" val="NUMBER"/>
  <p:tag name="MH_TYPE" val="NUMBER"/>
</p:tagLst>
</file>

<file path=ppt/tags/tag4.xml><?xml version="1.0" encoding="utf-8"?>
<p:tagLst xmlns:p="http://schemas.openxmlformats.org/presentationml/2006/main">
  <p:tag name="ID" val="626777"/>
  <p:tag name="MH" val="20170729155104"/>
  <p:tag name="MH_LIBRARY" val="CONTENTS"/>
  <p:tag name="MH_TYPE" val="OTHERS"/>
</p:tagLst>
</file>

<file path=ppt/tags/tag40.xml><?xml version="1.0" encoding="utf-8"?>
<p:tagLst xmlns:p="http://schemas.openxmlformats.org/presentationml/2006/main">
  <p:tag name="ID" val="626777"/>
  <p:tag name="MH" val="20170729155104"/>
  <p:tag name="MH_LIBRARY" val="CONTENTS"/>
  <p:tag name="MH_ORDER" val="NUMBER"/>
  <p:tag name="MH_TYPE" val="TITLE"/>
  <p:tag name="PA" val="v3.2.0"/>
</p:tagLst>
</file>

<file path=ppt/tags/tag41.xml><?xml version="1.0" encoding="utf-8"?>
<p:tagLst xmlns:p="http://schemas.openxmlformats.org/presentationml/2006/main">
  <p:tag name="ID" val="626775"/>
  <p:tag name="MH" val="20170721170040"/>
  <p:tag name="MH_LIBRARY" val="CONTENTS"/>
  <p:tag name="MH_ORDER" val="NUMBER"/>
  <p:tag name="MH_TYPE" val="TITLE"/>
  <p:tag name="PA" val="v3.2.0"/>
</p:tagLst>
</file>

<file path=ppt/tags/tag42.xml><?xml version="1.0" encoding="utf-8"?>
<p:tagLst xmlns:p="http://schemas.openxmlformats.org/presentationml/2006/main">
  <p:tag name="ID" val="626777"/>
  <p:tag name="MH" val="20170729155104"/>
  <p:tag name="MH_AUTOCOLOR" val="TRUE"/>
  <p:tag name="MH_LIBRARY" val="CONTENTS"/>
  <p:tag name="MH_TYPE" val="SECTION"/>
</p:tagLst>
</file>

<file path=ppt/tags/tag43.xml><?xml version="1.0" encoding="utf-8"?>
<p:tagLst xmlns:p="http://schemas.openxmlformats.org/presentationml/2006/main">
  <p:tag name="ISLIDE.DIAGRAM" val="116abc49-97e3-41fe-8fb1-8d48097aad81"/>
</p:tagLst>
</file>

<file path=ppt/tags/tag44.xml><?xml version="1.0" encoding="utf-8"?>
<p:tagLst xmlns:p="http://schemas.openxmlformats.org/presentationml/2006/main">
  <p:tag name="ISLIDE.DIAGRAM" val="02fbce18-5984-4cc4-a5f8-fa900c5b17c3"/>
</p:tagLst>
</file>

<file path=ppt/tags/tag45.xml><?xml version="1.0" encoding="utf-8"?>
<p:tagLst xmlns:p="http://schemas.openxmlformats.org/presentationml/2006/main">
  <p:tag name="ISLIDE.DIAGRAM" val="6b564a0d-3b08-4179-9c66-37c34f9873af"/>
</p:tagLst>
</file>

<file path=ppt/tags/tag46.xml><?xml version="1.0" encoding="utf-8"?>
<p:tagLst xmlns:p="http://schemas.openxmlformats.org/presentationml/2006/main">
  <p:tag name="ISLIDE.DIAGRAM" val="125f8ce3-a2dc-4f4c-8b62-1d8bdfa824cd"/>
</p:tagLst>
</file>

<file path=ppt/tags/tag47.xml><?xml version="1.0" encoding="utf-8"?>
<p:tagLst xmlns:p="http://schemas.openxmlformats.org/presentationml/2006/main">
  <p:tag name="ID" val="626777"/>
  <p:tag name="MH" val="20170729155104"/>
  <p:tag name="MH_LIBRARY" val="CONTENTS"/>
  <p:tag name="MH_TYPE" val="OTHERS"/>
</p:tagLst>
</file>

<file path=ppt/tags/tag48.xml><?xml version="1.0" encoding="utf-8"?>
<p:tagLst xmlns:p="http://schemas.openxmlformats.org/presentationml/2006/main">
  <p:tag name="ID" val="626777"/>
  <p:tag name="MH" val="20170729155104"/>
  <p:tag name="MH_LIBRARY" val="CONTENTS"/>
  <p:tag name="MH_TYPE" val="OTHERS"/>
</p:tagLst>
</file>

<file path=ppt/tags/tag49.xml><?xml version="1.0" encoding="utf-8"?>
<p:tagLst xmlns:p="http://schemas.openxmlformats.org/presentationml/2006/main">
  <p:tag name="ID" val="626777"/>
  <p:tag name="MH" val="20170729155104"/>
  <p:tag name="MH_LIBRARY" val="CONTENTS"/>
  <p:tag name="MH_TYPE" val="OTHERS"/>
</p:tagLst>
</file>

<file path=ppt/tags/tag5.xml><?xml version="1.0" encoding="utf-8"?>
<p:tagLst xmlns:p="http://schemas.openxmlformats.org/presentationml/2006/main">
  <p:tag name="ID" val="626777"/>
  <p:tag name="MH" val="20170729155104"/>
  <p:tag name="MH_LIBRARY" val="CONTENTS"/>
  <p:tag name="MH_TYPE" val="OTHERS"/>
</p:tagLst>
</file>

<file path=ppt/tags/tag50.xml><?xml version="1.0" encoding="utf-8"?>
<p:tagLst xmlns:p="http://schemas.openxmlformats.org/presentationml/2006/main">
  <p:tag name="ID" val="626777"/>
  <p:tag name="MH" val="20170729155104"/>
  <p:tag name="MH_LIBRARY" val="CONTENTS"/>
  <p:tag name="MH_ORDER" val="NUMBER"/>
  <p:tag name="MH_TYPE" val="NUMBER"/>
</p:tagLst>
</file>

<file path=ppt/tags/tag51.xml><?xml version="1.0" encoding="utf-8"?>
<p:tagLst xmlns:p="http://schemas.openxmlformats.org/presentationml/2006/main">
  <p:tag name="ID" val="626777"/>
  <p:tag name="MH" val="20170729155104"/>
  <p:tag name="MH_LIBRARY" val="CONTENTS"/>
  <p:tag name="MH_ORDER" val="NUMBER"/>
  <p:tag name="MH_TYPE" val="TITLE"/>
  <p:tag name="PA" val="v3.2.0"/>
</p:tagLst>
</file>

<file path=ppt/tags/tag52.xml><?xml version="1.0" encoding="utf-8"?>
<p:tagLst xmlns:p="http://schemas.openxmlformats.org/presentationml/2006/main">
  <p:tag name="ID" val="626775"/>
  <p:tag name="MH" val="20170721170040"/>
  <p:tag name="MH_LIBRARY" val="CONTENTS"/>
  <p:tag name="MH_ORDER" val="NUMBER"/>
  <p:tag name="MH_TYPE" val="TITLE"/>
  <p:tag name="PA" val="v3.2.0"/>
</p:tagLst>
</file>

<file path=ppt/tags/tag53.xml><?xml version="1.0" encoding="utf-8"?>
<p:tagLst xmlns:p="http://schemas.openxmlformats.org/presentationml/2006/main">
  <p:tag name="ID" val="626777"/>
  <p:tag name="MH" val="20170729155104"/>
  <p:tag name="MH_AUTOCOLOR" val="TRUE"/>
  <p:tag name="MH_LIBRARY" val="CONTENTS"/>
  <p:tag name="MH_TYPE" val="SECTION"/>
</p:tagLst>
</file>

<file path=ppt/tags/tag54.xml><?xml version="1.0" encoding="utf-8"?>
<p:tagLst xmlns:p="http://schemas.openxmlformats.org/presentationml/2006/main">
  <p:tag name="ISLIDE.DIAGRAM" val="10b098b3-c274-476f-aa0d-e87fbb192f8f"/>
</p:tagLst>
</file>

<file path=ppt/tags/tag55.xml><?xml version="1.0" encoding="utf-8"?>
<p:tagLst xmlns:p="http://schemas.openxmlformats.org/presentationml/2006/main">
  <p:tag name="ISLIDE.DIAGRAM" val="139c20b7-4b37-43a8-88b8-70f352cca81a"/>
</p:tagLst>
</file>

<file path=ppt/tags/tag56.xml><?xml version="1.0" encoding="utf-8"?>
<p:tagLst xmlns:p="http://schemas.openxmlformats.org/presentationml/2006/main">
  <p:tag name="ISLIDE.DIAGRAM" val="1199f0d1-69c3-4170-8aec-591e0051531c"/>
</p:tagLst>
</file>

<file path=ppt/tags/tag57.xml><?xml version="1.0" encoding="utf-8"?>
<p:tagLst xmlns:p="http://schemas.openxmlformats.org/presentationml/2006/main">
  <p:tag name="ISLIDE.DIAGRAM" val="14b1479d-4778-4ea6-b8a2-81693f71a757"/>
</p:tagLst>
</file>

<file path=ppt/tags/tag58.xml><?xml version="1.0" encoding="utf-8"?>
<p:tagLst xmlns:p="http://schemas.openxmlformats.org/presentationml/2006/main">
  <p:tag name="ISLIDE.DIAGRAM" val="0ccaa7ef-1ee3-4299-aab6-59a4ccab61ce"/>
</p:tagLst>
</file>

<file path=ppt/tags/tag59.xml><?xml version="1.0" encoding="utf-8"?>
<p:tagLst xmlns:p="http://schemas.openxmlformats.org/presentationml/2006/main">
  <p:tag name="PA" val="v3.2.0"/>
</p:tagLst>
</file>

<file path=ppt/tags/tag6.xml><?xml version="1.0" encoding="utf-8"?>
<p:tagLst xmlns:p="http://schemas.openxmlformats.org/presentationml/2006/main">
  <p:tag name="ID" val="626777"/>
  <p:tag name="MH" val="20170729155104"/>
  <p:tag name="MH_LIBRARY" val="CONTENTS"/>
  <p:tag name="MH_ORDER" val="1"/>
  <p:tag name="MH_TYPE" val="ENTRY"/>
</p:tagLst>
</file>

<file path=ppt/tags/tag60.xml><?xml version="1.0" encoding="utf-8"?>
<p:tagLst xmlns:p="http://schemas.openxmlformats.org/presentationml/2006/main">
  <p:tag name="PA" val="v3.2.0"/>
</p:tagLst>
</file>

<file path=ppt/tags/tag6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清新工作汇报PPT模板"/>
  <p:tag name="MH_CONTENTSID" val="259"/>
  <p:tag name="MH_SECTIONID" val="260,261,262,263,"/>
</p:tagLst>
</file>

<file path=ppt/tags/tag7.xml><?xml version="1.0" encoding="utf-8"?>
<p:tagLst xmlns:p="http://schemas.openxmlformats.org/presentationml/2006/main">
  <p:tag name="ID" val="626777"/>
  <p:tag name="MH" val="20170729155104"/>
  <p:tag name="MH_LIBRARY" val="CONTENTS"/>
  <p:tag name="MH_ORDER" val="2"/>
  <p:tag name="MH_TYPE" val="ENTRY"/>
</p:tagLst>
</file>

<file path=ppt/tags/tag8.xml><?xml version="1.0" encoding="utf-8"?>
<p:tagLst xmlns:p="http://schemas.openxmlformats.org/presentationml/2006/main">
  <p:tag name="ID" val="626777"/>
  <p:tag name="MH" val="20170729155104"/>
  <p:tag name="MH_LIBRARY" val="CONTENTS"/>
  <p:tag name="MH_ORDER" val="3"/>
  <p:tag name="MH_TYPE" val="ENTRY"/>
</p:tagLst>
</file>

<file path=ppt/tags/tag9.xml><?xml version="1.0" encoding="utf-8"?>
<p:tagLst xmlns:p="http://schemas.openxmlformats.org/presentationml/2006/main">
  <p:tag name="ID" val="626777"/>
  <p:tag name="MH" val="20170729155104"/>
  <p:tag name="MH_LIBRARY" val="CONTENTS"/>
  <p:tag name="MH_ORDER" val="4"/>
  <p:tag name="MH_TYPE" val="ENTRY"/>
</p:tagLst>
</file>

<file path=ppt/theme/theme1.xml><?xml version="1.0" encoding="utf-8"?>
<a:theme xmlns:r="http://schemas.openxmlformats.org/officeDocument/2006/relationships" xmlns:a="http://schemas.openxmlformats.org/drawingml/2006/main" name="">
  <a:themeElements>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fontScheme name="xieq3f43">
      <a:majorFont>
        <a:latin typeface="微软雅黑 Light" panose="020f0302020204030204"/>
        <a:ea typeface="锐字工房云字库细圆GBK"/>
        <a:cs typeface="Arial"/>
      </a:majorFont>
      <a:minorFont>
        <a:latin typeface="微软雅黑 Light" panose="020f0302020204030204"/>
        <a:ea typeface="锐字工房云字库细圆GBK"/>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0.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1.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2.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3.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4.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5.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6.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7.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8.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19.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2.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20.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21.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22.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23.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3.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4.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5.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6.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7.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8.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ppt/theme/themeOverride9.xml><?xml version="1.0" encoding="utf-8"?>
<a:themeOverride xmlns:r="http://schemas.openxmlformats.org/officeDocument/2006/relationships" xmlns:a="http://schemas.openxmlformats.org/drawingml/2006/main">
  <a:clrScheme name="Office">
    <a:dk1>
      <a:srgbClr val="000000"/>
    </a:dk1>
    <a:lt1>
      <a:srgbClr val="FFFFFF"/>
    </a:lt1>
    <a:dk2>
      <a:srgbClr val="778495"/>
    </a:dk2>
    <a:lt2>
      <a:srgbClr val="F0F0F0"/>
    </a:lt2>
    <a:accent1>
      <a:srgbClr val="696356"/>
    </a:accent1>
    <a:accent2>
      <a:srgbClr val="5FBD76"/>
    </a:accent2>
    <a:accent3>
      <a:srgbClr val="A4CDAF"/>
    </a:accent3>
    <a:accent4>
      <a:srgbClr val="827B6B"/>
    </a:accent4>
    <a:accent5>
      <a:srgbClr val="A8A295"/>
    </a:accent5>
    <a:accent6>
      <a:srgbClr val="C5C1B8"/>
    </a:accent6>
    <a:hlink>
      <a:srgbClr val="696356"/>
    </a:hlink>
    <a:folHlink>
      <a:srgbClr val="BFBFBF"/>
    </a:folHlink>
  </a:clrScheme>
</a:themeOverride>
</file>

<file path=docProps/app.xml><?xml version="1.0" encoding="utf-8"?>
<Properties xmlns:vt="http://schemas.openxmlformats.org/officeDocument/2006/docPropsVTypes" xmlns="http://schemas.openxmlformats.org/officeDocument/2006/extended-properties">
  <Company/>
  <PresentationFormat>宽屏</PresentationFormat>
  <Paragraphs>222</Paragraphs>
  <Slides>23</Slides>
  <Notes>23</Notes>
  <TotalTime>61</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23</vt:i4>
      </vt:variant>
    </vt:vector>
  </HeadingPairs>
  <TitlesOfParts>
    <vt:vector baseType="lpstr" size="35">
      <vt:lpstr>Arial</vt:lpstr>
      <vt:lpstr>微软雅黑 Light</vt:lpstr>
      <vt:lpstr>锐字工房云字库细圆GBK</vt:lpstr>
      <vt:lpstr>Calibri Light</vt:lpstr>
      <vt:lpstr>Calibri</vt:lpstr>
      <vt:lpstr>等线 Light</vt:lpstr>
      <vt:lpstr>等线</vt:lpstr>
      <vt:lpstr>宋体</vt:lpstr>
      <vt:lpstr>华文细黑</vt:lpstr>
      <vt:lpstr>Arial Narrow</vt:lpstr>
      <vt:lpstr>Impact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2017-07-29T07:51:04Z</dcterms:created>
  <cp:lastModifiedBy>kan</cp:lastModifiedBy>
  <dcterms:modified xsi:type="dcterms:W3CDTF">2021-08-20T10:58:17Z</dcterms:modified>
  <cp:revision>4</cp:revision>
  <dc:title>PowerPoint 演示文稿</dc:title>
</cp:coreProperties>
</file>