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97" r:id="rId1"/>
    <p:sldMasterId id="2147483706" r:id="rId2"/>
  </p:sldMasterIdLst>
  <p:notesMasterIdLst>
    <p:notesMasterId r:id="rId3"/>
  </p:notesMasterIdLst>
  <p:handoutMasterIdLst>
    <p:handoutMasterId r:id="rId4"/>
  </p:handoutMasterIdLst>
  <p:sldIdLst>
    <p:sldId id="4434" r:id="rId5"/>
    <p:sldId id="4435" r:id="rId6"/>
    <p:sldId id="4436" r:id="rId7"/>
    <p:sldId id="4441" r:id="rId8"/>
    <p:sldId id="4411" r:id="rId9"/>
    <p:sldId id="4415" r:id="rId10"/>
    <p:sldId id="4420" r:id="rId11"/>
    <p:sldId id="4437" r:id="rId12"/>
    <p:sldId id="4442" r:id="rId13"/>
    <p:sldId id="4410" r:id="rId14"/>
    <p:sldId id="4418" r:id="rId15"/>
    <p:sldId id="4419" r:id="rId16"/>
    <p:sldId id="4438" r:id="rId17"/>
    <p:sldId id="4444" r:id="rId18"/>
    <p:sldId id="4413" r:id="rId19"/>
    <p:sldId id="4417" r:id="rId20"/>
    <p:sldId id="4414" r:id="rId21"/>
    <p:sldId id="4439" r:id="rId22"/>
    <p:sldId id="4443" r:id="rId23"/>
    <p:sldId id="4409" r:id="rId24"/>
    <p:sldId id="4412" r:id="rId25"/>
    <p:sldId id="4440" r:id="rId26"/>
  </p:sldIdLst>
  <p:sldSz cx="12858750" cy="7232650"/>
  <p:notesSz cx="6858000" cy="9144000"/>
  <p:custDataLst>
    <p:tags r:id="rId2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9" autoAdjust="0"/>
    <p:restoredTop sz="95274" autoAdjust="0"/>
  </p:normalViewPr>
  <p:slideViewPr>
    <p:cSldViewPr>
      <p:cViewPr varScale="1">
        <p:scale>
          <a:sx n="84" d="100"/>
          <a:sy n="84" d="100"/>
        </p:scale>
        <p:origin x="180" y="90"/>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tags/tag1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18825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294794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93525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321555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339974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079686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818817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745025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80320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3575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762912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485269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67962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388874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266638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006907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589137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39261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14323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69735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432360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552706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val="193328864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87699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075392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986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78819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396079031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89086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74293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35619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52442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65198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388129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215698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2018/6/4</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38109143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2" Target="../notesSlides/notesSlide2.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a:off x="0" y="1"/>
            <a:ext cx="11387182" cy="7232650"/>
          </a:xfrm>
          <a:custGeom>
            <a:gdLst>
              <a:gd fmla="*/ 0 w 5053" name="T0"/>
              <a:gd fmla="*/ 0 h 3209" name="T1"/>
              <a:gd fmla="*/ 5053 w 5053" name="T2"/>
              <a:gd fmla="*/ 0 h 3209" name="T3"/>
              <a:gd fmla="*/ 4314 w 5053" name="T4"/>
              <a:gd fmla="*/ 3209 h 3209" name="T5"/>
              <a:gd fmla="*/ 0 w 5053" name="T6"/>
              <a:gd fmla="*/ 3209 h 3209" name="T7"/>
              <a:gd fmla="*/ 0 w 5053" name="T8"/>
              <a:gd fmla="*/ 0 h 3209" name="T9"/>
            </a:gdLst>
            <a:cxnLst>
              <a:cxn ang="0">
                <a:pos x="T0" y="T1"/>
              </a:cxn>
              <a:cxn ang="0">
                <a:pos x="T2" y="T3"/>
              </a:cxn>
              <a:cxn ang="0">
                <a:pos x="T4" y="T5"/>
              </a:cxn>
              <a:cxn ang="0">
                <a:pos x="T6" y="T7"/>
              </a:cxn>
              <a:cxn ang="0">
                <a:pos x="T8" y="T9"/>
              </a:cxn>
            </a:cxnLst>
            <a:rect b="b" l="0" r="r" t="0"/>
            <a:pathLst>
              <a:path h="3209" w="5053">
                <a:moveTo>
                  <a:pt x="0" y="0"/>
                </a:moveTo>
                <a:lnTo>
                  <a:pt x="5053" y="0"/>
                </a:lnTo>
                <a:lnTo>
                  <a:pt x="4314" y="3209"/>
                </a:lnTo>
                <a:lnTo>
                  <a:pt x="0" y="3209"/>
                </a:lnTo>
                <a:lnTo>
                  <a:pt x="0" y="0"/>
                </a:lnTo>
                <a:close/>
              </a:path>
            </a:pathLst>
          </a:custGeom>
          <a:solidFill>
            <a:schemeClr val="accent1"/>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
        <p:nvSpPr>
          <p:cNvPr id="7" name="Freeform 7"/>
          <p:cNvSpPr/>
          <p:nvPr/>
        </p:nvSpPr>
        <p:spPr bwMode="auto">
          <a:xfrm>
            <a:off x="7205481" y="1"/>
            <a:ext cx="5653269" cy="7232650"/>
          </a:xfrm>
          <a:custGeom>
            <a:gdLst>
              <a:gd fmla="*/ 0 w 1822" name="T0"/>
              <a:gd fmla="*/ 0 h 3209" name="T1"/>
              <a:gd fmla="*/ 1822 w 1822" name="T2"/>
              <a:gd fmla="*/ 0 h 3209" name="T3"/>
              <a:gd fmla="*/ 1822 w 1822" name="T4"/>
              <a:gd fmla="*/ 3209 h 3209" name="T5"/>
              <a:gd fmla="*/ 1410 w 1822" name="T6"/>
              <a:gd fmla="*/ 3209 h 3209" name="T7"/>
              <a:gd fmla="*/ 0 w 1822" name="T8"/>
              <a:gd fmla="*/ 0 h 3209" name="T9"/>
            </a:gdLst>
            <a:cxnLst>
              <a:cxn ang="0">
                <a:pos x="T0" y="T1"/>
              </a:cxn>
              <a:cxn ang="0">
                <a:pos x="T2" y="T3"/>
              </a:cxn>
              <a:cxn ang="0">
                <a:pos x="T4" y="T5"/>
              </a:cxn>
              <a:cxn ang="0">
                <a:pos x="T6" y="T7"/>
              </a:cxn>
              <a:cxn ang="0">
                <a:pos x="T8" y="T9"/>
              </a:cxn>
            </a:cxnLst>
            <a:rect b="b" l="0" r="r" t="0"/>
            <a:pathLst>
              <a:path h="3209" w="1822">
                <a:moveTo>
                  <a:pt x="0" y="0"/>
                </a:moveTo>
                <a:lnTo>
                  <a:pt x="1822" y="0"/>
                </a:lnTo>
                <a:lnTo>
                  <a:pt x="1822" y="3209"/>
                </a:lnTo>
                <a:lnTo>
                  <a:pt x="1410" y="3209"/>
                </a:lnTo>
                <a:lnTo>
                  <a:pt x="0" y="0"/>
                </a:lnTo>
                <a:close/>
              </a:path>
            </a:pathLst>
          </a:custGeom>
          <a:blipFill dpi="0" rotWithShape="1">
            <a:blip r:embed="rId3">
              <a:grayscl/>
              <a:extLst>
                <a:ext uri="{BEBA8EAE-BF5A-486C-A8C5-ECC9F3942E4B}">
                  <a14:imgProps>
                    <a14:imgLayer xmlns:d3p1="http://schemas.openxmlformats.org/officeDocument/2006/relationships" d3p1:embed="">
                      <a14:imgEffect>
                        <a14:sharpenSoften amount="50000"/>
                      </a14:imgEffect>
                    </a14:imgLayer>
                  </a14:imgProps>
                </a:ext>
                <a:ext uri="{28A0092B-C50C-407E-A947-70E740481C1C}">
                  <a14:useLocalDpi val="0"/>
                </a:ext>
              </a:extLst>
            </a:blip>
            <a:stretch>
              <a:fillRect l="-48119" r="-79325"/>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
        <p:nvSpPr>
          <p:cNvPr id="4" name="淘宝网chenying0907出品 259"/>
          <p:cNvSpPr>
            <a:spLocks noChangeArrowheads="1"/>
          </p:cNvSpPr>
          <p:nvPr/>
        </p:nvSpPr>
        <p:spPr bwMode="auto">
          <a:xfrm>
            <a:off x="884544" y="5556091"/>
            <a:ext cx="6320937"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1800">
                <a:solidFill>
                  <a:schemeClr val="bg1"/>
                </a:solidFill>
                <a:cs charset="0" panose="020b0604020202020204" pitchFamily="34" typeface="Arial"/>
              </a:rPr>
              <a:t>汇报人：优页PPT</a:t>
            </a:r>
          </a:p>
        </p:txBody>
      </p:sp>
      <p:sp>
        <p:nvSpPr>
          <p:cNvPr id="5" name="淘宝网chenying0907出品 259"/>
          <p:cNvSpPr>
            <a:spLocks noChangeArrowheads="1"/>
          </p:cNvSpPr>
          <p:nvPr/>
        </p:nvSpPr>
        <p:spPr bwMode="auto">
          <a:xfrm>
            <a:off x="884542" y="4071099"/>
            <a:ext cx="6613485" cy="7315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sz="2400">
                <a:solidFill>
                  <a:schemeClr val="bg1"/>
                </a:solidFill>
                <a:latin charset="0" panose="020b0604020202020204" pitchFamily="34" typeface="Arial"/>
                <a:cs charset="0" panose="020b0604020202020204" pitchFamily="34" typeface="Arial"/>
              </a:rPr>
              <a:t>年终总结/工作汇报/新年计划/销售培训/商业计划</a:t>
            </a:r>
          </a:p>
        </p:txBody>
      </p:sp>
      <p:sp>
        <p:nvSpPr>
          <p:cNvPr id="8" name="淘宝网chenying0907出品 259"/>
          <p:cNvSpPr>
            <a:spLocks noChangeArrowheads="1"/>
          </p:cNvSpPr>
          <p:nvPr/>
        </p:nvSpPr>
        <p:spPr bwMode="auto">
          <a:xfrm>
            <a:off x="884542" y="3055491"/>
            <a:ext cx="6613485" cy="1005688"/>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6599">
                <a:solidFill>
                  <a:schemeClr val="bg1"/>
                </a:solidFill>
                <a:latin charset="0" panose="020b0806030902050204" pitchFamily="34" typeface="Impact"/>
                <a:cs charset="0" panose="020b0604020202020204" pitchFamily="34" typeface="Arial"/>
              </a:rPr>
              <a:t>2017工作汇报PPT</a:t>
            </a:r>
          </a:p>
        </p:txBody>
      </p:sp>
      <p:sp>
        <p:nvSpPr>
          <p:cNvPr id="9" name="Freeform 7"/>
          <p:cNvSpPr/>
          <p:nvPr/>
        </p:nvSpPr>
        <p:spPr bwMode="auto">
          <a:xfrm>
            <a:off x="7205481" y="1"/>
            <a:ext cx="5653269" cy="7232650"/>
          </a:xfrm>
          <a:custGeom>
            <a:gdLst>
              <a:gd fmla="*/ 0 w 1822" name="T0"/>
              <a:gd fmla="*/ 0 h 3209" name="T1"/>
              <a:gd fmla="*/ 1822 w 1822" name="T2"/>
              <a:gd fmla="*/ 0 h 3209" name="T3"/>
              <a:gd fmla="*/ 1822 w 1822" name="T4"/>
              <a:gd fmla="*/ 3209 h 3209" name="T5"/>
              <a:gd fmla="*/ 1410 w 1822" name="T6"/>
              <a:gd fmla="*/ 3209 h 3209" name="T7"/>
              <a:gd fmla="*/ 0 w 1822" name="T8"/>
              <a:gd fmla="*/ 0 h 3209" name="T9"/>
              <a:gd fmla="*/ 0 w 10000" name="connsiteX0"/>
              <a:gd fmla="*/ 0 h 10000" name="connsiteY0"/>
              <a:gd fmla="*/ 10000 w 10000" name="connsiteX1"/>
              <a:gd fmla="*/ 0 h 10000" name="connsiteY1"/>
              <a:gd fmla="*/ 10000 w 10000" name="connsiteX2"/>
              <a:gd fmla="*/ 10000 h 10000" name="connsiteY2"/>
              <a:gd fmla="*/ 0 w 10000" name="connsiteX3"/>
              <a:gd fmla="*/ 0 h 10000" name="connsiteY3"/>
            </a:gdLst>
            <a:cxnLst>
              <a:cxn ang="0">
                <a:pos x="connsiteX0" y="connsiteY0"/>
              </a:cxn>
              <a:cxn ang="0">
                <a:pos x="connsiteX1" y="connsiteY1"/>
              </a:cxn>
              <a:cxn ang="0">
                <a:pos x="connsiteX2" y="connsiteY2"/>
              </a:cxn>
              <a:cxn ang="0">
                <a:pos x="connsiteX3" y="connsiteY3"/>
              </a:cxn>
            </a:cxnLst>
            <a:rect b="b" l="l" r="r" t="t"/>
            <a:pathLst>
              <a:path h="10000" w="10000">
                <a:moveTo>
                  <a:pt x="0" y="0"/>
                </a:moveTo>
                <a:lnTo>
                  <a:pt x="10000" y="0"/>
                </a:lnTo>
                <a:lnTo>
                  <a:pt x="10000" y="10000"/>
                </a:lnTo>
                <a:lnTo>
                  <a:pt x="0" y="0"/>
                </a:lnTo>
                <a:close/>
              </a:path>
            </a:pathLst>
          </a:custGeom>
          <a:solidFill>
            <a:srgbClr val="D14E5B">
              <a:alpha val="80000"/>
            </a:srgbClr>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Tree>
    <p:extLst>
      <p:ext uri="{BB962C8B-B14F-4D97-AF65-F5344CB8AC3E}">
        <p14:creationId val="663674304"/>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2">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1+#ppt_w/2"/>
                                          </p:val>
                                        </p:tav>
                                        <p:tav tm="100000">
                                          <p:val>
                                            <p:strVal val="#ppt_x"/>
                                          </p:val>
                                        </p:tav>
                                      </p:tavLst>
                                    </p:anim>
                                    <p:anim calcmode="lin" valueType="num">
                                      <p:cBhvr additive="base">
                                        <p:cTn dur="500" fill="hold" id="13"/>
                                        <p:tgtEl>
                                          <p:spTgt spid="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1+#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8"/>
                                        </p:tgtEl>
                                        <p:attrNameLst>
                                          <p:attrName>ppt_y</p:attrName>
                                        </p:attrNameLst>
                                      </p:cBhvr>
                                      <p:tavLst>
                                        <p:tav tm="0">
                                          <p:val>
                                            <p:strVal val="#ppt_y"/>
                                          </p:val>
                                        </p:tav>
                                        <p:tav tm="100000">
                                          <p:val>
                                            <p:strVal val="#ppt_y"/>
                                          </p:val>
                                        </p:tav>
                                      </p:tavLst>
                                    </p:anim>
                                    <p:anim calcmode="lin" valueType="num">
                                      <p:cBhvr>
                                        <p:cTn dur="500" fill="hold" id="24"/>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6" tmFilter="0,0; .5, 1; 1, 1"/>
                                        <p:tgtEl>
                                          <p:spTgt spid="8"/>
                                        </p:tgtEl>
                                      </p:cBhvr>
                                    </p:animEffect>
                                  </p:childTnLst>
                                </p:cTn>
                              </p:par>
                            </p:childTnLst>
                          </p:cTn>
                        </p:par>
                        <p:par>
                          <p:cTn fill="hold" id="27" nodeType="afterGroup">
                            <p:stCondLst>
                              <p:cond delay="2000"/>
                            </p:stCondLst>
                            <p:childTnLst>
                              <p:par>
                                <p:cTn fill="hold" grpId="1" id="28" nodeType="afterEffect" presetClass="emph" presetID="26" presetSubtype="0">
                                  <p:stCondLst>
                                    <p:cond delay="0"/>
                                  </p:stCondLst>
                                  <p:iterate type="lt">
                                    <p:tmPct val="0"/>
                                  </p:iterate>
                                  <p:childTnLst>
                                    <p:animEffect filter="fade" transition="out">
                                      <p:cBhvr>
                                        <p:cTn dur="500" id="29" tmFilter="0, 0; .2, .5; .8, .5; 1, 0"/>
                                        <p:tgtEl>
                                          <p:spTgt spid="8"/>
                                        </p:tgtEl>
                                      </p:cBhvr>
                                    </p:animEffect>
                                    <p:animScale>
                                      <p:cBhvr>
                                        <p:cTn autoRev="1" dur="250" fill="hold" id="30"/>
                                        <p:tgtEl>
                                          <p:spTgt spid="8"/>
                                        </p:tgtEl>
                                      </p:cBhvr>
                                      <p:by x="105000" y="105000"/>
                                    </p:animScale>
                                  </p:childTnLst>
                                </p:cTn>
                              </p:par>
                            </p:childTnLst>
                          </p:cTn>
                        </p:par>
                        <p:par>
                          <p:cTn fill="hold" id="31" nodeType="afterGroup">
                            <p:stCondLst>
                              <p:cond delay="2500"/>
                            </p:stCondLst>
                            <p:childTnLst>
                              <p:par>
                                <p:cTn fill="hold" grpId="0" id="32" nodeType="afterEffect" presetClass="entr" presetID="41" presetSubtype="0">
                                  <p:stCondLst>
                                    <p:cond delay="0"/>
                                  </p:stCondLst>
                                  <p:iterate type="lt">
                                    <p:tmPct val="10000"/>
                                  </p:iterate>
                                  <p:childTnLst>
                                    <p:set>
                                      <p:cBhvr>
                                        <p:cTn dur="1" fill="hold" id="33">
                                          <p:stCondLst>
                                            <p:cond delay="0"/>
                                          </p:stCondLst>
                                        </p:cTn>
                                        <p:tgtEl>
                                          <p:spTgt spid="5"/>
                                        </p:tgtEl>
                                        <p:attrNameLst>
                                          <p:attrName>style.visibility</p:attrName>
                                        </p:attrNameLst>
                                      </p:cBhvr>
                                      <p:to>
                                        <p:strVal val="visible"/>
                                      </p:to>
                                    </p:set>
                                    <p:anim calcmode="lin" valueType="num">
                                      <p:cBhvr>
                                        <p:cTn dur="500" fill="hold" id="34"/>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5"/>
                                        <p:tgtEl>
                                          <p:spTgt spid="5"/>
                                        </p:tgtEl>
                                        <p:attrNameLst>
                                          <p:attrName>ppt_y</p:attrName>
                                        </p:attrNameLst>
                                      </p:cBhvr>
                                      <p:tavLst>
                                        <p:tav tm="0">
                                          <p:val>
                                            <p:strVal val="#ppt_y"/>
                                          </p:val>
                                        </p:tav>
                                        <p:tav tm="100000">
                                          <p:val>
                                            <p:strVal val="#ppt_y"/>
                                          </p:val>
                                        </p:tav>
                                      </p:tavLst>
                                    </p:anim>
                                    <p:anim calcmode="lin" valueType="num">
                                      <p:cBhvr>
                                        <p:cTn dur="500" fill="hold" id="36"/>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7"/>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8" tmFilter="0,0; .5, 1; 1, 1"/>
                                        <p:tgtEl>
                                          <p:spTgt spid="5"/>
                                        </p:tgtEl>
                                      </p:cBhvr>
                                    </p:animEffect>
                                  </p:childTnLst>
                                </p:cTn>
                              </p:par>
                            </p:childTnLst>
                          </p:cTn>
                        </p:par>
                        <p:par>
                          <p:cTn fill="hold" id="39" nodeType="afterGroup">
                            <p:stCondLst>
                              <p:cond delay="3000"/>
                            </p:stCondLst>
                            <p:childTnLst>
                              <p:par>
                                <p:cTn fill="hold" grpId="1" id="40" nodeType="afterEffect" presetClass="emph" presetID="26" presetSubtype="0">
                                  <p:stCondLst>
                                    <p:cond delay="0"/>
                                  </p:stCondLst>
                                  <p:iterate type="lt">
                                    <p:tmPct val="0"/>
                                  </p:iterate>
                                  <p:childTnLst>
                                    <p:animEffect filter="fade" transition="out">
                                      <p:cBhvr>
                                        <p:cTn dur="500" id="41" tmFilter="0, 0; .2, .5; .8, .5; 1, 0"/>
                                        <p:tgtEl>
                                          <p:spTgt spid="5"/>
                                        </p:tgtEl>
                                      </p:cBhvr>
                                    </p:animEffect>
                                    <p:animScale>
                                      <p:cBhvr>
                                        <p:cTn autoRev="1" dur="250" fill="hold" id="42"/>
                                        <p:tgtEl>
                                          <p:spTgt spid="5"/>
                                        </p:tgtEl>
                                      </p:cBhvr>
                                      <p:by x="105000" y="105000"/>
                                    </p:animScale>
                                  </p:childTnLst>
                                </p:cTn>
                              </p:par>
                            </p:childTnLst>
                          </p:cTn>
                        </p:par>
                        <p:par>
                          <p:cTn fill="hold" id="43" nodeType="afterGroup">
                            <p:stCondLst>
                              <p:cond delay="35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4"/>
                                        </p:tgtEl>
                                        <p:attrNameLst>
                                          <p:attrName>style.visibility</p:attrName>
                                        </p:attrNameLst>
                                      </p:cBhvr>
                                      <p:to>
                                        <p:strVal val="visible"/>
                                      </p:to>
                                    </p:set>
                                    <p:anim calcmode="lin" valueType="num">
                                      <p:cBhvr>
                                        <p:cTn dur="500" fill="hold" id="4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4"/>
                                        </p:tgtEl>
                                        <p:attrNameLst>
                                          <p:attrName>ppt_y</p:attrName>
                                        </p:attrNameLst>
                                      </p:cBhvr>
                                      <p:tavLst>
                                        <p:tav tm="0">
                                          <p:val>
                                            <p:strVal val="#ppt_y"/>
                                          </p:val>
                                        </p:tav>
                                        <p:tav tm="100000">
                                          <p:val>
                                            <p:strVal val="#ppt_y"/>
                                          </p:val>
                                        </p:tav>
                                      </p:tavLst>
                                    </p:anim>
                                    <p:anim calcmode="lin" valueType="num">
                                      <p:cBhvr>
                                        <p:cTn dur="500" fill="hold" id="4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4"/>
                                        </p:tgtEl>
                                      </p:cBhvr>
                                    </p:animEffect>
                                  </p:childTnLst>
                                </p:cTn>
                              </p:par>
                            </p:childTnLst>
                          </p:cTn>
                        </p:par>
                        <p:par>
                          <p:cTn fill="hold" id="51" nodeType="afterGroup">
                            <p:stCondLst>
                              <p:cond delay="4000"/>
                            </p:stCondLst>
                            <p:childTnLst>
                              <p:par>
                                <p:cTn fill="hold" grpId="1" id="52" nodeType="afterEffect" presetClass="emph" presetID="26" presetSubtype="0">
                                  <p:stCondLst>
                                    <p:cond delay="0"/>
                                  </p:stCondLst>
                                  <p:iterate type="lt">
                                    <p:tmPct val="0"/>
                                  </p:iterate>
                                  <p:childTnLst>
                                    <p:animEffect filter="fade" transition="out">
                                      <p:cBhvr>
                                        <p:cTn dur="500" id="53" tmFilter="0, 0; .2, .5; .8, .5; 1, 0"/>
                                        <p:tgtEl>
                                          <p:spTgt spid="4"/>
                                        </p:tgtEl>
                                      </p:cBhvr>
                                    </p:animEffect>
                                    <p:animScale>
                                      <p:cBhvr>
                                        <p:cTn autoRev="1" dur="250" fill="hold" id="54"/>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4"/>
      <p:bldP grpId="1" spid="4"/>
      <p:bldP grpId="0" spid="5"/>
      <p:bldP grpId="1" spid="5"/>
      <p:bldP grpId="0" spid="8"/>
      <p:bldP grpId="1"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9" name="淘宝网chenying0907出品 178"/>
          <p:cNvSpPr/>
          <p:nvPr/>
        </p:nvSpPr>
        <p:spPr bwMode="auto">
          <a:xfrm>
            <a:off x="2815005" y="1735551"/>
            <a:ext cx="1361345" cy="2999495"/>
          </a:xfrm>
          <a:custGeom>
            <a:gdLst>
              <a:gd fmla="*/ 234950 w 1428751" name="connsiteX0"/>
              <a:gd fmla="*/ 0 h 3148013" name="connsiteY0"/>
              <a:gd fmla="*/ 239712 w 1428751" name="connsiteX1"/>
              <a:gd fmla="*/ 0 h 3148013" name="connsiteY1"/>
              <a:gd fmla="*/ 276225 w 1428751" name="connsiteX2"/>
              <a:gd fmla="*/ 0 h 3148013" name="connsiteY2"/>
              <a:gd fmla="*/ 319088 w 1428751" name="connsiteX3"/>
              <a:gd fmla="*/ 0 h 3148013" name="connsiteY3"/>
              <a:gd fmla="*/ 361950 w 1428751" name="connsiteX4"/>
              <a:gd fmla="*/ 0 h 3148013" name="connsiteY4"/>
              <a:gd fmla="*/ 361951 w 1428751" name="connsiteX5"/>
              <a:gd fmla="*/ 0 h 3148013" name="connsiteY5"/>
              <a:gd fmla="*/ 404813 w 1428751" name="connsiteX6"/>
              <a:gd fmla="*/ 0 h 3148013" name="connsiteY6"/>
              <a:gd fmla="*/ 446088 w 1428751" name="connsiteX7"/>
              <a:gd fmla="*/ 0 h 3148013" name="connsiteY7"/>
              <a:gd fmla="*/ 488950 w 1428751" name="connsiteX8"/>
              <a:gd fmla="*/ 0 h 3148013" name="connsiteY8"/>
              <a:gd fmla="*/ 488951 w 1428751" name="connsiteX9"/>
              <a:gd fmla="*/ 0 h 3148013" name="connsiteY9"/>
              <a:gd fmla="*/ 531813 w 1428751" name="connsiteX10"/>
              <a:gd fmla="*/ 0 h 3148013" name="connsiteY10"/>
              <a:gd fmla="*/ 576263 w 1428751" name="connsiteX11"/>
              <a:gd fmla="*/ 0 h 3148013" name="connsiteY11"/>
              <a:gd fmla="*/ 617538 w 1428751" name="connsiteX12"/>
              <a:gd fmla="*/ 0 h 3148013" name="connsiteY12"/>
              <a:gd fmla="*/ 660400 w 1428751" name="connsiteX13"/>
              <a:gd fmla="*/ 0 h 3148013" name="connsiteY13"/>
              <a:gd fmla="*/ 660401 w 1428751" name="connsiteX14"/>
              <a:gd fmla="*/ 0 h 3148013" name="connsiteY14"/>
              <a:gd fmla="*/ 703263 w 1428751" name="connsiteX15"/>
              <a:gd fmla="*/ 0 h 3148013" name="connsiteY15"/>
              <a:gd fmla="*/ 744538 w 1428751" name="connsiteX16"/>
              <a:gd fmla="*/ 0 h 3148013" name="connsiteY16"/>
              <a:gd fmla="*/ 787400 w 1428751" name="connsiteX17"/>
              <a:gd fmla="*/ 0 h 3148013" name="connsiteY17"/>
              <a:gd fmla="*/ 787401 w 1428751" name="connsiteX18"/>
              <a:gd fmla="*/ 0 h 3148013" name="connsiteY18"/>
              <a:gd fmla="*/ 830263 w 1428751" name="connsiteX19"/>
              <a:gd fmla="*/ 0 h 3148013" name="connsiteY19"/>
              <a:gd fmla="*/ 873125 w 1428751" name="connsiteX20"/>
              <a:gd fmla="*/ 0 h 3148013" name="connsiteY20"/>
              <a:gd fmla="*/ 873126 w 1428751" name="connsiteX21"/>
              <a:gd fmla="*/ 0 h 3148013" name="connsiteY21"/>
              <a:gd fmla="*/ 914400 w 1428751" name="connsiteX22"/>
              <a:gd fmla="*/ 0 h 3148013" name="connsiteY22"/>
              <a:gd fmla="*/ 958850 w 1428751" name="connsiteX23"/>
              <a:gd fmla="*/ 0 h 3148013" name="connsiteY23"/>
              <a:gd fmla="*/ 990600 w 1428751" name="connsiteX24"/>
              <a:gd fmla="*/ 0 h 3148013" name="connsiteY24"/>
              <a:gd fmla="*/ 1001713 w 1428751" name="connsiteX25"/>
              <a:gd fmla="*/ 0 h 3148013" name="connsiteY25"/>
              <a:gd fmla="*/ 1039813 w 1428751" name="connsiteX26"/>
              <a:gd fmla="*/ 4762 h 3148013" name="connsiteY26"/>
              <a:gd fmla="*/ 1044576 w 1428751" name="connsiteX27"/>
              <a:gd fmla="*/ 6350 h 3148013" name="connsiteY27"/>
              <a:gd fmla="*/ 1044576 w 1428751" name="connsiteX28"/>
              <a:gd fmla="*/ 6350 h 3148013" name="connsiteY28"/>
              <a:gd fmla="*/ 1084262 w 1428751" name="connsiteX29"/>
              <a:gd fmla="*/ 15875 h 3148013" name="connsiteY29"/>
              <a:gd fmla="*/ 1085850 w 1428751" name="connsiteX30"/>
              <a:gd fmla="*/ 17462 h 3148013" name="connsiteY30"/>
              <a:gd fmla="*/ 1085850 w 1428751" name="connsiteX31"/>
              <a:gd fmla="*/ 17462 h 3148013" name="connsiteY31"/>
              <a:gd fmla="*/ 1123950 w 1428751" name="connsiteX32"/>
              <a:gd fmla="*/ 34924 h 3148013" name="connsiteY32"/>
              <a:gd fmla="*/ 1128713 w 1428751" name="connsiteX33"/>
              <a:gd fmla="*/ 38099 h 3148013" name="connsiteY33"/>
              <a:gd fmla="*/ 1128713 w 1428751" name="connsiteX34"/>
              <a:gd fmla="*/ 38100 h 3148013" name="connsiteY34"/>
              <a:gd fmla="*/ 1160463 w 1428751" name="connsiteX35"/>
              <a:gd fmla="*/ 60325 h 3148013" name="connsiteY35"/>
              <a:gd fmla="*/ 1171576 w 1428751" name="connsiteX36"/>
              <a:gd fmla="*/ 73025 h 3148013" name="connsiteY36"/>
              <a:gd fmla="*/ 1171576 w 1428751" name="connsiteX37"/>
              <a:gd fmla="*/ 73026 h 3148013" name="connsiteY37"/>
              <a:gd fmla="*/ 1189037 w 1428751" name="connsiteX38"/>
              <a:gd fmla="*/ 92075 h 3148013" name="connsiteY38"/>
              <a:gd fmla="*/ 1211263 w 1428751" name="connsiteX39"/>
              <a:gd fmla="*/ 128587 h 3148013" name="connsiteY39"/>
              <a:gd fmla="*/ 1214438 w 1428751" name="connsiteX40"/>
              <a:gd fmla="*/ 136525 h 3148013" name="connsiteY40"/>
              <a:gd fmla="*/ 1225550 w 1428751" name="connsiteX41"/>
              <a:gd fmla="*/ 166687 h 3148013" name="connsiteY41"/>
              <a:gd fmla="*/ 1230313 w 1428751" name="connsiteX42"/>
              <a:gd fmla="*/ 209550 h 3148013" name="connsiteY42"/>
              <a:gd fmla="*/ 1230313 w 1428751" name="connsiteX43"/>
              <a:gd fmla="*/ 617537 h 3148013" name="connsiteY43"/>
              <a:gd fmla="*/ 1255713 w 1428751" name="connsiteX44"/>
              <a:gd fmla="*/ 638175 h 3148013" name="connsiteY44"/>
              <a:gd fmla="*/ 1411289 w 1428751" name="connsiteX45"/>
              <a:gd fmla="*/ 755650 h 3148013" name="connsiteY45"/>
              <a:gd fmla="*/ 1425576 w 1428751" name="connsiteX46"/>
              <a:gd fmla="*/ 769938 h 3148013" name="connsiteY46"/>
              <a:gd fmla="*/ 1428751 w 1428751" name="connsiteX47"/>
              <a:gd fmla="*/ 787400 h 3148013" name="connsiteY47"/>
              <a:gd fmla="*/ 1425576 w 1428751" name="connsiteX48"/>
              <a:gd fmla="*/ 803275 h 3148013" name="connsiteY48"/>
              <a:gd fmla="*/ 1411289 w 1428751" name="connsiteX49"/>
              <a:gd fmla="*/ 817563 h 3148013" name="connsiteY49"/>
              <a:gd fmla="*/ 1255713 w 1428751" name="connsiteX50"/>
              <a:gd fmla="*/ 935038 h 3148013" name="connsiteY50"/>
              <a:gd fmla="*/ 1255713 w 1428751" name="connsiteX51"/>
              <a:gd fmla="*/ 935038 h 3148013" name="connsiteY51"/>
              <a:gd fmla="*/ 1230313 w 1428751" name="connsiteX52"/>
              <a:gd fmla="*/ 955675 h 3148013" name="connsiteY52"/>
              <a:gd fmla="*/ 1230313 w 1428751" name="connsiteX53"/>
              <a:gd fmla="*/ 2940051 h 3148013" name="connsiteY53"/>
              <a:gd fmla="*/ 1225550 w 1428751" name="connsiteX54"/>
              <a:gd fmla="*/ 2982913 h 3148013" name="connsiteY54"/>
              <a:gd fmla="*/ 1214438 w 1428751" name="connsiteX55"/>
              <a:gd fmla="*/ 3011488 h 3148013" name="connsiteY55"/>
              <a:gd fmla="*/ 1211263 w 1428751" name="connsiteX56"/>
              <a:gd fmla="*/ 3021013 h 3148013" name="connsiteY56"/>
              <a:gd fmla="*/ 1189037 w 1428751" name="connsiteX57"/>
              <a:gd fmla="*/ 3055938 h 3148013" name="connsiteY57"/>
              <a:gd fmla="*/ 1171576 w 1428751" name="connsiteX58"/>
              <a:gd fmla="*/ 3074987 h 3148013" name="connsiteY58"/>
              <a:gd fmla="*/ 1171576 w 1428751" name="connsiteX59"/>
              <a:gd fmla="*/ 3074988 h 3148013" name="connsiteY59"/>
              <a:gd fmla="*/ 1160463 w 1428751" name="connsiteX60"/>
              <a:gd fmla="*/ 3087688 h 3148013" name="connsiteY60"/>
              <a:gd fmla="*/ 1128713 w 1428751" name="connsiteX61"/>
              <a:gd fmla="*/ 3109913 h 3148013" name="connsiteY61"/>
              <a:gd fmla="*/ 1128713 w 1428751" name="connsiteX62"/>
              <a:gd fmla="*/ 3109913 h 3148013" name="connsiteY62"/>
              <a:gd fmla="*/ 1123950 w 1428751" name="connsiteX63"/>
              <a:gd fmla="*/ 3113088 h 3148013" name="connsiteY63"/>
              <a:gd fmla="*/ 1085850 w 1428751" name="connsiteX64"/>
              <a:gd fmla="*/ 3130550 h 3148013" name="connsiteY64"/>
              <a:gd fmla="*/ 1084262 w 1428751" name="connsiteX65"/>
              <a:gd fmla="*/ 3132138 h 3148013" name="connsiteY65"/>
              <a:gd fmla="*/ 1044576 w 1428751" name="connsiteX66"/>
              <a:gd fmla="*/ 3143250 h 3148013" name="connsiteY66"/>
              <a:gd fmla="*/ 1044576 w 1428751" name="connsiteX67"/>
              <a:gd fmla="*/ 3143251 h 3148013" name="connsiteY67"/>
              <a:gd fmla="*/ 1039813 w 1428751" name="connsiteX68"/>
              <a:gd fmla="*/ 3144838 h 3148013" name="connsiteY68"/>
              <a:gd fmla="*/ 1001713 w 1428751" name="connsiteX69"/>
              <a:gd fmla="*/ 3148013 h 3148013" name="connsiteY69"/>
              <a:gd fmla="*/ 990600 w 1428751" name="connsiteX70"/>
              <a:gd fmla="*/ 3148013 h 3148013" name="connsiteY70"/>
              <a:gd fmla="*/ 958850 w 1428751" name="connsiteX71"/>
              <a:gd fmla="*/ 3148013 h 3148013" name="connsiteY71"/>
              <a:gd fmla="*/ 914400 w 1428751" name="connsiteX72"/>
              <a:gd fmla="*/ 3148013 h 3148013" name="connsiteY72"/>
              <a:gd fmla="*/ 873126 w 1428751" name="connsiteX73"/>
              <a:gd fmla="*/ 3148013 h 3148013" name="connsiteY73"/>
              <a:gd fmla="*/ 873125 w 1428751" name="connsiteX74"/>
              <a:gd fmla="*/ 3148013 h 3148013" name="connsiteY74"/>
              <a:gd fmla="*/ 830263 w 1428751" name="connsiteX75"/>
              <a:gd fmla="*/ 3148013 h 3148013" name="connsiteY75"/>
              <a:gd fmla="*/ 787401 w 1428751" name="connsiteX76"/>
              <a:gd fmla="*/ 3148013 h 3148013" name="connsiteY76"/>
              <a:gd fmla="*/ 787400 w 1428751" name="connsiteX77"/>
              <a:gd fmla="*/ 3148013 h 3148013" name="connsiteY77"/>
              <a:gd fmla="*/ 744538 w 1428751" name="connsiteX78"/>
              <a:gd fmla="*/ 3148013 h 3148013" name="connsiteY78"/>
              <a:gd fmla="*/ 703263 w 1428751" name="connsiteX79"/>
              <a:gd fmla="*/ 3148013 h 3148013" name="connsiteY79"/>
              <a:gd fmla="*/ 660401 w 1428751" name="connsiteX80"/>
              <a:gd fmla="*/ 3148013 h 3148013" name="connsiteY80"/>
              <a:gd fmla="*/ 660400 w 1428751" name="connsiteX81"/>
              <a:gd fmla="*/ 3148013 h 3148013" name="connsiteY81"/>
              <a:gd fmla="*/ 617538 w 1428751" name="connsiteX82"/>
              <a:gd fmla="*/ 3148013 h 3148013" name="connsiteY82"/>
              <a:gd fmla="*/ 576263 w 1428751" name="connsiteX83"/>
              <a:gd fmla="*/ 3148013 h 3148013" name="connsiteY83"/>
              <a:gd fmla="*/ 531813 w 1428751" name="connsiteX84"/>
              <a:gd fmla="*/ 3148013 h 3148013" name="connsiteY84"/>
              <a:gd fmla="*/ 488951 w 1428751" name="connsiteX85"/>
              <a:gd fmla="*/ 3148013 h 3148013" name="connsiteY85"/>
              <a:gd fmla="*/ 488950 w 1428751" name="connsiteX86"/>
              <a:gd fmla="*/ 3148013 h 3148013" name="connsiteY86"/>
              <a:gd fmla="*/ 446088 w 1428751" name="connsiteX87"/>
              <a:gd fmla="*/ 3148013 h 3148013" name="connsiteY87"/>
              <a:gd fmla="*/ 404813 w 1428751" name="connsiteX88"/>
              <a:gd fmla="*/ 3148013 h 3148013" name="connsiteY88"/>
              <a:gd fmla="*/ 361951 w 1428751" name="connsiteX89"/>
              <a:gd fmla="*/ 3148013 h 3148013" name="connsiteY89"/>
              <a:gd fmla="*/ 361950 w 1428751" name="connsiteX90"/>
              <a:gd fmla="*/ 3148013 h 3148013" name="connsiteY90"/>
              <a:gd fmla="*/ 319088 w 1428751" name="connsiteX91"/>
              <a:gd fmla="*/ 3148013 h 3148013" name="connsiteY91"/>
              <a:gd fmla="*/ 276225 w 1428751" name="connsiteX92"/>
              <a:gd fmla="*/ 3148013 h 3148013" name="connsiteY92"/>
              <a:gd fmla="*/ 239712 w 1428751" name="connsiteX93"/>
              <a:gd fmla="*/ 3148013 h 3148013" name="connsiteY93"/>
              <a:gd fmla="*/ 234950 w 1428751" name="connsiteX94"/>
              <a:gd fmla="*/ 3148013 h 3148013" name="connsiteY94"/>
              <a:gd fmla="*/ 190500 w 1428751" name="connsiteX95"/>
              <a:gd fmla="*/ 3144838 h 3148013" name="connsiteY95"/>
              <a:gd fmla="*/ 190500 w 1428751" name="connsiteX96"/>
              <a:gd fmla="*/ 3144837 h 3148013" name="connsiteY96"/>
              <a:gd fmla="*/ 147638 w 1428751" name="connsiteX97"/>
              <a:gd fmla="*/ 3132137 h 3148013" name="connsiteY97"/>
              <a:gd fmla="*/ 147638 w 1428751" name="connsiteX98"/>
              <a:gd fmla="*/ 3132138 h 3148013" name="connsiteY98"/>
              <a:gd fmla="*/ 146050 w 1428751" name="connsiteX99"/>
              <a:gd fmla="*/ 3132138 h 3148013" name="connsiteY99"/>
              <a:gd fmla="*/ 104775 w 1428751" name="connsiteX100"/>
              <a:gd fmla="*/ 3113088 h 3148013" name="connsiteY100"/>
              <a:gd fmla="*/ 71437 w 1428751" name="connsiteX101"/>
              <a:gd fmla="*/ 3087688 h 3148013" name="connsiteY101"/>
              <a:gd fmla="*/ 63500 w 1428751" name="connsiteX102"/>
              <a:gd fmla="*/ 3081338 h 3148013" name="connsiteY102"/>
              <a:gd fmla="*/ 63500 w 1428751" name="connsiteX103"/>
              <a:gd fmla="*/ 3081336 h 3148013" name="connsiteY103"/>
              <a:gd fmla="*/ 41276 w 1428751" name="connsiteX104"/>
              <a:gd fmla="*/ 3055937 h 3148013" name="connsiteY104"/>
              <a:gd fmla="*/ 20638 w 1428751" name="connsiteX105"/>
              <a:gd fmla="*/ 3024187 h 3148013" name="connsiteY105"/>
              <a:gd fmla="*/ 19050 w 1428751" name="connsiteX106"/>
              <a:gd fmla="*/ 3021012 h 3148013" name="connsiteY106"/>
              <a:gd fmla="*/ 4762 w 1428751" name="connsiteX107"/>
              <a:gd fmla="*/ 2982912 h 3148013" name="connsiteY107"/>
              <a:gd fmla="*/ 0 w 1428751" name="connsiteX108"/>
              <a:gd fmla="*/ 2940050 h 3148013" name="connsiteY108"/>
              <a:gd fmla="*/ 0 w 1428751" name="connsiteX109"/>
              <a:gd fmla="*/ 209549 h 3148013" name="connsiteY109"/>
              <a:gd fmla="*/ 4762 w 1428751" name="connsiteX110"/>
              <a:gd fmla="*/ 166687 h 3148013" name="connsiteY110"/>
              <a:gd fmla="*/ 19050 w 1428751" name="connsiteX111"/>
              <a:gd fmla="*/ 128587 h 3148013" name="connsiteY111"/>
              <a:gd fmla="*/ 20638 w 1428751" name="connsiteX112"/>
              <a:gd fmla="*/ 125412 h 3148013" name="connsiteY112"/>
              <a:gd fmla="*/ 41276 w 1428751" name="connsiteX113"/>
              <a:gd fmla="*/ 92074 h 3148013" name="connsiteY113"/>
              <a:gd fmla="*/ 63500 w 1428751" name="connsiteX114"/>
              <a:gd fmla="*/ 68263 h 3148013" name="connsiteY114"/>
              <a:gd fmla="*/ 63500 w 1428751" name="connsiteX115"/>
              <a:gd fmla="*/ 68262 h 3148013" name="connsiteY115"/>
              <a:gd fmla="*/ 71437 w 1428751" name="connsiteX116"/>
              <a:gd fmla="*/ 60325 h 3148013" name="connsiteY116"/>
              <a:gd fmla="*/ 104775 w 1428751" name="connsiteX117"/>
              <a:gd fmla="*/ 34925 h 3148013" name="connsiteY117"/>
              <a:gd fmla="*/ 146050 w 1428751" name="connsiteX118"/>
              <a:gd fmla="*/ 15875 h 3148013" name="connsiteY118"/>
              <a:gd fmla="*/ 147638 w 1428751" name="connsiteX119"/>
              <a:gd fmla="*/ 15875 h 3148013" name="connsiteY119"/>
              <a:gd fmla="*/ 147638 w 1428751" name="connsiteX120"/>
              <a:gd fmla="*/ 15874 h 3148013" name="connsiteY120"/>
              <a:gd fmla="*/ 190501 w 1428751" name="connsiteX121"/>
              <a:gd fmla="*/ 4762 h 3148013" name="connsiteY121"/>
              <a:gd fmla="*/ 190501 w 1428751" name="connsiteX122"/>
              <a:gd fmla="*/ 4762 h 3148013" name="connsiteY1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b="b" l="l" r="r" t="t"/>
            <a:pathLst>
              <a:path h="3148013" w="1428751">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8" name="淘宝网chenying0907出品 187"/>
          <p:cNvSpPr>
            <a:spLocks noChangeArrowheads="1"/>
          </p:cNvSpPr>
          <p:nvPr/>
        </p:nvSpPr>
        <p:spPr bwMode="auto">
          <a:xfrm>
            <a:off x="4828312" y="1735551"/>
            <a:ext cx="1361344" cy="2999495"/>
          </a:xfrm>
          <a:custGeom>
            <a:gdLst>
              <a:gd fmla="*/ 238125 w 1428750" name="connsiteX0"/>
              <a:gd fmla="*/ 0 h 3148013" name="connsiteY0"/>
              <a:gd fmla="*/ 258762 w 1428750" name="connsiteX1"/>
              <a:gd fmla="*/ 0 h 3148013" name="connsiteY1"/>
              <a:gd fmla="*/ 258763 w 1428750" name="connsiteX2"/>
              <a:gd fmla="*/ 0 h 3148013" name="connsiteY2"/>
              <a:gd fmla="*/ 303212 w 1428750" name="connsiteX3"/>
              <a:gd fmla="*/ 0 h 3148013" name="connsiteY3"/>
              <a:gd fmla="*/ 346075 w 1428750" name="connsiteX4"/>
              <a:gd fmla="*/ 0 h 3148013" name="connsiteY4"/>
              <a:gd fmla="*/ 388937 w 1428750" name="connsiteX5"/>
              <a:gd fmla="*/ 0 h 3148013" name="connsiteY5"/>
              <a:gd fmla="*/ 388938 w 1428750" name="connsiteX6"/>
              <a:gd fmla="*/ 0 h 3148013" name="connsiteY6"/>
              <a:gd fmla="*/ 431800 w 1428750" name="connsiteX7"/>
              <a:gd fmla="*/ 0 h 3148013" name="connsiteY7"/>
              <a:gd fmla="*/ 476250 w 1428750" name="connsiteX8"/>
              <a:gd fmla="*/ 0 h 3148013" name="connsiteY8"/>
              <a:gd fmla="*/ 519112 w 1428750" name="connsiteX9"/>
              <a:gd fmla="*/ 0 h 3148013" name="connsiteY9"/>
              <a:gd fmla="*/ 519113 w 1428750" name="connsiteX10"/>
              <a:gd fmla="*/ 0 h 3148013" name="connsiteY10"/>
              <a:gd fmla="*/ 563562 w 1428750" name="connsiteX11"/>
              <a:gd fmla="*/ 0 h 3148013" name="connsiteY11"/>
              <a:gd fmla="*/ 606425 w 1428750" name="connsiteX12"/>
              <a:gd fmla="*/ 0 h 3148013" name="connsiteY12"/>
              <a:gd fmla="*/ 649287 w 1428750" name="connsiteX13"/>
              <a:gd fmla="*/ 0 h 3148013" name="connsiteY13"/>
              <a:gd fmla="*/ 649288 w 1428750" name="connsiteX14"/>
              <a:gd fmla="*/ 0 h 3148013" name="connsiteY14"/>
              <a:gd fmla="*/ 692150 w 1428750" name="connsiteX15"/>
              <a:gd fmla="*/ 0 h 3148013" name="connsiteY15"/>
              <a:gd fmla="*/ 735012 w 1428750" name="connsiteX16"/>
              <a:gd fmla="*/ 0 h 3148013" name="connsiteY16"/>
              <a:gd fmla="*/ 735013 w 1428750" name="connsiteX17"/>
              <a:gd fmla="*/ 0 h 3148013" name="connsiteY17"/>
              <a:gd fmla="*/ 777875 w 1428750" name="connsiteX18"/>
              <a:gd fmla="*/ 0 h 3148013" name="connsiteY18"/>
              <a:gd fmla="*/ 822325 w 1428750" name="connsiteX19"/>
              <a:gd fmla="*/ 0 h 3148013" name="connsiteY19"/>
              <a:gd fmla="*/ 866775 w 1428750" name="connsiteX20"/>
              <a:gd fmla="*/ 0 h 3148013" name="connsiteY20"/>
              <a:gd fmla="*/ 909637 w 1428750" name="connsiteX21"/>
              <a:gd fmla="*/ 0 h 3148013" name="connsiteY21"/>
              <a:gd fmla="*/ 909638 w 1428750" name="connsiteX22"/>
              <a:gd fmla="*/ 0 h 3148013" name="connsiteY22"/>
              <a:gd fmla="*/ 952500 w 1428750" name="connsiteX23"/>
              <a:gd fmla="*/ 0 h 3148013" name="connsiteY23"/>
              <a:gd fmla="*/ 990600 w 1428750" name="connsiteX24"/>
              <a:gd fmla="*/ 0 h 3148013" name="connsiteY24"/>
              <a:gd fmla="*/ 995362 w 1428750" name="connsiteX25"/>
              <a:gd fmla="*/ 0 h 3148013" name="connsiteY25"/>
              <a:gd fmla="*/ 995363 w 1428750" name="connsiteX26"/>
              <a:gd fmla="*/ 0 h 3148013" name="connsiteY26"/>
              <a:gd fmla="*/ 995363 w 1428750" name="connsiteX27"/>
              <a:gd fmla="*/ 0 h 3148013" name="connsiteY27"/>
              <a:gd fmla="*/ 1038225 w 1428750" name="connsiteX28"/>
              <a:gd fmla="*/ 4762 h 3148013" name="connsiteY28"/>
              <a:gd fmla="*/ 1038225 w 1428750" name="connsiteX29"/>
              <a:gd fmla="*/ 4762 h 3148013" name="connsiteY29"/>
              <a:gd fmla="*/ 1081088 w 1428750" name="connsiteX30"/>
              <a:gd fmla="*/ 15874 h 3148013" name="connsiteY30"/>
              <a:gd fmla="*/ 1081088 w 1428750" name="connsiteX31"/>
              <a:gd fmla="*/ 15875 h 3148013" name="connsiteY31"/>
              <a:gd fmla="*/ 1082674 w 1428750" name="connsiteX32"/>
              <a:gd fmla="*/ 15875 h 3148013" name="connsiteY32"/>
              <a:gd fmla="*/ 1123950 w 1428750" name="connsiteX33"/>
              <a:gd fmla="*/ 34925 h 3148013" name="connsiteY33"/>
              <a:gd fmla="*/ 1123950 w 1428750" name="connsiteX34"/>
              <a:gd fmla="*/ 36512 h 3148013" name="connsiteY34"/>
              <a:gd fmla="*/ 1158875 w 1428750" name="connsiteX35"/>
              <a:gd fmla="*/ 60324 h 3148013" name="connsiteY35"/>
              <a:gd fmla="*/ 1169988 w 1428750" name="connsiteX36"/>
              <a:gd fmla="*/ 71437 h 3148013" name="connsiteY36"/>
              <a:gd fmla="*/ 1169988 w 1428750" name="connsiteX37"/>
              <a:gd fmla="*/ 71438 h 3148013" name="connsiteY37"/>
              <a:gd fmla="*/ 1189037 w 1428750" name="connsiteX38"/>
              <a:gd fmla="*/ 92074 h 3148013" name="connsiteY38"/>
              <a:gd fmla="*/ 1211262 w 1428750" name="connsiteX39"/>
              <a:gd fmla="*/ 128587 h 3148013" name="connsiteY39"/>
              <a:gd fmla="*/ 1212850 w 1428750" name="connsiteX40"/>
              <a:gd fmla="*/ 131762 h 3148013" name="connsiteY40"/>
              <a:gd fmla="*/ 1223962 w 1428750" name="connsiteX41"/>
              <a:gd fmla="*/ 166687 h 3148013" name="connsiteY41"/>
              <a:gd fmla="*/ 1230312 w 1428750" name="connsiteX42"/>
              <a:gd fmla="*/ 209549 h 3148013" name="connsiteY42"/>
              <a:gd fmla="*/ 1230312 w 1428750" name="connsiteX43"/>
              <a:gd fmla="*/ 617537 h 3148013" name="connsiteY43"/>
              <a:gd fmla="*/ 1255713 w 1428750" name="connsiteX44"/>
              <a:gd fmla="*/ 636587 h 3148013" name="connsiteY44"/>
              <a:gd fmla="*/ 1255713 w 1428750" name="connsiteX45"/>
              <a:gd fmla="*/ 636588 h 3148013" name="connsiteY45"/>
              <a:gd fmla="*/ 1298575 w 1428750" name="connsiteX46"/>
              <a:gd fmla="*/ 669924 h 3148013" name="connsiteY46"/>
              <a:gd fmla="*/ 1298575 w 1428750" name="connsiteX47"/>
              <a:gd fmla="*/ 669925 h 3148013" name="connsiteY47"/>
              <a:gd fmla="*/ 1341438 w 1428750" name="connsiteX48"/>
              <a:gd fmla="*/ 703262 h 3148013" name="connsiteY48"/>
              <a:gd fmla="*/ 1341438 w 1428750" name="connsiteX49"/>
              <a:gd fmla="*/ 703263 h 3148013" name="connsiteY49"/>
              <a:gd fmla="*/ 1384300 w 1428750" name="connsiteX50"/>
              <a:gd fmla="*/ 735012 h 3148013" name="connsiteY50"/>
              <a:gd fmla="*/ 1411288 w 1428750" name="connsiteX51"/>
              <a:gd fmla="*/ 755649 h 3148013" name="connsiteY51"/>
              <a:gd fmla="*/ 1423988 w 1428750" name="connsiteX52"/>
              <a:gd fmla="*/ 769937 h 3148013" name="connsiteY52"/>
              <a:gd fmla="*/ 1427163 w 1428750" name="connsiteX53"/>
              <a:gd fmla="*/ 787400 h 3148013" name="connsiteY53"/>
              <a:gd fmla="*/ 1427163 w 1428750" name="connsiteX54"/>
              <a:gd fmla="*/ 787400 h 3148013" name="connsiteY54"/>
              <a:gd fmla="*/ 1428750 w 1428750" name="connsiteX55"/>
              <a:gd fmla="*/ 787400 h 3148013" name="connsiteY55"/>
              <a:gd fmla="*/ 1428750 w 1428750" name="connsiteX56"/>
              <a:gd fmla="*/ 788988 h 3148013" name="connsiteY56"/>
              <a:gd fmla="*/ 1427162 w 1428750" name="connsiteX57"/>
              <a:gd fmla="*/ 788988 h 3148013" name="connsiteY57"/>
              <a:gd fmla="*/ 1427162 w 1428750" name="connsiteX58"/>
              <a:gd fmla="*/ 787405 h 3148013" name="connsiteY58"/>
              <a:gd fmla="*/ 1423988 w 1428750" name="connsiteX59"/>
              <a:gd fmla="*/ 803275 h 3148013" name="connsiteY59"/>
              <a:gd fmla="*/ 1411288 w 1428750" name="connsiteX60"/>
              <a:gd fmla="*/ 817563 h 3148013" name="connsiteY60"/>
              <a:gd fmla="*/ 1384300 w 1428750" name="connsiteX61"/>
              <a:gd fmla="*/ 838200 h 3148013" name="connsiteY61"/>
              <a:gd fmla="*/ 1384300 w 1428750" name="connsiteX62"/>
              <a:gd fmla="*/ 838200 h 3148013" name="connsiteY62"/>
              <a:gd fmla="*/ 1341438 w 1428750" name="connsiteX63"/>
              <a:gd fmla="*/ 871536 h 3148013" name="connsiteY63"/>
              <a:gd fmla="*/ 1341438 w 1428750" name="connsiteX64"/>
              <a:gd fmla="*/ 871538 h 3148013" name="connsiteY64"/>
              <a:gd fmla="*/ 1298575 w 1428750" name="connsiteX65"/>
              <a:gd fmla="*/ 904875 h 3148013" name="connsiteY65"/>
              <a:gd fmla="*/ 1255713 w 1428750" name="connsiteX66"/>
              <a:gd fmla="*/ 936624 h 3148013" name="connsiteY66"/>
              <a:gd fmla="*/ 1255713 w 1428750" name="connsiteX67"/>
              <a:gd fmla="*/ 936625 h 3148013" name="connsiteY67"/>
              <a:gd fmla="*/ 1230312 w 1428750" name="connsiteX68"/>
              <a:gd fmla="*/ 955675 h 3148013" name="connsiteY68"/>
              <a:gd fmla="*/ 1230312 w 1428750" name="connsiteX69"/>
              <a:gd fmla="*/ 2940050 h 3148013" name="connsiteY69"/>
              <a:gd fmla="*/ 1223962 w 1428750" name="connsiteX70"/>
              <a:gd fmla="*/ 2982913 h 3148013" name="connsiteY70"/>
              <a:gd fmla="*/ 1212850 w 1428750" name="connsiteX71"/>
              <a:gd fmla="*/ 3016250 h 3148013" name="connsiteY71"/>
              <a:gd fmla="*/ 1211262 w 1428750" name="connsiteX72"/>
              <a:gd fmla="*/ 3021013 h 3148013" name="connsiteY72"/>
              <a:gd fmla="*/ 1189037 w 1428750" name="connsiteX73"/>
              <a:gd fmla="*/ 3055938 h 3148013" name="connsiteY73"/>
              <a:gd fmla="*/ 1169988 w 1428750" name="connsiteX74"/>
              <a:gd fmla="*/ 3076574 h 3148013" name="connsiteY74"/>
              <a:gd fmla="*/ 1169988 w 1428750" name="connsiteX75"/>
              <a:gd fmla="*/ 3076575 h 3148013" name="connsiteY75"/>
              <a:gd fmla="*/ 1158875 w 1428750" name="connsiteX76"/>
              <a:gd fmla="*/ 3087688 h 3148013" name="connsiteY76"/>
              <a:gd fmla="*/ 1123950 w 1428750" name="connsiteX77"/>
              <a:gd fmla="*/ 3111500 h 3148013" name="connsiteY77"/>
              <a:gd fmla="*/ 1123950 w 1428750" name="connsiteX78"/>
              <a:gd fmla="*/ 3111501 h 3148013" name="connsiteY78"/>
              <a:gd fmla="*/ 1123950 w 1428750" name="connsiteX79"/>
              <a:gd fmla="*/ 3113088 h 3148013" name="connsiteY79"/>
              <a:gd fmla="*/ 1082674 w 1428750" name="connsiteX80"/>
              <a:gd fmla="*/ 3132138 h 3148013" name="connsiteY80"/>
              <a:gd fmla="*/ 1081087 w 1428750" name="connsiteX81"/>
              <a:gd fmla="*/ 3132138 h 3148013" name="connsiteY81"/>
              <a:gd fmla="*/ 1081087 w 1428750" name="connsiteX82"/>
              <a:gd fmla="*/ 3132138 h 3148013" name="connsiteY82"/>
              <a:gd fmla="*/ 1038225 w 1428750" name="connsiteX83"/>
              <a:gd fmla="*/ 3144837 h 3148013" name="connsiteY83"/>
              <a:gd fmla="*/ 1038225 w 1428750" name="connsiteX84"/>
              <a:gd fmla="*/ 3144838 h 3148013" name="connsiteY84"/>
              <a:gd fmla="*/ 995363 w 1428750" name="connsiteX85"/>
              <a:gd fmla="*/ 3148013 h 3148013" name="connsiteY85"/>
              <a:gd fmla="*/ 995362 w 1428750" name="connsiteX86"/>
              <a:gd fmla="*/ 3148013 h 3148013" name="connsiteY86"/>
              <a:gd fmla="*/ 990600 w 1428750" name="connsiteX87"/>
              <a:gd fmla="*/ 3148013 h 3148013" name="connsiteY87"/>
              <a:gd fmla="*/ 952500 w 1428750" name="connsiteX88"/>
              <a:gd fmla="*/ 3148013 h 3148013" name="connsiteY88"/>
              <a:gd fmla="*/ 909638 w 1428750" name="connsiteX89"/>
              <a:gd fmla="*/ 3148013 h 3148013" name="connsiteY89"/>
              <a:gd fmla="*/ 909637 w 1428750" name="connsiteX90"/>
              <a:gd fmla="*/ 3148013 h 3148013" name="connsiteY90"/>
              <a:gd fmla="*/ 866775 w 1428750" name="connsiteX91"/>
              <a:gd fmla="*/ 3148013 h 3148013" name="connsiteY91"/>
              <a:gd fmla="*/ 822325 w 1428750" name="connsiteX92"/>
              <a:gd fmla="*/ 3148013 h 3148013" name="connsiteY92"/>
              <a:gd fmla="*/ 777875 w 1428750" name="connsiteX93"/>
              <a:gd fmla="*/ 3148013 h 3148013" name="connsiteY93"/>
              <a:gd fmla="*/ 735013 w 1428750" name="connsiteX94"/>
              <a:gd fmla="*/ 3148013 h 3148013" name="connsiteY94"/>
              <a:gd fmla="*/ 735012 w 1428750" name="connsiteX95"/>
              <a:gd fmla="*/ 3148013 h 3148013" name="connsiteY95"/>
              <a:gd fmla="*/ 692150 w 1428750" name="connsiteX96"/>
              <a:gd fmla="*/ 3148013 h 3148013" name="connsiteY96"/>
              <a:gd fmla="*/ 649288 w 1428750" name="connsiteX97"/>
              <a:gd fmla="*/ 3148013 h 3148013" name="connsiteY97"/>
              <a:gd fmla="*/ 649287 w 1428750" name="connsiteX98"/>
              <a:gd fmla="*/ 3148013 h 3148013" name="connsiteY98"/>
              <a:gd fmla="*/ 606425 w 1428750" name="connsiteX99"/>
              <a:gd fmla="*/ 3148013 h 3148013" name="connsiteY99"/>
              <a:gd fmla="*/ 563562 w 1428750" name="connsiteX100"/>
              <a:gd fmla="*/ 3148013 h 3148013" name="connsiteY100"/>
              <a:gd fmla="*/ 519113 w 1428750" name="connsiteX101"/>
              <a:gd fmla="*/ 3148013 h 3148013" name="connsiteY101"/>
              <a:gd fmla="*/ 519112 w 1428750" name="connsiteX102"/>
              <a:gd fmla="*/ 3148013 h 3148013" name="connsiteY102"/>
              <a:gd fmla="*/ 476250 w 1428750" name="connsiteX103"/>
              <a:gd fmla="*/ 3148013 h 3148013" name="connsiteY103"/>
              <a:gd fmla="*/ 431800 w 1428750" name="connsiteX104"/>
              <a:gd fmla="*/ 3148013 h 3148013" name="connsiteY104"/>
              <a:gd fmla="*/ 388938 w 1428750" name="connsiteX105"/>
              <a:gd fmla="*/ 3148013 h 3148013" name="connsiteY105"/>
              <a:gd fmla="*/ 388937 w 1428750" name="connsiteX106"/>
              <a:gd fmla="*/ 3148013 h 3148013" name="connsiteY106"/>
              <a:gd fmla="*/ 346075 w 1428750" name="connsiteX107"/>
              <a:gd fmla="*/ 3148013 h 3148013" name="connsiteY107"/>
              <a:gd fmla="*/ 303212 w 1428750" name="connsiteX108"/>
              <a:gd fmla="*/ 3148013 h 3148013" name="connsiteY108"/>
              <a:gd fmla="*/ 258763 w 1428750" name="connsiteX109"/>
              <a:gd fmla="*/ 3148013 h 3148013" name="connsiteY109"/>
              <a:gd fmla="*/ 258762 w 1428750" name="connsiteX110"/>
              <a:gd fmla="*/ 3148013 h 3148013" name="connsiteY110"/>
              <a:gd fmla="*/ 238125 w 1428750" name="connsiteX111"/>
              <a:gd fmla="*/ 3148013 h 3148013" name="connsiteY111"/>
              <a:gd fmla="*/ 215900 w 1428750" name="connsiteX112"/>
              <a:gd fmla="*/ 3146426 h 3148013" name="connsiteY112"/>
              <a:gd fmla="*/ 215900 w 1428750" name="connsiteX113"/>
              <a:gd fmla="*/ 3146425 h 3148013" name="connsiteY113"/>
              <a:gd fmla="*/ 190499 w 1428750" name="connsiteX114"/>
              <a:gd fmla="*/ 3144838 h 3148013" name="connsiteY114"/>
              <a:gd fmla="*/ 173037 w 1428750" name="connsiteX115"/>
              <a:gd fmla="*/ 3140075 h 3148013" name="connsiteY115"/>
              <a:gd fmla="*/ 173037 w 1428750" name="connsiteX116"/>
              <a:gd fmla="*/ 3140075 h 3148013" name="connsiteY116"/>
              <a:gd fmla="*/ 146050 w 1428750" name="connsiteX117"/>
              <a:gd fmla="*/ 3132138 h 3148013" name="connsiteY117"/>
              <a:gd fmla="*/ 130175 w 1428750" name="connsiteX118"/>
              <a:gd fmla="*/ 3124200 h 3148013" name="connsiteY118"/>
              <a:gd fmla="*/ 106362 w 1428750" name="connsiteX119"/>
              <a:gd fmla="*/ 3113088 h 3148013" name="connsiteY119"/>
              <a:gd fmla="*/ 85725 w 1428750" name="connsiteX120"/>
              <a:gd fmla="*/ 3100388 h 3148013" name="connsiteY120"/>
              <a:gd fmla="*/ 85725 w 1428750" name="connsiteX121"/>
              <a:gd fmla="*/ 3100387 h 3148013" name="connsiteY121"/>
              <a:gd fmla="*/ 69850 w 1428750" name="connsiteX122"/>
              <a:gd fmla="*/ 3087687 h 3148013" name="connsiteY122"/>
              <a:gd fmla="*/ 42862 w 1428750" name="connsiteX123"/>
              <a:gd fmla="*/ 3059112 h 3148013" name="connsiteY123"/>
              <a:gd fmla="*/ 42862 w 1428750" name="connsiteX124"/>
              <a:gd fmla="*/ 3059110 h 3148013" name="connsiteY124"/>
              <a:gd fmla="*/ 41275 w 1428750" name="connsiteX125"/>
              <a:gd fmla="*/ 3055937 h 3148013" name="connsiteY125"/>
              <a:gd fmla="*/ 19050 w 1428750" name="connsiteX126"/>
              <a:gd fmla="*/ 3021012 h 3148013" name="connsiteY126"/>
              <a:gd fmla="*/ 4762 w 1428750" name="connsiteX127"/>
              <a:gd fmla="*/ 2982912 h 3148013" name="connsiteY127"/>
              <a:gd fmla="*/ 0 w 1428750" name="connsiteX128"/>
              <a:gd fmla="*/ 2940050 h 3148013" name="connsiteY128"/>
              <a:gd fmla="*/ 0 w 1428750" name="connsiteX129"/>
              <a:gd fmla="*/ 1049337 h 3148013" name="connsiteY129"/>
              <a:gd fmla="*/ 0 w 1428750" name="connsiteX130"/>
              <a:gd fmla="*/ 209549 h 3148013" name="connsiteY130"/>
              <a:gd fmla="*/ 4762 w 1428750" name="connsiteX131"/>
              <a:gd fmla="*/ 166687 h 3148013" name="connsiteY131"/>
              <a:gd fmla="*/ 19050 w 1428750" name="connsiteX132"/>
              <a:gd fmla="*/ 128587 h 3148013" name="connsiteY132"/>
              <a:gd fmla="*/ 41275 w 1428750" name="connsiteX133"/>
              <a:gd fmla="*/ 92074 h 3148013" name="connsiteY133"/>
              <a:gd fmla="*/ 42862 w 1428750" name="connsiteX134"/>
              <a:gd fmla="*/ 90488 h 3148013" name="connsiteY134"/>
              <a:gd fmla="*/ 42862 w 1428750" name="connsiteX135"/>
              <a:gd fmla="*/ 90487 h 3148013" name="connsiteY135"/>
              <a:gd fmla="*/ 69850 w 1428750" name="connsiteX136"/>
              <a:gd fmla="*/ 60324 h 3148013" name="connsiteY136"/>
              <a:gd fmla="*/ 85725 w 1428750" name="connsiteX137"/>
              <a:gd fmla="*/ 49212 h 3148013" name="connsiteY137"/>
              <a:gd fmla="*/ 85725 w 1428750" name="connsiteX138"/>
              <a:gd fmla="*/ 49212 h 3148013" name="connsiteY138"/>
              <a:gd fmla="*/ 106362 w 1428750" name="connsiteX139"/>
              <a:gd fmla="*/ 34925 h 3148013" name="connsiteY139"/>
              <a:gd fmla="*/ 130175 w 1428750" name="connsiteX140"/>
              <a:gd fmla="*/ 25400 h 3148013" name="connsiteY140"/>
              <a:gd fmla="*/ 146050 w 1428750" name="connsiteX141"/>
              <a:gd fmla="*/ 15875 h 3148013" name="connsiteY141"/>
              <a:gd fmla="*/ 173037 w 1428750" name="connsiteX142"/>
              <a:gd fmla="*/ 9525 h 3148013" name="connsiteY142"/>
              <a:gd fmla="*/ 173037 w 1428750" name="connsiteX143"/>
              <a:gd fmla="*/ 9525 h 3148013" name="connsiteY143"/>
              <a:gd fmla="*/ 190499 w 1428750" name="connsiteX144"/>
              <a:gd fmla="*/ 4762 h 3148013" name="connsiteY144"/>
              <a:gd fmla="*/ 215900 w 1428750" name="connsiteX145"/>
              <a:gd fmla="*/ 3175 h 3148013" name="connsiteY1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b="b" l="l" r="r" t="t"/>
            <a:pathLst>
              <a:path h="3148013" w="1428750">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9" name="淘宝网chenying0907出品 168"/>
          <p:cNvSpPr/>
          <p:nvPr/>
        </p:nvSpPr>
        <p:spPr bwMode="auto">
          <a:xfrm>
            <a:off x="8910649" y="1735551"/>
            <a:ext cx="1170755" cy="2999495"/>
          </a:xfrm>
          <a:custGeom>
            <a:gdLst>
              <a:gd fmla="*/ 239712 w 1228725" name="connsiteX0"/>
              <a:gd fmla="*/ 0 h 3148013" name="connsiteY0"/>
              <a:gd fmla="*/ 252412 w 1228725" name="connsiteX1"/>
              <a:gd fmla="*/ 0 h 3148013" name="connsiteY1"/>
              <a:gd fmla="*/ 296862 w 1228725" name="connsiteX2"/>
              <a:gd fmla="*/ 0 h 3148013" name="connsiteY2"/>
              <a:gd fmla="*/ 339725 w 1228725" name="connsiteX3"/>
              <a:gd fmla="*/ 0 h 3148013" name="connsiteY3"/>
              <a:gd fmla="*/ 381000 w 1228725" name="connsiteX4"/>
              <a:gd fmla="*/ 0 h 3148013" name="connsiteY4"/>
              <a:gd fmla="*/ 423862 w 1228725" name="connsiteX5"/>
              <a:gd fmla="*/ 0 h 3148013" name="connsiteY5"/>
              <a:gd fmla="*/ 423863 w 1228725" name="connsiteX6"/>
              <a:gd fmla="*/ 0 h 3148013" name="connsiteY6"/>
              <a:gd fmla="*/ 465137 w 1228725" name="connsiteX7"/>
              <a:gd fmla="*/ 0 h 3148013" name="connsiteY7"/>
              <a:gd fmla="*/ 508000 w 1228725" name="connsiteX8"/>
              <a:gd fmla="*/ 0 h 3148013" name="connsiteY8"/>
              <a:gd fmla="*/ 550862 w 1228725" name="connsiteX9"/>
              <a:gd fmla="*/ 0 h 3148013" name="connsiteY9"/>
              <a:gd fmla="*/ 550863 w 1228725" name="connsiteX10"/>
              <a:gd fmla="*/ 0 h 3148013" name="connsiteY10"/>
              <a:gd fmla="*/ 592137 w 1228725" name="connsiteX11"/>
              <a:gd fmla="*/ 0 h 3148013" name="connsiteY11"/>
              <a:gd fmla="*/ 635000 w 1228725" name="connsiteX12"/>
              <a:gd fmla="*/ 0 h 3148013" name="connsiteY12"/>
              <a:gd fmla="*/ 676275 w 1228725" name="connsiteX13"/>
              <a:gd fmla="*/ 0 h 3148013" name="connsiteY13"/>
              <a:gd fmla="*/ 720725 w 1228725" name="connsiteX14"/>
              <a:gd fmla="*/ 0 h 3148013" name="connsiteY14"/>
              <a:gd fmla="*/ 763587 w 1228725" name="connsiteX15"/>
              <a:gd fmla="*/ 0 h 3148013" name="connsiteY15"/>
              <a:gd fmla="*/ 763588 w 1228725" name="connsiteX16"/>
              <a:gd fmla="*/ 0 h 3148013" name="connsiteY16"/>
              <a:gd fmla="*/ 804862 w 1228725" name="connsiteX17"/>
              <a:gd fmla="*/ 0 h 3148013" name="connsiteY17"/>
              <a:gd fmla="*/ 847725 w 1228725" name="connsiteX18"/>
              <a:gd fmla="*/ 0 h 3148013" name="connsiteY18"/>
              <a:gd fmla="*/ 889000 w 1228725" name="connsiteX19"/>
              <a:gd fmla="*/ 0 h 3148013" name="connsiteY19"/>
              <a:gd fmla="*/ 931862 w 1228725" name="connsiteX20"/>
              <a:gd fmla="*/ 0 h 3148013" name="connsiteY20"/>
              <a:gd fmla="*/ 931863 w 1228725" name="connsiteX21"/>
              <a:gd fmla="*/ 0 h 3148013" name="connsiteY21"/>
              <a:gd fmla="*/ 974725 w 1228725" name="connsiteX22"/>
              <a:gd fmla="*/ 0 h 3148013" name="connsiteY22"/>
              <a:gd fmla="*/ 989013 w 1228725" name="connsiteX23"/>
              <a:gd fmla="*/ 0 h 3148013" name="connsiteY23"/>
              <a:gd fmla="*/ 1016000 w 1228725" name="connsiteX24"/>
              <a:gd fmla="*/ 3175 h 3148013" name="connsiteY24"/>
              <a:gd fmla="*/ 1036638 w 1228725" name="connsiteX25"/>
              <a:gd fmla="*/ 4762 h 3148013" name="connsiteY25"/>
              <a:gd fmla="*/ 1058862 w 1228725" name="connsiteX26"/>
              <a:gd fmla="*/ 11112 h 3148013" name="connsiteY26"/>
              <a:gd fmla="*/ 1058862 w 1228725" name="connsiteX27"/>
              <a:gd fmla="*/ 11112 h 3148013" name="connsiteY27"/>
              <a:gd fmla="*/ 1081087 w 1228725" name="connsiteX28"/>
              <a:gd fmla="*/ 15874 h 3148013" name="connsiteY28"/>
              <a:gd fmla="*/ 1100137 w 1228725" name="connsiteX29"/>
              <a:gd fmla="*/ 25399 h 3148013" name="connsiteY29"/>
              <a:gd fmla="*/ 1100137 w 1228725" name="connsiteX30"/>
              <a:gd fmla="*/ 25400 h 3148013" name="connsiteY30"/>
              <a:gd fmla="*/ 1123949 w 1228725" name="connsiteX31"/>
              <a:gd fmla="*/ 34925 h 3148013" name="connsiteY31"/>
              <a:gd fmla="*/ 1144587 w 1228725" name="connsiteX32"/>
              <a:gd fmla="*/ 50800 h 3148013" name="connsiteY32"/>
              <a:gd fmla="*/ 1158875 w 1228725" name="connsiteX33"/>
              <a:gd fmla="*/ 60325 h 3148013" name="connsiteY33"/>
              <a:gd fmla="*/ 1187450 w 1228725" name="connsiteX34"/>
              <a:gd fmla="*/ 90488 h 3148013" name="connsiteY34"/>
              <a:gd fmla="*/ 1187450 w 1228725" name="connsiteX35"/>
              <a:gd fmla="*/ 90487 h 3148013" name="connsiteY35"/>
              <a:gd fmla="*/ 1189037 w 1228725" name="connsiteX36"/>
              <a:gd fmla="*/ 92075 h 3148013" name="connsiteY36"/>
              <a:gd fmla="*/ 1209675 w 1228725" name="connsiteX37"/>
              <a:gd fmla="*/ 128587 h 3148013" name="connsiteY37"/>
              <a:gd fmla="*/ 1222375 w 1228725" name="connsiteX38"/>
              <a:gd fmla="*/ 166687 h 3148013" name="connsiteY38"/>
              <a:gd fmla="*/ 1228725 w 1228725" name="connsiteX39"/>
              <a:gd fmla="*/ 209550 h 3148013" name="connsiteY39"/>
              <a:gd fmla="*/ 1228725 w 1228725" name="connsiteX40"/>
              <a:gd fmla="*/ 2940050 h 3148013" name="connsiteY40"/>
              <a:gd fmla="*/ 1222375 w 1228725" name="connsiteX41"/>
              <a:gd fmla="*/ 2982912 h 3148013" name="connsiteY41"/>
              <a:gd fmla="*/ 1209675 w 1228725" name="connsiteX42"/>
              <a:gd fmla="*/ 3021012 h 3148013" name="connsiteY42"/>
              <a:gd fmla="*/ 1189037 w 1228725" name="connsiteX43"/>
              <a:gd fmla="*/ 3055937 h 3148013" name="connsiteY43"/>
              <a:gd fmla="*/ 1187450 w 1228725" name="connsiteX44"/>
              <a:gd fmla="*/ 3059112 h 3148013" name="connsiteY44"/>
              <a:gd fmla="*/ 1187450 w 1228725" name="connsiteX45"/>
              <a:gd fmla="*/ 3059113 h 3148013" name="connsiteY45"/>
              <a:gd fmla="*/ 1158875 w 1228725" name="connsiteX46"/>
              <a:gd fmla="*/ 3087688 h 3148013" name="connsiteY46"/>
              <a:gd fmla="*/ 1144587 w 1228725" name="connsiteX47"/>
              <a:gd fmla="*/ 3097213 h 3148013" name="connsiteY47"/>
              <a:gd fmla="*/ 1144587 w 1228725" name="connsiteX48"/>
              <a:gd fmla="*/ 3097213 h 3148013" name="connsiteY48"/>
              <a:gd fmla="*/ 1123949 w 1228725" name="connsiteX49"/>
              <a:gd fmla="*/ 3113088 h 3148013" name="connsiteY49"/>
              <a:gd fmla="*/ 1100137 w 1228725" name="connsiteX50"/>
              <a:gd fmla="*/ 3124200 h 3148013" name="connsiteY50"/>
              <a:gd fmla="*/ 1081087 w 1228725" name="connsiteX51"/>
              <a:gd fmla="*/ 3132138 h 3148013" name="connsiteY51"/>
              <a:gd fmla="*/ 1058863 w 1228725" name="connsiteX52"/>
              <a:gd fmla="*/ 3136900 h 3148013" name="connsiteY52"/>
              <a:gd fmla="*/ 1036638 w 1228725" name="connsiteX53"/>
              <a:gd fmla="*/ 3144838 h 3148013" name="connsiteY53"/>
              <a:gd fmla="*/ 1016000 w 1228725" name="connsiteX54"/>
              <a:gd fmla="*/ 3146425 h 3148013" name="connsiteY54"/>
              <a:gd fmla="*/ 1016000 w 1228725" name="connsiteX55"/>
              <a:gd fmla="*/ 3146426 h 3148013" name="connsiteY55"/>
              <a:gd fmla="*/ 989013 w 1228725" name="connsiteX56"/>
              <a:gd fmla="*/ 3148013 h 3148013" name="connsiteY56"/>
              <a:gd fmla="*/ 974725 w 1228725" name="connsiteX57"/>
              <a:gd fmla="*/ 3148013 h 3148013" name="connsiteY57"/>
              <a:gd fmla="*/ 931863 w 1228725" name="connsiteX58"/>
              <a:gd fmla="*/ 3148013 h 3148013" name="connsiteY58"/>
              <a:gd fmla="*/ 931862 w 1228725" name="connsiteX59"/>
              <a:gd fmla="*/ 3148013 h 3148013" name="connsiteY59"/>
              <a:gd fmla="*/ 889000 w 1228725" name="connsiteX60"/>
              <a:gd fmla="*/ 3148013 h 3148013" name="connsiteY60"/>
              <a:gd fmla="*/ 847725 w 1228725" name="connsiteX61"/>
              <a:gd fmla="*/ 3148013 h 3148013" name="connsiteY61"/>
              <a:gd fmla="*/ 804862 w 1228725" name="connsiteX62"/>
              <a:gd fmla="*/ 3148013 h 3148013" name="connsiteY62"/>
              <a:gd fmla="*/ 763588 w 1228725" name="connsiteX63"/>
              <a:gd fmla="*/ 3148013 h 3148013" name="connsiteY63"/>
              <a:gd fmla="*/ 763587 w 1228725" name="connsiteX64"/>
              <a:gd fmla="*/ 3148013 h 3148013" name="connsiteY64"/>
              <a:gd fmla="*/ 720725 w 1228725" name="connsiteX65"/>
              <a:gd fmla="*/ 3148013 h 3148013" name="connsiteY65"/>
              <a:gd fmla="*/ 676275 w 1228725" name="connsiteX66"/>
              <a:gd fmla="*/ 3148013 h 3148013" name="connsiteY66"/>
              <a:gd fmla="*/ 635000 w 1228725" name="connsiteX67"/>
              <a:gd fmla="*/ 3148013 h 3148013" name="connsiteY67"/>
              <a:gd fmla="*/ 592137 w 1228725" name="connsiteX68"/>
              <a:gd fmla="*/ 3148013 h 3148013" name="connsiteY68"/>
              <a:gd fmla="*/ 550863 w 1228725" name="connsiteX69"/>
              <a:gd fmla="*/ 3148013 h 3148013" name="connsiteY69"/>
              <a:gd fmla="*/ 550862 w 1228725" name="connsiteX70"/>
              <a:gd fmla="*/ 3148013 h 3148013" name="connsiteY70"/>
              <a:gd fmla="*/ 508000 w 1228725" name="connsiteX71"/>
              <a:gd fmla="*/ 3148013 h 3148013" name="connsiteY71"/>
              <a:gd fmla="*/ 465137 w 1228725" name="connsiteX72"/>
              <a:gd fmla="*/ 3148013 h 3148013" name="connsiteY72"/>
              <a:gd fmla="*/ 423863 w 1228725" name="connsiteX73"/>
              <a:gd fmla="*/ 3148013 h 3148013" name="connsiteY73"/>
              <a:gd fmla="*/ 423862 w 1228725" name="connsiteX74"/>
              <a:gd fmla="*/ 3148013 h 3148013" name="connsiteY74"/>
              <a:gd fmla="*/ 381000 w 1228725" name="connsiteX75"/>
              <a:gd fmla="*/ 3148013 h 3148013" name="connsiteY75"/>
              <a:gd fmla="*/ 339725 w 1228725" name="connsiteX76"/>
              <a:gd fmla="*/ 3148013 h 3148013" name="connsiteY76"/>
              <a:gd fmla="*/ 296862 w 1228725" name="connsiteX77"/>
              <a:gd fmla="*/ 3148013 h 3148013" name="connsiteY77"/>
              <a:gd fmla="*/ 252412 w 1228725" name="connsiteX78"/>
              <a:gd fmla="*/ 3148013 h 3148013" name="connsiteY78"/>
              <a:gd fmla="*/ 239712 w 1228725" name="connsiteX79"/>
              <a:gd fmla="*/ 3148013 h 3148013" name="connsiteY79"/>
              <a:gd fmla="*/ 211137 w 1228725" name="connsiteX80"/>
              <a:gd fmla="*/ 3146426 h 3148013" name="connsiteY80"/>
              <a:gd fmla="*/ 211137 w 1228725" name="connsiteX81"/>
              <a:gd fmla="*/ 3146425 h 3148013" name="connsiteY81"/>
              <a:gd fmla="*/ 190500 w 1228725" name="connsiteX82"/>
              <a:gd fmla="*/ 3144838 h 3148013" name="connsiteY82"/>
              <a:gd fmla="*/ 168275 w 1228725" name="connsiteX83"/>
              <a:gd fmla="*/ 3136900 h 3148013" name="connsiteY83"/>
              <a:gd fmla="*/ 146049 w 1228725" name="connsiteX84"/>
              <a:gd fmla="*/ 3132138 h 3148013" name="connsiteY84"/>
              <a:gd fmla="*/ 125412 w 1228725" name="connsiteX85"/>
              <a:gd fmla="*/ 3124200 h 3148013" name="connsiteY85"/>
              <a:gd fmla="*/ 104774 w 1228725" name="connsiteX86"/>
              <a:gd fmla="*/ 3113088 h 3148013" name="connsiteY86"/>
              <a:gd fmla="*/ 84137 w 1228725" name="connsiteX87"/>
              <a:gd fmla="*/ 3097213 h 3148013" name="connsiteY87"/>
              <a:gd fmla="*/ 68263 w 1228725" name="connsiteX88"/>
              <a:gd fmla="*/ 3087688 h 3148013" name="connsiteY88"/>
              <a:gd fmla="*/ 41275 w 1228725" name="connsiteX89"/>
              <a:gd fmla="*/ 3059113 h 3148013" name="connsiteY89"/>
              <a:gd fmla="*/ 41275 w 1228725" name="connsiteX90"/>
              <a:gd fmla="*/ 3059112 h 3148013" name="connsiteY90"/>
              <a:gd fmla="*/ 39687 w 1228725" name="connsiteX91"/>
              <a:gd fmla="*/ 3055937 h 3148013" name="connsiteY91"/>
              <a:gd fmla="*/ 19050 w 1228725" name="connsiteX92"/>
              <a:gd fmla="*/ 3021012 h 3148013" name="connsiteY92"/>
              <a:gd fmla="*/ 3175 w 1228725" name="connsiteX93"/>
              <a:gd fmla="*/ 2982912 h 3148013" name="connsiteY93"/>
              <a:gd fmla="*/ 0 w 1228725" name="connsiteX94"/>
              <a:gd fmla="*/ 2940050 h 3148013" name="connsiteY94"/>
              <a:gd fmla="*/ 0 w 1228725" name="connsiteX95"/>
              <a:gd fmla="*/ 209550 h 3148013" name="connsiteY95"/>
              <a:gd fmla="*/ 3175 w 1228725" name="connsiteX96"/>
              <a:gd fmla="*/ 166687 h 3148013" name="connsiteY96"/>
              <a:gd fmla="*/ 19050 w 1228725" name="connsiteX97"/>
              <a:gd fmla="*/ 128587 h 3148013" name="connsiteY97"/>
              <a:gd fmla="*/ 39687 w 1228725" name="connsiteX98"/>
              <a:gd fmla="*/ 92075 h 3148013" name="connsiteY98"/>
              <a:gd fmla="*/ 41275 w 1228725" name="connsiteX99"/>
              <a:gd fmla="*/ 90487 h 3148013" name="connsiteY99"/>
              <a:gd fmla="*/ 41275 w 1228725" name="connsiteX100"/>
              <a:gd fmla="*/ 90488 h 3148013" name="connsiteY100"/>
              <a:gd fmla="*/ 68263 w 1228725" name="connsiteX101"/>
              <a:gd fmla="*/ 60325 h 3148013" name="connsiteY101"/>
              <a:gd fmla="*/ 84137 w 1228725" name="connsiteX102"/>
              <a:gd fmla="*/ 50801 h 3148013" name="connsiteY102"/>
              <a:gd fmla="*/ 84137 w 1228725" name="connsiteX103"/>
              <a:gd fmla="*/ 50800 h 3148013" name="connsiteY103"/>
              <a:gd fmla="*/ 104774 w 1228725" name="connsiteX104"/>
              <a:gd fmla="*/ 34925 h 3148013" name="connsiteY104"/>
              <a:gd fmla="*/ 125412 w 1228725" name="connsiteX105"/>
              <a:gd fmla="*/ 25400 h 3148013" name="connsiteY105"/>
              <a:gd fmla="*/ 125412 w 1228725" name="connsiteX106"/>
              <a:gd fmla="*/ 25399 h 3148013" name="connsiteY106"/>
              <a:gd fmla="*/ 146049 w 1228725" name="connsiteX107"/>
              <a:gd fmla="*/ 15874 h 3148013" name="connsiteY107"/>
              <a:gd fmla="*/ 168275 w 1228725" name="connsiteX108"/>
              <a:gd fmla="*/ 11112 h 3148013" name="connsiteY108"/>
              <a:gd fmla="*/ 168275 w 1228725" name="connsiteX109"/>
              <a:gd fmla="*/ 11112 h 3148013" name="connsiteY109"/>
              <a:gd fmla="*/ 190500 w 1228725" name="connsiteX110"/>
              <a:gd fmla="*/ 4762 h 3148013" name="connsiteY110"/>
              <a:gd fmla="*/ 211137 w 1228725" name="connsiteX111"/>
              <a:gd fmla="*/ 3175 h 3148013"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148013" w="1228725">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淘宝网chenying0907出品 198"/>
          <p:cNvSpPr>
            <a:spLocks noChangeArrowheads="1"/>
          </p:cNvSpPr>
          <p:nvPr/>
        </p:nvSpPr>
        <p:spPr bwMode="auto">
          <a:xfrm>
            <a:off x="6895829" y="1735551"/>
            <a:ext cx="1362857" cy="2999495"/>
          </a:xfrm>
          <a:custGeom>
            <a:gdLst>
              <a:gd fmla="*/ 1428750 w 1430338" name="connsiteX0"/>
              <a:gd fmla="*/ 787400 h 3148013" name="connsiteY0"/>
              <a:gd fmla="*/ 1430338 w 1430338" name="connsiteX1"/>
              <a:gd fmla="*/ 787400 h 3148013" name="connsiteY1"/>
              <a:gd fmla="*/ 1430338 w 1430338" name="connsiteX2"/>
              <a:gd fmla="*/ 788988 h 3148013" name="connsiteY2"/>
              <a:gd fmla="*/ 1428750 w 1430338" name="connsiteX3"/>
              <a:gd fmla="*/ 788988 h 3148013" name="connsiteY3"/>
              <a:gd fmla="*/ 239712 w 1430338" name="connsiteX4"/>
              <a:gd fmla="*/ 0 h 3148013" name="connsiteY4"/>
              <a:gd fmla="*/ 260350 w 1430338" name="connsiteX5"/>
              <a:gd fmla="*/ 0 h 3148013" name="connsiteY5"/>
              <a:gd fmla="*/ 303212 w 1430338" name="connsiteX6"/>
              <a:gd fmla="*/ 0 h 3148013" name="connsiteY6"/>
              <a:gd fmla="*/ 303213 w 1430338" name="connsiteX7"/>
              <a:gd fmla="*/ 0 h 3148013" name="connsiteY7"/>
              <a:gd fmla="*/ 346075 w 1430338" name="connsiteX8"/>
              <a:gd fmla="*/ 0 h 3148013" name="connsiteY8"/>
              <a:gd fmla="*/ 392112 w 1430338" name="connsiteX9"/>
              <a:gd fmla="*/ 0 h 3148013" name="connsiteY9"/>
              <a:gd fmla="*/ 392113 w 1430338" name="connsiteX10"/>
              <a:gd fmla="*/ 0 h 3148013" name="connsiteY10"/>
              <a:gd fmla="*/ 434975 w 1430338" name="connsiteX11"/>
              <a:gd fmla="*/ 0 h 3148013" name="connsiteY11"/>
              <a:gd fmla="*/ 477837 w 1430338" name="connsiteX12"/>
              <a:gd fmla="*/ 0 h 3148013" name="connsiteY12"/>
              <a:gd fmla="*/ 477838 w 1430338" name="connsiteX13"/>
              <a:gd fmla="*/ 0 h 3148013" name="connsiteY13"/>
              <a:gd fmla="*/ 520700 w 1430338" name="connsiteX14"/>
              <a:gd fmla="*/ 0 h 3148013" name="connsiteY14"/>
              <a:gd fmla="*/ 563562 w 1430338" name="connsiteX15"/>
              <a:gd fmla="*/ 0 h 3148013" name="connsiteY15"/>
              <a:gd fmla="*/ 563563 w 1430338" name="connsiteX16"/>
              <a:gd fmla="*/ 0 h 3148013" name="connsiteY16"/>
              <a:gd fmla="*/ 606425 w 1430338" name="connsiteX17"/>
              <a:gd fmla="*/ 0 h 3148013" name="connsiteY17"/>
              <a:gd fmla="*/ 649287 w 1430338" name="connsiteX18"/>
              <a:gd fmla="*/ 0 h 3148013" name="connsiteY18"/>
              <a:gd fmla="*/ 649288 w 1430338" name="connsiteX19"/>
              <a:gd fmla="*/ 0 h 3148013" name="connsiteY19"/>
              <a:gd fmla="*/ 693737 w 1430338" name="connsiteX20"/>
              <a:gd fmla="*/ 0 h 3148013" name="connsiteY20"/>
              <a:gd fmla="*/ 738187 w 1430338" name="connsiteX21"/>
              <a:gd fmla="*/ 0 h 3148013" name="connsiteY21"/>
              <a:gd fmla="*/ 781050 w 1430338" name="connsiteX22"/>
              <a:gd fmla="*/ 0 h 3148013" name="connsiteY22"/>
              <a:gd fmla="*/ 823912 w 1430338" name="connsiteX23"/>
              <a:gd fmla="*/ 0 h 3148013" name="connsiteY23"/>
              <a:gd fmla="*/ 823913 w 1430338" name="connsiteX24"/>
              <a:gd fmla="*/ 0 h 3148013" name="connsiteY24"/>
              <a:gd fmla="*/ 866775 w 1430338" name="connsiteX25"/>
              <a:gd fmla="*/ 0 h 3148013" name="connsiteY25"/>
              <a:gd fmla="*/ 909637 w 1430338" name="connsiteX26"/>
              <a:gd fmla="*/ 0 h 3148013" name="connsiteY26"/>
              <a:gd fmla="*/ 909638 w 1430338" name="connsiteX27"/>
              <a:gd fmla="*/ 0 h 3148013" name="connsiteY27"/>
              <a:gd fmla="*/ 952500 w 1430338" name="connsiteX28"/>
              <a:gd fmla="*/ 0 h 3148013" name="connsiteY28"/>
              <a:gd fmla="*/ 990600 w 1430338" name="connsiteX29"/>
              <a:gd fmla="*/ 0 h 3148013" name="connsiteY29"/>
              <a:gd fmla="*/ 996950 w 1430338" name="connsiteX30"/>
              <a:gd fmla="*/ 0 h 3148013" name="connsiteY30"/>
              <a:gd fmla="*/ 1039812 w 1430338" name="connsiteX31"/>
              <a:gd fmla="*/ 4762 h 3148013" name="connsiteY31"/>
              <a:gd fmla="*/ 1039812 w 1430338" name="connsiteX32"/>
              <a:gd fmla="*/ 4762 h 3148013" name="connsiteY32"/>
              <a:gd fmla="*/ 1082675 w 1430338" name="connsiteX33"/>
              <a:gd fmla="*/ 15874 h 3148013" name="connsiteY33"/>
              <a:gd fmla="*/ 1082675 w 1430338" name="connsiteX34"/>
              <a:gd fmla="*/ 15875 h 3148013" name="connsiteY34"/>
              <a:gd fmla="*/ 1084262 w 1430338" name="connsiteX35"/>
              <a:gd fmla="*/ 15875 h 3148013" name="connsiteY35"/>
              <a:gd fmla="*/ 1125537 w 1430338" name="connsiteX36"/>
              <a:gd fmla="*/ 34925 h 3148013" name="connsiteY36"/>
              <a:gd fmla="*/ 1127125 w 1430338" name="connsiteX37"/>
              <a:gd fmla="*/ 36512 h 3148013" name="connsiteY37"/>
              <a:gd fmla="*/ 1127125 w 1430338" name="connsiteX38"/>
              <a:gd fmla="*/ 36512 h 3148013" name="connsiteY38"/>
              <a:gd fmla="*/ 1160463 w 1430338" name="connsiteX39"/>
              <a:gd fmla="*/ 60324 h 3148013" name="connsiteY39"/>
              <a:gd fmla="*/ 1169988 w 1430338" name="connsiteX40"/>
              <a:gd fmla="*/ 71437 h 3148013" name="connsiteY40"/>
              <a:gd fmla="*/ 1169988 w 1430338" name="connsiteX41"/>
              <a:gd fmla="*/ 71438 h 3148013" name="connsiteY41"/>
              <a:gd fmla="*/ 1189037 w 1430338" name="connsiteX42"/>
              <a:gd fmla="*/ 92074 h 3148013" name="connsiteY42"/>
              <a:gd fmla="*/ 1211262 w 1430338" name="connsiteX43"/>
              <a:gd fmla="*/ 128587 h 3148013" name="connsiteY43"/>
              <a:gd fmla="*/ 1212850 w 1430338" name="connsiteX44"/>
              <a:gd fmla="*/ 131762 h 3148013" name="connsiteY44"/>
              <a:gd fmla="*/ 1225550 w 1430338" name="connsiteX45"/>
              <a:gd fmla="*/ 166687 h 3148013" name="connsiteY45"/>
              <a:gd fmla="*/ 1230312 w 1430338" name="connsiteX46"/>
              <a:gd fmla="*/ 209549 h 3148013" name="connsiteY46"/>
              <a:gd fmla="*/ 1230312 w 1430338" name="connsiteX47"/>
              <a:gd fmla="*/ 617537 h 3148013" name="connsiteY47"/>
              <a:gd fmla="*/ 1255713 w 1430338" name="connsiteX48"/>
              <a:gd fmla="*/ 636587 h 3148013" name="connsiteY48"/>
              <a:gd fmla="*/ 1255713 w 1430338" name="connsiteX49"/>
              <a:gd fmla="*/ 636588 h 3148013" name="connsiteY49"/>
              <a:gd fmla="*/ 1300162 w 1430338" name="connsiteX50"/>
              <a:gd fmla="*/ 669924 h 3148013" name="connsiteY50"/>
              <a:gd fmla="*/ 1300162 w 1430338" name="connsiteX51"/>
              <a:gd fmla="*/ 669925 h 3148013" name="connsiteY51"/>
              <a:gd fmla="*/ 1343025 w 1430338" name="connsiteX52"/>
              <a:gd fmla="*/ 703262 h 3148013" name="connsiteY52"/>
              <a:gd fmla="*/ 1343025 w 1430338" name="connsiteX53"/>
              <a:gd fmla="*/ 703262 h 3148013" name="connsiteY53"/>
              <a:gd fmla="*/ 1385888 w 1430338" name="connsiteX54"/>
              <a:gd fmla="*/ 735012 h 3148013" name="connsiteY54"/>
              <a:gd fmla="*/ 1385888 w 1430338" name="connsiteX55"/>
              <a:gd fmla="*/ 735013 h 3148013" name="connsiteY55"/>
              <a:gd fmla="*/ 1412875 w 1430338" name="connsiteX56"/>
              <a:gd fmla="*/ 755649 h 3148013" name="connsiteY56"/>
              <a:gd fmla="*/ 1425575 w 1430338" name="connsiteX57"/>
              <a:gd fmla="*/ 769937 h 3148013" name="connsiteY57"/>
              <a:gd fmla="*/ 1428750 w 1430338" name="connsiteX58"/>
              <a:gd fmla="*/ 787399 h 3148013" name="connsiteY58"/>
              <a:gd fmla="*/ 1425575 w 1430338" name="connsiteX59"/>
              <a:gd fmla="*/ 803275 h 3148013" name="connsiteY59"/>
              <a:gd fmla="*/ 1412875 w 1430338" name="connsiteX60"/>
              <a:gd fmla="*/ 817562 h 3148013" name="connsiteY60"/>
              <a:gd fmla="*/ 1385888 w 1430338" name="connsiteX61"/>
              <a:gd fmla="*/ 836611 h 3148013" name="connsiteY61"/>
              <a:gd fmla="*/ 1385888 w 1430338" name="connsiteX62"/>
              <a:gd fmla="*/ 836612 h 3148013" name="connsiteY62"/>
              <a:gd fmla="*/ 1343025 w 1430338" name="connsiteX63"/>
              <a:gd fmla="*/ 871537 h 3148013" name="connsiteY63"/>
              <a:gd fmla="*/ 1343025 w 1430338" name="connsiteX64"/>
              <a:gd fmla="*/ 871538 h 3148013" name="connsiteY64"/>
              <a:gd fmla="*/ 1300162 w 1430338" name="connsiteX65"/>
              <a:gd fmla="*/ 904875 h 3148013" name="connsiteY65"/>
              <a:gd fmla="*/ 1255713 w 1430338" name="connsiteX66"/>
              <a:gd fmla="*/ 936624 h 3148013" name="connsiteY66"/>
              <a:gd fmla="*/ 1255713 w 1430338" name="connsiteX67"/>
              <a:gd fmla="*/ 936625 h 3148013" name="connsiteY67"/>
              <a:gd fmla="*/ 1230312 w 1430338" name="connsiteX68"/>
              <a:gd fmla="*/ 955675 h 3148013" name="connsiteY68"/>
              <a:gd fmla="*/ 1230312 w 1430338" name="connsiteX69"/>
              <a:gd fmla="*/ 2940050 h 3148013" name="connsiteY69"/>
              <a:gd fmla="*/ 1225550 w 1430338" name="connsiteX70"/>
              <a:gd fmla="*/ 2982913 h 3148013" name="connsiteY70"/>
              <a:gd fmla="*/ 1212850 w 1430338" name="connsiteX71"/>
              <a:gd fmla="*/ 3016250 h 3148013" name="connsiteY71"/>
              <a:gd fmla="*/ 1211262 w 1430338" name="connsiteX72"/>
              <a:gd fmla="*/ 3021013 h 3148013" name="connsiteY72"/>
              <a:gd fmla="*/ 1189037 w 1430338" name="connsiteX73"/>
              <a:gd fmla="*/ 3055938 h 3148013" name="connsiteY73"/>
              <a:gd fmla="*/ 1169988 w 1430338" name="connsiteX74"/>
              <a:gd fmla="*/ 3076574 h 3148013" name="connsiteY74"/>
              <a:gd fmla="*/ 1169988 w 1430338" name="connsiteX75"/>
              <a:gd fmla="*/ 3076575 h 3148013" name="connsiteY75"/>
              <a:gd fmla="*/ 1160463 w 1430338" name="connsiteX76"/>
              <a:gd fmla="*/ 3087688 h 3148013" name="connsiteY76"/>
              <a:gd fmla="*/ 1127125 w 1430338" name="connsiteX77"/>
              <a:gd fmla="*/ 3111500 h 3148013" name="connsiteY77"/>
              <a:gd fmla="*/ 1127125 w 1430338" name="connsiteX78"/>
              <a:gd fmla="*/ 3111501 h 3148013" name="connsiteY78"/>
              <a:gd fmla="*/ 1125537 w 1430338" name="connsiteX79"/>
              <a:gd fmla="*/ 3113088 h 3148013" name="connsiteY79"/>
              <a:gd fmla="*/ 1084262 w 1430338" name="connsiteX80"/>
              <a:gd fmla="*/ 3132138 h 3148013" name="connsiteY80"/>
              <a:gd fmla="*/ 1082675 w 1430338" name="connsiteX81"/>
              <a:gd fmla="*/ 3132138 h 3148013" name="connsiteY81"/>
              <a:gd fmla="*/ 1082675 w 1430338" name="connsiteX82"/>
              <a:gd fmla="*/ 3132137 h 3148013" name="connsiteY82"/>
              <a:gd fmla="*/ 1039813 w 1430338" name="connsiteX83"/>
              <a:gd fmla="*/ 3144837 h 3148013" name="connsiteY83"/>
              <a:gd fmla="*/ 1039813 w 1430338" name="connsiteX84"/>
              <a:gd fmla="*/ 3144838 h 3148013" name="connsiteY84"/>
              <a:gd fmla="*/ 996950 w 1430338" name="connsiteX85"/>
              <a:gd fmla="*/ 3148013 h 3148013" name="connsiteY85"/>
              <a:gd fmla="*/ 990600 w 1430338" name="connsiteX86"/>
              <a:gd fmla="*/ 3148013 h 3148013" name="connsiteY86"/>
              <a:gd fmla="*/ 952500 w 1430338" name="connsiteX87"/>
              <a:gd fmla="*/ 3148013 h 3148013" name="connsiteY87"/>
              <a:gd fmla="*/ 909638 w 1430338" name="connsiteX88"/>
              <a:gd fmla="*/ 3148013 h 3148013" name="connsiteY88"/>
              <a:gd fmla="*/ 909637 w 1430338" name="connsiteX89"/>
              <a:gd fmla="*/ 3148013 h 3148013" name="connsiteY89"/>
              <a:gd fmla="*/ 866775 w 1430338" name="connsiteX90"/>
              <a:gd fmla="*/ 3148013 h 3148013" name="connsiteY90"/>
              <a:gd fmla="*/ 823913 w 1430338" name="connsiteX91"/>
              <a:gd fmla="*/ 3148013 h 3148013" name="connsiteY91"/>
              <a:gd fmla="*/ 823912 w 1430338" name="connsiteX92"/>
              <a:gd fmla="*/ 3148013 h 3148013" name="connsiteY92"/>
              <a:gd fmla="*/ 781050 w 1430338" name="connsiteX93"/>
              <a:gd fmla="*/ 3148013 h 3148013" name="connsiteY93"/>
              <a:gd fmla="*/ 738187 w 1430338" name="connsiteX94"/>
              <a:gd fmla="*/ 3148013 h 3148013" name="connsiteY94"/>
              <a:gd fmla="*/ 693737 w 1430338" name="connsiteX95"/>
              <a:gd fmla="*/ 3148013 h 3148013" name="connsiteY95"/>
              <a:gd fmla="*/ 649288 w 1430338" name="connsiteX96"/>
              <a:gd fmla="*/ 3148013 h 3148013" name="connsiteY96"/>
              <a:gd fmla="*/ 649287 w 1430338" name="connsiteX97"/>
              <a:gd fmla="*/ 3148013 h 3148013" name="connsiteY97"/>
              <a:gd fmla="*/ 606425 w 1430338" name="connsiteX98"/>
              <a:gd fmla="*/ 3148013 h 3148013" name="connsiteY98"/>
              <a:gd fmla="*/ 563563 w 1430338" name="connsiteX99"/>
              <a:gd fmla="*/ 3148013 h 3148013" name="connsiteY99"/>
              <a:gd fmla="*/ 563562 w 1430338" name="connsiteX100"/>
              <a:gd fmla="*/ 3148013 h 3148013" name="connsiteY100"/>
              <a:gd fmla="*/ 520700 w 1430338" name="connsiteX101"/>
              <a:gd fmla="*/ 3148013 h 3148013" name="connsiteY101"/>
              <a:gd fmla="*/ 477838 w 1430338" name="connsiteX102"/>
              <a:gd fmla="*/ 3148013 h 3148013" name="connsiteY102"/>
              <a:gd fmla="*/ 477837 w 1430338" name="connsiteX103"/>
              <a:gd fmla="*/ 3148013 h 3148013" name="connsiteY103"/>
              <a:gd fmla="*/ 434975 w 1430338" name="connsiteX104"/>
              <a:gd fmla="*/ 3148013 h 3148013" name="connsiteY104"/>
              <a:gd fmla="*/ 392113 w 1430338" name="connsiteX105"/>
              <a:gd fmla="*/ 3148013 h 3148013" name="connsiteY105"/>
              <a:gd fmla="*/ 392112 w 1430338" name="connsiteX106"/>
              <a:gd fmla="*/ 3148013 h 3148013" name="connsiteY106"/>
              <a:gd fmla="*/ 346075 w 1430338" name="connsiteX107"/>
              <a:gd fmla="*/ 3148013 h 3148013" name="connsiteY107"/>
              <a:gd fmla="*/ 303213 w 1430338" name="connsiteX108"/>
              <a:gd fmla="*/ 3148013 h 3148013" name="connsiteY108"/>
              <a:gd fmla="*/ 303212 w 1430338" name="connsiteX109"/>
              <a:gd fmla="*/ 3148013 h 3148013" name="connsiteY109"/>
              <a:gd fmla="*/ 260350 w 1430338" name="connsiteX110"/>
              <a:gd fmla="*/ 3148013 h 3148013" name="connsiteY110"/>
              <a:gd fmla="*/ 239712 w 1430338" name="connsiteX111"/>
              <a:gd fmla="*/ 3148013 h 3148013" name="connsiteY111"/>
              <a:gd fmla="*/ 217487 w 1430338" name="connsiteX112"/>
              <a:gd fmla="*/ 3146426 h 3148013" name="connsiteY112"/>
              <a:gd fmla="*/ 217487 w 1430338" name="connsiteX113"/>
              <a:gd fmla="*/ 3146425 h 3148013" name="connsiteY113"/>
              <a:gd fmla="*/ 192087 w 1430338" name="connsiteX114"/>
              <a:gd fmla="*/ 3144838 h 3148013" name="connsiteY114"/>
              <a:gd fmla="*/ 174625 w 1430338" name="connsiteX115"/>
              <a:gd fmla="*/ 3140075 h 3148013" name="connsiteY115"/>
              <a:gd fmla="*/ 146049 w 1430338" name="connsiteX116"/>
              <a:gd fmla="*/ 3132138 h 3148013" name="connsiteY116"/>
              <a:gd fmla="*/ 131762 w 1430338" name="connsiteX117"/>
              <a:gd fmla="*/ 3124200 h 3148013" name="connsiteY117"/>
              <a:gd fmla="*/ 131762 w 1430338" name="connsiteX118"/>
              <a:gd fmla="*/ 3124200 h 3148013" name="connsiteY118"/>
              <a:gd fmla="*/ 106362 w 1430338" name="connsiteX119"/>
              <a:gd fmla="*/ 3113088 h 3148013" name="connsiteY119"/>
              <a:gd fmla="*/ 88900 w 1430338" name="connsiteX120"/>
              <a:gd fmla="*/ 3100388 h 3148013" name="connsiteY120"/>
              <a:gd fmla="*/ 88900 w 1430338" name="connsiteX121"/>
              <a:gd fmla="*/ 3100387 h 3148013" name="connsiteY121"/>
              <a:gd fmla="*/ 71437 w 1430338" name="connsiteX122"/>
              <a:gd fmla="*/ 3087687 h 3148013" name="connsiteY122"/>
              <a:gd fmla="*/ 44450 w 1430338" name="connsiteX123"/>
              <a:gd fmla="*/ 3059112 h 3148013" name="connsiteY123"/>
              <a:gd fmla="*/ 41275 w 1430338" name="connsiteX124"/>
              <a:gd fmla="*/ 3055937 h 3148013" name="connsiteY124"/>
              <a:gd fmla="*/ 19050 w 1430338" name="connsiteX125"/>
              <a:gd fmla="*/ 3021012 h 3148013" name="connsiteY125"/>
              <a:gd fmla="*/ 4762 w 1430338" name="connsiteX126"/>
              <a:gd fmla="*/ 2982912 h 3148013" name="connsiteY126"/>
              <a:gd fmla="*/ 0 w 1430338" name="connsiteX127"/>
              <a:gd fmla="*/ 2940050 h 3148013" name="connsiteY127"/>
              <a:gd fmla="*/ 0 w 1430338" name="connsiteX128"/>
              <a:gd fmla="*/ 209549 h 3148013" name="connsiteY128"/>
              <a:gd fmla="*/ 4762 w 1430338" name="connsiteX129"/>
              <a:gd fmla="*/ 166687 h 3148013" name="connsiteY129"/>
              <a:gd fmla="*/ 19050 w 1430338" name="connsiteX130"/>
              <a:gd fmla="*/ 128587 h 3148013" name="connsiteY130"/>
              <a:gd fmla="*/ 41275 w 1430338" name="connsiteX131"/>
              <a:gd fmla="*/ 92074 h 3148013" name="connsiteY131"/>
              <a:gd fmla="*/ 44450 w 1430338" name="connsiteX132"/>
              <a:gd fmla="*/ 90487 h 3148013" name="connsiteY132"/>
              <a:gd fmla="*/ 71437 w 1430338" name="connsiteX133"/>
              <a:gd fmla="*/ 60324 h 3148013" name="connsiteY133"/>
              <a:gd fmla="*/ 88900 w 1430338" name="connsiteX134"/>
              <a:gd fmla="*/ 49212 h 3148013" name="connsiteY134"/>
              <a:gd fmla="*/ 88900 w 1430338" name="connsiteX135"/>
              <a:gd fmla="*/ 49212 h 3148013" name="connsiteY135"/>
              <a:gd fmla="*/ 106362 w 1430338" name="connsiteX136"/>
              <a:gd fmla="*/ 34925 h 3148013" name="connsiteY136"/>
              <a:gd fmla="*/ 131762 w 1430338" name="connsiteX137"/>
              <a:gd fmla="*/ 25400 h 3148013" name="connsiteY137"/>
              <a:gd fmla="*/ 131762 w 1430338" name="connsiteX138"/>
              <a:gd fmla="*/ 25400 h 3148013" name="connsiteY138"/>
              <a:gd fmla="*/ 146049 w 1430338" name="connsiteX139"/>
              <a:gd fmla="*/ 15875 h 3148013" name="connsiteY139"/>
              <a:gd fmla="*/ 174625 w 1430338" name="connsiteX140"/>
              <a:gd fmla="*/ 9525 h 3148013" name="connsiteY140"/>
              <a:gd fmla="*/ 192087 w 1430338" name="connsiteX141"/>
              <a:gd fmla="*/ 4762 h 3148013" name="connsiteY141"/>
              <a:gd fmla="*/ 217487 w 1430338" name="connsiteX142"/>
              <a:gd fmla="*/ 3175 h 3148013" name="connsiteY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b="b" l="l" r="r" t="t"/>
            <a:pathLst>
              <a:path h="3148013" w="1430338">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algn="ctr" cap="flat" cmpd="sng" w="25400">
            <a:noFill/>
            <a:prstDash val="solid"/>
          </a:ln>
          <a:effectLst/>
        </p:spPr>
        <p:txBody>
          <a:bodyPr anchor="ctr" anchorCtr="0" bIns="41863" compatLnSpc="1" forceAA="0" fromWordArt="0" horzOverflow="overflow" lIns="83727" numCol="1" rIns="83727" rot="0" rtlCol="0" spcCol="0" spcFirstLastPara="0" tIns="41863" vert="horz" vertOverflow="overflow" wrap="square">
            <a:prstTxWarp prst="textNoShape">
              <a:avLst/>
            </a:prstTxWarp>
            <a:noAutofit/>
          </a:bodyPr>
          <a:lstStyle/>
          <a:p>
            <a:pPr algn="ctr">
              <a:lnSpc>
                <a:spcPct val="120000"/>
              </a:lnSpc>
            </a:pPr>
            <a:endParaRPr altLang="en-US" kern="0" lang="zh-CN">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9" name="淘宝网chenying0907出品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gdLst>
                <a:gd fmla="*/ 0 w 376" name="T0"/>
                <a:gd fmla="*/ 0 h 1119" name="T1"/>
                <a:gd fmla="*/ 259 w 376" name="T2"/>
                <a:gd fmla="*/ 37 h 1119" name="T3"/>
                <a:gd fmla="*/ 283 w 376" name="T4"/>
                <a:gd fmla="*/ 42 h 1119" name="T5"/>
                <a:gd fmla="*/ 305 w 376" name="T6"/>
                <a:gd fmla="*/ 50 h 1119" name="T7"/>
                <a:gd fmla="*/ 325 w 376" name="T8"/>
                <a:gd fmla="*/ 60 h 1119" name="T9"/>
                <a:gd fmla="*/ 343 w 376" name="T10"/>
                <a:gd fmla="*/ 72 h 1119" name="T11"/>
                <a:gd fmla="*/ 357 w 376" name="T12"/>
                <a:gd fmla="*/ 86 h 1119" name="T13"/>
                <a:gd fmla="*/ 368 w 376" name="T14"/>
                <a:gd fmla="*/ 101 h 1119" name="T15"/>
                <a:gd fmla="*/ 374 w 376" name="T16"/>
                <a:gd fmla="*/ 119 h 1119" name="T17"/>
                <a:gd fmla="*/ 376 w 376" name="T18"/>
                <a:gd fmla="*/ 140 h 1119" name="T19"/>
                <a:gd fmla="*/ 376 w 376" name="T20"/>
                <a:gd fmla="*/ 968 h 1119" name="T21"/>
                <a:gd fmla="*/ 374 w 376" name="T22"/>
                <a:gd fmla="*/ 988 h 1119" name="T23"/>
                <a:gd fmla="*/ 368 w 376" name="T24"/>
                <a:gd fmla="*/ 1007 h 1119" name="T25"/>
                <a:gd fmla="*/ 358 w 376" name="T26"/>
                <a:gd fmla="*/ 1022 h 1119" name="T27"/>
                <a:gd fmla="*/ 344 w 376" name="T28"/>
                <a:gd fmla="*/ 1036 h 1119" name="T29"/>
                <a:gd fmla="*/ 327 w 376" name="T30"/>
                <a:gd fmla="*/ 1048 h 1119" name="T31"/>
                <a:gd fmla="*/ 306 w 376" name="T32"/>
                <a:gd fmla="*/ 1058 h 1119" name="T33"/>
                <a:gd fmla="*/ 284 w 376" name="T34"/>
                <a:gd fmla="*/ 1066 h 1119" name="T35"/>
                <a:gd fmla="*/ 259 w 376" name="T36"/>
                <a:gd fmla="*/ 1071 h 1119" name="T37"/>
                <a:gd fmla="*/ 0 w 376" name="T38"/>
                <a:gd fmla="*/ 1119 h 1119" name="T39"/>
                <a:gd fmla="*/ 0 w 376"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6">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 name="淘宝网chenying0907出品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gdLst>
                  <a:gd fmla="*/ 174 w 208" name="T0"/>
                  <a:gd fmla="*/ 62 h 166" name="T1"/>
                  <a:gd fmla="*/ 175 w 208" name="T2"/>
                  <a:gd fmla="*/ 43 h 166" name="T3"/>
                  <a:gd fmla="*/ 122 w 208" name="T4"/>
                  <a:gd fmla="*/ 50 h 166" name="T5"/>
                  <a:gd fmla="*/ 116 w 208" name="T6"/>
                  <a:gd fmla="*/ 53 h 166" name="T7"/>
                  <a:gd fmla="*/ 80 w 208" name="T8"/>
                  <a:gd fmla="*/ 53 h 166" name="T9"/>
                  <a:gd fmla="*/ 75 w 208" name="T10"/>
                  <a:gd fmla="*/ 51 h 166" name="T11"/>
                  <a:gd fmla="*/ 72 w 208" name="T12"/>
                  <a:gd fmla="*/ 51 h 166" name="T13"/>
                  <a:gd fmla="*/ 48 w 208" name="T14"/>
                  <a:gd fmla="*/ 51 h 166" name="T15"/>
                  <a:gd fmla="*/ 48 w 208" name="T16"/>
                  <a:gd fmla="*/ 54 h 166" name="T17"/>
                  <a:gd fmla="*/ 55 w 208" name="T18"/>
                  <a:gd fmla="*/ 58 h 166" name="T19"/>
                  <a:gd fmla="*/ 58 w 208" name="T20"/>
                  <a:gd fmla="*/ 60 h 166" name="T21"/>
                  <a:gd fmla="*/ 127 w 208" name="T22"/>
                  <a:gd fmla="*/ 62 h 166" name="T23"/>
                  <a:gd fmla="*/ 10 w 208" name="T24"/>
                  <a:gd fmla="*/ 6 h 166" name="T25"/>
                  <a:gd fmla="*/ 70 w 208" name="T26"/>
                  <a:gd fmla="*/ 41 h 166" name="T27"/>
                  <a:gd fmla="*/ 10 w 208" name="T28"/>
                  <a:gd fmla="*/ 6 h 166" name="T29"/>
                  <a:gd fmla="*/ 71 w 208" name="T30"/>
                  <a:gd fmla="*/ 0 h 166" name="T31"/>
                  <a:gd fmla="*/ 75 w 208" name="T32"/>
                  <a:gd fmla="*/ 2 h 166" name="T33"/>
                  <a:gd fmla="*/ 76 w 208" name="T34"/>
                  <a:gd fmla="*/ 39 h 166" name="T35"/>
                  <a:gd fmla="*/ 80 w 208" name="T36"/>
                  <a:gd fmla="*/ 38 h 166" name="T37"/>
                  <a:gd fmla="*/ 126 w 208" name="T38"/>
                  <a:gd fmla="*/ 14 h 166" name="T39"/>
                  <a:gd fmla="*/ 131 w 208" name="T40"/>
                  <a:gd fmla="*/ 9 h 166" name="T41"/>
                  <a:gd fmla="*/ 166 w 208" name="T42"/>
                  <a:gd fmla="*/ 8 h 166" name="T43"/>
                  <a:gd fmla="*/ 169 w 208" name="T44"/>
                  <a:gd fmla="*/ 9 h 166" name="T45"/>
                  <a:gd fmla="*/ 172 w 208" name="T46"/>
                  <a:gd fmla="*/ 10 h 166" name="T47"/>
                  <a:gd fmla="*/ 175 w 208" name="T48"/>
                  <a:gd fmla="*/ 14 h 166" name="T49"/>
                  <a:gd fmla="*/ 207 w 208" name="T50"/>
                  <a:gd fmla="*/ 67 h 166" name="T51"/>
                  <a:gd fmla="*/ 208 w 208" name="T52"/>
                  <a:gd fmla="*/ 74 h 166" name="T53"/>
                  <a:gd fmla="*/ 206 w 208" name="T54"/>
                  <a:gd fmla="*/ 80 h 166" name="T55"/>
                  <a:gd fmla="*/ 201 w 208" name="T56"/>
                  <a:gd fmla="*/ 85 h 166" name="T57"/>
                  <a:gd fmla="*/ 194 w 208" name="T58"/>
                  <a:gd fmla="*/ 86 h 166" name="T59"/>
                  <a:gd fmla="*/ 193 w 208" name="T60"/>
                  <a:gd fmla="*/ 163 h 166" name="T61"/>
                  <a:gd fmla="*/ 189 w 208" name="T62"/>
                  <a:gd fmla="*/ 166 h 166" name="T63"/>
                  <a:gd fmla="*/ 185 w 208" name="T64"/>
                  <a:gd fmla="*/ 163 h 166" name="T65"/>
                  <a:gd fmla="*/ 184 w 208" name="T66"/>
                  <a:gd fmla="*/ 86 h 166" name="T67"/>
                  <a:gd fmla="*/ 171 w 208" name="T68"/>
                  <a:gd fmla="*/ 157 h 166" name="T69"/>
                  <a:gd fmla="*/ 168 w 208" name="T70"/>
                  <a:gd fmla="*/ 163 h 166" name="T71"/>
                  <a:gd fmla="*/ 162 w 208" name="T72"/>
                  <a:gd fmla="*/ 166 h 166" name="T73"/>
                  <a:gd fmla="*/ 155 w 208" name="T74"/>
                  <a:gd fmla="*/ 163 h 166" name="T75"/>
                  <a:gd fmla="*/ 153 w 208" name="T76"/>
                  <a:gd fmla="*/ 157 h 166" name="T77"/>
                  <a:gd fmla="*/ 147 w 208" name="T78"/>
                  <a:gd fmla="*/ 86 h 166" name="T79"/>
                  <a:gd fmla="*/ 147 w 208" name="T80"/>
                  <a:gd fmla="*/ 161 h 166" name="T81"/>
                  <a:gd fmla="*/ 141 w 208" name="T82"/>
                  <a:gd fmla="*/ 165 h 166" name="T83"/>
                  <a:gd fmla="*/ 135 w 208" name="T84"/>
                  <a:gd fmla="*/ 165 h 166" name="T85"/>
                  <a:gd fmla="*/ 130 w 208" name="T86"/>
                  <a:gd fmla="*/ 161 h 166" name="T87"/>
                  <a:gd fmla="*/ 129 w 208" name="T88"/>
                  <a:gd fmla="*/ 86 h 166" name="T89"/>
                  <a:gd fmla="*/ 29 w 208" name="T90"/>
                  <a:gd fmla="*/ 161 h 166" name="T91"/>
                  <a:gd fmla="*/ 26 w 208" name="T92"/>
                  <a:gd fmla="*/ 165 h 166" name="T93"/>
                  <a:gd fmla="*/ 21 w 208" name="T94"/>
                  <a:gd fmla="*/ 165 h 166" name="T95"/>
                  <a:gd fmla="*/ 19 w 208" name="T96"/>
                  <a:gd fmla="*/ 161 h 166" name="T97"/>
                  <a:gd fmla="*/ 11 w 208" name="T98"/>
                  <a:gd fmla="*/ 86 h 166" name="T99"/>
                  <a:gd fmla="*/ 4 w 208" name="T100"/>
                  <a:gd fmla="*/ 83 h 166" name="T101"/>
                  <a:gd fmla="*/ 0 w 208" name="T102"/>
                  <a:gd fmla="*/ 77 h 166" name="T103"/>
                  <a:gd fmla="*/ 0 w 208" name="T104"/>
                  <a:gd fmla="*/ 69 h 166" name="T105"/>
                  <a:gd fmla="*/ 4 w 208" name="T106"/>
                  <a:gd fmla="*/ 64 h 166" name="T107"/>
                  <a:gd fmla="*/ 11 w 208" name="T108"/>
                  <a:gd fmla="*/ 62 h 166" name="T109"/>
                  <a:gd fmla="*/ 22 w 208" name="T110"/>
                  <a:gd fmla="*/ 60 h 166" name="T111"/>
                  <a:gd fmla="*/ 23 w 208" name="T112"/>
                  <a:gd fmla="*/ 58 h 166" name="T113"/>
                  <a:gd fmla="*/ 30 w 208" name="T114"/>
                  <a:gd fmla="*/ 54 h 166" name="T115"/>
                  <a:gd fmla="*/ 32 w 208" name="T116"/>
                  <a:gd fmla="*/ 54 h 166" name="T117"/>
                  <a:gd fmla="*/ 9 w 208" name="T118"/>
                  <a:gd fmla="*/ 51 h 166" name="T119"/>
                  <a:gd fmla="*/ 4 w 208" name="T120"/>
                  <a:gd fmla="*/ 48 h 166" name="T121"/>
                  <a:gd fmla="*/ 3 w 208" name="T122"/>
                  <a:gd fmla="*/ 5 h 166" name="T123"/>
                  <a:gd fmla="*/ 7 w 208" name="T124"/>
                  <a:gd fmla="*/ 0 h 1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6" w="208">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8" name="Freeform 163"/>
              <p:cNvSpPr/>
              <p:nvPr/>
            </p:nvSpPr>
            <p:spPr bwMode="auto">
              <a:xfrm>
                <a:off x="8518096" y="3162328"/>
                <a:ext cx="66191" cy="64449"/>
              </a:xfrm>
              <a:custGeom>
                <a:gdLst>
                  <a:gd fmla="*/ 19 w 38" name="T0"/>
                  <a:gd fmla="*/ 0 h 37" name="T1"/>
                  <a:gd fmla="*/ 29 w 38" name="T2"/>
                  <a:gd fmla="*/ 3 h 37" name="T3"/>
                  <a:gd fmla="*/ 35 w 38" name="T4"/>
                  <a:gd fmla="*/ 9 h 37" name="T5"/>
                  <a:gd fmla="*/ 38 w 38" name="T6"/>
                  <a:gd fmla="*/ 19 h 37" name="T7"/>
                  <a:gd fmla="*/ 35 w 38" name="T8"/>
                  <a:gd fmla="*/ 28 h 37" name="T9"/>
                  <a:gd fmla="*/ 29 w 38" name="T10"/>
                  <a:gd fmla="*/ 34 h 37" name="T11"/>
                  <a:gd fmla="*/ 19 w 38" name="T12"/>
                  <a:gd fmla="*/ 37 h 37" name="T13"/>
                  <a:gd fmla="*/ 10 w 38" name="T14"/>
                  <a:gd fmla="*/ 34 h 37" name="T15"/>
                  <a:gd fmla="*/ 4 w 38" name="T16"/>
                  <a:gd fmla="*/ 28 h 37" name="T17"/>
                  <a:gd fmla="*/ 0 w 38" name="T18"/>
                  <a:gd fmla="*/ 19 h 37" name="T19"/>
                  <a:gd fmla="*/ 4 w 38" name="T20"/>
                  <a:gd fmla="*/ 9 h 37" name="T21"/>
                  <a:gd fmla="*/ 10 w 38" name="T22"/>
                  <a:gd fmla="*/ 3 h 37" name="T23"/>
                  <a:gd fmla="*/ 19 w 38" name="T24"/>
                  <a:gd fmla="*/ 0 h 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7" w="38">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6" name="淘宝网chenying0907出品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gdLst>
                <a:gd fmla="*/ 0 w 378" name="T0"/>
                <a:gd fmla="*/ 0 h 1119" name="T1"/>
                <a:gd fmla="*/ 259 w 378" name="T2"/>
                <a:gd fmla="*/ 37 h 1119" name="T3"/>
                <a:gd fmla="*/ 283 w 378" name="T4"/>
                <a:gd fmla="*/ 42 h 1119" name="T5"/>
                <a:gd fmla="*/ 306 w 378" name="T6"/>
                <a:gd fmla="*/ 50 h 1119" name="T7"/>
                <a:gd fmla="*/ 326 w 378" name="T8"/>
                <a:gd fmla="*/ 60 h 1119" name="T9"/>
                <a:gd fmla="*/ 343 w 378" name="T10"/>
                <a:gd fmla="*/ 72 h 1119" name="T11"/>
                <a:gd fmla="*/ 357 w 378" name="T12"/>
                <a:gd fmla="*/ 86 h 1119" name="T13"/>
                <a:gd fmla="*/ 368 w 378" name="T14"/>
                <a:gd fmla="*/ 101 h 1119" name="T15"/>
                <a:gd fmla="*/ 376 w 378" name="T16"/>
                <a:gd fmla="*/ 119 h 1119" name="T17"/>
                <a:gd fmla="*/ 378 w 378" name="T18"/>
                <a:gd fmla="*/ 140 h 1119" name="T19"/>
                <a:gd fmla="*/ 378 w 378" name="T20"/>
                <a:gd fmla="*/ 968 h 1119" name="T21"/>
                <a:gd fmla="*/ 376 w 378" name="T22"/>
                <a:gd fmla="*/ 988 h 1119" name="T23"/>
                <a:gd fmla="*/ 369 w 378" name="T24"/>
                <a:gd fmla="*/ 1007 h 1119" name="T25"/>
                <a:gd fmla="*/ 358 w 378" name="T26"/>
                <a:gd fmla="*/ 1022 h 1119" name="T27"/>
                <a:gd fmla="*/ 344 w 378" name="T28"/>
                <a:gd fmla="*/ 1036 h 1119" name="T29"/>
                <a:gd fmla="*/ 327 w 378" name="T30"/>
                <a:gd fmla="*/ 1048 h 1119" name="T31"/>
                <a:gd fmla="*/ 307 w 378" name="T32"/>
                <a:gd fmla="*/ 1058 h 1119" name="T33"/>
                <a:gd fmla="*/ 284 w 378" name="T34"/>
                <a:gd fmla="*/ 1066 h 1119" name="T35"/>
                <a:gd fmla="*/ 259 w 378" name="T36"/>
                <a:gd fmla="*/ 1071 h 1119" name="T37"/>
                <a:gd fmla="*/ 0 w 378" name="T38"/>
                <a:gd fmla="*/ 1119 h 1119" name="T39"/>
                <a:gd fmla="*/ 0 w 378"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8">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 name="淘宝网chenying0907出品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gdLst>
                  <a:gd fmla="*/ 19 w 36" name="T0"/>
                  <a:gd fmla="*/ 0 h 36" name="T1"/>
                  <a:gd fmla="*/ 27 w 36" name="T2"/>
                  <a:gd fmla="*/ 3 h 36" name="T3"/>
                  <a:gd fmla="*/ 34 w 36" name="T4"/>
                  <a:gd fmla="*/ 9 h 36" name="T5"/>
                  <a:gd fmla="*/ 36 w 36" name="T6"/>
                  <a:gd fmla="*/ 18 h 36" name="T7"/>
                  <a:gd fmla="*/ 34 w 36" name="T8"/>
                  <a:gd fmla="*/ 28 h 36" name="T9"/>
                  <a:gd fmla="*/ 27 w 36" name="T10"/>
                  <a:gd fmla="*/ 34 h 36" name="T11"/>
                  <a:gd fmla="*/ 19 w 36" name="T12"/>
                  <a:gd fmla="*/ 36 h 36" name="T13"/>
                  <a:gd fmla="*/ 9 w 36" name="T14"/>
                  <a:gd fmla="*/ 34 h 36" name="T15"/>
                  <a:gd fmla="*/ 2 w 36" name="T16"/>
                  <a:gd fmla="*/ 28 h 36" name="T17"/>
                  <a:gd fmla="*/ 0 w 36" name="T18"/>
                  <a:gd fmla="*/ 18 h 36" name="T19"/>
                  <a:gd fmla="*/ 2 w 36" name="T20"/>
                  <a:gd fmla="*/ 9 h 36" name="T21"/>
                  <a:gd fmla="*/ 9 w 36" name="T22"/>
                  <a:gd fmla="*/ 3 h 36" name="T23"/>
                  <a:gd fmla="*/ 19 w 36"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Freeform 158"/>
              <p:cNvSpPr>
                <a:spLocks noEditPoints="1"/>
              </p:cNvSpPr>
              <p:nvPr/>
            </p:nvSpPr>
            <p:spPr bwMode="auto">
              <a:xfrm>
                <a:off x="3505027" y="3176263"/>
                <a:ext cx="165477" cy="330953"/>
              </a:xfrm>
              <a:custGeom>
                <a:gdLst>
                  <a:gd fmla="*/ 71 w 95" name="T0"/>
                  <a:gd fmla="*/ 21 h 190" name="T1"/>
                  <a:gd fmla="*/ 73 w 95" name="T2"/>
                  <a:gd fmla="*/ 23 h 190" name="T3"/>
                  <a:gd fmla="*/ 77 w 95" name="T4"/>
                  <a:gd fmla="*/ 23 h 190" name="T5"/>
                  <a:gd fmla="*/ 77 w 95" name="T6"/>
                  <a:gd fmla="*/ 21 h 190" name="T7"/>
                  <a:gd fmla="*/ 70 w 95" name="T8"/>
                  <a:gd fmla="*/ 3 h 190" name="T9"/>
                  <a:gd fmla="*/ 69 w 95" name="T10"/>
                  <a:gd fmla="*/ 15 h 190" name="T11"/>
                  <a:gd fmla="*/ 73 w 95" name="T12"/>
                  <a:gd fmla="*/ 17 h 190" name="T13"/>
                  <a:gd fmla="*/ 79 w 95" name="T14"/>
                  <a:gd fmla="*/ 16 h 190" name="T15"/>
                  <a:gd fmla="*/ 79 w 95" name="T16"/>
                  <a:gd fmla="*/ 4 h 190" name="T17"/>
                  <a:gd fmla="*/ 73 w 95" name="T18"/>
                  <a:gd fmla="*/ 2 h 190" name="T19"/>
                  <a:gd fmla="*/ 76 w 95" name="T20"/>
                  <a:gd fmla="*/ 1 h 190" name="T21"/>
                  <a:gd fmla="*/ 75 w 95" name="T22"/>
                  <a:gd fmla="*/ 0 h 190" name="T23"/>
                  <a:gd fmla="*/ 75 w 95" name="T24"/>
                  <a:gd fmla="*/ 1 h 190" name="T25"/>
                  <a:gd fmla="*/ 73 w 95" name="T26"/>
                  <a:gd fmla="*/ 1 h 190" name="T27"/>
                  <a:gd fmla="*/ 74 w 95" name="T28"/>
                  <a:gd fmla="*/ 0 h 190" name="T29"/>
                  <a:gd fmla="*/ 79 w 95" name="T30"/>
                  <a:gd fmla="*/ 1 h 190" name="T31"/>
                  <a:gd fmla="*/ 81 w 95" name="T32"/>
                  <a:gd fmla="*/ 21 h 190" name="T33"/>
                  <a:gd fmla="*/ 82 w 95" name="T34"/>
                  <a:gd fmla="*/ 22 h 190" name="T35"/>
                  <a:gd fmla="*/ 90 w 95" name="T36"/>
                  <a:gd fmla="*/ 25 h 190" name="T37"/>
                  <a:gd fmla="*/ 95 w 95" name="T38"/>
                  <a:gd fmla="*/ 60 h 190" name="T39"/>
                  <a:gd fmla="*/ 89 w 95" name="T40"/>
                  <a:gd fmla="*/ 65 h 190" name="T41"/>
                  <a:gd fmla="*/ 82 w 95" name="T42"/>
                  <a:gd fmla="*/ 63 h 190" name="T43"/>
                  <a:gd fmla="*/ 70 w 95" name="T44"/>
                  <a:gd fmla="*/ 101 h 190" name="T45"/>
                  <a:gd fmla="*/ 68 w 95" name="T46"/>
                  <a:gd fmla="*/ 185 h 190" name="T47"/>
                  <a:gd fmla="*/ 61 w 95" name="T48"/>
                  <a:gd fmla="*/ 190 h 190" name="T49"/>
                  <a:gd fmla="*/ 52 w 95" name="T50"/>
                  <a:gd fmla="*/ 185 h 190" name="T51"/>
                  <a:gd fmla="*/ 45 w 95" name="T52"/>
                  <a:gd fmla="*/ 108 h 190" name="T53"/>
                  <a:gd fmla="*/ 42 w 95" name="T54"/>
                  <a:gd fmla="*/ 187 h 190" name="T55"/>
                  <a:gd fmla="*/ 33 w 95" name="T56"/>
                  <a:gd fmla="*/ 189 h 190" name="T57"/>
                  <a:gd fmla="*/ 28 w 95" name="T58"/>
                  <a:gd fmla="*/ 181 h 190" name="T59"/>
                  <a:gd fmla="*/ 26 w 95" name="T60"/>
                  <a:gd fmla="*/ 98 h 190" name="T61"/>
                  <a:gd fmla="*/ 12 w 95" name="T62"/>
                  <a:gd fmla="*/ 110 h 190" name="T63"/>
                  <a:gd fmla="*/ 4 w 95" name="T64"/>
                  <a:gd fmla="*/ 112 h 190" name="T65"/>
                  <a:gd fmla="*/ 0 w 95" name="T66"/>
                  <a:gd fmla="*/ 104 h 190" name="T67"/>
                  <a:gd fmla="*/ 25 w 95" name="T68"/>
                  <a:gd fmla="*/ 37 h 190" name="T69"/>
                  <a:gd fmla="*/ 29 w 95" name="T70"/>
                  <a:gd fmla="*/ 32 h 190" name="T71"/>
                  <a:gd fmla="*/ 64 w 95" name="T72"/>
                  <a:gd fmla="*/ 30 h 190" name="T73"/>
                  <a:gd fmla="*/ 70 w 95" name="T74"/>
                  <a:gd fmla="*/ 33 h 190" name="T75"/>
                  <a:gd fmla="*/ 76 w 95" name="T76"/>
                  <a:gd fmla="*/ 27 h 190" name="T77"/>
                  <a:gd fmla="*/ 77 w 95" name="T78"/>
                  <a:gd fmla="*/ 25 h 190" name="T79"/>
                  <a:gd fmla="*/ 68 w 95" name="T80"/>
                  <a:gd fmla="*/ 23 h 190" name="T81"/>
                  <a:gd fmla="*/ 68 w 95" name="T82"/>
                  <a:gd fmla="*/ 2 h 19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0" w="95">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7" name="淘宝网chenying0907出品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gdLst>
                <a:gd fmla="*/ 0 w 377" name="T0"/>
                <a:gd fmla="*/ 0 h 1119" name="T1"/>
                <a:gd fmla="*/ 259 w 377" name="T2"/>
                <a:gd fmla="*/ 37 h 1119" name="T3"/>
                <a:gd fmla="*/ 283 w 377" name="T4"/>
                <a:gd fmla="*/ 42 h 1119" name="T5"/>
                <a:gd fmla="*/ 306 w 377" name="T6"/>
                <a:gd fmla="*/ 50 h 1119" name="T7"/>
                <a:gd fmla="*/ 326 w 377" name="T8"/>
                <a:gd fmla="*/ 60 h 1119" name="T9"/>
                <a:gd fmla="*/ 344 w 377" name="T10"/>
                <a:gd fmla="*/ 72 h 1119" name="T11"/>
                <a:gd fmla="*/ 358 w 377" name="T12"/>
                <a:gd fmla="*/ 86 h 1119" name="T13"/>
                <a:gd fmla="*/ 369 w 377" name="T14"/>
                <a:gd fmla="*/ 101 h 1119" name="T15"/>
                <a:gd fmla="*/ 375 w 377" name="T16"/>
                <a:gd fmla="*/ 119 h 1119" name="T17"/>
                <a:gd fmla="*/ 377 w 377" name="T18"/>
                <a:gd fmla="*/ 140 h 1119" name="T19"/>
                <a:gd fmla="*/ 377 w 377" name="T20"/>
                <a:gd fmla="*/ 968 h 1119" name="T21"/>
                <a:gd fmla="*/ 375 w 377" name="T22"/>
                <a:gd fmla="*/ 988 h 1119" name="T23"/>
                <a:gd fmla="*/ 369 w 377" name="T24"/>
                <a:gd fmla="*/ 1007 h 1119" name="T25"/>
                <a:gd fmla="*/ 358 w 377" name="T26"/>
                <a:gd fmla="*/ 1022 h 1119" name="T27"/>
                <a:gd fmla="*/ 344 w 377" name="T28"/>
                <a:gd fmla="*/ 1036 h 1119" name="T29"/>
                <a:gd fmla="*/ 327 w 377" name="T30"/>
                <a:gd fmla="*/ 1048 h 1119" name="T31"/>
                <a:gd fmla="*/ 307 w 377" name="T32"/>
                <a:gd fmla="*/ 1058 h 1119" name="T33"/>
                <a:gd fmla="*/ 284 w 377" name="T34"/>
                <a:gd fmla="*/ 1066 h 1119" name="T35"/>
                <a:gd fmla="*/ 259 w 377" name="T36"/>
                <a:gd fmla="*/ 1071 h 1119" name="T37"/>
                <a:gd fmla="*/ 0 w 377" name="T38"/>
                <a:gd fmla="*/ 1119 h 1119" name="T39"/>
                <a:gd fmla="*/ 0 w 377"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7">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3" name="淘宝网chenying0907出品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gdLst>
                  <a:gd fmla="*/ 18 w 36" name="T0"/>
                  <a:gd fmla="*/ 0 h 36" name="T1"/>
                  <a:gd fmla="*/ 27 w 36" name="T2"/>
                  <a:gd fmla="*/ 3 h 36" name="T3"/>
                  <a:gd fmla="*/ 34 w 36" name="T4"/>
                  <a:gd fmla="*/ 9 h 36" name="T5"/>
                  <a:gd fmla="*/ 36 w 36" name="T6"/>
                  <a:gd fmla="*/ 18 h 36" name="T7"/>
                  <a:gd fmla="*/ 34 w 36" name="T8"/>
                  <a:gd fmla="*/ 28 h 36" name="T9"/>
                  <a:gd fmla="*/ 27 w 36" name="T10"/>
                  <a:gd fmla="*/ 34 h 36" name="T11"/>
                  <a:gd fmla="*/ 18 w 36" name="T12"/>
                  <a:gd fmla="*/ 36 h 36" name="T13"/>
                  <a:gd fmla="*/ 9 w 36" name="T14"/>
                  <a:gd fmla="*/ 34 h 36" name="T15"/>
                  <a:gd fmla="*/ 2 w 36" name="T16"/>
                  <a:gd fmla="*/ 28 h 36" name="T17"/>
                  <a:gd fmla="*/ 0 w 36" name="T18"/>
                  <a:gd fmla="*/ 18 h 36" name="T19"/>
                  <a:gd fmla="*/ 2 w 36" name="T20"/>
                  <a:gd fmla="*/ 9 h 36" name="T21"/>
                  <a:gd fmla="*/ 9 w 36" name="T22"/>
                  <a:gd fmla="*/ 3 h 36" name="T23"/>
                  <a:gd fmla="*/ 18 w 36"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Freeform 165"/>
              <p:cNvSpPr>
                <a:spLocks noEditPoints="1"/>
              </p:cNvSpPr>
              <p:nvPr/>
            </p:nvSpPr>
            <p:spPr bwMode="auto">
              <a:xfrm>
                <a:off x="5257337" y="3211100"/>
                <a:ext cx="59223" cy="41805"/>
              </a:xfrm>
              <a:custGeom>
                <a:gdLst>
                  <a:gd fmla="*/ 4 w 34" name="T0"/>
                  <a:gd fmla="*/ 3 h 24" name="T1"/>
                  <a:gd fmla="*/ 4 w 34" name="T2"/>
                  <a:gd fmla="*/ 19 h 24" name="T3"/>
                  <a:gd fmla="*/ 28 w 34" name="T4"/>
                  <a:gd fmla="*/ 19 h 24" name="T5"/>
                  <a:gd fmla="*/ 28 w 34" name="T6"/>
                  <a:gd fmla="*/ 3 h 24" name="T7"/>
                  <a:gd fmla="*/ 4 w 34" name="T8"/>
                  <a:gd fmla="*/ 3 h 24" name="T9"/>
                  <a:gd fmla="*/ 2 w 34" name="T10"/>
                  <a:gd fmla="*/ 0 h 24" name="T11"/>
                  <a:gd fmla="*/ 30 w 34" name="T12"/>
                  <a:gd fmla="*/ 0 h 24" name="T13"/>
                  <a:gd fmla="*/ 33 w 34" name="T14"/>
                  <a:gd fmla="*/ 0 h 24" name="T15"/>
                  <a:gd fmla="*/ 34 w 34" name="T16"/>
                  <a:gd fmla="*/ 2 h 24" name="T17"/>
                  <a:gd fmla="*/ 34 w 34" name="T18"/>
                  <a:gd fmla="*/ 20 h 24" name="T19"/>
                  <a:gd fmla="*/ 33 w 34" name="T20"/>
                  <a:gd fmla="*/ 22 h 24" name="T21"/>
                  <a:gd fmla="*/ 30 w 34" name="T22"/>
                  <a:gd fmla="*/ 24 h 24" name="T23"/>
                  <a:gd fmla="*/ 2 w 34" name="T24"/>
                  <a:gd fmla="*/ 24 h 24" name="T25"/>
                  <a:gd fmla="*/ 0 w 34" name="T26"/>
                  <a:gd fmla="*/ 22 h 24" name="T27"/>
                  <a:gd fmla="*/ 0 w 34" name="T28"/>
                  <a:gd fmla="*/ 20 h 24" name="T29"/>
                  <a:gd fmla="*/ 0 w 34" name="T30"/>
                  <a:gd fmla="*/ 2 h 24" name="T31"/>
                  <a:gd fmla="*/ 0 w 34" name="T32"/>
                  <a:gd fmla="*/ 0 h 24" name="T33"/>
                  <a:gd fmla="*/ 2 w 34" name="T34"/>
                  <a:gd fmla="*/ 0 h 2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 w="3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8" name="Freeform 166"/>
              <p:cNvSpPr/>
              <p:nvPr/>
            </p:nvSpPr>
            <p:spPr bwMode="auto">
              <a:xfrm>
                <a:off x="5098828" y="3228519"/>
                <a:ext cx="224700" cy="278697"/>
              </a:xfrm>
              <a:custGeom>
                <a:gdLst>
                  <a:gd fmla="*/ 64 w 129" name="T0"/>
                  <a:gd fmla="*/ 0 h 160" name="T1"/>
                  <a:gd fmla="*/ 70 w 129" name="T2"/>
                  <a:gd fmla="*/ 4 h 160" name="T3"/>
                  <a:gd fmla="*/ 73 w 129" name="T4"/>
                  <a:gd fmla="*/ 5 h 160" name="T5"/>
                  <a:gd fmla="*/ 98 w 129" name="T6"/>
                  <a:gd fmla="*/ 20 h 160" name="T7"/>
                  <a:gd fmla="*/ 87 w 129" name="T8"/>
                  <a:gd fmla="*/ 20 h 160" name="T9"/>
                  <a:gd fmla="*/ 86 w 129" name="T10"/>
                  <a:gd fmla="*/ 18 h 160" name="T11"/>
                  <a:gd fmla="*/ 87 w 129" name="T12"/>
                  <a:gd fmla="*/ 17 h 160" name="T13"/>
                  <a:gd fmla="*/ 92 w 129" name="T14"/>
                  <a:gd fmla="*/ 14 h 160" name="T15"/>
                  <a:gd fmla="*/ 124 w 129" name="T16"/>
                  <a:gd fmla="*/ 15 h 160" name="T17"/>
                  <a:gd fmla="*/ 129 w 129" name="T18"/>
                  <a:gd fmla="*/ 18 h 160" name="T19"/>
                  <a:gd fmla="*/ 128 w 129" name="T20"/>
                  <a:gd fmla="*/ 20 h 160" name="T21"/>
                  <a:gd fmla="*/ 114 w 129" name="T22"/>
                  <a:gd fmla="*/ 20 h 160" name="T23"/>
                  <a:gd fmla="*/ 114 w 129" name="T24"/>
                  <a:gd fmla="*/ 25 h 160" name="T25"/>
                  <a:gd fmla="*/ 93 w 129" name="T26"/>
                  <a:gd fmla="*/ 46 h 160" name="T27"/>
                  <a:gd fmla="*/ 92 w 129" name="T28"/>
                  <a:gd fmla="*/ 46 h 160" name="T29"/>
                  <a:gd fmla="*/ 89 w 129" name="T30"/>
                  <a:gd fmla="*/ 47 h 160" name="T31"/>
                  <a:gd fmla="*/ 83 w 129" name="T32"/>
                  <a:gd fmla="*/ 46 h 160" name="T33"/>
                  <a:gd fmla="*/ 73 w 129" name="T34"/>
                  <a:gd fmla="*/ 32 h 160" name="T35"/>
                  <a:gd fmla="*/ 71 w 129" name="T36"/>
                  <a:gd fmla="*/ 71 h 160" name="T37"/>
                  <a:gd fmla="*/ 69 w 129" name="T38"/>
                  <a:gd fmla="*/ 151 h 160" name="T39"/>
                  <a:gd fmla="*/ 67 w 129" name="T40"/>
                  <a:gd fmla="*/ 157 h 160" name="T41"/>
                  <a:gd fmla="*/ 61 w 129" name="T42"/>
                  <a:gd fmla="*/ 160 h 160" name="T43"/>
                  <a:gd fmla="*/ 55 w 129" name="T44"/>
                  <a:gd fmla="*/ 157 h 160" name="T45"/>
                  <a:gd fmla="*/ 52 w 129" name="T46"/>
                  <a:gd fmla="*/ 151 h 160" name="T47"/>
                  <a:gd fmla="*/ 45 w 129" name="T48"/>
                  <a:gd fmla="*/ 78 h 160" name="T49"/>
                  <a:gd fmla="*/ 45 w 129" name="T50"/>
                  <a:gd fmla="*/ 155 h 160" name="T51"/>
                  <a:gd fmla="*/ 41 w 129" name="T52"/>
                  <a:gd fmla="*/ 159 h 160" name="T53"/>
                  <a:gd fmla="*/ 33 w 129" name="T54"/>
                  <a:gd fmla="*/ 159 h 160" name="T55"/>
                  <a:gd fmla="*/ 29 w 129" name="T56"/>
                  <a:gd fmla="*/ 155 h 160" name="T57"/>
                  <a:gd fmla="*/ 28 w 129" name="T58"/>
                  <a:gd fmla="*/ 73 h 160" name="T59"/>
                  <a:gd fmla="*/ 27 w 129" name="T60"/>
                  <a:gd fmla="*/ 68 h 160" name="T61"/>
                  <a:gd fmla="*/ 15 w 129" name="T62"/>
                  <a:gd fmla="*/ 78 h 160" name="T63"/>
                  <a:gd fmla="*/ 11 w 129" name="T64"/>
                  <a:gd fmla="*/ 82 h 160" name="T65"/>
                  <a:gd fmla="*/ 5 w 129" name="T66"/>
                  <a:gd fmla="*/ 82 h 160" name="T67"/>
                  <a:gd fmla="*/ 1 w 129" name="T68"/>
                  <a:gd fmla="*/ 78 h 160" name="T69"/>
                  <a:gd fmla="*/ 1 w 129" name="T70"/>
                  <a:gd fmla="*/ 72 h 160" name="T71"/>
                  <a:gd fmla="*/ 26 w 129" name="T72"/>
                  <a:gd fmla="*/ 7 h 160" name="T73"/>
                  <a:gd fmla="*/ 28 w 129" name="T74"/>
                  <a:gd fmla="*/ 3 h 160" name="T75"/>
                  <a:gd fmla="*/ 31 w 129" name="T76"/>
                  <a:gd fmla="*/ 2 h 16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0" w="129">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solidFill>
                    <a:srgbClr val="009882"/>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10" name="淘宝网chenying0907出品 9"/>
          <p:cNvGrpSpPr/>
          <p:nvPr/>
        </p:nvGrpSpPr>
        <p:grpSpPr>
          <a:xfrm>
            <a:off x="3184715" y="4033200"/>
            <a:ext cx="6547582" cy="570252"/>
            <a:chOff x="2692946" y="4096380"/>
            <a:chExt cx="7539950" cy="656681"/>
          </a:xfrm>
          <a:solidFill>
            <a:schemeClr val="bg1"/>
          </a:solidFill>
        </p:grpSpPr>
        <p:grpSp>
          <p:nvGrpSpPr>
            <p:cNvPr id="207" name="淘宝网chenying0907出品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gdLst>
                  <a:gd fmla="*/ 15 w 33" name="T0"/>
                  <a:gd fmla="*/ 5 h 54" name="T1"/>
                  <a:gd fmla="*/ 12 w 33" name="T2"/>
                  <a:gd fmla="*/ 6 h 54" name="T3"/>
                  <a:gd fmla="*/ 8 w 33" name="T4"/>
                  <a:gd fmla="*/ 8 h 54" name="T5"/>
                  <a:gd fmla="*/ 6 w 33" name="T6"/>
                  <a:gd fmla="*/ 12 h 54" name="T7"/>
                  <a:gd fmla="*/ 5 w 33" name="T8"/>
                  <a:gd fmla="*/ 16 h 54" name="T9"/>
                  <a:gd fmla="*/ 5 w 33" name="T10"/>
                  <a:gd fmla="*/ 48 h 54" name="T11"/>
                  <a:gd fmla="*/ 28 w 33" name="T12"/>
                  <a:gd fmla="*/ 48 h 54" name="T13"/>
                  <a:gd fmla="*/ 28 w 33" name="T14"/>
                  <a:gd fmla="*/ 16 h 54" name="T15"/>
                  <a:gd fmla="*/ 27 w 33" name="T16"/>
                  <a:gd fmla="*/ 12 h 54" name="T17"/>
                  <a:gd fmla="*/ 25 w 33" name="T18"/>
                  <a:gd fmla="*/ 8 h 54" name="T19"/>
                  <a:gd fmla="*/ 21 w 33" name="T20"/>
                  <a:gd fmla="*/ 6 h 54" name="T21"/>
                  <a:gd fmla="*/ 17 w 33" name="T22"/>
                  <a:gd fmla="*/ 5 h 54" name="T23"/>
                  <a:gd fmla="*/ 15 w 33" name="T24"/>
                  <a:gd fmla="*/ 5 h 54" name="T25"/>
                  <a:gd fmla="*/ 15 w 33" name="T26"/>
                  <a:gd fmla="*/ 0 h 54" name="T27"/>
                  <a:gd fmla="*/ 17 w 33" name="T28"/>
                  <a:gd fmla="*/ 0 h 54" name="T29"/>
                  <a:gd fmla="*/ 22 w 33" name="T30"/>
                  <a:gd fmla="*/ 0 h 54" name="T31"/>
                  <a:gd fmla="*/ 27 w 33" name="T32"/>
                  <a:gd fmla="*/ 2 h 54" name="T33"/>
                  <a:gd fmla="*/ 30 w 33" name="T34"/>
                  <a:gd fmla="*/ 6 h 54" name="T35"/>
                  <a:gd fmla="*/ 32 w 33" name="T36"/>
                  <a:gd fmla="*/ 11 h 54" name="T37"/>
                  <a:gd fmla="*/ 33 w 33" name="T38"/>
                  <a:gd fmla="*/ 16 h 54" name="T39"/>
                  <a:gd fmla="*/ 33 w 33" name="T40"/>
                  <a:gd fmla="*/ 54 h 54" name="T41"/>
                  <a:gd fmla="*/ 0 w 33" name="T42"/>
                  <a:gd fmla="*/ 54 h 54" name="T43"/>
                  <a:gd fmla="*/ 0 w 33" name="T44"/>
                  <a:gd fmla="*/ 16 h 54" name="T45"/>
                  <a:gd fmla="*/ 0 w 33" name="T46"/>
                  <a:gd fmla="*/ 11 h 54" name="T47"/>
                  <a:gd fmla="*/ 2 w 33" name="T48"/>
                  <a:gd fmla="*/ 6 h 54" name="T49"/>
                  <a:gd fmla="*/ 6 w 33" name="T50"/>
                  <a:gd fmla="*/ 2 h 54" name="T51"/>
                  <a:gd fmla="*/ 11 w 33" name="T52"/>
                  <a:gd fmla="*/ 0 h 54" name="T53"/>
                  <a:gd fmla="*/ 15 w 33" name="T54"/>
                  <a:gd fmla="*/ 0 h 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4" w="33">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3" name="Freeform 153"/>
              <p:cNvSpPr>
                <a:spLocks noEditPoints="1"/>
              </p:cNvSpPr>
              <p:nvPr/>
            </p:nvSpPr>
            <p:spPr bwMode="auto">
              <a:xfrm>
                <a:off x="8589963" y="4883151"/>
                <a:ext cx="55563" cy="123825"/>
              </a:xfrm>
              <a:custGeom>
                <a:gdLst>
                  <a:gd fmla="*/ 16 w 35" name="T0"/>
                  <a:gd fmla="*/ 6 h 78" name="T1"/>
                  <a:gd fmla="*/ 12 w 35" name="T2"/>
                  <a:gd fmla="*/ 7 h 78" name="T3"/>
                  <a:gd fmla="*/ 9 w 35" name="T4"/>
                  <a:gd fmla="*/ 10 h 78" name="T5"/>
                  <a:gd fmla="*/ 7 w 35" name="T6"/>
                  <a:gd fmla="*/ 13 h 78" name="T7"/>
                  <a:gd fmla="*/ 7 w 35" name="T8"/>
                  <a:gd fmla="*/ 16 h 78" name="T9"/>
                  <a:gd fmla="*/ 7 w 35" name="T10"/>
                  <a:gd fmla="*/ 72 h 78" name="T11"/>
                  <a:gd fmla="*/ 28 w 35" name="T12"/>
                  <a:gd fmla="*/ 72 h 78" name="T13"/>
                  <a:gd fmla="*/ 28 w 35" name="T14"/>
                  <a:gd fmla="*/ 16 h 78" name="T15"/>
                  <a:gd fmla="*/ 27 w 35" name="T16"/>
                  <a:gd fmla="*/ 13 h 78" name="T17"/>
                  <a:gd fmla="*/ 25 w 35" name="T18"/>
                  <a:gd fmla="*/ 10 h 78" name="T19"/>
                  <a:gd fmla="*/ 22 w 35" name="T20"/>
                  <a:gd fmla="*/ 7 h 78" name="T21"/>
                  <a:gd fmla="*/ 19 w 35" name="T22"/>
                  <a:gd fmla="*/ 6 h 78" name="T23"/>
                  <a:gd fmla="*/ 16 w 35" name="T24"/>
                  <a:gd fmla="*/ 6 h 78" name="T25"/>
                  <a:gd fmla="*/ 16 w 35" name="T26"/>
                  <a:gd fmla="*/ 0 h 78" name="T27"/>
                  <a:gd fmla="*/ 19 w 35" name="T28"/>
                  <a:gd fmla="*/ 0 h 78" name="T29"/>
                  <a:gd fmla="*/ 23 w 35" name="T30"/>
                  <a:gd fmla="*/ 1 h 78" name="T31"/>
                  <a:gd fmla="*/ 28 w 35" name="T32"/>
                  <a:gd fmla="*/ 3 h 78" name="T33"/>
                  <a:gd fmla="*/ 32 w 35" name="T34"/>
                  <a:gd fmla="*/ 7 h 78" name="T35"/>
                  <a:gd fmla="*/ 34 w 35" name="T36"/>
                  <a:gd fmla="*/ 12 h 78" name="T37"/>
                  <a:gd fmla="*/ 35 w 35" name="T38"/>
                  <a:gd fmla="*/ 16 h 78" name="T39"/>
                  <a:gd fmla="*/ 35 w 35" name="T40"/>
                  <a:gd fmla="*/ 78 h 78" name="T41"/>
                  <a:gd fmla="*/ 0 w 35" name="T42"/>
                  <a:gd fmla="*/ 78 h 78" name="T43"/>
                  <a:gd fmla="*/ 0 w 35" name="T44"/>
                  <a:gd fmla="*/ 16 h 78" name="T45"/>
                  <a:gd fmla="*/ 1 w 35" name="T46"/>
                  <a:gd fmla="*/ 12 h 78" name="T47"/>
                  <a:gd fmla="*/ 3 w 35" name="T48"/>
                  <a:gd fmla="*/ 7 h 78" name="T49"/>
                  <a:gd fmla="*/ 7 w 35" name="T50"/>
                  <a:gd fmla="*/ 3 h 78" name="T51"/>
                  <a:gd fmla="*/ 11 w 35" name="T52"/>
                  <a:gd fmla="*/ 1 h 78" name="T53"/>
                  <a:gd fmla="*/ 16 w 35" name="T54"/>
                  <a:gd fmla="*/ 0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35">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4" name="Freeform 154"/>
              <p:cNvSpPr>
                <a:spLocks noEditPoints="1"/>
              </p:cNvSpPr>
              <p:nvPr/>
            </p:nvSpPr>
            <p:spPr bwMode="auto">
              <a:xfrm>
                <a:off x="8662988" y="4846638"/>
                <a:ext cx="52388" cy="160338"/>
              </a:xfrm>
              <a:custGeom>
                <a:gdLst>
                  <a:gd fmla="*/ 16 w 33" name="T0"/>
                  <a:gd fmla="*/ 7 h 101" name="T1"/>
                  <a:gd fmla="*/ 12 w 33" name="T2"/>
                  <a:gd fmla="*/ 8 h 101" name="T3"/>
                  <a:gd fmla="*/ 8 w 33" name="T4"/>
                  <a:gd fmla="*/ 10 h 101" name="T5"/>
                  <a:gd fmla="*/ 6 w 33" name="T6"/>
                  <a:gd fmla="*/ 13 h 101" name="T7"/>
                  <a:gd fmla="*/ 5 w 33" name="T8"/>
                  <a:gd fmla="*/ 16 h 101" name="T9"/>
                  <a:gd fmla="*/ 5 w 33" name="T10"/>
                  <a:gd fmla="*/ 95 h 101" name="T11"/>
                  <a:gd fmla="*/ 28 w 33" name="T12"/>
                  <a:gd fmla="*/ 95 h 101" name="T13"/>
                  <a:gd fmla="*/ 28 w 33" name="T14"/>
                  <a:gd fmla="*/ 16 h 101" name="T15"/>
                  <a:gd fmla="*/ 27 w 33" name="T16"/>
                  <a:gd fmla="*/ 13 h 101" name="T17"/>
                  <a:gd fmla="*/ 25 w 33" name="T18"/>
                  <a:gd fmla="*/ 10 h 101" name="T19"/>
                  <a:gd fmla="*/ 21 w 33" name="T20"/>
                  <a:gd fmla="*/ 8 h 101" name="T21"/>
                  <a:gd fmla="*/ 17 w 33" name="T22"/>
                  <a:gd fmla="*/ 7 h 101" name="T23"/>
                  <a:gd fmla="*/ 16 w 33" name="T24"/>
                  <a:gd fmla="*/ 7 h 101" name="T25"/>
                  <a:gd fmla="*/ 16 w 33" name="T26"/>
                  <a:gd fmla="*/ 0 h 101" name="T27"/>
                  <a:gd fmla="*/ 17 w 33" name="T28"/>
                  <a:gd fmla="*/ 0 h 101" name="T29"/>
                  <a:gd fmla="*/ 23 w 33" name="T30"/>
                  <a:gd fmla="*/ 1 h 101" name="T31"/>
                  <a:gd fmla="*/ 27 w 33" name="T32"/>
                  <a:gd fmla="*/ 3 h 101" name="T33"/>
                  <a:gd fmla="*/ 30 w 33" name="T34"/>
                  <a:gd fmla="*/ 8 h 101" name="T35"/>
                  <a:gd fmla="*/ 32 w 33" name="T36"/>
                  <a:gd fmla="*/ 12 h 101" name="T37"/>
                  <a:gd fmla="*/ 33 w 33" name="T38"/>
                  <a:gd fmla="*/ 16 h 101" name="T39"/>
                  <a:gd fmla="*/ 33 w 33" name="T40"/>
                  <a:gd fmla="*/ 101 h 101" name="T41"/>
                  <a:gd fmla="*/ 0 w 33" name="T42"/>
                  <a:gd fmla="*/ 101 h 101" name="T43"/>
                  <a:gd fmla="*/ 0 w 33" name="T44"/>
                  <a:gd fmla="*/ 16 h 101" name="T45"/>
                  <a:gd fmla="*/ 0 w 33" name="T46"/>
                  <a:gd fmla="*/ 12 h 101" name="T47"/>
                  <a:gd fmla="*/ 2 w 33" name="T48"/>
                  <a:gd fmla="*/ 8 h 101" name="T49"/>
                  <a:gd fmla="*/ 6 w 33" name="T50"/>
                  <a:gd fmla="*/ 3 h 101" name="T51"/>
                  <a:gd fmla="*/ 11 w 33" name="T52"/>
                  <a:gd fmla="*/ 1 h 101" name="T53"/>
                  <a:gd fmla="*/ 16 w 33" name="T54"/>
                  <a:gd fmla="*/ 0 h 10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00" w="33">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5" name="Freeform 155"/>
              <p:cNvSpPr>
                <a:spLocks noEditPoints="1"/>
              </p:cNvSpPr>
              <p:nvPr/>
            </p:nvSpPr>
            <p:spPr bwMode="auto">
              <a:xfrm>
                <a:off x="8732838" y="4810126"/>
                <a:ext cx="55563" cy="196850"/>
              </a:xfrm>
              <a:custGeom>
                <a:gdLst>
                  <a:gd fmla="*/ 17 w 35" name="T0"/>
                  <a:gd fmla="*/ 6 h 124" name="T1"/>
                  <a:gd fmla="*/ 12 w 35" name="T2"/>
                  <a:gd fmla="*/ 7 h 124" name="T3"/>
                  <a:gd fmla="*/ 9 w 35" name="T4"/>
                  <a:gd fmla="*/ 9 h 124" name="T5"/>
                  <a:gd fmla="*/ 7 w 35" name="T6"/>
                  <a:gd fmla="*/ 12 h 124" name="T7"/>
                  <a:gd fmla="*/ 7 w 35" name="T8"/>
                  <a:gd fmla="*/ 17 h 124" name="T9"/>
                  <a:gd fmla="*/ 7 w 35" name="T10"/>
                  <a:gd fmla="*/ 118 h 124" name="T11"/>
                  <a:gd fmla="*/ 28 w 35" name="T12"/>
                  <a:gd fmla="*/ 118 h 124" name="T13"/>
                  <a:gd fmla="*/ 28 w 35" name="T14"/>
                  <a:gd fmla="*/ 17 h 124" name="T15"/>
                  <a:gd fmla="*/ 27 w 35" name="T16"/>
                  <a:gd fmla="*/ 12 h 124" name="T17"/>
                  <a:gd fmla="*/ 25 w 35" name="T18"/>
                  <a:gd fmla="*/ 9 h 124" name="T19"/>
                  <a:gd fmla="*/ 22 w 35" name="T20"/>
                  <a:gd fmla="*/ 7 h 124" name="T21"/>
                  <a:gd fmla="*/ 19 w 35" name="T22"/>
                  <a:gd fmla="*/ 6 h 124" name="T23"/>
                  <a:gd fmla="*/ 17 w 35" name="T24"/>
                  <a:gd fmla="*/ 6 h 124" name="T25"/>
                  <a:gd fmla="*/ 17 w 35" name="T26"/>
                  <a:gd fmla="*/ 0 h 124" name="T27"/>
                  <a:gd fmla="*/ 19 w 35" name="T28"/>
                  <a:gd fmla="*/ 0 h 124" name="T29"/>
                  <a:gd fmla="*/ 24 w 35" name="T30"/>
                  <a:gd fmla="*/ 0 h 124" name="T31"/>
                  <a:gd fmla="*/ 28 w 35" name="T32"/>
                  <a:gd fmla="*/ 2 h 124" name="T33"/>
                  <a:gd fmla="*/ 32 w 35" name="T34"/>
                  <a:gd fmla="*/ 7 h 124" name="T35"/>
                  <a:gd fmla="*/ 34 w 35" name="T36"/>
                  <a:gd fmla="*/ 11 h 124" name="T37"/>
                  <a:gd fmla="*/ 35 w 35" name="T38"/>
                  <a:gd fmla="*/ 17 h 124" name="T39"/>
                  <a:gd fmla="*/ 35 w 35" name="T40"/>
                  <a:gd fmla="*/ 124 h 124" name="T41"/>
                  <a:gd fmla="*/ 0 w 35" name="T42"/>
                  <a:gd fmla="*/ 124 h 124" name="T43"/>
                  <a:gd fmla="*/ 0 w 35" name="T44"/>
                  <a:gd fmla="*/ 17 h 124" name="T45"/>
                  <a:gd fmla="*/ 1 w 35" name="T46"/>
                  <a:gd fmla="*/ 11 h 124" name="T47"/>
                  <a:gd fmla="*/ 4 w 35" name="T48"/>
                  <a:gd fmla="*/ 7 h 124" name="T49"/>
                  <a:gd fmla="*/ 7 w 35" name="T50"/>
                  <a:gd fmla="*/ 2 h 124" name="T51"/>
                  <a:gd fmla="*/ 11 w 35" name="T52"/>
                  <a:gd fmla="*/ 0 h 124" name="T53"/>
                  <a:gd fmla="*/ 17 w 35" name="T54"/>
                  <a:gd fmla="*/ 0 h 1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4" w="35">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6" name="Freeform 156"/>
              <p:cNvSpPr>
                <a:spLocks noEditPoints="1"/>
              </p:cNvSpPr>
              <p:nvPr/>
            </p:nvSpPr>
            <p:spPr bwMode="auto">
              <a:xfrm>
                <a:off x="8418513" y="4619626"/>
                <a:ext cx="469900" cy="552450"/>
              </a:xfrm>
              <a:custGeom>
                <a:gdLst>
                  <a:gd fmla="*/ 82 w 296" name="T0"/>
                  <a:gd fmla="*/ 330 h 348" name="T1"/>
                  <a:gd fmla="*/ 80 w 296" name="T2"/>
                  <a:gd fmla="*/ 335 h 348" name="T3"/>
                  <a:gd fmla="*/ 84 w 296" name="T4"/>
                  <a:gd fmla="*/ 342 h 348" name="T5"/>
                  <a:gd fmla="*/ 211 w 296" name="T6"/>
                  <a:gd fmla="*/ 342 h 348" name="T7"/>
                  <a:gd fmla="*/ 216 w 296" name="T8"/>
                  <a:gd fmla="*/ 335 h 348" name="T9"/>
                  <a:gd fmla="*/ 213 w 296" name="T10"/>
                  <a:gd fmla="*/ 330 h 348" name="T11"/>
                  <a:gd fmla="*/ 86 w 296" name="T12"/>
                  <a:gd fmla="*/ 328 h 348" name="T13"/>
                  <a:gd fmla="*/ 183 w 296" name="T14"/>
                  <a:gd fmla="*/ 321 h 348" name="T15"/>
                  <a:gd fmla="*/ 29 w 296" name="T16"/>
                  <a:gd fmla="*/ 109 h 348" name="T17"/>
                  <a:gd fmla="*/ 267 w 296" name="T18"/>
                  <a:gd fmla="*/ 109 h 348" name="T19"/>
                  <a:gd fmla="*/ 137 w 296" name="T20"/>
                  <a:gd fmla="*/ 143 h 348" name="T21"/>
                  <a:gd fmla="*/ 88 w 296" name="T22"/>
                  <a:gd fmla="*/ 121 h 348" name="T23"/>
                  <a:gd fmla="*/ 39 w 296" name="T24"/>
                  <a:gd fmla="*/ 109 h 348" name="T25"/>
                  <a:gd fmla="*/ 10 w 296" name="T26"/>
                  <a:gd fmla="*/ 92 h 348" name="T27"/>
                  <a:gd fmla="*/ 6 w 296" name="T28"/>
                  <a:gd fmla="*/ 99 h 348" name="T29"/>
                  <a:gd fmla="*/ 7 w 296" name="T30"/>
                  <a:gd fmla="*/ 271 h 348" name="T31"/>
                  <a:gd fmla="*/ 283 w 296" name="T32"/>
                  <a:gd fmla="*/ 273 h 348" name="T33"/>
                  <a:gd fmla="*/ 289 w 296" name="T34"/>
                  <a:gd fmla="*/ 269 h 348" name="T35"/>
                  <a:gd fmla="*/ 289 w 296" name="T36"/>
                  <a:gd fmla="*/ 95 h 348" name="T37"/>
                  <a:gd fmla="*/ 283 w 296" name="T38"/>
                  <a:gd fmla="*/ 91 h 348" name="T39"/>
                  <a:gd fmla="*/ 147 w 296" name="T40"/>
                  <a:gd fmla="*/ 104 h 348" name="T41"/>
                  <a:gd fmla="*/ 23 w 296" name="T42"/>
                  <a:gd fmla="*/ 261 h 348" name="T43"/>
                  <a:gd fmla="*/ 22 w 296" name="T44"/>
                  <a:gd fmla="*/ 97 h 348" name="T45"/>
                  <a:gd fmla="*/ 88 w 296" name="T46"/>
                  <a:gd fmla="*/ 5 h 348" name="T47"/>
                  <a:gd fmla="*/ 33 w 296" name="T48"/>
                  <a:gd fmla="*/ 21 h 348" name="T49"/>
                  <a:gd fmla="*/ 10 w 296" name="T50"/>
                  <a:gd fmla="*/ 60 h 348" name="T51"/>
                  <a:gd fmla="*/ 33 w 296" name="T52"/>
                  <a:gd fmla="*/ 99 h 348" name="T53"/>
                  <a:gd fmla="*/ 88 w 296" name="T54"/>
                  <a:gd fmla="*/ 115 h 348" name="T55"/>
                  <a:gd fmla="*/ 105 w 296" name="T56"/>
                  <a:gd fmla="*/ 114 h 348" name="T57"/>
                  <a:gd fmla="*/ 129 w 296" name="T58"/>
                  <a:gd fmla="*/ 107 h 348" name="T59"/>
                  <a:gd fmla="*/ 164 w 296" name="T60"/>
                  <a:gd fmla="*/ 75 h 348" name="T61"/>
                  <a:gd fmla="*/ 155 w 296" name="T62"/>
                  <a:gd fmla="*/ 32 h 348" name="T63"/>
                  <a:gd fmla="*/ 108 w 296" name="T64"/>
                  <a:gd fmla="*/ 7 h 348" name="T65"/>
                  <a:gd fmla="*/ 110 w 296" name="T66"/>
                  <a:gd fmla="*/ 2 h 348" name="T67"/>
                  <a:gd fmla="*/ 160 w 296" name="T68"/>
                  <a:gd fmla="*/ 29 h 348" name="T69"/>
                  <a:gd fmla="*/ 170 w 296" name="T70"/>
                  <a:gd fmla="*/ 74 h 348" name="T71"/>
                  <a:gd fmla="*/ 287 w 296" name="T72"/>
                  <a:gd fmla="*/ 85 h 348" name="T73"/>
                  <a:gd fmla="*/ 295 w 296" name="T74"/>
                  <a:gd fmla="*/ 94 h 348" name="T75"/>
                  <a:gd fmla="*/ 295 w 296" name="T76"/>
                  <a:gd fmla="*/ 270 h 348" name="T77"/>
                  <a:gd fmla="*/ 287 w 296" name="T78"/>
                  <a:gd fmla="*/ 279 h 348" name="T79"/>
                  <a:gd fmla="*/ 190 w 296" name="T80"/>
                  <a:gd fmla="*/ 321 h 348" name="T81"/>
                  <a:gd fmla="*/ 217 w 296" name="T82"/>
                  <a:gd fmla="*/ 323 h 348" name="T83"/>
                  <a:gd fmla="*/ 222 w 296" name="T84"/>
                  <a:gd fmla="*/ 334 h 348" name="T85"/>
                  <a:gd fmla="*/ 219 w 296" name="T86"/>
                  <a:gd fmla="*/ 343 h 348" name="T87"/>
                  <a:gd fmla="*/ 209 w 296" name="T88"/>
                  <a:gd fmla="*/ 348 h 348" name="T89"/>
                  <a:gd fmla="*/ 79 w 296" name="T90"/>
                  <a:gd fmla="*/ 346 h 348" name="T91"/>
                  <a:gd fmla="*/ 73 w 296" name="T92"/>
                  <a:gd fmla="*/ 335 h 348" name="T93"/>
                  <a:gd fmla="*/ 77 w 296" name="T94"/>
                  <a:gd fmla="*/ 327 h 348" name="T95"/>
                  <a:gd fmla="*/ 86 w 296" name="T96"/>
                  <a:gd fmla="*/ 321 h 348" name="T97"/>
                  <a:gd fmla="*/ 13 w 296" name="T98"/>
                  <a:gd fmla="*/ 279 h 348" name="T99"/>
                  <a:gd fmla="*/ 2 w 296" name="T100"/>
                  <a:gd fmla="*/ 274 h 348" name="T101"/>
                  <a:gd fmla="*/ 0 w 296" name="T102"/>
                  <a:gd fmla="*/ 99 h 348" name="T103"/>
                  <a:gd fmla="*/ 5 w 296" name="T104"/>
                  <a:gd fmla="*/ 88 h 348" name="T105"/>
                  <a:gd fmla="*/ 6 w 296" name="T106"/>
                  <a:gd fmla="*/ 74 h 348" name="T107"/>
                  <a:gd fmla="*/ 16 w 296" name="T108"/>
                  <a:gd fmla="*/ 29 h 348" name="T109"/>
                  <a:gd fmla="*/ 66 w 296" name="T110"/>
                  <a:gd fmla="*/ 2 h 34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48" w="296">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9" name="淘宝网chenying0907出品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gdLst>
                  <a:gd fmla="*/ 103 w 223" name="T0"/>
                  <a:gd fmla="*/ 10 h 281" name="T1"/>
                  <a:gd fmla="*/ 64 w 223" name="T2"/>
                  <a:gd fmla="*/ 32 h 281" name="T3"/>
                  <a:gd fmla="*/ 41 w 223" name="T4"/>
                  <a:gd fmla="*/ 71 h 281" name="T5"/>
                  <a:gd fmla="*/ 37 w 223" name="T6"/>
                  <a:gd fmla="*/ 120 h 281" name="T7"/>
                  <a:gd fmla="*/ 37 w 223" name="T8"/>
                  <a:gd fmla="*/ 169 h 281" name="T9"/>
                  <a:gd fmla="*/ 43 w 223" name="T10"/>
                  <a:gd fmla="*/ 228 h 281" name="T11"/>
                  <a:gd fmla="*/ 72 w 223" name="T12"/>
                  <a:gd fmla="*/ 228 h 281" name="T13"/>
                  <a:gd fmla="*/ 92 w 223" name="T14"/>
                  <a:gd fmla="*/ 227 h 281" name="T15"/>
                  <a:gd fmla="*/ 216 w 223" name="T16"/>
                  <a:gd fmla="*/ 276 h 281" name="T17"/>
                  <a:gd fmla="*/ 190 w 223" name="T18"/>
                  <a:gd fmla="*/ 174 h 281" name="T19"/>
                  <a:gd fmla="*/ 198 w 223" name="T20"/>
                  <a:gd fmla="*/ 159 h 281" name="T21"/>
                  <a:gd fmla="*/ 210 w 223" name="T22"/>
                  <a:gd fmla="*/ 132 h 281" name="T23"/>
                  <a:gd fmla="*/ 216 w 223" name="T24"/>
                  <a:gd fmla="*/ 95 h 281" name="T25"/>
                  <a:gd fmla="*/ 204 w 223" name="T26"/>
                  <a:gd fmla="*/ 50 h 281" name="T27"/>
                  <a:gd fmla="*/ 171 w 223" name="T28"/>
                  <a:gd fmla="*/ 18 h 281" name="T29"/>
                  <a:gd fmla="*/ 127 w 223" name="T30"/>
                  <a:gd fmla="*/ 6 h 281" name="T31"/>
                  <a:gd fmla="*/ 148 w 223" name="T32"/>
                  <a:gd fmla="*/ 2 h 281" name="T33"/>
                  <a:gd fmla="*/ 186 w 223" name="T34"/>
                  <a:gd fmla="*/ 20 h 281" name="T35"/>
                  <a:gd fmla="*/ 212 w 223" name="T36"/>
                  <a:gd fmla="*/ 53 h 281" name="T37"/>
                  <a:gd fmla="*/ 222 w 223" name="T38"/>
                  <a:gd fmla="*/ 95 h 281" name="T39"/>
                  <a:gd fmla="*/ 216 w 223" name="T40"/>
                  <a:gd fmla="*/ 133 h 281" name="T41"/>
                  <a:gd fmla="*/ 204 w 223" name="T42"/>
                  <a:gd fmla="*/ 162 h 281" name="T43"/>
                  <a:gd fmla="*/ 195 w 223" name="T44"/>
                  <a:gd fmla="*/ 176 h 281" name="T45"/>
                  <a:gd fmla="*/ 96 w 223" name="T46"/>
                  <a:gd fmla="*/ 281 h 281" name="T47"/>
                  <a:gd fmla="*/ 54 w 223" name="T48"/>
                  <a:gd fmla="*/ 234 h 281" name="T49"/>
                  <a:gd fmla="*/ 36 w 223" name="T50"/>
                  <a:gd fmla="*/ 233 h 281" name="T51"/>
                  <a:gd fmla="*/ 30 w 223" name="T52"/>
                  <a:gd fmla="*/ 233 h 281" name="T53"/>
                  <a:gd fmla="*/ 0 w 223" name="T54"/>
                  <a:gd fmla="*/ 176 h 281" name="T55"/>
                  <a:gd fmla="*/ 31 w 223" name="T56"/>
                  <a:gd fmla="*/ 95 h 281" name="T57"/>
                  <a:gd fmla="*/ 41 w 223" name="T58"/>
                  <a:gd fmla="*/ 53 h 281" name="T59"/>
                  <a:gd fmla="*/ 67 w 223" name="T60"/>
                  <a:gd fmla="*/ 20 h 281" name="T61"/>
                  <a:gd fmla="*/ 105 w 223" name="T62"/>
                  <a:gd fmla="*/ 2 h 28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1" w="223">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2" name="Freeform 139"/>
              <p:cNvSpPr>
                <a:spLocks noEditPoints="1"/>
              </p:cNvSpPr>
              <p:nvPr/>
            </p:nvSpPr>
            <p:spPr bwMode="auto">
              <a:xfrm>
                <a:off x="3973513" y="4791076"/>
                <a:ext cx="219075" cy="214313"/>
              </a:xfrm>
              <a:custGeom>
                <a:gdLst>
                  <a:gd fmla="*/ 70 w 138" name="T0"/>
                  <a:gd fmla="*/ 6 h 135" name="T1"/>
                  <a:gd fmla="*/ 50 w 138" name="T2"/>
                  <a:gd fmla="*/ 9 h 135" name="T3"/>
                  <a:gd fmla="*/ 33 w 138" name="T4"/>
                  <a:gd fmla="*/ 18 h 135" name="T5"/>
                  <a:gd fmla="*/ 19 w 138" name="T6"/>
                  <a:gd fmla="*/ 32 h 135" name="T7"/>
                  <a:gd fmla="*/ 10 w 138" name="T8"/>
                  <a:gd fmla="*/ 48 h 135" name="T9"/>
                  <a:gd fmla="*/ 7 w 138" name="T10"/>
                  <a:gd fmla="*/ 68 h 135" name="T11"/>
                  <a:gd fmla="*/ 10 w 138" name="T12"/>
                  <a:gd fmla="*/ 87 h 135" name="T13"/>
                  <a:gd fmla="*/ 19 w 138" name="T14"/>
                  <a:gd fmla="*/ 103 h 135" name="T15"/>
                  <a:gd fmla="*/ 33 w 138" name="T16"/>
                  <a:gd fmla="*/ 117 h 135" name="T17"/>
                  <a:gd fmla="*/ 50 w 138" name="T18"/>
                  <a:gd fmla="*/ 125 h 135" name="T19"/>
                  <a:gd fmla="*/ 70 w 138" name="T20"/>
                  <a:gd fmla="*/ 128 h 135" name="T21"/>
                  <a:gd fmla="*/ 89 w 138" name="T22"/>
                  <a:gd fmla="*/ 125 h 135" name="T23"/>
                  <a:gd fmla="*/ 107 w 138" name="T24"/>
                  <a:gd fmla="*/ 117 h 135" name="T25"/>
                  <a:gd fmla="*/ 121 w 138" name="T26"/>
                  <a:gd fmla="*/ 103 h 135" name="T27"/>
                  <a:gd fmla="*/ 129 w 138" name="T28"/>
                  <a:gd fmla="*/ 87 h 135" name="T29"/>
                  <a:gd fmla="*/ 133 w 138" name="T30"/>
                  <a:gd fmla="*/ 68 h 135" name="T31"/>
                  <a:gd fmla="*/ 129 w 138" name="T32"/>
                  <a:gd fmla="*/ 48 h 135" name="T33"/>
                  <a:gd fmla="*/ 121 w 138" name="T34"/>
                  <a:gd fmla="*/ 32 h 135" name="T35"/>
                  <a:gd fmla="*/ 107 w 138" name="T36"/>
                  <a:gd fmla="*/ 18 h 135" name="T37"/>
                  <a:gd fmla="*/ 89 w 138" name="T38"/>
                  <a:gd fmla="*/ 9 h 135" name="T39"/>
                  <a:gd fmla="*/ 70 w 138" name="T40"/>
                  <a:gd fmla="*/ 6 h 135" name="T41"/>
                  <a:gd fmla="*/ 70 w 138" name="T42"/>
                  <a:gd fmla="*/ 0 h 135" name="T43"/>
                  <a:gd fmla="*/ 88 w 138" name="T44"/>
                  <a:gd fmla="*/ 2 h 135" name="T45"/>
                  <a:gd fmla="*/ 104 w 138" name="T46"/>
                  <a:gd fmla="*/ 9 h 135" name="T47"/>
                  <a:gd fmla="*/ 119 w 138" name="T48"/>
                  <a:gd fmla="*/ 20 h 135" name="T49"/>
                  <a:gd fmla="*/ 129 w 138" name="T50"/>
                  <a:gd fmla="*/ 34 h 135" name="T51"/>
                  <a:gd fmla="*/ 136 w 138" name="T52"/>
                  <a:gd fmla="*/ 49 h 135" name="T53"/>
                  <a:gd fmla="*/ 138 w 138" name="T54"/>
                  <a:gd fmla="*/ 68 h 135" name="T55"/>
                  <a:gd fmla="*/ 136 w 138" name="T56"/>
                  <a:gd fmla="*/ 85 h 135" name="T57"/>
                  <a:gd fmla="*/ 129 w 138" name="T58"/>
                  <a:gd fmla="*/ 101 h 135" name="T59"/>
                  <a:gd fmla="*/ 119 w 138" name="T60"/>
                  <a:gd fmla="*/ 115 h 135" name="T61"/>
                  <a:gd fmla="*/ 104 w 138" name="T62"/>
                  <a:gd fmla="*/ 125 h 135" name="T63"/>
                  <a:gd fmla="*/ 88 w 138" name="T64"/>
                  <a:gd fmla="*/ 133 h 135" name="T65"/>
                  <a:gd fmla="*/ 70 w 138" name="T66"/>
                  <a:gd fmla="*/ 135 h 135" name="T67"/>
                  <a:gd fmla="*/ 51 w 138" name="T68"/>
                  <a:gd fmla="*/ 133 h 135" name="T69"/>
                  <a:gd fmla="*/ 35 w 138" name="T70"/>
                  <a:gd fmla="*/ 125 h 135" name="T71"/>
                  <a:gd fmla="*/ 21 w 138" name="T72"/>
                  <a:gd fmla="*/ 115 h 135" name="T73"/>
                  <a:gd fmla="*/ 10 w 138" name="T74"/>
                  <a:gd fmla="*/ 101 h 135" name="T75"/>
                  <a:gd fmla="*/ 3 w 138" name="T76"/>
                  <a:gd fmla="*/ 85 h 135" name="T77"/>
                  <a:gd fmla="*/ 0 w 138" name="T78"/>
                  <a:gd fmla="*/ 68 h 135" name="T79"/>
                  <a:gd fmla="*/ 3 w 138" name="T80"/>
                  <a:gd fmla="*/ 49 h 135" name="T81"/>
                  <a:gd fmla="*/ 10 w 138" name="T82"/>
                  <a:gd fmla="*/ 34 h 135" name="T83"/>
                  <a:gd fmla="*/ 21 w 138" name="T84"/>
                  <a:gd fmla="*/ 20 h 135" name="T85"/>
                  <a:gd fmla="*/ 35 w 138" name="T86"/>
                  <a:gd fmla="*/ 9 h 135" name="T87"/>
                  <a:gd fmla="*/ 51 w 138" name="T88"/>
                  <a:gd fmla="*/ 2 h 135" name="T89"/>
                  <a:gd fmla="*/ 70 w 138" name="T90"/>
                  <a:gd fmla="*/ 0 h 1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5" w="138">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3" name="Freeform 140"/>
              <p:cNvSpPr>
                <a:spLocks noEditPoints="1"/>
              </p:cNvSpPr>
              <p:nvPr/>
            </p:nvSpPr>
            <p:spPr bwMode="auto">
              <a:xfrm>
                <a:off x="4102101" y="4608513"/>
                <a:ext cx="233363" cy="204788"/>
              </a:xfrm>
              <a:custGeom>
                <a:gdLst>
                  <a:gd fmla="*/ 52 w 147" name="T0"/>
                  <a:gd fmla="*/ 8 h 129" name="T1"/>
                  <a:gd fmla="*/ 18 w 147" name="T2"/>
                  <a:gd fmla="*/ 24 h 129" name="T3"/>
                  <a:gd fmla="*/ 5 w 147" name="T4"/>
                  <a:gd fmla="*/ 50 h 129" name="T5"/>
                  <a:gd fmla="*/ 18 w 147" name="T6"/>
                  <a:gd fmla="*/ 76 h 129" name="T7"/>
                  <a:gd fmla="*/ 52 w 147" name="T8"/>
                  <a:gd fmla="*/ 92 h 129" name="T9"/>
                  <a:gd fmla="*/ 80 w 147" name="T10"/>
                  <a:gd fmla="*/ 95 h 129" name="T11"/>
                  <a:gd fmla="*/ 89 w 147" name="T12"/>
                  <a:gd fmla="*/ 94 h 129" name="T13"/>
                  <a:gd fmla="*/ 90 w 147" name="T14"/>
                  <a:gd fmla="*/ 108 h 129" name="T15"/>
                  <a:gd fmla="*/ 94 w 147" name="T16"/>
                  <a:gd fmla="*/ 115 h 129" name="T17"/>
                  <a:gd fmla="*/ 105 w 147" name="T18"/>
                  <a:gd fmla="*/ 100 h 129" name="T19"/>
                  <a:gd fmla="*/ 109 w 147" name="T20"/>
                  <a:gd fmla="*/ 88 h 129" name="T21"/>
                  <a:gd fmla="*/ 123 w 147" name="T22"/>
                  <a:gd fmla="*/ 81 h 129" name="T23"/>
                  <a:gd fmla="*/ 138 w 147" name="T24"/>
                  <a:gd fmla="*/ 61 h 129" name="T25"/>
                  <a:gd fmla="*/ 137 w 147" name="T26"/>
                  <a:gd fmla="*/ 36 h 129" name="T27"/>
                  <a:gd fmla="*/ 114 w 147" name="T28"/>
                  <a:gd fmla="*/ 14 h 129" name="T29"/>
                  <a:gd fmla="*/ 73 w 147" name="T30"/>
                  <a:gd fmla="*/ 6 h 129" name="T31"/>
                  <a:gd fmla="*/ 93 w 147" name="T32"/>
                  <a:gd fmla="*/ 1 h 129" name="T33"/>
                  <a:gd fmla="*/ 125 w 147" name="T34"/>
                  <a:gd fmla="*/ 14 h 129" name="T35"/>
                  <a:gd fmla="*/ 144 w 147" name="T36"/>
                  <a:gd fmla="*/ 37 h 129" name="T37"/>
                  <a:gd fmla="*/ 145 w 147" name="T38"/>
                  <a:gd fmla="*/ 63 h 129" name="T39"/>
                  <a:gd fmla="*/ 129 w 147" name="T40"/>
                  <a:gd fmla="*/ 84 h 129" name="T41"/>
                  <a:gd fmla="*/ 109 w 147" name="T42"/>
                  <a:gd fmla="*/ 106 h 129" name="T43"/>
                  <a:gd fmla="*/ 94 w 147" name="T44"/>
                  <a:gd fmla="*/ 123 h 129" name="T45"/>
                  <a:gd fmla="*/ 85 w 147" name="T46"/>
                  <a:gd fmla="*/ 127 h 129" name="T47"/>
                  <a:gd fmla="*/ 81 w 147" name="T48"/>
                  <a:gd fmla="*/ 124 h 129" name="T49"/>
                  <a:gd fmla="*/ 83 w 147" name="T50"/>
                  <a:gd fmla="*/ 100 h 129" name="T51"/>
                  <a:gd fmla="*/ 54 w 147" name="T52"/>
                  <a:gd fmla="*/ 99 h 129" name="T53"/>
                  <a:gd fmla="*/ 21 w 147" name="T54"/>
                  <a:gd fmla="*/ 86 h 129" name="T55"/>
                  <a:gd fmla="*/ 2 w 147" name="T56"/>
                  <a:gd fmla="*/ 64 h 129" name="T57"/>
                  <a:gd fmla="*/ 2 w 147" name="T58"/>
                  <a:gd fmla="*/ 37 h 129" name="T59"/>
                  <a:gd fmla="*/ 21 w 147" name="T60"/>
                  <a:gd fmla="*/ 14 h 129" name="T61"/>
                  <a:gd fmla="*/ 54 w 147" name="T62"/>
                  <a:gd fmla="*/ 1 h 1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9" w="147">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0" name="淘宝网chenying0907出品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gdLst>
                  <a:gd fmla="*/ 0 w 305" name="T0"/>
                  <a:gd fmla="*/ 0 h 212" name="T1"/>
                  <a:gd fmla="*/ 6 w 305" name="T2"/>
                  <a:gd fmla="*/ 0 h 212" name="T3"/>
                  <a:gd fmla="*/ 6 w 305" name="T4"/>
                  <a:gd fmla="*/ 206 h 212" name="T5"/>
                  <a:gd fmla="*/ 305 w 305" name="T6"/>
                  <a:gd fmla="*/ 206 h 212" name="T7"/>
                  <a:gd fmla="*/ 305 w 305" name="T8"/>
                  <a:gd fmla="*/ 212 h 212" name="T9"/>
                  <a:gd fmla="*/ 0 w 305" name="T10"/>
                  <a:gd fmla="*/ 212 h 212" name="T11"/>
                  <a:gd fmla="*/ 0 w 305" name="T12"/>
                  <a:gd fmla="*/ 0 h 212" name="T13"/>
                </a:gdLst>
                <a:cxnLst>
                  <a:cxn ang="0">
                    <a:pos x="T0" y="T1"/>
                  </a:cxn>
                  <a:cxn ang="0">
                    <a:pos x="T2" y="T3"/>
                  </a:cxn>
                  <a:cxn ang="0">
                    <a:pos x="T4" y="T5"/>
                  </a:cxn>
                  <a:cxn ang="0">
                    <a:pos x="T6" y="T7"/>
                  </a:cxn>
                  <a:cxn ang="0">
                    <a:pos x="T8" y="T9"/>
                  </a:cxn>
                  <a:cxn ang="0">
                    <a:pos x="T10" y="T11"/>
                  </a:cxn>
                  <a:cxn ang="0">
                    <a:pos x="T12" y="T13"/>
                  </a:cxn>
                </a:cxnLst>
                <a:rect b="b" l="0" r="r" t="0"/>
                <a:pathLst>
                  <a:path h="211" w="305">
                    <a:moveTo>
                      <a:pt x="0" y="0"/>
                    </a:moveTo>
                    <a:lnTo>
                      <a:pt x="6" y="0"/>
                    </a:lnTo>
                    <a:lnTo>
                      <a:pt x="6" y="206"/>
                    </a:lnTo>
                    <a:lnTo>
                      <a:pt x="305" y="206"/>
                    </a:lnTo>
                    <a:lnTo>
                      <a:pt x="305" y="212"/>
                    </a:lnTo>
                    <a:lnTo>
                      <a:pt x="0" y="212"/>
                    </a:lnTo>
                    <a:lnTo>
                      <a:pt x="0"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144"/>
              <p:cNvSpPr>
                <a:spLocks noEditPoints="1"/>
              </p:cNvSpPr>
              <p:nvPr/>
            </p:nvSpPr>
            <p:spPr bwMode="auto">
              <a:xfrm>
                <a:off x="5449888" y="4946651"/>
                <a:ext cx="76200" cy="123825"/>
              </a:xfrm>
              <a:custGeom>
                <a:gdLst>
                  <a:gd fmla="*/ 23 w 48" name="T0"/>
                  <a:gd fmla="*/ 7 h 78" name="T1"/>
                  <a:gd fmla="*/ 19 w 48" name="T2"/>
                  <a:gd fmla="*/ 8 h 78" name="T3"/>
                  <a:gd fmla="*/ 15 w 48" name="T4"/>
                  <a:gd fmla="*/ 9 h 78" name="T5"/>
                  <a:gd fmla="*/ 11 w 48" name="T6"/>
                  <a:gd fmla="*/ 11 h 78" name="T7"/>
                  <a:gd fmla="*/ 8 w 48" name="T8"/>
                  <a:gd fmla="*/ 15 h 78" name="T9"/>
                  <a:gd fmla="*/ 7 w 48" name="T10"/>
                  <a:gd fmla="*/ 19 h 78" name="T11"/>
                  <a:gd fmla="*/ 6 w 48" name="T12"/>
                  <a:gd fmla="*/ 23 h 78" name="T13"/>
                  <a:gd fmla="*/ 6 w 48" name="T14"/>
                  <a:gd fmla="*/ 73 h 78" name="T15"/>
                  <a:gd fmla="*/ 42 w 48" name="T16"/>
                  <a:gd fmla="*/ 73 h 78" name="T17"/>
                  <a:gd fmla="*/ 42 w 48" name="T18"/>
                  <a:gd fmla="*/ 23 h 78" name="T19"/>
                  <a:gd fmla="*/ 42 w 48" name="T20"/>
                  <a:gd fmla="*/ 19 h 78" name="T21"/>
                  <a:gd fmla="*/ 40 w 48" name="T22"/>
                  <a:gd fmla="*/ 15 h 78" name="T23"/>
                  <a:gd fmla="*/ 37 w 48" name="T24"/>
                  <a:gd fmla="*/ 11 h 78" name="T25"/>
                  <a:gd fmla="*/ 34 w 48" name="T26"/>
                  <a:gd fmla="*/ 9 h 78" name="T27"/>
                  <a:gd fmla="*/ 30 w 48" name="T28"/>
                  <a:gd fmla="*/ 8 h 78" name="T29"/>
                  <a:gd fmla="*/ 25 w 48" name="T30"/>
                  <a:gd fmla="*/ 7 h 78" name="T31"/>
                  <a:gd fmla="*/ 23 w 48" name="T32"/>
                  <a:gd fmla="*/ 7 h 78" name="T33"/>
                  <a:gd fmla="*/ 23 w 48" name="T34"/>
                  <a:gd fmla="*/ 0 h 78" name="T35"/>
                  <a:gd fmla="*/ 25 w 48" name="T36"/>
                  <a:gd fmla="*/ 0 h 78" name="T37"/>
                  <a:gd fmla="*/ 37 w 48" name="T38"/>
                  <a:gd fmla="*/ 3 h 78" name="T39"/>
                  <a:gd fmla="*/ 45 w 48" name="T40"/>
                  <a:gd fmla="*/ 12 h 78" name="T41"/>
                  <a:gd fmla="*/ 48 w 48" name="T42"/>
                  <a:gd fmla="*/ 23 h 78" name="T43"/>
                  <a:gd fmla="*/ 48 w 48" name="T44"/>
                  <a:gd fmla="*/ 78 h 78" name="T45"/>
                  <a:gd fmla="*/ 0 w 48" name="T46"/>
                  <a:gd fmla="*/ 78 h 78" name="T47"/>
                  <a:gd fmla="*/ 0 w 48" name="T48"/>
                  <a:gd fmla="*/ 23 h 78" name="T49"/>
                  <a:gd fmla="*/ 4 w 48" name="T50"/>
                  <a:gd fmla="*/ 12 h 78" name="T51"/>
                  <a:gd fmla="*/ 11 w 48" name="T52"/>
                  <a:gd fmla="*/ 3 h 78" name="T53"/>
                  <a:gd fmla="*/ 23 w 48" name="T54"/>
                  <a:gd fmla="*/ 0 h 7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8" w="4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2" name="Freeform 145"/>
              <p:cNvSpPr>
                <a:spLocks noEditPoints="1"/>
              </p:cNvSpPr>
              <p:nvPr/>
            </p:nvSpPr>
            <p:spPr bwMode="auto">
              <a:xfrm>
                <a:off x="5556251" y="4892676"/>
                <a:ext cx="74613" cy="177800"/>
              </a:xfrm>
              <a:custGeom>
                <a:gdLst>
                  <a:gd fmla="*/ 22 w 47" name="T0"/>
                  <a:gd fmla="*/ 7 h 112" name="T1"/>
                  <a:gd fmla="*/ 18 w 47" name="T2"/>
                  <a:gd fmla="*/ 7 h 112" name="T3"/>
                  <a:gd fmla="*/ 14 w 47" name="T4"/>
                  <a:gd fmla="*/ 9 h 112" name="T5"/>
                  <a:gd fmla="*/ 11 w 47" name="T6"/>
                  <a:gd fmla="*/ 11 h 112" name="T7"/>
                  <a:gd fmla="*/ 8 w 47" name="T8"/>
                  <a:gd fmla="*/ 15 h 112" name="T9"/>
                  <a:gd fmla="*/ 6 w 47" name="T10"/>
                  <a:gd fmla="*/ 19 h 112" name="T11"/>
                  <a:gd fmla="*/ 6 w 47" name="T12"/>
                  <a:gd fmla="*/ 23 h 112" name="T13"/>
                  <a:gd fmla="*/ 6 w 47" name="T14"/>
                  <a:gd fmla="*/ 107 h 112" name="T15"/>
                  <a:gd fmla="*/ 42 w 47" name="T16"/>
                  <a:gd fmla="*/ 107 h 112" name="T17"/>
                  <a:gd fmla="*/ 42 w 47" name="T18"/>
                  <a:gd fmla="*/ 23 h 112" name="T19"/>
                  <a:gd fmla="*/ 41 w 47" name="T20"/>
                  <a:gd fmla="*/ 19 h 112" name="T21"/>
                  <a:gd fmla="*/ 40 w 47" name="T22"/>
                  <a:gd fmla="*/ 15 h 112" name="T23"/>
                  <a:gd fmla="*/ 37 w 47" name="T24"/>
                  <a:gd fmla="*/ 11 h 112" name="T25"/>
                  <a:gd fmla="*/ 33 w 47" name="T26"/>
                  <a:gd fmla="*/ 9 h 112" name="T27"/>
                  <a:gd fmla="*/ 29 w 47" name="T28"/>
                  <a:gd fmla="*/ 7 h 112" name="T29"/>
                  <a:gd fmla="*/ 25 w 47" name="T30"/>
                  <a:gd fmla="*/ 7 h 112" name="T31"/>
                  <a:gd fmla="*/ 22 w 47" name="T32"/>
                  <a:gd fmla="*/ 7 h 112" name="T33"/>
                  <a:gd fmla="*/ 22 w 47" name="T34"/>
                  <a:gd fmla="*/ 0 h 112" name="T35"/>
                  <a:gd fmla="*/ 25 w 47" name="T36"/>
                  <a:gd fmla="*/ 0 h 112" name="T37"/>
                  <a:gd fmla="*/ 37 w 47" name="T38"/>
                  <a:gd fmla="*/ 4 h 112" name="T39"/>
                  <a:gd fmla="*/ 44 w 47" name="T40"/>
                  <a:gd fmla="*/ 12 h 112" name="T41"/>
                  <a:gd fmla="*/ 47 w 47" name="T42"/>
                  <a:gd fmla="*/ 23 h 112" name="T43"/>
                  <a:gd fmla="*/ 47 w 47" name="T44"/>
                  <a:gd fmla="*/ 112 h 112" name="T45"/>
                  <a:gd fmla="*/ 0 w 47" name="T46"/>
                  <a:gd fmla="*/ 112 h 112" name="T47"/>
                  <a:gd fmla="*/ 0 w 47" name="T48"/>
                  <a:gd fmla="*/ 23 h 112" name="T49"/>
                  <a:gd fmla="*/ 3 w 47" name="T50"/>
                  <a:gd fmla="*/ 12 h 112" name="T51"/>
                  <a:gd fmla="*/ 11 w 47" name="T52"/>
                  <a:gd fmla="*/ 4 h 112" name="T53"/>
                  <a:gd fmla="*/ 22 w 47" name="T54"/>
                  <a:gd fmla="*/ 0 h 11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2" w="47">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Freeform 146"/>
              <p:cNvSpPr>
                <a:spLocks noEditPoints="1"/>
              </p:cNvSpPr>
              <p:nvPr/>
            </p:nvSpPr>
            <p:spPr bwMode="auto">
              <a:xfrm>
                <a:off x="5662613" y="4840288"/>
                <a:ext cx="76200" cy="230188"/>
              </a:xfrm>
              <a:custGeom>
                <a:gdLst>
                  <a:gd fmla="*/ 22 w 48" name="T0"/>
                  <a:gd fmla="*/ 6 h 145" name="T1"/>
                  <a:gd fmla="*/ 17 w 48" name="T2"/>
                  <a:gd fmla="*/ 6 h 145" name="T3"/>
                  <a:gd fmla="*/ 14 w 48" name="T4"/>
                  <a:gd fmla="*/ 8 h 145" name="T5"/>
                  <a:gd fmla="*/ 11 w 48" name="T6"/>
                  <a:gd fmla="*/ 11 h 145" name="T7"/>
                  <a:gd fmla="*/ 8 w 48" name="T8"/>
                  <a:gd fmla="*/ 14 h 145" name="T9"/>
                  <a:gd fmla="*/ 6 w 48" name="T10"/>
                  <a:gd fmla="*/ 18 h 145" name="T11"/>
                  <a:gd fmla="*/ 5 w 48" name="T12"/>
                  <a:gd fmla="*/ 23 h 145" name="T13"/>
                  <a:gd fmla="*/ 5 w 48" name="T14"/>
                  <a:gd fmla="*/ 140 h 145" name="T15"/>
                  <a:gd fmla="*/ 41 w 48" name="T16"/>
                  <a:gd fmla="*/ 140 h 145" name="T17"/>
                  <a:gd fmla="*/ 41 w 48" name="T18"/>
                  <a:gd fmla="*/ 23 h 145" name="T19"/>
                  <a:gd fmla="*/ 40 w 48" name="T20"/>
                  <a:gd fmla="*/ 18 h 145" name="T21"/>
                  <a:gd fmla="*/ 39 w 48" name="T22"/>
                  <a:gd fmla="*/ 14 h 145" name="T23"/>
                  <a:gd fmla="*/ 36 w 48" name="T24"/>
                  <a:gd fmla="*/ 11 h 145" name="T25"/>
                  <a:gd fmla="*/ 33 w 48" name="T26"/>
                  <a:gd fmla="*/ 8 h 145" name="T27"/>
                  <a:gd fmla="*/ 29 w 48" name="T28"/>
                  <a:gd fmla="*/ 6 h 145" name="T29"/>
                  <a:gd fmla="*/ 25 w 48" name="T30"/>
                  <a:gd fmla="*/ 6 h 145" name="T31"/>
                  <a:gd fmla="*/ 22 w 48" name="T32"/>
                  <a:gd fmla="*/ 6 h 145" name="T33"/>
                  <a:gd fmla="*/ 22 w 48" name="T34"/>
                  <a:gd fmla="*/ 0 h 145" name="T35"/>
                  <a:gd fmla="*/ 25 w 48" name="T36"/>
                  <a:gd fmla="*/ 0 h 145" name="T37"/>
                  <a:gd fmla="*/ 36 w 48" name="T38"/>
                  <a:gd fmla="*/ 3 h 145" name="T39"/>
                  <a:gd fmla="*/ 44 w 48" name="T40"/>
                  <a:gd fmla="*/ 12 h 145" name="T41"/>
                  <a:gd fmla="*/ 48 w 48" name="T42"/>
                  <a:gd fmla="*/ 23 h 145" name="T43"/>
                  <a:gd fmla="*/ 48 w 48" name="T44"/>
                  <a:gd fmla="*/ 145 h 145" name="T45"/>
                  <a:gd fmla="*/ 0 w 48" name="T46"/>
                  <a:gd fmla="*/ 145 h 145" name="T47"/>
                  <a:gd fmla="*/ 0 w 48" name="T48"/>
                  <a:gd fmla="*/ 23 h 145" name="T49"/>
                  <a:gd fmla="*/ 2 w 48" name="T50"/>
                  <a:gd fmla="*/ 12 h 145" name="T51"/>
                  <a:gd fmla="*/ 11 w 48" name="T52"/>
                  <a:gd fmla="*/ 3 h 145" name="T53"/>
                  <a:gd fmla="*/ 22 w 48" name="T54"/>
                  <a:gd fmla="*/ 0 h 14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5" w="48">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4" name="Freeform 147"/>
              <p:cNvSpPr>
                <a:spLocks noEditPoints="1"/>
              </p:cNvSpPr>
              <p:nvPr/>
            </p:nvSpPr>
            <p:spPr bwMode="auto">
              <a:xfrm>
                <a:off x="5767388" y="4784726"/>
                <a:ext cx="76200" cy="285750"/>
              </a:xfrm>
              <a:custGeom>
                <a:gdLst>
                  <a:gd fmla="*/ 23 w 48" name="T0"/>
                  <a:gd fmla="*/ 5 h 180" name="T1"/>
                  <a:gd fmla="*/ 19 w 48" name="T2"/>
                  <a:gd fmla="*/ 6 h 180" name="T3"/>
                  <a:gd fmla="*/ 14 w 48" name="T4"/>
                  <a:gd fmla="*/ 9 h 180" name="T5"/>
                  <a:gd fmla="*/ 11 w 48" name="T6"/>
                  <a:gd fmla="*/ 11 h 180" name="T7"/>
                  <a:gd fmla="*/ 8 w 48" name="T8"/>
                  <a:gd fmla="*/ 14 h 180" name="T9"/>
                  <a:gd fmla="*/ 7 w 48" name="T10"/>
                  <a:gd fmla="*/ 18 h 180" name="T11"/>
                  <a:gd fmla="*/ 6 w 48" name="T12"/>
                  <a:gd fmla="*/ 23 h 180" name="T13"/>
                  <a:gd fmla="*/ 6 w 48" name="T14"/>
                  <a:gd fmla="*/ 175 h 180" name="T15"/>
                  <a:gd fmla="*/ 41 w 48" name="T16"/>
                  <a:gd fmla="*/ 175 h 180" name="T17"/>
                  <a:gd fmla="*/ 41 w 48" name="T18"/>
                  <a:gd fmla="*/ 23 h 180" name="T19"/>
                  <a:gd fmla="*/ 41 w 48" name="T20"/>
                  <a:gd fmla="*/ 18 h 180" name="T21"/>
                  <a:gd fmla="*/ 39 w 48" name="T22"/>
                  <a:gd fmla="*/ 14 h 180" name="T23"/>
                  <a:gd fmla="*/ 37 w 48" name="T24"/>
                  <a:gd fmla="*/ 11 h 180" name="T25"/>
                  <a:gd fmla="*/ 34 w 48" name="T26"/>
                  <a:gd fmla="*/ 9 h 180" name="T27"/>
                  <a:gd fmla="*/ 29 w 48" name="T28"/>
                  <a:gd fmla="*/ 6 h 180" name="T29"/>
                  <a:gd fmla="*/ 25 w 48" name="T30"/>
                  <a:gd fmla="*/ 5 h 180" name="T31"/>
                  <a:gd fmla="*/ 23 w 48" name="T32"/>
                  <a:gd fmla="*/ 5 h 180" name="T33"/>
                  <a:gd fmla="*/ 23 w 48" name="T34"/>
                  <a:gd fmla="*/ 0 h 180" name="T35"/>
                  <a:gd fmla="*/ 25 w 48" name="T36"/>
                  <a:gd fmla="*/ 0 h 180" name="T37"/>
                  <a:gd fmla="*/ 37 w 48" name="T38"/>
                  <a:gd fmla="*/ 3 h 180" name="T39"/>
                  <a:gd fmla="*/ 45 w 48" name="T40"/>
                  <a:gd fmla="*/ 11 h 180" name="T41"/>
                  <a:gd fmla="*/ 48 w 48" name="T42"/>
                  <a:gd fmla="*/ 23 h 180" name="T43"/>
                  <a:gd fmla="*/ 48 w 48" name="T44"/>
                  <a:gd fmla="*/ 180 h 180" name="T45"/>
                  <a:gd fmla="*/ 0 w 48" name="T46"/>
                  <a:gd fmla="*/ 180 h 180" name="T47"/>
                  <a:gd fmla="*/ 0 w 48" name="T48"/>
                  <a:gd fmla="*/ 23 h 180" name="T49"/>
                  <a:gd fmla="*/ 3 w 48" name="T50"/>
                  <a:gd fmla="*/ 11 h 180" name="T51"/>
                  <a:gd fmla="*/ 11 w 48" name="T52"/>
                  <a:gd fmla="*/ 3 h 180" name="T53"/>
                  <a:gd fmla="*/ 23 w 48" name="T54"/>
                  <a:gd fmla="*/ 0 h 18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0" w="48">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148"/>
              <p:cNvSpPr/>
              <p:nvPr/>
            </p:nvSpPr>
            <p:spPr bwMode="auto">
              <a:xfrm>
                <a:off x="5453063" y="4732338"/>
                <a:ext cx="293688" cy="153988"/>
              </a:xfrm>
              <a:custGeom>
                <a:gdLst>
                  <a:gd fmla="*/ 134 w 185" name="T0"/>
                  <a:gd fmla="*/ 0 h 97" name="T1"/>
                  <a:gd fmla="*/ 185 w 185" name="T2"/>
                  <a:gd fmla="*/ 13 h 97" name="T3"/>
                  <a:gd fmla="*/ 160 w 185" name="T4"/>
                  <a:gd fmla="*/ 59 h 97" name="T5"/>
                  <a:gd fmla="*/ 155 w 185" name="T6"/>
                  <a:gd fmla="*/ 57 h 97" name="T7"/>
                  <a:gd fmla="*/ 173 w 185" name="T8"/>
                  <a:gd fmla="*/ 21 h 97" name="T9"/>
                  <a:gd fmla="*/ 2 w 185" name="T10"/>
                  <a:gd fmla="*/ 97 h 97" name="T11"/>
                  <a:gd fmla="*/ 0 w 185" name="T12"/>
                  <a:gd fmla="*/ 92 h 97" name="T13"/>
                  <a:gd fmla="*/ 171 w 185" name="T14"/>
                  <a:gd fmla="*/ 16 h 97" name="T15"/>
                  <a:gd fmla="*/ 133 w 185" name="T16"/>
                  <a:gd fmla="*/ 6 h 97" name="T17"/>
                  <a:gd fmla="*/ 134 w 185" name="T18"/>
                  <a:gd fmla="*/ 0 h 9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 w="185">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8" name="淘宝网chenying0907出品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gdLst>
                  <a:gd fmla="*/ 13 w 349" name="T0"/>
                  <a:gd fmla="*/ 182 h 309" name="T1"/>
                  <a:gd fmla="*/ 193 w 349" name="T2"/>
                  <a:gd fmla="*/ 154 h 309" name="T3"/>
                  <a:gd fmla="*/ 292 w 349" name="T4"/>
                  <a:gd fmla="*/ 118 h 309" name="T5"/>
                  <a:gd fmla="*/ 338 w 349" name="T6"/>
                  <a:gd fmla="*/ 166 h 309" name="T7"/>
                  <a:gd fmla="*/ 198 w 349" name="T8"/>
                  <a:gd fmla="*/ 114 h 309" name="T9"/>
                  <a:gd fmla="*/ 343 w 349" name="T10"/>
                  <a:gd fmla="*/ 303 h 309" name="T11"/>
                  <a:gd fmla="*/ 286 w 349" name="T12"/>
                  <a:gd fmla="*/ 171 h 309" name="T13"/>
                  <a:gd fmla="*/ 198 w 349" name="T14"/>
                  <a:gd fmla="*/ 114 h 309" name="T15"/>
                  <a:gd fmla="*/ 57 w 349" name="T16"/>
                  <a:gd fmla="*/ 120 h 309" name="T17"/>
                  <a:gd fmla="*/ 193 w 349" name="T18"/>
                  <a:gd fmla="*/ 108 h 309" name="T19"/>
                  <a:gd fmla="*/ 207 w 349" name="T20"/>
                  <a:gd fmla="*/ 21 h 309" name="T21"/>
                  <a:gd fmla="*/ 54 w 349" name="T22"/>
                  <a:gd fmla="*/ 5 h 309" name="T23"/>
                  <a:gd fmla="*/ 46 w 349" name="T24"/>
                  <a:gd fmla="*/ 7 h 309" name="T25"/>
                  <a:gd fmla="*/ 42 w 349" name="T26"/>
                  <a:gd fmla="*/ 14 h 309" name="T27"/>
                  <a:gd fmla="*/ 41 w 349" name="T28"/>
                  <a:gd fmla="*/ 123 h 309" name="T29"/>
                  <a:gd fmla="*/ 44 w 349" name="T30"/>
                  <a:gd fmla="*/ 131 h 309" name="T31"/>
                  <a:gd fmla="*/ 50 w 349" name="T32"/>
                  <a:gd fmla="*/ 135 h 309" name="T33"/>
                  <a:gd fmla="*/ 193 w 349" name="T34"/>
                  <a:gd fmla="*/ 136 h 309" name="T35"/>
                  <a:gd fmla="*/ 51 w 349" name="T36"/>
                  <a:gd fmla="*/ 127 h 309" name="T37"/>
                  <a:gd fmla="*/ 212 w 349" name="T38"/>
                  <a:gd fmla="*/ 15 h 309" name="T39"/>
                  <a:gd fmla="*/ 222 w 349" name="T40"/>
                  <a:gd fmla="*/ 108 h 309" name="T41"/>
                  <a:gd fmla="*/ 222 w 349" name="T42"/>
                  <a:gd fmla="*/ 14 h 309" name="T43"/>
                  <a:gd fmla="*/ 218 w 349" name="T44"/>
                  <a:gd fmla="*/ 7 h 309" name="T45"/>
                  <a:gd fmla="*/ 210 w 349" name="T46"/>
                  <a:gd fmla="*/ 5 h 309" name="T47"/>
                  <a:gd fmla="*/ 54 w 349" name="T48"/>
                  <a:gd fmla="*/ 0 h 309" name="T49"/>
                  <a:gd fmla="*/ 219 w 349" name="T50"/>
                  <a:gd fmla="*/ 2 h 309" name="T51"/>
                  <a:gd fmla="*/ 229 w 349" name="T52"/>
                  <a:gd fmla="*/ 18 h 309" name="T53"/>
                  <a:gd fmla="*/ 291 w 349" name="T54"/>
                  <a:gd fmla="*/ 108 h 309" name="T55"/>
                  <a:gd fmla="*/ 349 w 349" name="T56"/>
                  <a:gd fmla="*/ 309 h 309" name="T57"/>
                  <a:gd fmla="*/ 193 w 349" name="T58"/>
                  <a:gd fmla="*/ 188 h 309" name="T59"/>
                  <a:gd fmla="*/ 37 w 349" name="T60"/>
                  <a:gd fmla="*/ 148 h 309" name="T61"/>
                  <a:gd fmla="*/ 193 w 349" name="T62"/>
                  <a:gd fmla="*/ 142 h 309" name="T63"/>
                  <a:gd fmla="*/ 44 w 349" name="T64"/>
                  <a:gd fmla="*/ 140 h 309" name="T65"/>
                  <a:gd fmla="*/ 35 w 349" name="T66"/>
                  <a:gd fmla="*/ 123 h 309" name="T67"/>
                  <a:gd fmla="*/ 38 w 349" name="T68"/>
                  <a:gd fmla="*/ 8 h 309" name="T69"/>
                  <a:gd fmla="*/ 54 w 349" name="T70"/>
                  <a:gd fmla="*/ 0 h 30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9" w="34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2" name="Freeform 150"/>
              <p:cNvSpPr/>
              <p:nvPr/>
            </p:nvSpPr>
            <p:spPr bwMode="auto">
              <a:xfrm>
                <a:off x="7296151" y="4713288"/>
                <a:ext cx="161925" cy="138113"/>
              </a:xfrm>
              <a:custGeom>
                <a:gdLst>
                  <a:gd fmla="*/ 1 w 102" name="T0"/>
                  <a:gd fmla="*/ 0 h 87" name="T1"/>
                  <a:gd fmla="*/ 24 w 102" name="T2"/>
                  <a:gd fmla="*/ 8 h 87" name="T3"/>
                  <a:gd fmla="*/ 44 w 102" name="T4"/>
                  <a:gd fmla="*/ 19 h 87" name="T5"/>
                  <a:gd fmla="*/ 63 w 102" name="T6"/>
                  <a:gd fmla="*/ 34 h 87" name="T7"/>
                  <a:gd fmla="*/ 78 w 102" name="T8"/>
                  <a:gd fmla="*/ 51 h 87" name="T9"/>
                  <a:gd fmla="*/ 90 w 102" name="T10"/>
                  <a:gd fmla="*/ 73 h 87" name="T11"/>
                  <a:gd fmla="*/ 97 w 102" name="T12"/>
                  <a:gd fmla="*/ 37 h 87" name="T13"/>
                  <a:gd fmla="*/ 102 w 102" name="T14"/>
                  <a:gd fmla="*/ 38 h 87" name="T15"/>
                  <a:gd fmla="*/ 93 w 102" name="T16"/>
                  <a:gd fmla="*/ 87 h 87" name="T17"/>
                  <a:gd fmla="*/ 47 w 102" name="T18"/>
                  <a:gd fmla="*/ 67 h 87" name="T19"/>
                  <a:gd fmla="*/ 50 w 102" name="T20"/>
                  <a:gd fmla="*/ 61 h 87" name="T21"/>
                  <a:gd fmla="*/ 86 w 102" name="T22"/>
                  <a:gd fmla="*/ 78 h 87" name="T23"/>
                  <a:gd fmla="*/ 74 w 102" name="T24"/>
                  <a:gd fmla="*/ 57 h 87" name="T25"/>
                  <a:gd fmla="*/ 60 w 102" name="T26"/>
                  <a:gd fmla="*/ 40 h 87" name="T27"/>
                  <a:gd fmla="*/ 42 w 102" name="T28"/>
                  <a:gd fmla="*/ 24 h 87" name="T29"/>
                  <a:gd fmla="*/ 23 w 102" name="T30"/>
                  <a:gd fmla="*/ 13 h 87" name="T31"/>
                  <a:gd fmla="*/ 0 w 102" name="T32"/>
                  <a:gd fmla="*/ 6 h 87" name="T33"/>
                  <a:gd fmla="*/ 1 w 102" name="T34"/>
                  <a:gd fmla="*/ 0 h 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7" w="102">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151"/>
              <p:cNvSpPr/>
              <p:nvPr/>
            </p:nvSpPr>
            <p:spPr bwMode="auto">
              <a:xfrm>
                <a:off x="7050088" y="5016501"/>
                <a:ext cx="133350" cy="114300"/>
              </a:xfrm>
              <a:custGeom>
                <a:gdLst>
                  <a:gd fmla="*/ 2 w 84" name="T0"/>
                  <a:gd fmla="*/ 0 h 72" name="T1"/>
                  <a:gd fmla="*/ 50 w 84" name="T2"/>
                  <a:gd fmla="*/ 14 h 72" name="T3"/>
                  <a:gd fmla="*/ 49 w 84" name="T4"/>
                  <a:gd fmla="*/ 19 h 72" name="T5"/>
                  <a:gd fmla="*/ 11 w 84" name="T6"/>
                  <a:gd fmla="*/ 8 h 72" name="T7"/>
                  <a:gd fmla="*/ 25 w 84" name="T8"/>
                  <a:gd fmla="*/ 28 h 72" name="T9"/>
                  <a:gd fmla="*/ 42 w 84" name="T10"/>
                  <a:gd fmla="*/ 45 h 72" name="T11"/>
                  <a:gd fmla="*/ 62 w 84" name="T12"/>
                  <a:gd fmla="*/ 57 h 72" name="T13"/>
                  <a:gd fmla="*/ 84 w 84" name="T14"/>
                  <a:gd fmla="*/ 66 h 72" name="T15"/>
                  <a:gd fmla="*/ 82 w 84" name="T16"/>
                  <a:gd fmla="*/ 72 h 72" name="T17"/>
                  <a:gd fmla="*/ 59 w 84" name="T18"/>
                  <a:gd fmla="*/ 64 h 72" name="T19"/>
                  <a:gd fmla="*/ 39 w 84" name="T20"/>
                  <a:gd fmla="*/ 51 h 72" name="T21"/>
                  <a:gd fmla="*/ 21 w 84" name="T22"/>
                  <a:gd fmla="*/ 34 h 72" name="T23"/>
                  <a:gd fmla="*/ 7 w 84" name="T24"/>
                  <a:gd fmla="*/ 15 h 72" name="T25"/>
                  <a:gd fmla="*/ 5 w 84" name="T26"/>
                  <a:gd fmla="*/ 51 h 72" name="T27"/>
                  <a:gd fmla="*/ 0 w 84" name="T28"/>
                  <a:gd fmla="*/ 51 h 72" name="T29"/>
                  <a:gd fmla="*/ 2 w 84" name="T30"/>
                  <a:gd fmla="*/ 0 h 7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 w="84">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8" name="淘宝网chenying0907出品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gdLst>
                <a:gd fmla="*/ 0 w 378" name="T0"/>
                <a:gd fmla="*/ 0 h 1119" name="T1"/>
                <a:gd fmla="*/ 260 w 378" name="T2"/>
                <a:gd fmla="*/ 37 h 1119" name="T3"/>
                <a:gd fmla="*/ 285 w 378" name="T4"/>
                <a:gd fmla="*/ 42 h 1119" name="T5"/>
                <a:gd fmla="*/ 306 w 378" name="T6"/>
                <a:gd fmla="*/ 50 h 1119" name="T7"/>
                <a:gd fmla="*/ 327 w 378" name="T8"/>
                <a:gd fmla="*/ 60 h 1119" name="T9"/>
                <a:gd fmla="*/ 344 w 378" name="T10"/>
                <a:gd fmla="*/ 72 h 1119" name="T11"/>
                <a:gd fmla="*/ 358 w 378" name="T12"/>
                <a:gd fmla="*/ 86 h 1119" name="T13"/>
                <a:gd fmla="*/ 369 w 378" name="T14"/>
                <a:gd fmla="*/ 101 h 1119" name="T15"/>
                <a:gd fmla="*/ 376 w 378" name="T16"/>
                <a:gd fmla="*/ 119 h 1119" name="T17"/>
                <a:gd fmla="*/ 378 w 378" name="T18"/>
                <a:gd fmla="*/ 140 h 1119" name="T19"/>
                <a:gd fmla="*/ 378 w 378" name="T20"/>
                <a:gd fmla="*/ 968 h 1119" name="T21"/>
                <a:gd fmla="*/ 376 w 378" name="T22"/>
                <a:gd fmla="*/ 988 h 1119" name="T23"/>
                <a:gd fmla="*/ 369 w 378" name="T24"/>
                <a:gd fmla="*/ 1007 h 1119" name="T25"/>
                <a:gd fmla="*/ 359 w 378" name="T26"/>
                <a:gd fmla="*/ 1022 h 1119" name="T27"/>
                <a:gd fmla="*/ 345 w 378" name="T28"/>
                <a:gd fmla="*/ 1036 h 1119" name="T29"/>
                <a:gd fmla="*/ 328 w 378" name="T30"/>
                <a:gd fmla="*/ 1048 h 1119" name="T31"/>
                <a:gd fmla="*/ 307 w 378" name="T32"/>
                <a:gd fmla="*/ 1058 h 1119" name="T33"/>
                <a:gd fmla="*/ 285 w 378" name="T34"/>
                <a:gd fmla="*/ 1066 h 1119" name="T35"/>
                <a:gd fmla="*/ 260 w 378" name="T36"/>
                <a:gd fmla="*/ 1071 h 1119" name="T37"/>
                <a:gd fmla="*/ 0 w 378" name="T38"/>
                <a:gd fmla="*/ 1119 h 1119" name="T39"/>
                <a:gd fmla="*/ 0 w 378" name="T40"/>
                <a:gd fmla="*/ 0 h 11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19" w="378">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algn="l" blurRad="254000" dist="38100" rotWithShape="0">
                <a:prstClr val="black">
                  <a:alpha val="40000"/>
                </a:prstClr>
              </a:outerShdw>
            </a:effectLst>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 name="淘宝网chenying0907出品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gdLst>
                  <a:gd fmla="*/ 64 w 114" name="T0"/>
                  <a:gd fmla="*/ 0 h 160" name="T1"/>
                  <a:gd fmla="*/ 71 w 114" name="T2"/>
                  <a:gd fmla="*/ 4 h 160" name="T3"/>
                  <a:gd fmla="*/ 89 w 114" name="T4"/>
                  <a:gd fmla="*/ 29 h 160" name="T5"/>
                  <a:gd fmla="*/ 103 w 114" name="T6"/>
                  <a:gd fmla="*/ 15 h 160" name="T7"/>
                  <a:gd fmla="*/ 105 w 114" name="T8"/>
                  <a:gd fmla="*/ 15 h 160" name="T9"/>
                  <a:gd fmla="*/ 109 w 114" name="T10"/>
                  <a:gd fmla="*/ 15 h 160" name="T11"/>
                  <a:gd fmla="*/ 112 w 114" name="T12"/>
                  <a:gd fmla="*/ 17 h 160" name="T13"/>
                  <a:gd fmla="*/ 114 w 114" name="T14"/>
                  <a:gd fmla="*/ 22 h 160" name="T15"/>
                  <a:gd fmla="*/ 112 w 114" name="T16"/>
                  <a:gd fmla="*/ 27 h 160" name="T17"/>
                  <a:gd fmla="*/ 92 w 114" name="T18"/>
                  <a:gd fmla="*/ 46 h 160" name="T19"/>
                  <a:gd fmla="*/ 91 w 114" name="T20"/>
                  <a:gd fmla="*/ 47 h 160" name="T21"/>
                  <a:gd fmla="*/ 86 w 114" name="T22"/>
                  <a:gd fmla="*/ 47 h 160" name="T23"/>
                  <a:gd fmla="*/ 81 w 114" name="T24"/>
                  <a:gd fmla="*/ 45 h 160" name="T25"/>
                  <a:gd fmla="*/ 72 w 114" name="T26"/>
                  <a:gd fmla="*/ 68 h 160" name="T27"/>
                  <a:gd fmla="*/ 69 w 114" name="T28"/>
                  <a:gd fmla="*/ 73 h 160" name="T29"/>
                  <a:gd fmla="*/ 68 w 114" name="T30"/>
                  <a:gd fmla="*/ 155 h 160" name="T31"/>
                  <a:gd fmla="*/ 64 w 114" name="T32"/>
                  <a:gd fmla="*/ 159 h 160" name="T33"/>
                  <a:gd fmla="*/ 57 w 114" name="T34"/>
                  <a:gd fmla="*/ 159 h 160" name="T35"/>
                  <a:gd fmla="*/ 53 w 114" name="T36"/>
                  <a:gd fmla="*/ 155 h 160" name="T37"/>
                  <a:gd fmla="*/ 52 w 114" name="T38"/>
                  <a:gd fmla="*/ 78 h 160" name="T39"/>
                  <a:gd fmla="*/ 46 w 114" name="T40"/>
                  <a:gd fmla="*/ 151 h 160" name="T41"/>
                  <a:gd fmla="*/ 43 w 114" name="T42"/>
                  <a:gd fmla="*/ 157 h 160" name="T43"/>
                  <a:gd fmla="*/ 37 w 114" name="T44"/>
                  <a:gd fmla="*/ 160 h 160" name="T45"/>
                  <a:gd fmla="*/ 31 w 114" name="T46"/>
                  <a:gd fmla="*/ 157 h 160" name="T47"/>
                  <a:gd fmla="*/ 28 w 114" name="T48"/>
                  <a:gd fmla="*/ 151 h 160" name="T49"/>
                  <a:gd fmla="*/ 27 w 114" name="T50"/>
                  <a:gd fmla="*/ 71 h 160" name="T51"/>
                  <a:gd fmla="*/ 26 w 114" name="T52"/>
                  <a:gd fmla="*/ 47 h 160" name="T53"/>
                  <a:gd fmla="*/ 13 w 114" name="T54"/>
                  <a:gd fmla="*/ 80 h 160" name="T55"/>
                  <a:gd fmla="*/ 8 w 114" name="T56"/>
                  <a:gd fmla="*/ 82 h 160" name="T57"/>
                  <a:gd fmla="*/ 2 w 114" name="T58"/>
                  <a:gd fmla="*/ 80 h 160" name="T59"/>
                  <a:gd fmla="*/ 0 w 114" name="T60"/>
                  <a:gd fmla="*/ 74 h 160" name="T61"/>
                  <a:gd fmla="*/ 25 w 114" name="T62"/>
                  <a:gd fmla="*/ 8 h 160" name="T63"/>
                  <a:gd fmla="*/ 26 w 114" name="T64"/>
                  <a:gd fmla="*/ 5 h 160" name="T65"/>
                  <a:gd fmla="*/ 29 w 114" name="T66"/>
                  <a:gd fmla="*/ 2 h 160" name="T67"/>
                  <a:gd fmla="*/ 34 w 114" name="T68"/>
                  <a:gd fmla="*/ 0 h 16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0" w="114">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160"/>
              <p:cNvSpPr/>
              <p:nvPr/>
            </p:nvSpPr>
            <p:spPr bwMode="auto">
              <a:xfrm>
                <a:off x="6746626" y="3162328"/>
                <a:ext cx="64449" cy="62707"/>
              </a:xfrm>
              <a:custGeom>
                <a:gdLst>
                  <a:gd fmla="*/ 19 w 37" name="T0"/>
                  <a:gd fmla="*/ 0 h 36" name="T1"/>
                  <a:gd fmla="*/ 29 w 37" name="T2"/>
                  <a:gd fmla="*/ 3 h 36" name="T3"/>
                  <a:gd fmla="*/ 35 w 37" name="T4"/>
                  <a:gd fmla="*/ 9 h 36" name="T5"/>
                  <a:gd fmla="*/ 37 w 37" name="T6"/>
                  <a:gd fmla="*/ 18 h 36" name="T7"/>
                  <a:gd fmla="*/ 35 w 37" name="T8"/>
                  <a:gd fmla="*/ 28 h 36" name="T9"/>
                  <a:gd fmla="*/ 29 w 37" name="T10"/>
                  <a:gd fmla="*/ 34 h 36" name="T11"/>
                  <a:gd fmla="*/ 19 w 37" name="T12"/>
                  <a:gd fmla="*/ 36 h 36" name="T13"/>
                  <a:gd fmla="*/ 10 w 37" name="T14"/>
                  <a:gd fmla="*/ 34 h 36" name="T15"/>
                  <a:gd fmla="*/ 4 w 37" name="T16"/>
                  <a:gd fmla="*/ 28 h 36" name="T17"/>
                  <a:gd fmla="*/ 0 w 37" name="T18"/>
                  <a:gd fmla="*/ 18 h 36" name="T19"/>
                  <a:gd fmla="*/ 4 w 37" name="T20"/>
                  <a:gd fmla="*/ 9 h 36" name="T21"/>
                  <a:gd fmla="*/ 10 w 37" name="T22"/>
                  <a:gd fmla="*/ 3 h 36" name="T23"/>
                  <a:gd fmla="*/ 19 w 37"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37">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6" name="Freeform 161"/>
              <p:cNvSpPr>
                <a:spLocks noEditPoints="1"/>
              </p:cNvSpPr>
              <p:nvPr/>
            </p:nvSpPr>
            <p:spPr bwMode="auto">
              <a:xfrm>
                <a:off x="6852879" y="3169296"/>
                <a:ext cx="55739" cy="76642"/>
              </a:xfrm>
              <a:custGeom>
                <a:gdLst>
                  <a:gd fmla="*/ 12 w 32" name="T0"/>
                  <a:gd fmla="*/ 4 h 44" name="T1"/>
                  <a:gd fmla="*/ 7 w 32" name="T2"/>
                  <a:gd fmla="*/ 8 h 44" name="T3"/>
                  <a:gd fmla="*/ 6 w 32" name="T4"/>
                  <a:gd fmla="*/ 15 h 44" name="T5"/>
                  <a:gd fmla="*/ 8 w 32" name="T6"/>
                  <a:gd fmla="*/ 21 h 44" name="T7"/>
                  <a:gd fmla="*/ 11 w 32" name="T8"/>
                  <a:gd fmla="*/ 27 h 44" name="T9"/>
                  <a:gd fmla="*/ 14 w 32" name="T10"/>
                  <a:gd fmla="*/ 30 h 44" name="T11"/>
                  <a:gd fmla="*/ 13 w 32" name="T12"/>
                  <a:gd fmla="*/ 24 h 44" name="T13"/>
                  <a:gd fmla="*/ 13 w 32" name="T14"/>
                  <a:gd fmla="*/ 19 h 44" name="T15"/>
                  <a:gd fmla="*/ 15 w 32" name="T16"/>
                  <a:gd fmla="*/ 19 h 44" name="T17"/>
                  <a:gd fmla="*/ 18 w 32" name="T18"/>
                  <a:gd fmla="*/ 19 h 44" name="T19"/>
                  <a:gd fmla="*/ 20 w 32" name="T20"/>
                  <a:gd fmla="*/ 20 h 44" name="T21"/>
                  <a:gd fmla="*/ 18 w 32" name="T22"/>
                  <a:gd fmla="*/ 27 h 44" name="T23"/>
                  <a:gd fmla="*/ 21 w 32" name="T24"/>
                  <a:gd fmla="*/ 30 h 44" name="T25"/>
                  <a:gd fmla="*/ 23 w 32" name="T26"/>
                  <a:gd fmla="*/ 24 h 44" name="T27"/>
                  <a:gd fmla="*/ 26 w 32" name="T28"/>
                  <a:gd fmla="*/ 18 h 44" name="T29"/>
                  <a:gd fmla="*/ 26 w 32" name="T30"/>
                  <a:gd fmla="*/ 11 h 44" name="T31"/>
                  <a:gd fmla="*/ 22 w 32" name="T32"/>
                  <a:gd fmla="*/ 6 h 44" name="T33"/>
                  <a:gd fmla="*/ 16 w 32" name="T34"/>
                  <a:gd fmla="*/ 4 h 44" name="T35"/>
                  <a:gd fmla="*/ 21 w 32" name="T36"/>
                  <a:gd fmla="*/ 0 h 44" name="T37"/>
                  <a:gd fmla="*/ 28 w 32" name="T38"/>
                  <a:gd fmla="*/ 5 h 44" name="T39"/>
                  <a:gd fmla="*/ 32 w 32" name="T40"/>
                  <a:gd fmla="*/ 15 h 44" name="T41"/>
                  <a:gd fmla="*/ 27 w 32" name="T42"/>
                  <a:gd fmla="*/ 25 h 44" name="T43"/>
                  <a:gd fmla="*/ 25 w 32" name="T44"/>
                  <a:gd fmla="*/ 29 h 44" name="T45"/>
                  <a:gd fmla="*/ 24 w 32" name="T46"/>
                  <a:gd fmla="*/ 40 h 44" name="T47"/>
                  <a:gd fmla="*/ 23 w 32" name="T48"/>
                  <a:gd fmla="*/ 43 h 44" name="T49"/>
                  <a:gd fmla="*/ 19 w 32" name="T50"/>
                  <a:gd fmla="*/ 43 h 44" name="T51"/>
                  <a:gd fmla="*/ 16 w 32" name="T52"/>
                  <a:gd fmla="*/ 44 h 44" name="T53"/>
                  <a:gd fmla="*/ 13 w 32" name="T54"/>
                  <a:gd fmla="*/ 43 h 44" name="T55"/>
                  <a:gd fmla="*/ 9 w 32" name="T56"/>
                  <a:gd fmla="*/ 43 h 44" name="T57"/>
                  <a:gd fmla="*/ 8 w 32" name="T58"/>
                  <a:gd fmla="*/ 40 h 44" name="T59"/>
                  <a:gd fmla="*/ 7 w 32" name="T60"/>
                  <a:gd fmla="*/ 29 h 44" name="T61"/>
                  <a:gd fmla="*/ 4 w 32" name="T62"/>
                  <a:gd fmla="*/ 25 h 44" name="T63"/>
                  <a:gd fmla="*/ 0 w 32" name="T64"/>
                  <a:gd fmla="*/ 15 h 44" name="T65"/>
                  <a:gd fmla="*/ 3 w 32" name="T66"/>
                  <a:gd fmla="*/ 5 h 44" name="T67"/>
                  <a:gd fmla="*/ 11 w 32" name="T68"/>
                  <a:gd fmla="*/ 0 h 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4" w="32">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anchor="t" anchorCtr="0" bIns="39702" compatLnSpc="1" lIns="79405" numCol="1" rIns="79405" tIns="39702" vert="horz" wrap="square">
                <a:prstTxWarp prst="textNoShape">
                  <a:avLst/>
                </a:prstTxWarp>
              </a:bodyPr>
              <a:lstStyle/>
              <a:p>
                <a:pPr>
                  <a:lnSpc>
                    <a:spcPct val="120000"/>
                  </a:lnSpc>
                </a:pPr>
                <a:endParaRPr altLang="en-US" lang="zh-CN" sz="1600">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47" name="TextBox 23"/>
          <p:cNvSpPr txBox="1"/>
          <p:nvPr/>
        </p:nvSpPr>
        <p:spPr>
          <a:xfrm>
            <a:off x="1991506" y="5323991"/>
            <a:ext cx="2135561" cy="530352"/>
          </a:xfrm>
          <a:prstGeom prst="rect">
            <a:avLst/>
          </a:prstGeom>
          <a:noFill/>
        </p:spPr>
        <p:txBody>
          <a:bodyPr rtlCol="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8" name="TextBox 24"/>
          <p:cNvSpPr txBox="1"/>
          <p:nvPr/>
        </p:nvSpPr>
        <p:spPr>
          <a:xfrm>
            <a:off x="1991509"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9" name="TextBox 23"/>
          <p:cNvSpPr txBox="1"/>
          <p:nvPr/>
        </p:nvSpPr>
        <p:spPr>
          <a:xfrm>
            <a:off x="4233049" y="5323991"/>
            <a:ext cx="2135561" cy="530352"/>
          </a:xfrm>
          <a:prstGeom prst="rect">
            <a:avLst/>
          </a:prstGeom>
          <a:noFill/>
        </p:spPr>
        <p:txBody>
          <a:bodyPr rtlCol="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0" name="TextBox 24"/>
          <p:cNvSpPr txBox="1"/>
          <p:nvPr/>
        </p:nvSpPr>
        <p:spPr>
          <a:xfrm>
            <a:off x="4233049"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1" name="TextBox 23"/>
          <p:cNvSpPr txBox="1"/>
          <p:nvPr/>
        </p:nvSpPr>
        <p:spPr>
          <a:xfrm>
            <a:off x="6482859" y="5323991"/>
            <a:ext cx="2135561" cy="530352"/>
          </a:xfrm>
          <a:prstGeom prst="rect">
            <a:avLst/>
          </a:prstGeom>
          <a:noFill/>
        </p:spPr>
        <p:txBody>
          <a:bodyPr rtlCol="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2" name="TextBox 24"/>
          <p:cNvSpPr txBox="1"/>
          <p:nvPr/>
        </p:nvSpPr>
        <p:spPr>
          <a:xfrm>
            <a:off x="6482863"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53" name="TextBox 23"/>
          <p:cNvSpPr txBox="1"/>
          <p:nvPr/>
        </p:nvSpPr>
        <p:spPr>
          <a:xfrm>
            <a:off x="8724402" y="5323991"/>
            <a:ext cx="2135561" cy="530352"/>
          </a:xfrm>
          <a:prstGeom prst="rect">
            <a:avLst/>
          </a:prstGeom>
          <a:noFill/>
        </p:spPr>
        <p:txBody>
          <a:bodyPr rtlCol="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4" name="TextBox 24"/>
          <p:cNvSpPr txBox="1"/>
          <p:nvPr/>
        </p:nvSpPr>
        <p:spPr>
          <a:xfrm>
            <a:off x="8724404" y="5067135"/>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60"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61"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919030183"/>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2">
                                  <p:stCondLst>
                                    <p:cond delay="0"/>
                                  </p:stCondLst>
                                  <p:childTnLst>
                                    <p:set>
                                      <p:cBhvr>
                                        <p:cTn dur="1" fill="hold" id="6">
                                          <p:stCondLst>
                                            <p:cond delay="0"/>
                                          </p:stCondLst>
                                        </p:cTn>
                                        <p:tgtEl>
                                          <p:spTgt spid="179"/>
                                        </p:tgtEl>
                                        <p:attrNameLst>
                                          <p:attrName>style.visibility</p:attrName>
                                        </p:attrNameLst>
                                      </p:cBhvr>
                                      <p:to>
                                        <p:strVal val="visible"/>
                                      </p:to>
                                    </p:set>
                                    <p:anim calcmode="lin" valueType="num">
                                      <p:cBhvr additive="base">
                                        <p:cTn dur="500" id="7"/>
                                        <p:tgtEl>
                                          <p:spTgt spid="179"/>
                                        </p:tgtEl>
                                        <p:attrNameLst>
                                          <p:attrName>ppt_x</p:attrName>
                                        </p:attrNameLst>
                                      </p:cBhvr>
                                      <p:tavLst>
                                        <p:tav tm="0">
                                          <p:val>
                                            <p:strVal val="#ppt_x+#ppt_w*1.125000"/>
                                          </p:val>
                                        </p:tav>
                                        <p:tav tm="100000">
                                          <p:val>
                                            <p:strVal val="#ppt_x"/>
                                          </p:val>
                                        </p:tav>
                                      </p:tavLst>
                                    </p:anim>
                                    <p:animEffect filter="wipe(left)" transition="in">
                                      <p:cBhvr>
                                        <p:cTn dur="500" id="8"/>
                                        <p:tgtEl>
                                          <p:spTgt spid="179"/>
                                        </p:tgtEl>
                                      </p:cBhvr>
                                    </p:animEffect>
                                  </p:childTnLst>
                                </p:cTn>
                              </p:par>
                              <p:par>
                                <p:cTn fill="hold" grpId="0" id="9" nodeType="withEffect" presetClass="entr" presetID="12" presetSubtype="2">
                                  <p:stCondLst>
                                    <p:cond delay="0"/>
                                  </p:stCondLst>
                                  <p:childTnLst>
                                    <p:set>
                                      <p:cBhvr>
                                        <p:cTn dur="1" fill="hold" id="10">
                                          <p:stCondLst>
                                            <p:cond delay="0"/>
                                          </p:stCondLst>
                                        </p:cTn>
                                        <p:tgtEl>
                                          <p:spTgt spid="188"/>
                                        </p:tgtEl>
                                        <p:attrNameLst>
                                          <p:attrName>style.visibility</p:attrName>
                                        </p:attrNameLst>
                                      </p:cBhvr>
                                      <p:to>
                                        <p:strVal val="visible"/>
                                      </p:to>
                                    </p:set>
                                    <p:anim calcmode="lin" valueType="num">
                                      <p:cBhvr additive="base">
                                        <p:cTn dur="500" id="11"/>
                                        <p:tgtEl>
                                          <p:spTgt spid="188"/>
                                        </p:tgtEl>
                                        <p:attrNameLst>
                                          <p:attrName>ppt_x</p:attrName>
                                        </p:attrNameLst>
                                      </p:cBhvr>
                                      <p:tavLst>
                                        <p:tav tm="0">
                                          <p:val>
                                            <p:strVal val="#ppt_x+#ppt_w*1.125000"/>
                                          </p:val>
                                        </p:tav>
                                        <p:tav tm="100000">
                                          <p:val>
                                            <p:strVal val="#ppt_x"/>
                                          </p:val>
                                        </p:tav>
                                      </p:tavLst>
                                    </p:anim>
                                    <p:animEffect filter="wipe(left)" transition="in">
                                      <p:cBhvr>
                                        <p:cTn dur="500" id="12"/>
                                        <p:tgtEl>
                                          <p:spTgt spid="188"/>
                                        </p:tgtEl>
                                      </p:cBhvr>
                                    </p:animEffect>
                                  </p:childTnLst>
                                </p:cTn>
                              </p:par>
                              <p:par>
                                <p:cTn fill="hold" grpId="0" id="13" nodeType="withEffect" presetClass="entr" presetID="12" presetSubtype="2">
                                  <p:stCondLst>
                                    <p:cond delay="0"/>
                                  </p:stCondLst>
                                  <p:childTnLst>
                                    <p:set>
                                      <p:cBhvr>
                                        <p:cTn dur="1" fill="hold" id="14">
                                          <p:stCondLst>
                                            <p:cond delay="0"/>
                                          </p:stCondLst>
                                        </p:cTn>
                                        <p:tgtEl>
                                          <p:spTgt spid="199"/>
                                        </p:tgtEl>
                                        <p:attrNameLst>
                                          <p:attrName>style.visibility</p:attrName>
                                        </p:attrNameLst>
                                      </p:cBhvr>
                                      <p:to>
                                        <p:strVal val="visible"/>
                                      </p:to>
                                    </p:set>
                                    <p:anim calcmode="lin" valueType="num">
                                      <p:cBhvr additive="base">
                                        <p:cTn dur="500" id="15"/>
                                        <p:tgtEl>
                                          <p:spTgt spid="199"/>
                                        </p:tgtEl>
                                        <p:attrNameLst>
                                          <p:attrName>ppt_x</p:attrName>
                                        </p:attrNameLst>
                                      </p:cBhvr>
                                      <p:tavLst>
                                        <p:tav tm="0">
                                          <p:val>
                                            <p:strVal val="#ppt_x+#ppt_w*1.125000"/>
                                          </p:val>
                                        </p:tav>
                                        <p:tav tm="100000">
                                          <p:val>
                                            <p:strVal val="#ppt_x"/>
                                          </p:val>
                                        </p:tav>
                                      </p:tavLst>
                                    </p:anim>
                                    <p:animEffect filter="wipe(left)" transition="in">
                                      <p:cBhvr>
                                        <p:cTn dur="500" id="16"/>
                                        <p:tgtEl>
                                          <p:spTgt spid="199"/>
                                        </p:tgtEl>
                                      </p:cBhvr>
                                    </p:animEffect>
                                  </p:childTnLst>
                                </p:cTn>
                              </p:par>
                              <p:par>
                                <p:cTn fill="hold" grpId="0" id="17" nodeType="withEffect" presetClass="entr" presetID="12" presetSubtype="2">
                                  <p:stCondLst>
                                    <p:cond delay="0"/>
                                  </p:stCondLst>
                                  <p:childTnLst>
                                    <p:set>
                                      <p:cBhvr>
                                        <p:cTn dur="1" fill="hold" id="18">
                                          <p:stCondLst>
                                            <p:cond delay="0"/>
                                          </p:stCondLst>
                                        </p:cTn>
                                        <p:tgtEl>
                                          <p:spTgt spid="169"/>
                                        </p:tgtEl>
                                        <p:attrNameLst>
                                          <p:attrName>style.visibility</p:attrName>
                                        </p:attrNameLst>
                                      </p:cBhvr>
                                      <p:to>
                                        <p:strVal val="visible"/>
                                      </p:to>
                                    </p:set>
                                    <p:anim calcmode="lin" valueType="num">
                                      <p:cBhvr additive="base">
                                        <p:cTn dur="500" id="19"/>
                                        <p:tgtEl>
                                          <p:spTgt spid="169"/>
                                        </p:tgtEl>
                                        <p:attrNameLst>
                                          <p:attrName>ppt_x</p:attrName>
                                        </p:attrNameLst>
                                      </p:cBhvr>
                                      <p:tavLst>
                                        <p:tav tm="0">
                                          <p:val>
                                            <p:strVal val="#ppt_x+#ppt_w*1.125000"/>
                                          </p:val>
                                        </p:tav>
                                        <p:tav tm="100000">
                                          <p:val>
                                            <p:strVal val="#ppt_x"/>
                                          </p:val>
                                        </p:tav>
                                      </p:tavLst>
                                    </p:anim>
                                    <p:animEffect filter="wipe(left)" transition="in">
                                      <p:cBhvr>
                                        <p:cTn dur="500" id="20"/>
                                        <p:tgtEl>
                                          <p:spTgt spid="169"/>
                                        </p:tgtEl>
                                      </p:cBhvr>
                                    </p:animEffect>
                                  </p:childTnLst>
                                </p:cTn>
                              </p:par>
                            </p:childTnLst>
                          </p:cTn>
                        </p:par>
                        <p:par>
                          <p:cTn fill="hold" id="21" nodeType="afterGroup">
                            <p:stCondLst>
                              <p:cond delay="500"/>
                            </p:stCondLst>
                            <p:childTnLst>
                              <p:par>
                                <p:cTn fill="hold" id="22" nodeType="after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id="25" nodeType="with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par>
                                <p:cTn fill="hold" id="28" nodeType="withEffect" presetClass="entr" presetID="22" presetSubtype="8">
                                  <p:stCondLst>
                                    <p:cond delay="0"/>
                                  </p:stCondLst>
                                  <p:childTnLst>
                                    <p:set>
                                      <p:cBhvr>
                                        <p:cTn dur="1" fill="hold" id="29">
                                          <p:stCondLst>
                                            <p:cond delay="0"/>
                                          </p:stCondLst>
                                        </p:cTn>
                                        <p:tgtEl>
                                          <p:spTgt spid="8"/>
                                        </p:tgtEl>
                                        <p:attrNameLst>
                                          <p:attrName>style.visibility</p:attrName>
                                        </p:attrNameLst>
                                      </p:cBhvr>
                                      <p:to>
                                        <p:strVal val="visible"/>
                                      </p:to>
                                    </p:set>
                                    <p:animEffect filter="wipe(left)" transition="in">
                                      <p:cBhvr>
                                        <p:cTn dur="500" id="30"/>
                                        <p:tgtEl>
                                          <p:spTgt spid="8"/>
                                        </p:tgtEl>
                                      </p:cBhvr>
                                    </p:animEffect>
                                  </p:childTnLst>
                                </p:cTn>
                              </p:par>
                              <p:par>
                                <p:cTn fill="hold" id="31" nodeType="withEffect" presetClass="entr" presetID="22" presetSubtype="8">
                                  <p:stCondLst>
                                    <p:cond delay="0"/>
                                  </p:stCondLst>
                                  <p:childTnLst>
                                    <p:set>
                                      <p:cBhvr>
                                        <p:cTn dur="1" fill="hold" id="32">
                                          <p:stCondLst>
                                            <p:cond delay="0"/>
                                          </p:stCondLst>
                                        </p:cTn>
                                        <p:tgtEl>
                                          <p:spTgt spid="9"/>
                                        </p:tgtEl>
                                        <p:attrNameLst>
                                          <p:attrName>style.visibility</p:attrName>
                                        </p:attrNameLst>
                                      </p:cBhvr>
                                      <p:to>
                                        <p:strVal val="visible"/>
                                      </p:to>
                                    </p:set>
                                    <p:animEffect filter="wipe(left)" transition="in">
                                      <p:cBhvr>
                                        <p:cTn dur="500" id="33"/>
                                        <p:tgtEl>
                                          <p:spTgt spid="9"/>
                                        </p:tgtEl>
                                      </p:cBhvr>
                                    </p:animEffect>
                                  </p:childTnLst>
                                </p:cTn>
                              </p:par>
                            </p:childTnLst>
                          </p:cTn>
                        </p:par>
                        <p:par>
                          <p:cTn fill="hold" id="34" nodeType="afterGroup">
                            <p:stCondLst>
                              <p:cond delay="1000"/>
                            </p:stCondLst>
                            <p:childTnLst>
                              <p:par>
                                <p:cTn fill="hold" id="35" nodeType="afterEffect" presetClass="entr" presetID="53" presetSubtype="0">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fltVal val="0"/>
                                          </p:val>
                                        </p:tav>
                                        <p:tav tm="100000">
                                          <p:val>
                                            <p:strVal val="#ppt_h"/>
                                          </p:val>
                                        </p:tav>
                                      </p:tavLst>
                                    </p:anim>
                                    <p:animEffect filter="fade" transition="in">
                                      <p:cBhvr>
                                        <p:cTn dur="500" id="39"/>
                                        <p:tgtEl>
                                          <p:spTgt spid="10"/>
                                        </p:tgtEl>
                                      </p:cBhvr>
                                    </p:animEffect>
                                  </p:childTnLst>
                                </p:cTn>
                              </p:par>
                            </p:childTnLst>
                          </p:cTn>
                        </p:par>
                        <p:par>
                          <p:cTn fill="hold" id="40" nodeType="afterGroup">
                            <p:stCondLst>
                              <p:cond delay="1500"/>
                            </p:stCondLst>
                            <p:childTnLst>
                              <p:par>
                                <p:cTn fill="hold" grpId="0" id="41" nodeType="afterEffect" presetClass="entr" presetID="12" presetSubtype="4">
                                  <p:stCondLst>
                                    <p:cond delay="0"/>
                                  </p:stCondLst>
                                  <p:childTnLst>
                                    <p:set>
                                      <p:cBhvr>
                                        <p:cTn dur="1" fill="hold" id="42">
                                          <p:stCondLst>
                                            <p:cond delay="0"/>
                                          </p:stCondLst>
                                        </p:cTn>
                                        <p:tgtEl>
                                          <p:spTgt spid="47"/>
                                        </p:tgtEl>
                                        <p:attrNameLst>
                                          <p:attrName>style.visibility</p:attrName>
                                        </p:attrNameLst>
                                      </p:cBhvr>
                                      <p:to>
                                        <p:strVal val="visible"/>
                                      </p:to>
                                    </p:set>
                                    <p:anim calcmode="lin" valueType="num">
                                      <p:cBhvr additive="base">
                                        <p:cTn dur="500" id="43"/>
                                        <p:tgtEl>
                                          <p:spTgt spid="47"/>
                                        </p:tgtEl>
                                        <p:attrNameLst>
                                          <p:attrName>ppt_y</p:attrName>
                                        </p:attrNameLst>
                                      </p:cBhvr>
                                      <p:tavLst>
                                        <p:tav tm="0">
                                          <p:val>
                                            <p:strVal val="#ppt_y+#ppt_h*1.125000"/>
                                          </p:val>
                                        </p:tav>
                                        <p:tav tm="100000">
                                          <p:val>
                                            <p:strVal val="#ppt_y"/>
                                          </p:val>
                                        </p:tav>
                                      </p:tavLst>
                                    </p:anim>
                                    <p:animEffect filter="wipe(up)" transition="in">
                                      <p:cBhvr>
                                        <p:cTn dur="500" id="44"/>
                                        <p:tgtEl>
                                          <p:spTgt spid="47"/>
                                        </p:tgtEl>
                                      </p:cBhvr>
                                    </p:animEffect>
                                  </p:childTnLst>
                                </p:cTn>
                              </p:par>
                              <p:par>
                                <p:cTn fill="hold" grpId="0" id="45" nodeType="withEffect" presetClass="entr" presetID="12" presetSubtype="1">
                                  <p:stCondLst>
                                    <p:cond delay="0"/>
                                  </p:stCondLst>
                                  <p:childTnLst>
                                    <p:set>
                                      <p:cBhvr>
                                        <p:cTn dur="1" fill="hold" id="46">
                                          <p:stCondLst>
                                            <p:cond delay="0"/>
                                          </p:stCondLst>
                                        </p:cTn>
                                        <p:tgtEl>
                                          <p:spTgt spid="48"/>
                                        </p:tgtEl>
                                        <p:attrNameLst>
                                          <p:attrName>style.visibility</p:attrName>
                                        </p:attrNameLst>
                                      </p:cBhvr>
                                      <p:to>
                                        <p:strVal val="visible"/>
                                      </p:to>
                                    </p:set>
                                    <p:anim calcmode="lin" valueType="num">
                                      <p:cBhvr additive="base">
                                        <p:cTn dur="500" id="47"/>
                                        <p:tgtEl>
                                          <p:spTgt spid="48"/>
                                        </p:tgtEl>
                                        <p:attrNameLst>
                                          <p:attrName>ppt_y</p:attrName>
                                        </p:attrNameLst>
                                      </p:cBhvr>
                                      <p:tavLst>
                                        <p:tav tm="0">
                                          <p:val>
                                            <p:strVal val="#ppt_y-#ppt_h*1.125000"/>
                                          </p:val>
                                        </p:tav>
                                        <p:tav tm="100000">
                                          <p:val>
                                            <p:strVal val="#ppt_y"/>
                                          </p:val>
                                        </p:tav>
                                      </p:tavLst>
                                    </p:anim>
                                    <p:animEffect filter="wipe(down)" transition="in">
                                      <p:cBhvr>
                                        <p:cTn dur="500" id="48"/>
                                        <p:tgtEl>
                                          <p:spTgt spid="48"/>
                                        </p:tgtEl>
                                      </p:cBhvr>
                                    </p:animEffect>
                                  </p:childTnLst>
                                </p:cTn>
                              </p:par>
                            </p:childTnLst>
                          </p:cTn>
                        </p:par>
                        <p:par>
                          <p:cTn fill="hold" id="49" nodeType="afterGroup">
                            <p:stCondLst>
                              <p:cond delay="2000"/>
                            </p:stCondLst>
                            <p:childTnLst>
                              <p:par>
                                <p:cTn fill="hold" grpId="0" id="50" nodeType="afterEffect" presetClass="entr" presetID="12" presetSubtype="4">
                                  <p:stCondLst>
                                    <p:cond delay="0"/>
                                  </p:stCondLst>
                                  <p:childTnLst>
                                    <p:set>
                                      <p:cBhvr>
                                        <p:cTn dur="1" fill="hold" id="51">
                                          <p:stCondLst>
                                            <p:cond delay="0"/>
                                          </p:stCondLst>
                                        </p:cTn>
                                        <p:tgtEl>
                                          <p:spTgt spid="49"/>
                                        </p:tgtEl>
                                        <p:attrNameLst>
                                          <p:attrName>style.visibility</p:attrName>
                                        </p:attrNameLst>
                                      </p:cBhvr>
                                      <p:to>
                                        <p:strVal val="visible"/>
                                      </p:to>
                                    </p:set>
                                    <p:anim calcmode="lin" valueType="num">
                                      <p:cBhvr additive="base">
                                        <p:cTn dur="500" id="52"/>
                                        <p:tgtEl>
                                          <p:spTgt spid="49"/>
                                        </p:tgtEl>
                                        <p:attrNameLst>
                                          <p:attrName>ppt_y</p:attrName>
                                        </p:attrNameLst>
                                      </p:cBhvr>
                                      <p:tavLst>
                                        <p:tav tm="0">
                                          <p:val>
                                            <p:strVal val="#ppt_y+#ppt_h*1.125000"/>
                                          </p:val>
                                        </p:tav>
                                        <p:tav tm="100000">
                                          <p:val>
                                            <p:strVal val="#ppt_y"/>
                                          </p:val>
                                        </p:tav>
                                      </p:tavLst>
                                    </p:anim>
                                    <p:animEffect filter="wipe(up)" transition="in">
                                      <p:cBhvr>
                                        <p:cTn dur="500" id="53"/>
                                        <p:tgtEl>
                                          <p:spTgt spid="49"/>
                                        </p:tgtEl>
                                      </p:cBhvr>
                                    </p:animEffect>
                                  </p:childTnLst>
                                </p:cTn>
                              </p:par>
                              <p:par>
                                <p:cTn fill="hold" grpId="0" id="54" nodeType="withEffect" presetClass="entr" presetID="12" presetSubtype="1">
                                  <p:stCondLst>
                                    <p:cond delay="0"/>
                                  </p:stCondLst>
                                  <p:childTnLst>
                                    <p:set>
                                      <p:cBhvr>
                                        <p:cTn dur="1" fill="hold" id="55">
                                          <p:stCondLst>
                                            <p:cond delay="0"/>
                                          </p:stCondLst>
                                        </p:cTn>
                                        <p:tgtEl>
                                          <p:spTgt spid="50"/>
                                        </p:tgtEl>
                                        <p:attrNameLst>
                                          <p:attrName>style.visibility</p:attrName>
                                        </p:attrNameLst>
                                      </p:cBhvr>
                                      <p:to>
                                        <p:strVal val="visible"/>
                                      </p:to>
                                    </p:set>
                                    <p:anim calcmode="lin" valueType="num">
                                      <p:cBhvr additive="base">
                                        <p:cTn dur="500" id="56"/>
                                        <p:tgtEl>
                                          <p:spTgt spid="50"/>
                                        </p:tgtEl>
                                        <p:attrNameLst>
                                          <p:attrName>ppt_y</p:attrName>
                                        </p:attrNameLst>
                                      </p:cBhvr>
                                      <p:tavLst>
                                        <p:tav tm="0">
                                          <p:val>
                                            <p:strVal val="#ppt_y-#ppt_h*1.125000"/>
                                          </p:val>
                                        </p:tav>
                                        <p:tav tm="100000">
                                          <p:val>
                                            <p:strVal val="#ppt_y"/>
                                          </p:val>
                                        </p:tav>
                                      </p:tavLst>
                                    </p:anim>
                                    <p:animEffect filter="wipe(down)" transition="in">
                                      <p:cBhvr>
                                        <p:cTn dur="500" id="57"/>
                                        <p:tgtEl>
                                          <p:spTgt spid="50"/>
                                        </p:tgtEl>
                                      </p:cBhvr>
                                    </p:animEffect>
                                  </p:childTnLst>
                                </p:cTn>
                              </p:par>
                            </p:childTnLst>
                          </p:cTn>
                        </p:par>
                        <p:par>
                          <p:cTn fill="hold" id="58" nodeType="afterGroup">
                            <p:stCondLst>
                              <p:cond delay="2500"/>
                            </p:stCondLst>
                            <p:childTnLst>
                              <p:par>
                                <p:cTn fill="hold" grpId="0" id="59" nodeType="afterEffect" presetClass="entr" presetID="12" presetSubtype="4">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additive="base">
                                        <p:cTn dur="500" id="61"/>
                                        <p:tgtEl>
                                          <p:spTgt spid="51"/>
                                        </p:tgtEl>
                                        <p:attrNameLst>
                                          <p:attrName>ppt_y</p:attrName>
                                        </p:attrNameLst>
                                      </p:cBhvr>
                                      <p:tavLst>
                                        <p:tav tm="0">
                                          <p:val>
                                            <p:strVal val="#ppt_y+#ppt_h*1.125000"/>
                                          </p:val>
                                        </p:tav>
                                        <p:tav tm="100000">
                                          <p:val>
                                            <p:strVal val="#ppt_y"/>
                                          </p:val>
                                        </p:tav>
                                      </p:tavLst>
                                    </p:anim>
                                    <p:animEffect filter="wipe(up)" transition="in">
                                      <p:cBhvr>
                                        <p:cTn dur="500" id="62"/>
                                        <p:tgtEl>
                                          <p:spTgt spid="51"/>
                                        </p:tgtEl>
                                      </p:cBhvr>
                                    </p:animEffect>
                                  </p:childTnLst>
                                </p:cTn>
                              </p:par>
                              <p:par>
                                <p:cTn fill="hold" grpId="0" id="63" nodeType="withEffect" presetClass="entr" presetID="12" presetSubtype="1">
                                  <p:stCondLst>
                                    <p:cond delay="0"/>
                                  </p:stCondLst>
                                  <p:childTnLst>
                                    <p:set>
                                      <p:cBhvr>
                                        <p:cTn dur="1" fill="hold" id="64">
                                          <p:stCondLst>
                                            <p:cond delay="0"/>
                                          </p:stCondLst>
                                        </p:cTn>
                                        <p:tgtEl>
                                          <p:spTgt spid="52"/>
                                        </p:tgtEl>
                                        <p:attrNameLst>
                                          <p:attrName>style.visibility</p:attrName>
                                        </p:attrNameLst>
                                      </p:cBhvr>
                                      <p:to>
                                        <p:strVal val="visible"/>
                                      </p:to>
                                    </p:set>
                                    <p:anim calcmode="lin" valueType="num">
                                      <p:cBhvr additive="base">
                                        <p:cTn dur="500" id="65"/>
                                        <p:tgtEl>
                                          <p:spTgt spid="52"/>
                                        </p:tgtEl>
                                        <p:attrNameLst>
                                          <p:attrName>ppt_y</p:attrName>
                                        </p:attrNameLst>
                                      </p:cBhvr>
                                      <p:tavLst>
                                        <p:tav tm="0">
                                          <p:val>
                                            <p:strVal val="#ppt_y-#ppt_h*1.125000"/>
                                          </p:val>
                                        </p:tav>
                                        <p:tav tm="100000">
                                          <p:val>
                                            <p:strVal val="#ppt_y"/>
                                          </p:val>
                                        </p:tav>
                                      </p:tavLst>
                                    </p:anim>
                                    <p:animEffect filter="wipe(down)" transition="in">
                                      <p:cBhvr>
                                        <p:cTn dur="500" id="66"/>
                                        <p:tgtEl>
                                          <p:spTgt spid="52"/>
                                        </p:tgtEl>
                                      </p:cBhvr>
                                    </p:animEffect>
                                  </p:childTnLst>
                                </p:cTn>
                              </p:par>
                            </p:childTnLst>
                          </p:cTn>
                        </p:par>
                        <p:par>
                          <p:cTn fill="hold" id="67" nodeType="afterGroup">
                            <p:stCondLst>
                              <p:cond delay="3000"/>
                            </p:stCondLst>
                            <p:childTnLst>
                              <p:par>
                                <p:cTn fill="hold" grpId="0" id="68" nodeType="afterEffect" presetClass="entr" presetID="12" presetSubtype="4">
                                  <p:stCondLst>
                                    <p:cond delay="0"/>
                                  </p:stCondLst>
                                  <p:childTnLst>
                                    <p:set>
                                      <p:cBhvr>
                                        <p:cTn dur="1" fill="hold" id="69">
                                          <p:stCondLst>
                                            <p:cond delay="0"/>
                                          </p:stCondLst>
                                        </p:cTn>
                                        <p:tgtEl>
                                          <p:spTgt spid="53"/>
                                        </p:tgtEl>
                                        <p:attrNameLst>
                                          <p:attrName>style.visibility</p:attrName>
                                        </p:attrNameLst>
                                      </p:cBhvr>
                                      <p:to>
                                        <p:strVal val="visible"/>
                                      </p:to>
                                    </p:set>
                                    <p:anim calcmode="lin" valueType="num">
                                      <p:cBhvr additive="base">
                                        <p:cTn dur="500" id="70"/>
                                        <p:tgtEl>
                                          <p:spTgt spid="53"/>
                                        </p:tgtEl>
                                        <p:attrNameLst>
                                          <p:attrName>ppt_y</p:attrName>
                                        </p:attrNameLst>
                                      </p:cBhvr>
                                      <p:tavLst>
                                        <p:tav tm="0">
                                          <p:val>
                                            <p:strVal val="#ppt_y+#ppt_h*1.125000"/>
                                          </p:val>
                                        </p:tav>
                                        <p:tav tm="100000">
                                          <p:val>
                                            <p:strVal val="#ppt_y"/>
                                          </p:val>
                                        </p:tav>
                                      </p:tavLst>
                                    </p:anim>
                                    <p:animEffect filter="wipe(up)" transition="in">
                                      <p:cBhvr>
                                        <p:cTn dur="500" id="71"/>
                                        <p:tgtEl>
                                          <p:spTgt spid="53"/>
                                        </p:tgtEl>
                                      </p:cBhvr>
                                    </p:animEffect>
                                  </p:childTnLst>
                                </p:cTn>
                              </p:par>
                              <p:par>
                                <p:cTn fill="hold" grpId="0" id="72" nodeType="withEffect" presetClass="entr" presetID="12" presetSubtype="1">
                                  <p:stCondLst>
                                    <p:cond delay="0"/>
                                  </p:stCondLst>
                                  <p:childTnLst>
                                    <p:set>
                                      <p:cBhvr>
                                        <p:cTn dur="1" fill="hold" id="73">
                                          <p:stCondLst>
                                            <p:cond delay="0"/>
                                          </p:stCondLst>
                                        </p:cTn>
                                        <p:tgtEl>
                                          <p:spTgt spid="54"/>
                                        </p:tgtEl>
                                        <p:attrNameLst>
                                          <p:attrName>style.visibility</p:attrName>
                                        </p:attrNameLst>
                                      </p:cBhvr>
                                      <p:to>
                                        <p:strVal val="visible"/>
                                      </p:to>
                                    </p:set>
                                    <p:anim calcmode="lin" valueType="num">
                                      <p:cBhvr additive="base">
                                        <p:cTn dur="500" id="74"/>
                                        <p:tgtEl>
                                          <p:spTgt spid="54"/>
                                        </p:tgtEl>
                                        <p:attrNameLst>
                                          <p:attrName>ppt_y</p:attrName>
                                        </p:attrNameLst>
                                      </p:cBhvr>
                                      <p:tavLst>
                                        <p:tav tm="0">
                                          <p:val>
                                            <p:strVal val="#ppt_y-#ppt_h*1.125000"/>
                                          </p:val>
                                        </p:tav>
                                        <p:tav tm="100000">
                                          <p:val>
                                            <p:strVal val="#ppt_y"/>
                                          </p:val>
                                        </p:tav>
                                      </p:tavLst>
                                    </p:anim>
                                    <p:animEffect filter="wipe(down)" transition="in">
                                      <p:cBhvr>
                                        <p:cTn dur="500" id="75"/>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9"/>
      <p:bldP grpId="0" spid="188"/>
      <p:bldP grpId="0" spid="169"/>
      <p:bldP grpId="0" spid="199"/>
      <p:bldP grpId="0" spid="47"/>
      <p:bldP grpId="0" spid="48"/>
      <p:bldP grpId="0" spid="49"/>
      <p:bldP grpId="0" spid="50"/>
      <p:bldP grpId="0" spid="51"/>
      <p:bldP grpId="0" spid="52"/>
      <p:bldP grpId="0" spid="53"/>
      <p:bldP grpId="0" spid="5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Group 4"/>
          <p:cNvGrpSpPr>
            <a:grpSpLocks noChangeAspect="1"/>
          </p:cNvGrpSpPr>
          <p:nvPr/>
        </p:nvGrpSpPr>
        <p:grpSpPr>
          <a:xfrm rot="4351113">
            <a:off x="5467143" y="2247983"/>
            <a:ext cx="4707118" cy="3246798"/>
            <a:chOff x="940378" y="1114346"/>
            <a:chExt cx="7056438" cy="4867275"/>
          </a:xfrm>
        </p:grpSpPr>
        <p:sp>
          <p:nvSpPr>
            <p:cNvPr id="6" name="Arc 682"/>
            <p:cNvSpPr/>
            <p:nvPr/>
          </p:nvSpPr>
          <p:spPr bwMode="auto">
            <a:xfrm rot="18746404">
              <a:off x="3554196" y="1119903"/>
              <a:ext cx="1014413" cy="1003300"/>
            </a:xfrm>
            <a:custGeom>
              <a:gdLst>
                <a:gd fmla="*/ 2147483647 w 21600" name="T0"/>
                <a:gd fmla="*/ 0 h 21356" name="T1"/>
                <a:gd fmla="*/ 2147483647 w 21600" name="T2"/>
                <a:gd fmla="*/ 2147483647 h 21356" name="T3"/>
                <a:gd fmla="*/ 0 w 21600" name="T4"/>
                <a:gd fmla="*/ 2147483647 h 21356" name="T5"/>
                <a:gd fmla="*/ 0 60000 65536" name="T6"/>
                <a:gd fmla="*/ 0 60000 65536" name="T7"/>
                <a:gd fmla="*/ 0 60000 65536" name="T8"/>
                <a:gd fmla="*/ 0 w 21600" name="T9"/>
                <a:gd fmla="*/ 0 h 21356" name="T10"/>
                <a:gd fmla="*/ 21600 w 21600" name="T11"/>
                <a:gd fmla="*/ 21356 h 21356" name="T12"/>
              </a:gdLst>
              <a:cxnLst>
                <a:cxn ang="T6">
                  <a:pos x="T0" y="T1"/>
                </a:cxn>
                <a:cxn ang="T7">
                  <a:pos x="T2" y="T3"/>
                </a:cxn>
                <a:cxn ang="T8">
                  <a:pos x="T4" y="T5"/>
                </a:cxn>
              </a:cxnLst>
              <a:rect b="T12" l="T9" r="T11" t="T10"/>
              <a:pathLst>
                <a:path extrusionOk="0" fill="none" h="21356" w="21600">
                  <a:moveTo>
                    <a:pt x="3237" y="-1"/>
                  </a:moveTo>
                  <a:cubicBezTo>
                    <a:pt x="13795" y="1600"/>
                    <a:pt x="21600" y="10676"/>
                    <a:pt x="21600" y="21356"/>
                  </a:cubicBezTo>
                </a:path>
                <a:path extrusionOk="0" h="21356" stroke="0" w="2160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673"/>
            <p:cNvSpPr>
              <a:spLocks noEditPoints="1"/>
            </p:cNvSpPr>
            <p:nvPr/>
          </p:nvSpPr>
          <p:spPr bwMode="auto">
            <a:xfrm rot="21275256">
              <a:off x="4204278" y="1579484"/>
              <a:ext cx="2628900" cy="2630487"/>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675"/>
            <p:cNvSpPr>
              <a:spLocks noEditPoints="1"/>
            </p:cNvSpPr>
            <p:nvPr/>
          </p:nvSpPr>
          <p:spPr bwMode="auto">
            <a:xfrm rot="21275256">
              <a:off x="940378" y="1649334"/>
              <a:ext cx="3429000" cy="3429000"/>
            </a:xfrm>
            <a:custGeom>
              <a:gdLst>
                <a:gd fmla="*/ 2147483647 w 2622" name="T0"/>
                <a:gd fmla="*/ 2147483647 h 2622" name="T1"/>
                <a:gd fmla="*/ 2147483647 w 2622" name="T2"/>
                <a:gd fmla="*/ 2147483647 h 2622" name="T3"/>
                <a:gd fmla="*/ 2147483647 w 2622" name="T4"/>
                <a:gd fmla="*/ 2147483647 h 2622" name="T5"/>
                <a:gd fmla="*/ 2147483647 w 2622" name="T6"/>
                <a:gd fmla="*/ 2147483647 h 2622" name="T7"/>
                <a:gd fmla="*/ 2147483647 w 2622" name="T8"/>
                <a:gd fmla="*/ 2147483647 h 2622" name="T9"/>
                <a:gd fmla="*/ 2147483647 w 2622" name="T10"/>
                <a:gd fmla="*/ 2147483647 h 2622" name="T11"/>
                <a:gd fmla="*/ 2147483647 w 2622" name="T12"/>
                <a:gd fmla="*/ 2147483647 h 2622" name="T13"/>
                <a:gd fmla="*/ 2147483647 w 2622" name="T14"/>
                <a:gd fmla="*/ 2147483647 h 2622" name="T15"/>
                <a:gd fmla="*/ 2147483647 w 2622" name="T16"/>
                <a:gd fmla="*/ 2147483647 h 2622" name="T17"/>
                <a:gd fmla="*/ 2147483647 w 2622" name="T18"/>
                <a:gd fmla="*/ 2147483647 h 2622" name="T19"/>
                <a:gd fmla="*/ 2147483647 w 2622" name="T20"/>
                <a:gd fmla="*/ 2147483647 h 2622" name="T21"/>
                <a:gd fmla="*/ 2147483647 w 2622" name="T22"/>
                <a:gd fmla="*/ 2147483647 h 2622" name="T23"/>
                <a:gd fmla="*/ 2147483647 w 2622" name="T24"/>
                <a:gd fmla="*/ 2147483647 h 2622" name="T25"/>
                <a:gd fmla="*/ 2147483647 w 2622" name="T26"/>
                <a:gd fmla="*/ 2147483647 h 2622" name="T27"/>
                <a:gd fmla="*/ 2147483647 w 2622" name="T28"/>
                <a:gd fmla="*/ 2147483647 h 2622" name="T29"/>
                <a:gd fmla="*/ 2147483647 w 2622" name="T30"/>
                <a:gd fmla="*/ 2147483647 h 2622" name="T31"/>
                <a:gd fmla="*/ 2147483647 w 2622" name="T32"/>
                <a:gd fmla="*/ 2147483647 h 2622" name="T33"/>
                <a:gd fmla="*/ 2147483647 w 2622" name="T34"/>
                <a:gd fmla="*/ 2147483647 h 2622" name="T35"/>
                <a:gd fmla="*/ 2147483647 w 2622" name="T36"/>
                <a:gd fmla="*/ 2147483647 h 2622" name="T37"/>
                <a:gd fmla="*/ 2147483647 w 2622" name="T38"/>
                <a:gd fmla="*/ 2147483647 h 2622" name="T39"/>
                <a:gd fmla="*/ 2147483647 w 2622" name="T40"/>
                <a:gd fmla="*/ 2147483647 h 2622" name="T41"/>
                <a:gd fmla="*/ 2147483647 w 2622" name="T42"/>
                <a:gd fmla="*/ 2147483647 h 2622" name="T43"/>
                <a:gd fmla="*/ 2147483647 w 2622" name="T44"/>
                <a:gd fmla="*/ 2147483647 h 2622" name="T45"/>
                <a:gd fmla="*/ 2147483647 w 2622" name="T46"/>
                <a:gd fmla="*/ 2147483647 h 2622" name="T47"/>
                <a:gd fmla="*/ 2147483647 w 2622" name="T48"/>
                <a:gd fmla="*/ 2147483647 h 2622" name="T49"/>
                <a:gd fmla="*/ 2147483647 w 2622" name="T50"/>
                <a:gd fmla="*/ 2147483647 h 2622" name="T51"/>
                <a:gd fmla="*/ 2147483647 w 2622" name="T52"/>
                <a:gd fmla="*/ 2147483647 h 2622" name="T53"/>
                <a:gd fmla="*/ 2147483647 w 2622" name="T54"/>
                <a:gd fmla="*/ 2147483647 h 2622" name="T55"/>
                <a:gd fmla="*/ 2147483647 w 2622" name="T56"/>
                <a:gd fmla="*/ 2147483647 h 2622" name="T57"/>
                <a:gd fmla="*/ 2147483647 w 2622" name="T58"/>
                <a:gd fmla="*/ 2147483647 h 2622" name="T59"/>
                <a:gd fmla="*/ 2147483647 w 2622" name="T60"/>
                <a:gd fmla="*/ 2147483647 h 2622" name="T61"/>
                <a:gd fmla="*/ 2147483647 w 2622" name="T62"/>
                <a:gd fmla="*/ 2147483647 h 2622" name="T63"/>
                <a:gd fmla="*/ 2147483647 w 2622" name="T64"/>
                <a:gd fmla="*/ 2147483647 h 2622" name="T65"/>
                <a:gd fmla="*/ 2147483647 w 2622" name="T66"/>
                <a:gd fmla="*/ 2147483647 h 2622" name="T67"/>
                <a:gd fmla="*/ 2147483647 w 2622" name="T68"/>
                <a:gd fmla="*/ 2147483647 h 2622" name="T69"/>
                <a:gd fmla="*/ 2147483647 w 2622" name="T70"/>
                <a:gd fmla="*/ 2147483647 h 2622" name="T71"/>
                <a:gd fmla="*/ 2147483647 w 2622" name="T72"/>
                <a:gd fmla="*/ 2147483647 h 2622" name="T73"/>
                <a:gd fmla="*/ 2147483647 w 2622" name="T74"/>
                <a:gd fmla="*/ 2147483647 h 2622" name="T75"/>
                <a:gd fmla="*/ 2147483647 w 2622" name="T76"/>
                <a:gd fmla="*/ 2147483647 h 2622" name="T77"/>
                <a:gd fmla="*/ 2147483647 w 2622" name="T78"/>
                <a:gd fmla="*/ 2147483647 h 2622" name="T79"/>
                <a:gd fmla="*/ 2147483647 w 2622" name="T80"/>
                <a:gd fmla="*/ 2147483647 h 2622" name="T81"/>
                <a:gd fmla="*/ 2147483647 w 2622" name="T82"/>
                <a:gd fmla="*/ 2147483647 h 2622" name="T83"/>
                <a:gd fmla="*/ 2147483647 w 2622" name="T84"/>
                <a:gd fmla="*/ 2147483647 h 2622" name="T85"/>
                <a:gd fmla="*/ 2147483647 w 2622" name="T86"/>
                <a:gd fmla="*/ 2147483647 h 2622" name="T87"/>
                <a:gd fmla="*/ 2147483647 w 2622" name="T88"/>
                <a:gd fmla="*/ 2147483647 h 2622" name="T89"/>
                <a:gd fmla="*/ 2147483647 w 2622" name="T90"/>
                <a:gd fmla="*/ 2147483647 h 2622" name="T91"/>
                <a:gd fmla="*/ 2147483647 w 2622" name="T92"/>
                <a:gd fmla="*/ 2147483647 h 2622" name="T93"/>
                <a:gd fmla="*/ 2147483647 w 2622" name="T94"/>
                <a:gd fmla="*/ 2147483647 h 2622" name="T95"/>
                <a:gd fmla="*/ 2147483647 w 2622" name="T96"/>
                <a:gd fmla="*/ 2147483647 h 2622" name="T97"/>
                <a:gd fmla="*/ 2147483647 w 2622" name="T98"/>
                <a:gd fmla="*/ 2147483647 h 2622" name="T99"/>
                <a:gd fmla="*/ 2147483647 w 2622" name="T100"/>
                <a:gd fmla="*/ 2147483647 h 2622" name="T101"/>
                <a:gd fmla="*/ 2147483647 w 2622" name="T102"/>
                <a:gd fmla="*/ 2147483647 h 2622" name="T103"/>
                <a:gd fmla="*/ 2147483647 w 2622" name="T104"/>
                <a:gd fmla="*/ 2147483647 h 2622" name="T105"/>
                <a:gd fmla="*/ 2147483647 w 2622" name="T106"/>
                <a:gd fmla="*/ 2147483647 h 262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2622" name="T162"/>
                <a:gd fmla="*/ 0 h 2622" name="T163"/>
                <a:gd fmla="*/ 2622 w 2622" name="T164"/>
                <a:gd fmla="*/ 2622 h 2622"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2622" w="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Oval 676"/>
            <p:cNvSpPr>
              <a:spLocks noChangeArrowheads="1"/>
            </p:cNvSpPr>
            <p:nvPr/>
          </p:nvSpPr>
          <p:spPr bwMode="auto">
            <a:xfrm rot="21275256">
              <a:off x="1307091" y="2016046"/>
              <a:ext cx="2695575" cy="2693988"/>
            </a:xfrm>
            <a:prstGeom prst="ellipse">
              <a:avLst/>
            </a:prstGeom>
            <a:solidFill>
              <a:schemeClr val="accent1"/>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0" name="Oval 677"/>
            <p:cNvSpPr>
              <a:spLocks noChangeArrowheads="1"/>
            </p:cNvSpPr>
            <p:nvPr/>
          </p:nvSpPr>
          <p:spPr bwMode="auto">
            <a:xfrm rot="21275256">
              <a:off x="4617028" y="1993821"/>
              <a:ext cx="1801813" cy="1801813"/>
            </a:xfrm>
            <a:prstGeom prst="ellipse">
              <a:avLst/>
            </a:prstGeom>
            <a:solidFill>
              <a:schemeClr val="accent2"/>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1" name="Freeform 679"/>
            <p:cNvSpPr>
              <a:spLocks noEditPoints="1"/>
            </p:cNvSpPr>
            <p:nvPr/>
          </p:nvSpPr>
          <p:spPr bwMode="auto">
            <a:xfrm rot="21275256">
              <a:off x="5693353" y="3676571"/>
              <a:ext cx="2303463" cy="2305050"/>
            </a:xfrm>
            <a:custGeom>
              <a:gdLst>
                <a:gd fmla="*/ 2147483647 w 1816" name="T0"/>
                <a:gd fmla="*/ 2147483647 h 1816" name="T1"/>
                <a:gd fmla="*/ 2147483647 w 1816" name="T2"/>
                <a:gd fmla="*/ 2147483647 h 1816" name="T3"/>
                <a:gd fmla="*/ 2147483647 w 1816" name="T4"/>
                <a:gd fmla="*/ 2147483647 h 1816" name="T5"/>
                <a:gd fmla="*/ 2147483647 w 1816" name="T6"/>
                <a:gd fmla="*/ 2147483647 h 1816" name="T7"/>
                <a:gd fmla="*/ 2147483647 w 1816" name="T8"/>
                <a:gd fmla="*/ 2147483647 h 1816" name="T9"/>
                <a:gd fmla="*/ 2147483647 w 1816" name="T10"/>
                <a:gd fmla="*/ 2147483647 h 1816" name="T11"/>
                <a:gd fmla="*/ 2147483647 w 1816" name="T12"/>
                <a:gd fmla="*/ 2147483647 h 1816" name="T13"/>
                <a:gd fmla="*/ 2147483647 w 1816" name="T14"/>
                <a:gd fmla="*/ 2147483647 h 1816" name="T15"/>
                <a:gd fmla="*/ 2147483647 w 1816" name="T16"/>
                <a:gd fmla="*/ 2147483647 h 1816" name="T17"/>
                <a:gd fmla="*/ 2147483647 w 1816" name="T18"/>
                <a:gd fmla="*/ 2147483647 h 1816" name="T19"/>
                <a:gd fmla="*/ 2147483647 w 1816" name="T20"/>
                <a:gd fmla="*/ 2147483647 h 1816" name="T21"/>
                <a:gd fmla="*/ 2147483647 w 1816" name="T22"/>
                <a:gd fmla="*/ 2147483647 h 1816" name="T23"/>
                <a:gd fmla="*/ 0 w 1816" name="T24"/>
                <a:gd fmla="*/ 2147483647 h 1816" name="T25"/>
                <a:gd fmla="*/ 2147483647 w 1816" name="T26"/>
                <a:gd fmla="*/ 2147483647 h 1816" name="T27"/>
                <a:gd fmla="*/ 2147483647 w 1816" name="T28"/>
                <a:gd fmla="*/ 2147483647 h 1816" name="T29"/>
                <a:gd fmla="*/ 2147483647 w 1816" name="T30"/>
                <a:gd fmla="*/ 2147483647 h 1816" name="T31"/>
                <a:gd fmla="*/ 2147483647 w 1816" name="T32"/>
                <a:gd fmla="*/ 2147483647 h 1816" name="T33"/>
                <a:gd fmla="*/ 2147483647 w 1816" name="T34"/>
                <a:gd fmla="*/ 2147483647 h 1816" name="T35"/>
                <a:gd fmla="*/ 2147483647 w 1816" name="T36"/>
                <a:gd fmla="*/ 2147483647 h 1816" name="T37"/>
                <a:gd fmla="*/ 2147483647 w 1816" name="T38"/>
                <a:gd fmla="*/ 2147483647 h 1816" name="T39"/>
                <a:gd fmla="*/ 2147483647 w 1816" name="T40"/>
                <a:gd fmla="*/ 2147483647 h 1816" name="T41"/>
                <a:gd fmla="*/ 2147483647 w 1816" name="T42"/>
                <a:gd fmla="*/ 2147483647 h 1816" name="T43"/>
                <a:gd fmla="*/ 2147483647 w 1816" name="T44"/>
                <a:gd fmla="*/ 2147483647 h 1816" name="T45"/>
                <a:gd fmla="*/ 2147483647 w 1816" name="T46"/>
                <a:gd fmla="*/ 2147483647 h 1816" name="T47"/>
                <a:gd fmla="*/ 2147483647 w 1816" name="T48"/>
                <a:gd fmla="*/ 2147483647 h 1816" name="T49"/>
                <a:gd fmla="*/ 2147483647 w 1816" name="T50"/>
                <a:gd fmla="*/ 2147483647 h 1816" name="T51"/>
                <a:gd fmla="*/ 2147483647 w 1816" name="T52"/>
                <a:gd fmla="*/ 2147483647 h 1816" name="T53"/>
                <a:gd fmla="*/ 2147483647 w 1816" name="T54"/>
                <a:gd fmla="*/ 2147483647 h 1816" name="T55"/>
                <a:gd fmla="*/ 2147483647 w 1816" name="T56"/>
                <a:gd fmla="*/ 2147483647 h 1816" name="T57"/>
                <a:gd fmla="*/ 2147483647 w 1816" name="T58"/>
                <a:gd fmla="*/ 2147483647 h 1816" name="T59"/>
                <a:gd fmla="*/ 2147483647 w 1816" name="T60"/>
                <a:gd fmla="*/ 2147483647 h 1816" name="T61"/>
                <a:gd fmla="*/ 2147483647 w 1816" name="T62"/>
                <a:gd fmla="*/ 2147483647 h 1816" name="T63"/>
                <a:gd fmla="*/ 2147483647 w 1816" name="T64"/>
                <a:gd fmla="*/ 2147483647 h 1816" name="T65"/>
                <a:gd fmla="*/ 2147483647 w 1816" name="T66"/>
                <a:gd fmla="*/ 2147483647 h 1816" name="T67"/>
                <a:gd fmla="*/ 2147483647 w 1816" name="T68"/>
                <a:gd fmla="*/ 2147483647 h 1816" name="T69"/>
                <a:gd fmla="*/ 2147483647 w 1816" name="T70"/>
                <a:gd fmla="*/ 2147483647 h 1816" name="T71"/>
                <a:gd fmla="*/ 2147483647 w 1816" name="T72"/>
                <a:gd fmla="*/ 2147483647 h 1816" name="T73"/>
                <a:gd fmla="*/ 2147483647 w 1816" name="T74"/>
                <a:gd fmla="*/ 2147483647 h 1816" name="T75"/>
                <a:gd fmla="*/ 2147483647 w 1816" name="T76"/>
                <a:gd fmla="*/ 2147483647 h 1816" name="T77"/>
                <a:gd fmla="*/ 2147483647 w 1816" name="T78"/>
                <a:gd fmla="*/ 2147483647 h 1816" name="T79"/>
                <a:gd fmla="*/ 2147483647 w 1816" name="T80"/>
                <a:gd fmla="*/ 2147483647 h 1816" name="T81"/>
                <a:gd fmla="*/ 2147483647 w 1816" name="T82"/>
                <a:gd fmla="*/ 2147483647 h 1816" name="T83"/>
                <a:gd fmla="*/ 2147483647 w 1816" name="T84"/>
                <a:gd fmla="*/ 2147483647 h 1816" name="T85"/>
                <a:gd fmla="*/ 2147483647 w 1816" name="T86"/>
                <a:gd fmla="*/ 2147483647 h 1816" name="T87"/>
                <a:gd fmla="*/ 2147483647 w 1816" name="T88"/>
                <a:gd fmla="*/ 2147483647 h 1816" name="T89"/>
                <a:gd fmla="*/ 2147483647 w 1816" name="T90"/>
                <a:gd fmla="*/ 2147483647 h 1816" name="T91"/>
                <a:gd fmla="*/ 2147483647 w 1816" name="T92"/>
                <a:gd fmla="*/ 2147483647 h 1816" name="T93"/>
                <a:gd fmla="*/ 2147483647 w 1816" name="T94"/>
                <a:gd fmla="*/ 2147483647 h 1816" name="T95"/>
                <a:gd fmla="*/ 2147483647 w 1816" name="T96"/>
                <a:gd fmla="*/ 2147483647 h 1816" name="T97"/>
                <a:gd fmla="*/ 2147483647 w 1816" name="T98"/>
                <a:gd fmla="*/ 2147483647 h 1816" name="T99"/>
                <a:gd fmla="*/ 2147483647 w 1816" name="T100"/>
                <a:gd fmla="*/ 2147483647 h 1816" name="T101"/>
                <a:gd fmla="*/ 2147483647 w 1816" name="T102"/>
                <a:gd fmla="*/ 2147483647 h 181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816" name="T156"/>
                <a:gd fmla="*/ 0 h 1816" name="T157"/>
                <a:gd fmla="*/ 1816 w 1816" name="T158"/>
                <a:gd fmla="*/ 1816 h 181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815" w="1815">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cap="rnd" w="19050">
                  <a:solidFill>
                    <a:srgbClr val="000000"/>
                  </a:solidFill>
                  <a:prstDash val="sysDot"/>
                  <a:round/>
                  <a:headEnd/>
                  <a:tailEnd/>
                </a14:hiddenLine>
              </a:ext>
            </a:extLst>
          </p:spPr>
          <p:txBody>
            <a:bodyPr anchor="ctr" wrap="none"/>
            <a:lstStyle/>
            <a:p>
              <a:pPr algn="just" fontAlgn="base" latinLnBrk="1">
                <a:lnSpc>
                  <a:spcPct val="120000"/>
                </a:lnSpc>
                <a:spcBef>
                  <a:spcPct val="0"/>
                </a:spcBef>
                <a:spcAft>
                  <a:spcPct val="0"/>
                </a:spcAft>
              </a:pPr>
              <a:endParaRPr altLang="en-US"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Oval 680"/>
            <p:cNvSpPr>
              <a:spLocks noChangeArrowheads="1"/>
            </p:cNvSpPr>
            <p:nvPr/>
          </p:nvSpPr>
          <p:spPr bwMode="auto">
            <a:xfrm rot="21275256">
              <a:off x="6055303" y="4040109"/>
              <a:ext cx="1577975" cy="1577975"/>
            </a:xfrm>
            <a:prstGeom prst="ellipse">
              <a:avLst/>
            </a:prstGeom>
            <a:solidFill>
              <a:schemeClr val="accent3"/>
            </a:solidFill>
            <a:ln>
              <a:noFill/>
            </a:ln>
            <a:extLst>
              <a:ext uri="{91240B29-F687-4F45-9708-019B960494DF}">
                <a14:hiddenLine algn="ctr" w="19050">
                  <a:solidFill>
                    <a:srgbClr val="000000"/>
                  </a:solidFill>
                  <a:round/>
                  <a:headEnd/>
                  <a:tailEnd/>
                </a14:hiddenLine>
              </a:ext>
            </a:extLst>
          </p:spPr>
          <p:txBody>
            <a:bodyPr anchor="ctr" wrap="none"/>
            <a:lstStyle/>
            <a:p>
              <a:pPr algn="just" fontAlgn="base" latinLnBrk="1">
                <a:lnSpc>
                  <a:spcPct val="120000"/>
                </a:lnSpc>
                <a:spcBef>
                  <a:spcPct val="0"/>
                </a:spcBef>
                <a:spcAft>
                  <a:spcPct val="0"/>
                </a:spcAft>
              </a:pPr>
              <a:endParaRPr altLang="en-US" kumimoji="1" lang="ko-KR" sz="900">
                <a:solidFill>
                  <a:schemeClr val="bg1">
                    <a:lumMod val="65000"/>
                  </a:schemeClr>
                </a:solidFill>
                <a:latin charset="0" panose="020b0604020202020204" pitchFamily="34" typeface="Arial"/>
                <a:ea typeface="+mn-ea"/>
                <a:cs typeface="+mn-ea"/>
                <a:sym charset="0" panose="020b0604020202020204" pitchFamily="34" typeface="Arial"/>
              </a:endParaRPr>
            </a:p>
          </p:txBody>
        </p:sp>
        <p:sp>
          <p:nvSpPr>
            <p:cNvPr id="13" name="Arc 681"/>
            <p:cNvSpPr/>
            <p:nvPr/>
          </p:nvSpPr>
          <p:spPr bwMode="auto">
            <a:xfrm rot="7501686">
              <a:off x="4141572" y="3609103"/>
              <a:ext cx="1906587" cy="1549400"/>
            </a:xfrm>
            <a:custGeom>
              <a:gdLst>
                <a:gd fmla="*/ 2147483647 w 21600" name="T0"/>
                <a:gd fmla="*/ 0 h 15695" name="T1"/>
                <a:gd fmla="*/ 2147483647 w 21600" name="T2"/>
                <a:gd fmla="*/ 2147483647 h 15695" name="T3"/>
                <a:gd fmla="*/ 0 w 21600" name="T4"/>
                <a:gd fmla="*/ 2147483647 h 15695" name="T5"/>
                <a:gd fmla="*/ 0 60000 65536" name="T6"/>
                <a:gd fmla="*/ 0 60000 65536" name="T7"/>
                <a:gd fmla="*/ 0 60000 65536" name="T8"/>
                <a:gd fmla="*/ 0 w 21600" name="T9"/>
                <a:gd fmla="*/ 0 h 15695" name="T10"/>
                <a:gd fmla="*/ 21600 w 21600" name="T11"/>
                <a:gd fmla="*/ 15695 h 15695" name="T12"/>
              </a:gdLst>
              <a:cxnLst>
                <a:cxn ang="T6">
                  <a:pos x="T0" y="T1"/>
                </a:cxn>
                <a:cxn ang="T7">
                  <a:pos x="T2" y="T3"/>
                </a:cxn>
                <a:cxn ang="T8">
                  <a:pos x="T4" y="T5"/>
                </a:cxn>
              </a:cxnLst>
              <a:rect b="T12" l="T9" r="T11" t="T10"/>
              <a:pathLst>
                <a:path extrusionOk="0" fill="none" h="15695" w="21600">
                  <a:moveTo>
                    <a:pt x="14840" y="-1"/>
                  </a:moveTo>
                  <a:cubicBezTo>
                    <a:pt x="19155" y="4079"/>
                    <a:pt x="21600" y="9756"/>
                    <a:pt x="21600" y="15695"/>
                  </a:cubicBezTo>
                </a:path>
                <a:path extrusionOk="0" h="15695" stroke="0" w="2160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Arc 683"/>
            <p:cNvSpPr/>
            <p:nvPr/>
          </p:nvSpPr>
          <p:spPr bwMode="auto">
            <a:xfrm rot="256945">
              <a:off x="7018916" y="2744709"/>
              <a:ext cx="620712" cy="898525"/>
            </a:xfrm>
            <a:custGeom>
              <a:gdLst>
                <a:gd fmla="*/ 2147483647 w 21600" name="T0"/>
                <a:gd fmla="*/ 0 h 31203" name="T1"/>
                <a:gd fmla="*/ 2147483647 w 21600" name="T2"/>
                <a:gd fmla="*/ 2147483647 h 31203" name="T3"/>
                <a:gd fmla="*/ 0 w 21600" name="T4"/>
                <a:gd fmla="*/ 2147483647 h 31203" name="T5"/>
                <a:gd fmla="*/ 0 60000 65536" name="T6"/>
                <a:gd fmla="*/ 0 60000 65536" name="T7"/>
                <a:gd fmla="*/ 0 60000 65536" name="T8"/>
                <a:gd fmla="*/ 0 w 21600" name="T9"/>
                <a:gd fmla="*/ 0 h 31203" name="T10"/>
                <a:gd fmla="*/ 21600 w 21600" name="T11"/>
                <a:gd fmla="*/ 31203 h 31203" name="T12"/>
              </a:gdLst>
              <a:cxnLst>
                <a:cxn ang="T6">
                  <a:pos x="T0" y="T1"/>
                </a:cxn>
                <a:cxn ang="T7">
                  <a:pos x="T2" y="T3"/>
                </a:cxn>
                <a:cxn ang="T8">
                  <a:pos x="T4" y="T5"/>
                </a:cxn>
              </a:cxnLst>
              <a:rect b="T12" l="T9" r="T11" t="T10"/>
              <a:pathLst>
                <a:path extrusionOk="0" fill="none" h="31203" w="21600">
                  <a:moveTo>
                    <a:pt x="3237" y="-1"/>
                  </a:moveTo>
                  <a:cubicBezTo>
                    <a:pt x="13795" y="1600"/>
                    <a:pt x="21600" y="10676"/>
                    <a:pt x="21600" y="21356"/>
                  </a:cubicBezTo>
                  <a:cubicBezTo>
                    <a:pt x="21600" y="24780"/>
                    <a:pt x="20785" y="28155"/>
                    <a:pt x="19224" y="31202"/>
                  </a:cubicBezTo>
                </a:path>
                <a:path extrusionOk="0" h="31203" stroke="0" w="2160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len="med" type="triangle" w="med"/>
            </a:ln>
            <a:extLst>
              <a:ext uri="{909E8E84-426E-40DD-AFC4-6F175D3DCCD1}">
                <a14:hiddenFill>
                  <a:solidFill>
                    <a:srgbClr val="FFFFFF"/>
                  </a:solidFill>
                </a14:hiddenFill>
              </a:ext>
            </a:extLst>
          </p:spPr>
          <p:txBody>
            <a:bodyPr anchor="ctr" wrap="none"/>
            <a:lstStyle/>
            <a:p>
              <a:pPr algn="just" defTabSz="1054842" latinLnBrk="1">
                <a:lnSpc>
                  <a:spcPct val="120000"/>
                </a:lnSpc>
                <a:spcBef>
                  <a:spcPct val="0"/>
                </a:spcBef>
                <a:spcAft>
                  <a:spcPct val="0"/>
                </a:spcAft>
                <a:defRPr/>
              </a:pPr>
              <a:endParaRPr altLang="en-US" kern="0" kumimoji="1" lang="zh-CN"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5" name="Content Placeholder 2"/>
          <p:cNvSpPr txBox="1"/>
          <p:nvPr/>
        </p:nvSpPr>
        <p:spPr>
          <a:xfrm>
            <a:off x="9044131" y="2350980"/>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6" name="Content Placeholder 2"/>
          <p:cNvSpPr txBox="1"/>
          <p:nvPr/>
        </p:nvSpPr>
        <p:spPr>
          <a:xfrm>
            <a:off x="8691733" y="5777998"/>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7" name="Content Placeholder 2"/>
          <p:cNvSpPr txBox="1"/>
          <p:nvPr/>
        </p:nvSpPr>
        <p:spPr>
          <a:xfrm>
            <a:off x="5884612" y="4120478"/>
            <a:ext cx="990934" cy="512897"/>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spcBef>
                <a:spcPct val="0"/>
              </a:spcBef>
              <a:spcAft>
                <a:spcPct val="0"/>
              </a:spcAft>
              <a:buNone/>
            </a:pPr>
            <a:r>
              <a:rPr altLang="en-US" lang="zh-CN">
                <a:solidFill>
                  <a:schemeClr val="bg1">
                    <a:lumMod val="50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23"/>
            <p:cNvSpPr>
              <a:spLocks noEditPoints="1"/>
            </p:cNvSpPr>
            <p:nvPr/>
          </p:nvSpPr>
          <p:spPr bwMode="auto">
            <a:xfrm>
              <a:off x="5607370" y="3562829"/>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3"/>
            <p:cNvSpPr>
              <a:spLocks noEditPoints="1"/>
            </p:cNvSpPr>
            <p:nvPr/>
          </p:nvSpPr>
          <p:spPr bwMode="auto">
            <a:xfrm>
              <a:off x="6665323"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gdLst>
                <a:gd fmla="*/ 192 w 384" name="T0"/>
                <a:gd fmla="*/ 0 h 384" name="T1"/>
                <a:gd fmla="*/ 0 w 384" name="T2"/>
                <a:gd fmla="*/ 192 h 384" name="T3"/>
                <a:gd fmla="*/ 192 w 384" name="T4"/>
                <a:gd fmla="*/ 384 h 384" name="T5"/>
                <a:gd fmla="*/ 384 w 384" name="T6"/>
                <a:gd fmla="*/ 192 h 384" name="T7"/>
                <a:gd fmla="*/ 192 w 384" name="T8"/>
                <a:gd fmla="*/ 0 h 384" name="T9"/>
                <a:gd fmla="*/ 192 w 384" name="T10"/>
                <a:gd fmla="*/ 349 h 384" name="T11"/>
                <a:gd fmla="*/ 35 w 384" name="T12"/>
                <a:gd fmla="*/ 192 h 384" name="T13"/>
                <a:gd fmla="*/ 192 w 384" name="T14"/>
                <a:gd fmla="*/ 35 h 384" name="T15"/>
                <a:gd fmla="*/ 349 w 384" name="T16"/>
                <a:gd fmla="*/ 192 h 384" name="T17"/>
                <a:gd fmla="*/ 192 w 384" name="T18"/>
                <a:gd fmla="*/ 349 h 38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7"/>
            <p:cNvSpPr>
              <a:spLocks noEditPoints="1"/>
            </p:cNvSpPr>
            <p:nvPr/>
          </p:nvSpPr>
          <p:spPr bwMode="auto">
            <a:xfrm>
              <a:off x="7931746" y="3722078"/>
              <a:ext cx="204352" cy="268635"/>
            </a:xfrm>
            <a:custGeom>
              <a:gdLst>
                <a:gd fmla="*/ 96 w 256" name="T0"/>
                <a:gd fmla="*/ 48 h 336" name="T1"/>
                <a:gd fmla="*/ 48 w 256" name="T2"/>
                <a:gd fmla="*/ 0 h 336" name="T3"/>
                <a:gd fmla="*/ 0 w 256" name="T4"/>
                <a:gd fmla="*/ 48 h 336" name="T5"/>
                <a:gd fmla="*/ 29 w 256" name="T6"/>
                <a:gd fmla="*/ 92 h 336" name="T7"/>
                <a:gd fmla="*/ 29 w 256" name="T8"/>
                <a:gd fmla="*/ 244 h 336" name="T9"/>
                <a:gd fmla="*/ 0 w 256" name="T10"/>
                <a:gd fmla="*/ 288 h 336" name="T11"/>
                <a:gd fmla="*/ 48 w 256" name="T12"/>
                <a:gd fmla="*/ 336 h 336" name="T13"/>
                <a:gd fmla="*/ 96 w 256" name="T14"/>
                <a:gd fmla="*/ 288 h 336" name="T15"/>
                <a:gd fmla="*/ 67 w 256" name="T16"/>
                <a:gd fmla="*/ 244 h 336" name="T17"/>
                <a:gd fmla="*/ 67 w 256" name="T18"/>
                <a:gd fmla="*/ 92 h 336" name="T19"/>
                <a:gd fmla="*/ 96 w 256" name="T20"/>
                <a:gd fmla="*/ 48 h 336" name="T21"/>
                <a:gd fmla="*/ 75 w 256" name="T22"/>
                <a:gd fmla="*/ 288 h 336" name="T23"/>
                <a:gd fmla="*/ 48 w 256" name="T24"/>
                <a:gd fmla="*/ 316 h 336" name="T25"/>
                <a:gd fmla="*/ 20 w 256" name="T26"/>
                <a:gd fmla="*/ 288 h 336" name="T27"/>
                <a:gd fmla="*/ 48 w 256" name="T28"/>
                <a:gd fmla="*/ 260 h 336" name="T29"/>
                <a:gd fmla="*/ 75 w 256" name="T30"/>
                <a:gd fmla="*/ 288 h 336" name="T31"/>
                <a:gd fmla="*/ 48 w 256" name="T32"/>
                <a:gd fmla="*/ 76 h 336" name="T33"/>
                <a:gd fmla="*/ 20 w 256" name="T34"/>
                <a:gd fmla="*/ 48 h 336" name="T35"/>
                <a:gd fmla="*/ 48 w 256" name="T36"/>
                <a:gd fmla="*/ 20 h 336" name="T37"/>
                <a:gd fmla="*/ 75 w 256" name="T38"/>
                <a:gd fmla="*/ 48 h 336" name="T39"/>
                <a:gd fmla="*/ 48 w 256" name="T40"/>
                <a:gd fmla="*/ 76 h 336" name="T41"/>
                <a:gd fmla="*/ 227 w 256" name="T42"/>
                <a:gd fmla="*/ 244 h 336" name="T43"/>
                <a:gd fmla="*/ 227 w 256" name="T44"/>
                <a:gd fmla="*/ 92 h 336" name="T45"/>
                <a:gd fmla="*/ 256 w 256" name="T46"/>
                <a:gd fmla="*/ 48 h 336" name="T47"/>
                <a:gd fmla="*/ 208 w 256" name="T48"/>
                <a:gd fmla="*/ 0 h 336" name="T49"/>
                <a:gd fmla="*/ 160 w 256" name="T50"/>
                <a:gd fmla="*/ 48 h 336" name="T51"/>
                <a:gd fmla="*/ 189 w 256" name="T52"/>
                <a:gd fmla="*/ 92 h 336" name="T53"/>
                <a:gd fmla="*/ 189 w 256" name="T54"/>
                <a:gd fmla="*/ 244 h 336" name="T55"/>
                <a:gd fmla="*/ 160 w 256" name="T56"/>
                <a:gd fmla="*/ 288 h 336" name="T57"/>
                <a:gd fmla="*/ 208 w 256" name="T58"/>
                <a:gd fmla="*/ 336 h 336" name="T59"/>
                <a:gd fmla="*/ 256 w 256" name="T60"/>
                <a:gd fmla="*/ 288 h 336" name="T61"/>
                <a:gd fmla="*/ 227 w 256" name="T62"/>
                <a:gd fmla="*/ 244 h 336" name="T63"/>
                <a:gd fmla="*/ 180 w 256" name="T64"/>
                <a:gd fmla="*/ 48 h 336" name="T65"/>
                <a:gd fmla="*/ 208 w 256" name="T66"/>
                <a:gd fmla="*/ 20 h 336" name="T67"/>
                <a:gd fmla="*/ 235 w 256" name="T68"/>
                <a:gd fmla="*/ 48 h 336" name="T69"/>
                <a:gd fmla="*/ 208 w 256" name="T70"/>
                <a:gd fmla="*/ 76 h 336" name="T71"/>
                <a:gd fmla="*/ 180 w 256" name="T72"/>
                <a:gd fmla="*/ 48 h 336" name="T73"/>
                <a:gd fmla="*/ 208 w 256" name="T74"/>
                <a:gd fmla="*/ 316 h 336" name="T75"/>
                <a:gd fmla="*/ 180 w 256" name="T76"/>
                <a:gd fmla="*/ 288 h 336" name="T77"/>
                <a:gd fmla="*/ 208 w 256" name="T78"/>
                <a:gd fmla="*/ 260 h 336" name="T79"/>
                <a:gd fmla="*/ 235 w 256" name="T80"/>
                <a:gd fmla="*/ 288 h 336" name="T81"/>
                <a:gd fmla="*/ 208 w 256" name="T82"/>
                <a:gd fmla="*/ 316 h 3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anchor="t" anchorCtr="0" bIns="52741" compatLnSpc="1" lIns="105484" numCol="1" rIns="105484" tIns="52741" vert="horz" wrap="square">
              <a:prstTxWarp prst="textNoShape">
                <a:avLst/>
              </a:prstTxWarp>
            </a:bodyPr>
            <a:lstStyle/>
            <a:p>
              <a:pPr algn="just">
                <a:lnSpc>
                  <a:spcPct val="120000"/>
                </a:lnSpc>
                <a:spcBef>
                  <a:spcPct val="0"/>
                </a:spcBef>
                <a:spcAft>
                  <a:spcPct val="0"/>
                </a:spcAft>
              </a:pPr>
              <a:endParaRPr lang="en-US" sz="9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Content Placeholder 2"/>
          <p:cNvSpPr txBox="1"/>
          <p:nvPr/>
        </p:nvSpPr>
        <p:spPr>
          <a:xfrm>
            <a:off x="2679991" y="2177834"/>
            <a:ext cx="2980510"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8" name="Content Placeholder 2"/>
          <p:cNvSpPr txBox="1"/>
          <p:nvPr/>
        </p:nvSpPr>
        <p:spPr>
          <a:xfrm>
            <a:off x="2679988" y="3337794"/>
            <a:ext cx="2980511"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9" name="Content Placeholder 2"/>
          <p:cNvSpPr txBox="1"/>
          <p:nvPr/>
        </p:nvSpPr>
        <p:spPr>
          <a:xfrm>
            <a:off x="2679991" y="4497754"/>
            <a:ext cx="2980510" cy="538704"/>
          </a:xfrm>
          <a:prstGeom prst="rect">
            <a:avLst/>
          </a:prstGeom>
        </p:spPr>
        <p:txBody>
          <a:bodyPr bIns="52741" lIns="105484" rIns="105484" rtlCol="0" tIns="52741"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just" indent="0" marL="0">
              <a:lnSpc>
                <a:spcPct val="120000"/>
              </a:lnSpc>
              <a:spcBef>
                <a:spcPct val="0"/>
              </a:spcBef>
              <a:spcAft>
                <a:spcPct val="0"/>
              </a:spcAft>
              <a:buNone/>
              <a:defRPr/>
            </a:pPr>
            <a:r>
              <a:rPr altLang="zh-CN" lang="en-US" sz="800">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Box 29"/>
          <p:cNvSpPr txBox="1"/>
          <p:nvPr/>
        </p:nvSpPr>
        <p:spPr>
          <a:xfrm>
            <a:off x="2709421" y="5657712"/>
            <a:ext cx="3014825" cy="379856"/>
          </a:xfrm>
          <a:prstGeom prst="rect">
            <a:avLst/>
          </a:prstGeom>
          <a:noFill/>
        </p:spPr>
        <p:txBody>
          <a:bodyPr bIns="41528" numCol="1" rIns="166115" spcCol="360000" wrap="square">
            <a:spAutoFit/>
          </a:bodyPr>
          <a:lstStyle/>
          <a:p>
            <a:pPr algn="just" indent="0" marL="0">
              <a:lnSpc>
                <a:spcPct val="120000"/>
              </a:lnSpc>
              <a:spcBef>
                <a:spcPct val="0"/>
              </a:spcBef>
              <a:spcAft>
                <a:spcPct val="0"/>
              </a:spcAft>
              <a:buNone/>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3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3062368331"/>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2400" fill="hold" id="7"/>
                                        <p:tgtEl>
                                          <p:spTgt spid="5"/>
                                        </p:tgtEl>
                                        <p:attrNameLst>
                                          <p:attrName>ppt_w</p:attrName>
                                        </p:attrNameLst>
                                      </p:cBhvr>
                                      <p:tavLst>
                                        <p:tav tm="0">
                                          <p:val>
                                            <p:fltVal val="0"/>
                                          </p:val>
                                        </p:tav>
                                        <p:tav tm="100000">
                                          <p:val>
                                            <p:strVal val="#ppt_w"/>
                                          </p:val>
                                        </p:tav>
                                      </p:tavLst>
                                    </p:anim>
                                    <p:anim calcmode="lin" valueType="num">
                                      <p:cBhvr>
                                        <p:cTn dur="2400" fill="hold" id="8"/>
                                        <p:tgtEl>
                                          <p:spTgt spid="5"/>
                                        </p:tgtEl>
                                        <p:attrNameLst>
                                          <p:attrName>ppt_h</p:attrName>
                                        </p:attrNameLst>
                                      </p:cBhvr>
                                      <p:tavLst>
                                        <p:tav tm="0">
                                          <p:val>
                                            <p:fltVal val="0"/>
                                          </p:val>
                                        </p:tav>
                                        <p:tav tm="100000">
                                          <p:val>
                                            <p:strVal val="#ppt_h"/>
                                          </p:val>
                                        </p:tav>
                                      </p:tavLst>
                                    </p:anim>
                                    <p:anim calcmode="lin" valueType="num">
                                      <p:cBhvr>
                                        <p:cTn dur="2400" fill="hold" id="9"/>
                                        <p:tgtEl>
                                          <p:spTgt spid="5"/>
                                        </p:tgtEl>
                                        <p:attrNameLst>
                                          <p:attrName>style.rotation</p:attrName>
                                        </p:attrNameLst>
                                      </p:cBhvr>
                                      <p:tavLst>
                                        <p:tav tm="0">
                                          <p:val>
                                            <p:fltVal val="90"/>
                                          </p:val>
                                        </p:tav>
                                        <p:tav tm="100000">
                                          <p:val>
                                            <p:fltVal val="0"/>
                                          </p:val>
                                        </p:tav>
                                      </p:tavLst>
                                    </p:anim>
                                    <p:animEffect filter="fade" transition="in">
                                      <p:cBhvr>
                                        <p:cTn dur="2400" id="10"/>
                                        <p:tgtEl>
                                          <p:spTgt spid="5"/>
                                        </p:tgtEl>
                                      </p:cBhvr>
                                    </p:animEffect>
                                  </p:childTnLst>
                                </p:cTn>
                              </p:par>
                              <p:par>
                                <p:cTn fill="hold" id="11" nodeType="withEffect" presetClass="entr" presetID="53" presetSubtype="0">
                                  <p:stCondLst>
                                    <p:cond delay="2500"/>
                                  </p:stCondLst>
                                  <p:childTnLst>
                                    <p:set>
                                      <p:cBhvr>
                                        <p:cTn dur="1" fill="hold" id="12">
                                          <p:stCondLst>
                                            <p:cond delay="0"/>
                                          </p:stCondLst>
                                        </p:cTn>
                                        <p:tgtEl>
                                          <p:spTgt spid="21"/>
                                        </p:tgtEl>
                                        <p:attrNameLst>
                                          <p:attrName>style.visibility</p:attrName>
                                        </p:attrNameLst>
                                      </p:cBhvr>
                                      <p:to>
                                        <p:strVal val="visible"/>
                                      </p:to>
                                    </p:set>
                                    <p:anim calcmode="lin" valueType="num">
                                      <p:cBhvr>
                                        <p:cTn dur="500" fill="hold" id="13"/>
                                        <p:tgtEl>
                                          <p:spTgt spid="21"/>
                                        </p:tgtEl>
                                        <p:attrNameLst>
                                          <p:attrName>ppt_w</p:attrName>
                                        </p:attrNameLst>
                                      </p:cBhvr>
                                      <p:tavLst>
                                        <p:tav tm="0">
                                          <p:val>
                                            <p:fltVal val="0"/>
                                          </p:val>
                                        </p:tav>
                                        <p:tav tm="100000">
                                          <p:val>
                                            <p:strVal val="#ppt_w"/>
                                          </p:val>
                                        </p:tav>
                                      </p:tavLst>
                                    </p:anim>
                                    <p:anim calcmode="lin" valueType="num">
                                      <p:cBhvr>
                                        <p:cTn dur="500" fill="hold" id="14"/>
                                        <p:tgtEl>
                                          <p:spTgt spid="21"/>
                                        </p:tgtEl>
                                        <p:attrNameLst>
                                          <p:attrName>ppt_h</p:attrName>
                                        </p:attrNameLst>
                                      </p:cBhvr>
                                      <p:tavLst>
                                        <p:tav tm="0">
                                          <p:val>
                                            <p:fltVal val="0"/>
                                          </p:val>
                                        </p:tav>
                                        <p:tav tm="100000">
                                          <p:val>
                                            <p:strVal val="#ppt_h"/>
                                          </p:val>
                                        </p:tav>
                                      </p:tavLst>
                                    </p:anim>
                                    <p:animEffect filter="fade" transition="in">
                                      <p:cBhvr>
                                        <p:cTn dur="500" id="15"/>
                                        <p:tgtEl>
                                          <p:spTgt spid="21"/>
                                        </p:tgtEl>
                                      </p:cBhvr>
                                    </p:animEffect>
                                  </p:childTnLst>
                                </p:cTn>
                              </p:par>
                              <p:par>
                                <p:cTn fill="hold" id="16" nodeType="withEffect" presetClass="entr" presetID="53" presetSubtype="0">
                                  <p:stCondLst>
                                    <p:cond delay="3000"/>
                                  </p:stCondLst>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par>
                                <p:cTn fill="hold" id="21" nodeType="withEffect" presetClass="entr" presetID="53" presetSubtype="0">
                                  <p:stCondLst>
                                    <p:cond delay="3500"/>
                                  </p:stCondLst>
                                  <p:childTnLst>
                                    <p:set>
                                      <p:cBhvr>
                                        <p:cTn dur="1" fill="hold" id="22">
                                          <p:stCondLst>
                                            <p:cond delay="0"/>
                                          </p:stCondLst>
                                        </p:cTn>
                                        <p:tgtEl>
                                          <p:spTgt spid="18"/>
                                        </p:tgtEl>
                                        <p:attrNameLst>
                                          <p:attrName>style.visibility</p:attrName>
                                        </p:attrNameLst>
                                      </p:cBhvr>
                                      <p:to>
                                        <p:strVal val="visible"/>
                                      </p:to>
                                    </p:set>
                                    <p:anim calcmode="lin" valueType="num">
                                      <p:cBhvr>
                                        <p:cTn dur="500" fill="hold" id="23"/>
                                        <p:tgtEl>
                                          <p:spTgt spid="18"/>
                                        </p:tgtEl>
                                        <p:attrNameLst>
                                          <p:attrName>ppt_w</p:attrName>
                                        </p:attrNameLst>
                                      </p:cBhvr>
                                      <p:tavLst>
                                        <p:tav tm="0">
                                          <p:val>
                                            <p:fltVal val="0"/>
                                          </p:val>
                                        </p:tav>
                                        <p:tav tm="100000">
                                          <p:val>
                                            <p:strVal val="#ppt_w"/>
                                          </p:val>
                                        </p:tav>
                                      </p:tavLst>
                                    </p:anim>
                                    <p:anim calcmode="lin" valueType="num">
                                      <p:cBhvr>
                                        <p:cTn dur="500" fill="hold" id="24"/>
                                        <p:tgtEl>
                                          <p:spTgt spid="18"/>
                                        </p:tgtEl>
                                        <p:attrNameLst>
                                          <p:attrName>ppt_h</p:attrName>
                                        </p:attrNameLst>
                                      </p:cBhvr>
                                      <p:tavLst>
                                        <p:tav tm="0">
                                          <p:val>
                                            <p:fltVal val="0"/>
                                          </p:val>
                                        </p:tav>
                                        <p:tav tm="100000">
                                          <p:val>
                                            <p:strVal val="#ppt_h"/>
                                          </p:val>
                                        </p:tav>
                                      </p:tavLst>
                                    </p:anim>
                                    <p:animEffect filter="fade" transition="in">
                                      <p:cBhvr>
                                        <p:cTn dur="500" id="25"/>
                                        <p:tgtEl>
                                          <p:spTgt spid="18"/>
                                        </p:tgtEl>
                                      </p:cBhvr>
                                    </p:animEffect>
                                  </p:childTnLst>
                                </p:cTn>
                              </p:par>
                              <p:par>
                                <p:cTn fill="hold" grpId="0" id="26" nodeType="withEffect" presetClass="entr" presetID="22" presetSubtype="8">
                                  <p:stCondLst>
                                    <p:cond delay="400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500" id="28"/>
                                        <p:tgtEl>
                                          <p:spTgt spid="17"/>
                                        </p:tgtEl>
                                      </p:cBhvr>
                                    </p:animEffect>
                                  </p:childTnLst>
                                </p:cTn>
                              </p:par>
                              <p:par>
                                <p:cTn fill="hold" grpId="0" id="29" nodeType="withEffect" presetClass="entr" presetID="22" presetSubtype="8">
                                  <p:stCondLst>
                                    <p:cond delay="4000"/>
                                  </p:stCondLst>
                                  <p:childTnLst>
                                    <p:set>
                                      <p:cBhvr>
                                        <p:cTn dur="1" fill="hold" id="30">
                                          <p:stCondLst>
                                            <p:cond delay="0"/>
                                          </p:stCondLst>
                                        </p:cTn>
                                        <p:tgtEl>
                                          <p:spTgt spid="15"/>
                                        </p:tgtEl>
                                        <p:attrNameLst>
                                          <p:attrName>style.visibility</p:attrName>
                                        </p:attrNameLst>
                                      </p:cBhvr>
                                      <p:to>
                                        <p:strVal val="visible"/>
                                      </p:to>
                                    </p:set>
                                    <p:animEffect filter="wipe(left)" transition="in">
                                      <p:cBhvr>
                                        <p:cTn dur="500" id="31"/>
                                        <p:tgtEl>
                                          <p:spTgt spid="15"/>
                                        </p:tgtEl>
                                      </p:cBhvr>
                                    </p:animEffect>
                                  </p:childTnLst>
                                </p:cTn>
                              </p:par>
                              <p:par>
                                <p:cTn fill="hold" grpId="0" id="32" nodeType="withEffect" presetClass="entr" presetID="22" presetSubtype="8">
                                  <p:stCondLst>
                                    <p:cond delay="400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childTnLst>
                          </p:cTn>
                        </p:par>
                        <p:par>
                          <p:cTn fill="hold" id="35" nodeType="afterGroup">
                            <p:stCondLst>
                              <p:cond delay="4500"/>
                            </p:stCondLst>
                            <p:childTnLst>
                              <p:par>
                                <p:cTn fill="hold" grpId="0" id="36" nodeType="afterEffect" presetClass="entr" presetID="10"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childTnLst>
                                </p:cTn>
                              </p:par>
                            </p:childTnLst>
                          </p:cTn>
                        </p:par>
                        <p:par>
                          <p:cTn fill="hold" id="39" nodeType="afterGroup">
                            <p:stCondLst>
                              <p:cond delay="5000"/>
                            </p:stCondLst>
                            <p:childTnLst>
                              <p:par>
                                <p:cTn fill="hold" grpId="0" id="40" nodeType="afterEffect" presetClass="entr" presetID="10"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500" id="42"/>
                                        <p:tgtEl>
                                          <p:spTgt spid="28"/>
                                        </p:tgtEl>
                                      </p:cBhvr>
                                    </p:animEffect>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29"/>
                                        </p:tgtEl>
                                        <p:attrNameLst>
                                          <p:attrName>style.visibility</p:attrName>
                                        </p:attrNameLst>
                                      </p:cBhvr>
                                      <p:to>
                                        <p:strVal val="visible"/>
                                      </p:to>
                                    </p:set>
                                    <p:animEffect filter="fade" transition="in">
                                      <p:cBhvr>
                                        <p:cTn dur="500" id="46"/>
                                        <p:tgtEl>
                                          <p:spTgt spid="29"/>
                                        </p:tgtEl>
                                      </p:cBhvr>
                                    </p:animEffect>
                                  </p:childTnLst>
                                </p:cTn>
                              </p:par>
                              <p:par>
                                <p:cTn fill="hold" grpId="0" id="47" nodeType="withEffect" presetClass="entr" presetID="2" presetSubtype="4">
                                  <p:stCondLst>
                                    <p:cond delay="500"/>
                                  </p:stCondLst>
                                  <p:childTnLst>
                                    <p:set>
                                      <p:cBhvr>
                                        <p:cTn dur="1" fill="hold" id="48">
                                          <p:stCondLst>
                                            <p:cond delay="0"/>
                                          </p:stCondLst>
                                        </p:cTn>
                                        <p:tgtEl>
                                          <p:spTgt spid="30"/>
                                        </p:tgtEl>
                                        <p:attrNameLst>
                                          <p:attrName>style.visibility</p:attrName>
                                        </p:attrNameLst>
                                      </p:cBhvr>
                                      <p:to>
                                        <p:strVal val="visible"/>
                                      </p:to>
                                    </p:set>
                                    <p:anim calcmode="lin" valueType="num">
                                      <p:cBhvr additive="base">
                                        <p:cTn dur="500" fill="hold" id="49"/>
                                        <p:tgtEl>
                                          <p:spTgt spid="30"/>
                                        </p:tgtEl>
                                        <p:attrNameLst>
                                          <p:attrName>ppt_x</p:attrName>
                                        </p:attrNameLst>
                                      </p:cBhvr>
                                      <p:tavLst>
                                        <p:tav tm="0">
                                          <p:val>
                                            <p:strVal val="#ppt_x"/>
                                          </p:val>
                                        </p:tav>
                                        <p:tav tm="100000">
                                          <p:val>
                                            <p:strVal val="#ppt_x"/>
                                          </p:val>
                                        </p:tav>
                                      </p:tavLst>
                                    </p:anim>
                                    <p:anim calcmode="lin" valueType="num">
                                      <p:cBhvr additive="base">
                                        <p:cTn dur="500" fill="hold" id="50"/>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27"/>
      <p:bldP grpId="0" spid="28"/>
      <p:bldP grpId="0" spid="29"/>
      <p:bldP grpId="0" spid="3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Oval 25"/>
          <p:cNvSpPr/>
          <p:nvPr/>
        </p:nvSpPr>
        <p:spPr>
          <a:xfrm>
            <a:off x="4429024" y="1960141"/>
            <a:ext cx="4101964" cy="4101964"/>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en-AU" sz="900">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8" name="Group 17"/>
          <p:cNvGrpSpPr/>
          <p:nvPr/>
        </p:nvGrpSpPr>
        <p:grpSpPr>
          <a:xfrm>
            <a:off x="5540262" y="2301904"/>
            <a:ext cx="1879488" cy="3418438"/>
            <a:chOff x="2777030" y="1276350"/>
            <a:chExt cx="1871170" cy="3403312"/>
          </a:xfrm>
          <a:effectLst>
            <a:outerShdw algn="tl" blurRad="50800" dir="2700000" dist="38100" rotWithShape="0">
              <a:prstClr val="black">
                <a:alpha val="40000"/>
              </a:prstClr>
            </a:outerShdw>
          </a:effectLst>
        </p:grpSpPr>
        <p:pic>
          <p:nvPicPr>
            <p:cNvPr id="19" name="Picture 18"/>
            <p:cNvPicPr>
              <a:picLocks noChangeAspect="1"/>
            </p:cNvPicPr>
            <p:nvPr/>
          </p:nvPicPr>
          <p:blipFill>
            <a:blip r:embed="rId3">
              <a:extLst>
                <a:ext uri="{28A0092B-C50C-407E-A947-70E740481C1C}">
                  <a14:useLocalDpi val="0"/>
                </a:ext>
              </a:extLst>
            </a:blip>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spcBef>
                  <a:spcPct val="0"/>
                </a:spcBef>
                <a:spcAft>
                  <a:spcPct val="0"/>
                </a:spcAft>
              </a:pPr>
              <a:endParaRPr lang="en-US"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9" name="Group 28"/>
          <p:cNvGrpSpPr/>
          <p:nvPr/>
        </p:nvGrpSpPr>
        <p:grpSpPr>
          <a:xfrm>
            <a:off x="7644771" y="2208822"/>
            <a:ext cx="904654" cy="904657"/>
            <a:chOff x="8197836" y="1898395"/>
            <a:chExt cx="1017919" cy="1017922"/>
          </a:xfrm>
        </p:grpSpPr>
        <p:sp>
          <p:nvSpPr>
            <p:cNvPr id="27"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Shape 256"/>
            <p:cNvSpPr/>
            <p:nvPr/>
          </p:nvSpPr>
          <p:spPr>
            <a:xfrm>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1" name="Group 30"/>
          <p:cNvGrpSpPr/>
          <p:nvPr/>
        </p:nvGrpSpPr>
        <p:grpSpPr>
          <a:xfrm>
            <a:off x="4390335" y="2211918"/>
            <a:ext cx="904654" cy="904657"/>
            <a:chOff x="8197836" y="1898395"/>
            <a:chExt cx="1017919" cy="1017922"/>
          </a:xfrm>
        </p:grpSpPr>
        <p:sp>
          <p:nvSpPr>
            <p:cNvPr id="32"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Shape 256"/>
            <p:cNvSpPr/>
            <p:nvPr/>
          </p:nvSpPr>
          <p:spPr>
            <a:xfrm flipH="1">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0" name="Group 39"/>
          <p:cNvGrpSpPr/>
          <p:nvPr/>
        </p:nvGrpSpPr>
        <p:grpSpPr>
          <a:xfrm>
            <a:off x="7640402" y="4900513"/>
            <a:ext cx="904654" cy="904657"/>
            <a:chOff x="8197836" y="1898395"/>
            <a:chExt cx="1017919" cy="1017922"/>
          </a:xfrm>
        </p:grpSpPr>
        <p:sp>
          <p:nvSpPr>
            <p:cNvPr id="41"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5"/>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Shape 256"/>
            <p:cNvSpPr/>
            <p:nvPr/>
          </p:nvSpPr>
          <p:spPr>
            <a:xfrm>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42"/>
          <p:cNvGrpSpPr/>
          <p:nvPr/>
        </p:nvGrpSpPr>
        <p:grpSpPr>
          <a:xfrm>
            <a:off x="4422891" y="4904695"/>
            <a:ext cx="904654" cy="904657"/>
            <a:chOff x="8197836" y="1898395"/>
            <a:chExt cx="1017919" cy="1017922"/>
          </a:xfrm>
        </p:grpSpPr>
        <p:sp>
          <p:nvSpPr>
            <p:cNvPr id="44" name="Shape 255"/>
            <p:cNvSpPr/>
            <p:nvPr/>
          </p:nvSpPr>
          <p:spPr>
            <a:xfrm>
              <a:off x="8197836" y="1898395"/>
              <a:ext cx="1017919" cy="1017922"/>
            </a:xfrm>
            <a:custGeom>
              <a:cxnLst>
                <a:cxn ang="0">
                  <a:pos x="wd2" y="hd2"/>
                </a:cxn>
                <a:cxn ang="5400000">
                  <a:pos x="wd2" y="hd2"/>
                </a:cxn>
                <a:cxn ang="10800000">
                  <a:pos x="wd2" y="hd2"/>
                </a:cxn>
                <a:cxn ang="16200000">
                  <a:pos x="wd2" y="hd2"/>
                </a:cxn>
              </a:cxnLst>
              <a:rect b="b" l="0" r="r" t="0"/>
              <a:pathLst>
                <a:path extrusionOk="0" h="21600" w="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solidFill>
            <a:ln cap="flat" w="76200">
              <a:solidFill>
                <a:schemeClr val="bg1"/>
              </a:solidFill>
              <a:miter lim="400000"/>
            </a:ln>
            <a:effectLst/>
          </p:spPr>
          <p:txBody>
            <a:bodyPr anchor="ctr" bIns="40181" lIns="40181" numCol="1" rIns="40181" tIns="4018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Shape 256"/>
            <p:cNvSpPr/>
            <p:nvPr/>
          </p:nvSpPr>
          <p:spPr>
            <a:xfrm flipH="1">
              <a:off x="8505560" y="2180961"/>
              <a:ext cx="402470" cy="452790"/>
            </a:xfrm>
            <a:custGeom>
              <a:cxnLst>
                <a:cxn ang="0">
                  <a:pos x="wd2" y="hd2"/>
                </a:cxn>
                <a:cxn ang="5400000">
                  <a:pos x="wd2" y="hd2"/>
                </a:cxn>
                <a:cxn ang="10800000">
                  <a:pos x="wd2" y="hd2"/>
                </a:cxn>
                <a:cxn ang="16200000">
                  <a:pos x="wd2" y="hd2"/>
                </a:cxn>
              </a:cxnLst>
              <a:rect b="b" l="0" r="r" t="0"/>
              <a:pathLst>
                <a:path extrusionOk="0" h="20960" w="2160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cap="flat" w="12700">
              <a:noFill/>
              <a:miter lim="400000"/>
            </a:ln>
            <a:effectLst/>
          </p:spPr>
          <p:txBody>
            <a:bodyPr anchor="ctr" bIns="46041" lIns="46041" numCol="1" rIns="46041" tIns="46041" wrap="square">
              <a:noAutofit/>
            </a:bodyPr>
            <a:lstStyle/>
            <a:p>
              <a:pPr algn="just">
                <a:lnSpc>
                  <a:spcPct val="120000"/>
                </a:lnSpc>
                <a:spcBef>
                  <a:spcPct val="0"/>
                </a:spcBef>
                <a:spcAft>
                  <a:spcPct val="0"/>
                </a:spcAft>
                <a:defRPr sz="3200">
                  <a:solidFill>
                    <a:srgbClr val="FFFFFF"/>
                  </a:solidFill>
                  <a:latin typeface="+mn-lt"/>
                  <a:ea typeface="+mn-ea"/>
                  <a:cs typeface="+mn-cs"/>
                  <a:sym typeface="Helvetica Light"/>
                </a:defRPr>
              </a:pPr>
              <a:endParaRPr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1" name="Text Placeholder 8"/>
          <p:cNvSpPr txBox="1"/>
          <p:nvPr/>
        </p:nvSpPr>
        <p:spPr>
          <a:xfrm>
            <a:off x="2454434" y="2295525"/>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Font charset="0" panose="020b0604020202020204" pitchFamily="34" typeface="Arial"/>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2" name="Text Placeholder 9"/>
          <p:cNvSpPr txBox="1"/>
          <p:nvPr/>
        </p:nvSpPr>
        <p:spPr>
          <a:xfrm>
            <a:off x="1949609" y="2547938"/>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None/>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23" name="Text Placeholder 8"/>
          <p:cNvSpPr txBox="1"/>
          <p:nvPr/>
        </p:nvSpPr>
        <p:spPr>
          <a:xfrm>
            <a:off x="8756809" y="2295525"/>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lnSpc>
                <a:spcPct val="120000"/>
              </a:lnSpc>
              <a:spcBef>
                <a:spcPct val="0"/>
              </a:spcBef>
              <a:spcAft>
                <a:spcPct val="0"/>
              </a:spcAft>
              <a:buFont charset="0" panose="020b0604020202020204" pitchFamily="34" typeface="Arial"/>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4" name="Text Placeholder 9"/>
          <p:cNvSpPr txBox="1"/>
          <p:nvPr/>
        </p:nvSpPr>
        <p:spPr>
          <a:xfrm>
            <a:off x="8756809" y="2547938"/>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fontAlgn="auto" indent="0" marL="0">
              <a:lnSpc>
                <a:spcPct val="120000"/>
              </a:lnSpc>
              <a:spcBef>
                <a:spcPct val="0"/>
              </a:spcBef>
              <a:spcAft>
                <a:spcPct val="0"/>
              </a:spcAft>
              <a:buNone/>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25" name="Text Placeholder 8"/>
          <p:cNvSpPr txBox="1"/>
          <p:nvPr/>
        </p:nvSpPr>
        <p:spPr>
          <a:xfrm>
            <a:off x="2454434" y="4966153"/>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Font charset="0" panose="020b0604020202020204" pitchFamily="34" typeface="Arial"/>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0" name="Text Placeholder 9"/>
          <p:cNvSpPr txBox="1"/>
          <p:nvPr/>
        </p:nvSpPr>
        <p:spPr>
          <a:xfrm>
            <a:off x="1949609" y="5218566"/>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fontAlgn="auto" indent="0" marL="0">
              <a:lnSpc>
                <a:spcPct val="120000"/>
              </a:lnSpc>
              <a:spcBef>
                <a:spcPct val="0"/>
              </a:spcBef>
              <a:spcAft>
                <a:spcPct val="0"/>
              </a:spcAft>
              <a:buNone/>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34" name="Text Placeholder 8"/>
          <p:cNvSpPr txBox="1"/>
          <p:nvPr/>
        </p:nvSpPr>
        <p:spPr>
          <a:xfrm>
            <a:off x="8756809" y="4966153"/>
            <a:ext cx="1770063" cy="298450"/>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fontAlgn="auto" indent="0" marL="0">
              <a:lnSpc>
                <a:spcPct val="120000"/>
              </a:lnSpc>
              <a:spcBef>
                <a:spcPct val="0"/>
              </a:spcBef>
              <a:spcAft>
                <a:spcPct val="0"/>
              </a:spcAft>
              <a:buFont charset="0" panose="020b0604020202020204" pitchFamily="34" typeface="Arial"/>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5" name="Text Placeholder 9"/>
          <p:cNvSpPr txBox="1"/>
          <p:nvPr/>
        </p:nvSpPr>
        <p:spPr>
          <a:xfrm>
            <a:off x="8756809" y="5218566"/>
            <a:ext cx="2274888" cy="708347"/>
          </a:xfrm>
          <a:prstGeom prst="rect">
            <a:avLst/>
          </a:prstGeom>
        </p:spPr>
        <p:txBody>
          <a:bodyPr>
            <a:noAutofit/>
          </a:bodyPr>
          <a:lstStyle>
            <a:lvl1pPr algn="l" defTabSz="914476" eaLnBrk="1" hangingPunct="1" indent="-228620" latinLnBrk="0" marL="22862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76" eaLnBrk="1" hangingPunct="1" indent="-228620" latinLnBrk="0" marL="685858"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76" eaLnBrk="1" hangingPunct="1" indent="-228620" latinLnBrk="0" marL="1143094"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76" eaLnBrk="1" hangingPunct="1" indent="-228620" latinLnBrk="0" marL="1600333"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76" eaLnBrk="1" hangingPunct="1" indent="-228620" latinLnBrk="0" marL="2057571"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76" eaLnBrk="1" hangingPunct="1" indent="-228620" latinLnBrk="0" marL="2514809"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76" eaLnBrk="1" hangingPunct="1" indent="-228620" latinLnBrk="0" marL="2972048"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76" eaLnBrk="1" hangingPunct="1" indent="-228620" latinLnBrk="0" marL="3429286"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76" eaLnBrk="1" hangingPunct="1" indent="-228620" latinLnBrk="0" marL="3886524"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fontAlgn="auto" indent="0" marL="0">
              <a:lnSpc>
                <a:spcPct val="120000"/>
              </a:lnSpc>
              <a:spcBef>
                <a:spcPct val="0"/>
              </a:spcBef>
              <a:spcAft>
                <a:spcPct val="0"/>
              </a:spcAft>
              <a:buNone/>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directly.ent to this directly.</a:t>
            </a:r>
          </a:p>
        </p:txBody>
      </p:sp>
      <p:sp>
        <p:nvSpPr>
          <p:cNvPr id="36"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37"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1165400777"/>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additive="base">
                                        <p:cTn dur="500" fill="hold" id="13"/>
                                        <p:tgtEl>
                                          <p:spTgt spid="18"/>
                                        </p:tgtEl>
                                        <p:attrNameLst>
                                          <p:attrName>ppt_x</p:attrName>
                                        </p:attrNameLst>
                                      </p:cBhvr>
                                      <p:tavLst>
                                        <p:tav tm="0">
                                          <p:val>
                                            <p:strVal val="#ppt_x"/>
                                          </p:val>
                                        </p:tav>
                                        <p:tav tm="100000">
                                          <p:val>
                                            <p:strVal val="#ppt_x"/>
                                          </p:val>
                                        </p:tav>
                                      </p:tavLst>
                                    </p:anim>
                                    <p:anim calcmode="lin" valueType="num">
                                      <p:cBhvr additive="base">
                                        <p:cTn dur="500" fill="hold" id="14"/>
                                        <p:tgtEl>
                                          <p:spTgt spid="18"/>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decel="100000" fill="hold" id="16" nodeType="afterEffect" presetClass="entr" presetID="49" presetSubtype="0">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p:cTn dur="500" fill="hold" id="18"/>
                                        <p:tgtEl>
                                          <p:spTgt spid="31"/>
                                        </p:tgtEl>
                                        <p:attrNameLst>
                                          <p:attrName>ppt_w</p:attrName>
                                        </p:attrNameLst>
                                      </p:cBhvr>
                                      <p:tavLst>
                                        <p:tav tm="0">
                                          <p:val>
                                            <p:fltVal val="0"/>
                                          </p:val>
                                        </p:tav>
                                        <p:tav tm="100000">
                                          <p:val>
                                            <p:strVal val="#ppt_w"/>
                                          </p:val>
                                        </p:tav>
                                      </p:tavLst>
                                    </p:anim>
                                    <p:anim calcmode="lin" valueType="num">
                                      <p:cBhvr>
                                        <p:cTn dur="500" fill="hold" id="19"/>
                                        <p:tgtEl>
                                          <p:spTgt spid="31"/>
                                        </p:tgtEl>
                                        <p:attrNameLst>
                                          <p:attrName>ppt_h</p:attrName>
                                        </p:attrNameLst>
                                      </p:cBhvr>
                                      <p:tavLst>
                                        <p:tav tm="0">
                                          <p:val>
                                            <p:fltVal val="0"/>
                                          </p:val>
                                        </p:tav>
                                        <p:tav tm="100000">
                                          <p:val>
                                            <p:strVal val="#ppt_h"/>
                                          </p:val>
                                        </p:tav>
                                      </p:tavLst>
                                    </p:anim>
                                    <p:anim calcmode="lin" valueType="num">
                                      <p:cBhvr>
                                        <p:cTn dur="500" fill="hold" id="20"/>
                                        <p:tgtEl>
                                          <p:spTgt spid="31"/>
                                        </p:tgtEl>
                                        <p:attrNameLst>
                                          <p:attrName>style.rotation</p:attrName>
                                        </p:attrNameLst>
                                      </p:cBhvr>
                                      <p:tavLst>
                                        <p:tav tm="0">
                                          <p:val>
                                            <p:fltVal val="360"/>
                                          </p:val>
                                        </p:tav>
                                        <p:tav tm="100000">
                                          <p:val>
                                            <p:fltVal val="0"/>
                                          </p:val>
                                        </p:tav>
                                      </p:tavLst>
                                    </p:anim>
                                    <p:animEffect filter="fade" transition="in">
                                      <p:cBhvr>
                                        <p:cTn dur="500" id="21"/>
                                        <p:tgtEl>
                                          <p:spTgt spid="31"/>
                                        </p:tgtEl>
                                      </p:cBhvr>
                                    </p:animEffect>
                                  </p:childTnLst>
                                </p:cTn>
                              </p:par>
                            </p:childTnLst>
                          </p:cTn>
                        </p:par>
                        <p:par>
                          <p:cTn fill="hold" id="22" nodeType="afterGroup">
                            <p:stCondLst>
                              <p:cond delay="1500"/>
                            </p:stCondLst>
                            <p:childTnLst>
                              <p:par>
                                <p:cTn decel="100000" fill="hold" id="23" nodeType="afterEffect" presetClass="entr" presetID="49" presetSubtype="0">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p:cTn dur="500" fill="hold" id="25"/>
                                        <p:tgtEl>
                                          <p:spTgt spid="29"/>
                                        </p:tgtEl>
                                        <p:attrNameLst>
                                          <p:attrName>ppt_w</p:attrName>
                                        </p:attrNameLst>
                                      </p:cBhvr>
                                      <p:tavLst>
                                        <p:tav tm="0">
                                          <p:val>
                                            <p:fltVal val="0"/>
                                          </p:val>
                                        </p:tav>
                                        <p:tav tm="100000">
                                          <p:val>
                                            <p:strVal val="#ppt_w"/>
                                          </p:val>
                                        </p:tav>
                                      </p:tavLst>
                                    </p:anim>
                                    <p:anim calcmode="lin" valueType="num">
                                      <p:cBhvr>
                                        <p:cTn dur="500" fill="hold" id="26"/>
                                        <p:tgtEl>
                                          <p:spTgt spid="29"/>
                                        </p:tgtEl>
                                        <p:attrNameLst>
                                          <p:attrName>ppt_h</p:attrName>
                                        </p:attrNameLst>
                                      </p:cBhvr>
                                      <p:tavLst>
                                        <p:tav tm="0">
                                          <p:val>
                                            <p:fltVal val="0"/>
                                          </p:val>
                                        </p:tav>
                                        <p:tav tm="100000">
                                          <p:val>
                                            <p:strVal val="#ppt_h"/>
                                          </p:val>
                                        </p:tav>
                                      </p:tavLst>
                                    </p:anim>
                                    <p:anim calcmode="lin" valueType="num">
                                      <p:cBhvr>
                                        <p:cTn dur="500" fill="hold" id="27"/>
                                        <p:tgtEl>
                                          <p:spTgt spid="29"/>
                                        </p:tgtEl>
                                        <p:attrNameLst>
                                          <p:attrName>style.rotation</p:attrName>
                                        </p:attrNameLst>
                                      </p:cBhvr>
                                      <p:tavLst>
                                        <p:tav tm="0">
                                          <p:val>
                                            <p:fltVal val="360"/>
                                          </p:val>
                                        </p:tav>
                                        <p:tav tm="100000">
                                          <p:val>
                                            <p:fltVal val="0"/>
                                          </p:val>
                                        </p:tav>
                                      </p:tavLst>
                                    </p:anim>
                                    <p:animEffect filter="fade" transition="in">
                                      <p:cBhvr>
                                        <p:cTn dur="500" id="28"/>
                                        <p:tgtEl>
                                          <p:spTgt spid="29"/>
                                        </p:tgtEl>
                                      </p:cBhvr>
                                    </p:animEffect>
                                  </p:childTnLst>
                                </p:cTn>
                              </p:par>
                            </p:childTnLst>
                          </p:cTn>
                        </p:par>
                        <p:par>
                          <p:cTn fill="hold" id="29" nodeType="afterGroup">
                            <p:stCondLst>
                              <p:cond delay="2000"/>
                            </p:stCondLst>
                            <p:childTnLst>
                              <p:par>
                                <p:cTn decel="100000" fill="hold" id="30" nodeType="afterEffect" presetClass="entr" presetID="49" presetSubtype="0">
                                  <p:stCondLst>
                                    <p:cond delay="0"/>
                                  </p:stCondLst>
                                  <p:childTnLst>
                                    <p:set>
                                      <p:cBhvr>
                                        <p:cTn dur="1" fill="hold" id="31">
                                          <p:stCondLst>
                                            <p:cond delay="0"/>
                                          </p:stCondLst>
                                        </p:cTn>
                                        <p:tgtEl>
                                          <p:spTgt spid="43"/>
                                        </p:tgtEl>
                                        <p:attrNameLst>
                                          <p:attrName>style.visibility</p:attrName>
                                        </p:attrNameLst>
                                      </p:cBhvr>
                                      <p:to>
                                        <p:strVal val="visible"/>
                                      </p:to>
                                    </p:set>
                                    <p:anim calcmode="lin" valueType="num">
                                      <p:cBhvr>
                                        <p:cTn dur="500" fill="hold" id="32"/>
                                        <p:tgtEl>
                                          <p:spTgt spid="43"/>
                                        </p:tgtEl>
                                        <p:attrNameLst>
                                          <p:attrName>ppt_w</p:attrName>
                                        </p:attrNameLst>
                                      </p:cBhvr>
                                      <p:tavLst>
                                        <p:tav tm="0">
                                          <p:val>
                                            <p:fltVal val="0"/>
                                          </p:val>
                                        </p:tav>
                                        <p:tav tm="100000">
                                          <p:val>
                                            <p:strVal val="#ppt_w"/>
                                          </p:val>
                                        </p:tav>
                                      </p:tavLst>
                                    </p:anim>
                                    <p:anim calcmode="lin" valueType="num">
                                      <p:cBhvr>
                                        <p:cTn dur="500" fill="hold" id="33"/>
                                        <p:tgtEl>
                                          <p:spTgt spid="43"/>
                                        </p:tgtEl>
                                        <p:attrNameLst>
                                          <p:attrName>ppt_h</p:attrName>
                                        </p:attrNameLst>
                                      </p:cBhvr>
                                      <p:tavLst>
                                        <p:tav tm="0">
                                          <p:val>
                                            <p:fltVal val="0"/>
                                          </p:val>
                                        </p:tav>
                                        <p:tav tm="100000">
                                          <p:val>
                                            <p:strVal val="#ppt_h"/>
                                          </p:val>
                                        </p:tav>
                                      </p:tavLst>
                                    </p:anim>
                                    <p:anim calcmode="lin" valueType="num">
                                      <p:cBhvr>
                                        <p:cTn dur="500" fill="hold" id="34"/>
                                        <p:tgtEl>
                                          <p:spTgt spid="43"/>
                                        </p:tgtEl>
                                        <p:attrNameLst>
                                          <p:attrName>style.rotation</p:attrName>
                                        </p:attrNameLst>
                                      </p:cBhvr>
                                      <p:tavLst>
                                        <p:tav tm="0">
                                          <p:val>
                                            <p:fltVal val="360"/>
                                          </p:val>
                                        </p:tav>
                                        <p:tav tm="100000">
                                          <p:val>
                                            <p:fltVal val="0"/>
                                          </p:val>
                                        </p:tav>
                                      </p:tavLst>
                                    </p:anim>
                                    <p:animEffect filter="fade" transition="in">
                                      <p:cBhvr>
                                        <p:cTn dur="500" id="35"/>
                                        <p:tgtEl>
                                          <p:spTgt spid="43"/>
                                        </p:tgtEl>
                                      </p:cBhvr>
                                    </p:animEffect>
                                  </p:childTnLst>
                                </p:cTn>
                              </p:par>
                            </p:childTnLst>
                          </p:cTn>
                        </p:par>
                        <p:par>
                          <p:cTn fill="hold" id="36" nodeType="afterGroup">
                            <p:stCondLst>
                              <p:cond delay="2500"/>
                            </p:stCondLst>
                            <p:childTnLst>
                              <p:par>
                                <p:cTn decel="100000" fill="hold" id="37" nodeType="afterEffect" presetClass="entr" presetID="49" presetSubtype="0">
                                  <p:stCondLst>
                                    <p:cond delay="0"/>
                                  </p:stCondLst>
                                  <p:childTnLst>
                                    <p:set>
                                      <p:cBhvr>
                                        <p:cTn dur="1" fill="hold" id="38">
                                          <p:stCondLst>
                                            <p:cond delay="0"/>
                                          </p:stCondLst>
                                        </p:cTn>
                                        <p:tgtEl>
                                          <p:spTgt spid="40"/>
                                        </p:tgtEl>
                                        <p:attrNameLst>
                                          <p:attrName>style.visibility</p:attrName>
                                        </p:attrNameLst>
                                      </p:cBhvr>
                                      <p:to>
                                        <p:strVal val="visible"/>
                                      </p:to>
                                    </p:set>
                                    <p:anim calcmode="lin" valueType="num">
                                      <p:cBhvr>
                                        <p:cTn dur="500" fill="hold" id="39"/>
                                        <p:tgtEl>
                                          <p:spTgt spid="40"/>
                                        </p:tgtEl>
                                        <p:attrNameLst>
                                          <p:attrName>ppt_w</p:attrName>
                                        </p:attrNameLst>
                                      </p:cBhvr>
                                      <p:tavLst>
                                        <p:tav tm="0">
                                          <p:val>
                                            <p:fltVal val="0"/>
                                          </p:val>
                                        </p:tav>
                                        <p:tav tm="100000">
                                          <p:val>
                                            <p:strVal val="#ppt_w"/>
                                          </p:val>
                                        </p:tav>
                                      </p:tavLst>
                                    </p:anim>
                                    <p:anim calcmode="lin" valueType="num">
                                      <p:cBhvr>
                                        <p:cTn dur="500" fill="hold" id="40"/>
                                        <p:tgtEl>
                                          <p:spTgt spid="40"/>
                                        </p:tgtEl>
                                        <p:attrNameLst>
                                          <p:attrName>ppt_h</p:attrName>
                                        </p:attrNameLst>
                                      </p:cBhvr>
                                      <p:tavLst>
                                        <p:tav tm="0">
                                          <p:val>
                                            <p:fltVal val="0"/>
                                          </p:val>
                                        </p:tav>
                                        <p:tav tm="100000">
                                          <p:val>
                                            <p:strVal val="#ppt_h"/>
                                          </p:val>
                                        </p:tav>
                                      </p:tavLst>
                                    </p:anim>
                                    <p:anim calcmode="lin" valueType="num">
                                      <p:cBhvr>
                                        <p:cTn dur="500" fill="hold" id="41"/>
                                        <p:tgtEl>
                                          <p:spTgt spid="40"/>
                                        </p:tgtEl>
                                        <p:attrNameLst>
                                          <p:attrName>style.rotation</p:attrName>
                                        </p:attrNameLst>
                                      </p:cBhvr>
                                      <p:tavLst>
                                        <p:tav tm="0">
                                          <p:val>
                                            <p:fltVal val="360"/>
                                          </p:val>
                                        </p:tav>
                                        <p:tav tm="100000">
                                          <p:val>
                                            <p:fltVal val="0"/>
                                          </p:val>
                                        </p:tav>
                                      </p:tavLst>
                                    </p:anim>
                                    <p:animEffect filter="fade" transition="in">
                                      <p:cBhvr>
                                        <p:cTn dur="500" id="42"/>
                                        <p:tgtEl>
                                          <p:spTgt spid="40"/>
                                        </p:tgtEl>
                                      </p:cBhvr>
                                    </p:animEffect>
                                  </p:childTnLst>
                                </p:cTn>
                              </p:par>
                            </p:childTnLst>
                          </p:cTn>
                        </p:par>
                        <p:par>
                          <p:cTn fill="hold" id="43" nodeType="afterGroup">
                            <p:stCondLst>
                              <p:cond delay="3000"/>
                            </p:stCondLst>
                            <p:childTnLst>
                              <p:par>
                                <p:cTn fill="hold" grpId="0" id="44" nodeType="afterEffect" presetClass="entr" presetID="53" presetSubtype="0">
                                  <p:stCondLst>
                                    <p:cond delay="0"/>
                                  </p:stCondLst>
                                  <p:childTnLst>
                                    <p:set>
                                      <p:cBhvr>
                                        <p:cTn dur="1" fill="hold" id="45">
                                          <p:stCondLst>
                                            <p:cond delay="0"/>
                                          </p:stCondLst>
                                        </p:cTn>
                                        <p:tgtEl>
                                          <p:spTgt spid="21">
                                            <p:txEl>
                                              <p:pRg end="0" st="0"/>
                                            </p:txEl>
                                          </p:spTgt>
                                        </p:tgtEl>
                                        <p:attrNameLst>
                                          <p:attrName>style.visibility</p:attrName>
                                        </p:attrNameLst>
                                      </p:cBhvr>
                                      <p:to>
                                        <p:strVal val="visible"/>
                                      </p:to>
                                    </p:set>
                                    <p:anim calcmode="lin" valueType="num">
                                      <p:cBhvr>
                                        <p:cTn dur="500" fill="hold" id="46"/>
                                        <p:tgtEl>
                                          <p:spTgt spid="21">
                                            <p:txEl>
                                              <p:pRg end="0" st="0"/>
                                            </p:txEl>
                                          </p:spTgt>
                                        </p:tgtEl>
                                        <p:attrNameLst>
                                          <p:attrName>ppt_w</p:attrName>
                                        </p:attrNameLst>
                                      </p:cBhvr>
                                      <p:tavLst>
                                        <p:tav tm="0">
                                          <p:val>
                                            <p:fltVal val="0"/>
                                          </p:val>
                                        </p:tav>
                                        <p:tav tm="100000">
                                          <p:val>
                                            <p:strVal val="#ppt_w"/>
                                          </p:val>
                                        </p:tav>
                                      </p:tavLst>
                                    </p:anim>
                                    <p:anim calcmode="lin" valueType="num">
                                      <p:cBhvr>
                                        <p:cTn dur="500" fill="hold" id="47"/>
                                        <p:tgtEl>
                                          <p:spTgt spid="21">
                                            <p:txEl>
                                              <p:pRg end="0" st="0"/>
                                            </p:txEl>
                                          </p:spTgt>
                                        </p:tgtEl>
                                        <p:attrNameLst>
                                          <p:attrName>ppt_h</p:attrName>
                                        </p:attrNameLst>
                                      </p:cBhvr>
                                      <p:tavLst>
                                        <p:tav tm="0">
                                          <p:val>
                                            <p:fltVal val="0"/>
                                          </p:val>
                                        </p:tav>
                                        <p:tav tm="100000">
                                          <p:val>
                                            <p:strVal val="#ppt_h"/>
                                          </p:val>
                                        </p:tav>
                                      </p:tavLst>
                                    </p:anim>
                                    <p:animEffect filter="fade" transition="in">
                                      <p:cBhvr>
                                        <p:cTn dur="500" id="48"/>
                                        <p:tgtEl>
                                          <p:spTgt spid="21">
                                            <p:txEl>
                                              <p:pRg end="0" st="0"/>
                                            </p:txEl>
                                          </p:spTgt>
                                        </p:tgtEl>
                                      </p:cBhvr>
                                    </p:animEffect>
                                  </p:childTnLst>
                                </p:cTn>
                              </p:par>
                            </p:childTnLst>
                          </p:cTn>
                        </p:par>
                        <p:par>
                          <p:cTn fill="hold" id="49" nodeType="afterGroup">
                            <p:stCondLst>
                              <p:cond delay="3500"/>
                            </p:stCondLst>
                            <p:childTnLst>
                              <p:par>
                                <p:cTn fill="hold" grpId="0" id="50" nodeType="afterEffect" presetClass="entr" presetID="22" presetSubtype="4">
                                  <p:stCondLst>
                                    <p:cond delay="0"/>
                                  </p:stCondLst>
                                  <p:childTnLst>
                                    <p:set>
                                      <p:cBhvr>
                                        <p:cTn dur="1" fill="hold" id="51">
                                          <p:stCondLst>
                                            <p:cond delay="0"/>
                                          </p:stCondLst>
                                        </p:cTn>
                                        <p:tgtEl>
                                          <p:spTgt spid="22">
                                            <p:txEl>
                                              <p:pRg end="0" st="0"/>
                                            </p:txEl>
                                          </p:spTgt>
                                        </p:tgtEl>
                                        <p:attrNameLst>
                                          <p:attrName>style.visibility</p:attrName>
                                        </p:attrNameLst>
                                      </p:cBhvr>
                                      <p:to>
                                        <p:strVal val="visible"/>
                                      </p:to>
                                    </p:set>
                                    <p:animEffect filter="wipe(down)" transition="in">
                                      <p:cBhvr>
                                        <p:cTn dur="500" id="52"/>
                                        <p:tgtEl>
                                          <p:spTgt spid="22">
                                            <p:txEl>
                                              <p:pRg end="0" st="0"/>
                                            </p:txEl>
                                          </p:spTgt>
                                        </p:tgtEl>
                                      </p:cBhvr>
                                    </p:animEffect>
                                  </p:childTnLst>
                                </p:cTn>
                              </p:par>
                            </p:childTnLst>
                          </p:cTn>
                        </p:par>
                        <p:par>
                          <p:cTn fill="hold" id="53" nodeType="afterGroup">
                            <p:stCondLst>
                              <p:cond delay="4000"/>
                            </p:stCondLst>
                            <p:childTnLst>
                              <p:par>
                                <p:cTn fill="hold" grpId="0" id="54" nodeType="afterEffect" presetClass="entr" presetID="53" presetSubtype="0">
                                  <p:stCondLst>
                                    <p:cond delay="0"/>
                                  </p:stCondLst>
                                  <p:childTnLst>
                                    <p:set>
                                      <p:cBhvr>
                                        <p:cTn dur="1" fill="hold" id="55">
                                          <p:stCondLst>
                                            <p:cond delay="0"/>
                                          </p:stCondLst>
                                        </p:cTn>
                                        <p:tgtEl>
                                          <p:spTgt spid="23">
                                            <p:txEl>
                                              <p:pRg end="0" st="0"/>
                                            </p:txEl>
                                          </p:spTgt>
                                        </p:tgtEl>
                                        <p:attrNameLst>
                                          <p:attrName>style.visibility</p:attrName>
                                        </p:attrNameLst>
                                      </p:cBhvr>
                                      <p:to>
                                        <p:strVal val="visible"/>
                                      </p:to>
                                    </p:set>
                                    <p:anim calcmode="lin" valueType="num">
                                      <p:cBhvr>
                                        <p:cTn dur="500" fill="hold" id="56"/>
                                        <p:tgtEl>
                                          <p:spTgt spid="23">
                                            <p:txEl>
                                              <p:pRg end="0" st="0"/>
                                            </p:txEl>
                                          </p:spTgt>
                                        </p:tgtEl>
                                        <p:attrNameLst>
                                          <p:attrName>ppt_w</p:attrName>
                                        </p:attrNameLst>
                                      </p:cBhvr>
                                      <p:tavLst>
                                        <p:tav tm="0">
                                          <p:val>
                                            <p:fltVal val="0"/>
                                          </p:val>
                                        </p:tav>
                                        <p:tav tm="100000">
                                          <p:val>
                                            <p:strVal val="#ppt_w"/>
                                          </p:val>
                                        </p:tav>
                                      </p:tavLst>
                                    </p:anim>
                                    <p:anim calcmode="lin" valueType="num">
                                      <p:cBhvr>
                                        <p:cTn dur="500" fill="hold" id="57"/>
                                        <p:tgtEl>
                                          <p:spTgt spid="23">
                                            <p:txEl>
                                              <p:pRg end="0" st="0"/>
                                            </p:txEl>
                                          </p:spTgt>
                                        </p:tgtEl>
                                        <p:attrNameLst>
                                          <p:attrName>ppt_h</p:attrName>
                                        </p:attrNameLst>
                                      </p:cBhvr>
                                      <p:tavLst>
                                        <p:tav tm="0">
                                          <p:val>
                                            <p:fltVal val="0"/>
                                          </p:val>
                                        </p:tav>
                                        <p:tav tm="100000">
                                          <p:val>
                                            <p:strVal val="#ppt_h"/>
                                          </p:val>
                                        </p:tav>
                                      </p:tavLst>
                                    </p:anim>
                                    <p:animEffect filter="fade" transition="in">
                                      <p:cBhvr>
                                        <p:cTn dur="500" id="58"/>
                                        <p:tgtEl>
                                          <p:spTgt spid="23">
                                            <p:txEl>
                                              <p:pRg end="0" st="0"/>
                                            </p:txEl>
                                          </p:spTgt>
                                        </p:tgtEl>
                                      </p:cBhvr>
                                    </p:animEffect>
                                  </p:childTnLst>
                                </p:cTn>
                              </p:par>
                            </p:childTnLst>
                          </p:cTn>
                        </p:par>
                        <p:par>
                          <p:cTn fill="hold" id="59" nodeType="afterGroup">
                            <p:stCondLst>
                              <p:cond delay="4500"/>
                            </p:stCondLst>
                            <p:childTnLst>
                              <p:par>
                                <p:cTn fill="hold" grpId="0" id="60" nodeType="afterEffect" presetClass="entr" presetID="22" presetSubtype="4">
                                  <p:stCondLst>
                                    <p:cond delay="0"/>
                                  </p:stCondLst>
                                  <p:childTnLst>
                                    <p:set>
                                      <p:cBhvr>
                                        <p:cTn dur="1" fill="hold" id="61">
                                          <p:stCondLst>
                                            <p:cond delay="0"/>
                                          </p:stCondLst>
                                        </p:cTn>
                                        <p:tgtEl>
                                          <p:spTgt spid="24">
                                            <p:txEl>
                                              <p:pRg end="0" st="0"/>
                                            </p:txEl>
                                          </p:spTgt>
                                        </p:tgtEl>
                                        <p:attrNameLst>
                                          <p:attrName>style.visibility</p:attrName>
                                        </p:attrNameLst>
                                      </p:cBhvr>
                                      <p:to>
                                        <p:strVal val="visible"/>
                                      </p:to>
                                    </p:set>
                                    <p:animEffect filter="wipe(down)" transition="in">
                                      <p:cBhvr>
                                        <p:cTn dur="500" id="62"/>
                                        <p:tgtEl>
                                          <p:spTgt spid="24">
                                            <p:txEl>
                                              <p:pRg end="0" st="0"/>
                                            </p:txEl>
                                          </p:spTgt>
                                        </p:tgtEl>
                                      </p:cBhvr>
                                    </p:animEffect>
                                  </p:childTnLst>
                                </p:cTn>
                              </p:par>
                            </p:childTnLst>
                          </p:cTn>
                        </p:par>
                        <p:par>
                          <p:cTn fill="hold" id="63" nodeType="afterGroup">
                            <p:stCondLst>
                              <p:cond delay="5000"/>
                            </p:stCondLst>
                            <p:childTnLst>
                              <p:par>
                                <p:cTn fill="hold" grpId="0" id="64" nodeType="afterEffect" presetClass="entr" presetID="53" presetSubtype="0">
                                  <p:stCondLst>
                                    <p:cond delay="0"/>
                                  </p:stCondLst>
                                  <p:childTnLst>
                                    <p:set>
                                      <p:cBhvr>
                                        <p:cTn dur="1" fill="hold" id="65">
                                          <p:stCondLst>
                                            <p:cond delay="0"/>
                                          </p:stCondLst>
                                        </p:cTn>
                                        <p:tgtEl>
                                          <p:spTgt spid="25">
                                            <p:txEl>
                                              <p:pRg end="0" st="0"/>
                                            </p:txEl>
                                          </p:spTgt>
                                        </p:tgtEl>
                                        <p:attrNameLst>
                                          <p:attrName>style.visibility</p:attrName>
                                        </p:attrNameLst>
                                      </p:cBhvr>
                                      <p:to>
                                        <p:strVal val="visible"/>
                                      </p:to>
                                    </p:set>
                                    <p:anim calcmode="lin" valueType="num">
                                      <p:cBhvr>
                                        <p:cTn dur="500" fill="hold" id="66"/>
                                        <p:tgtEl>
                                          <p:spTgt spid="25">
                                            <p:txEl>
                                              <p:pRg end="0" st="0"/>
                                            </p:txEl>
                                          </p:spTgt>
                                        </p:tgtEl>
                                        <p:attrNameLst>
                                          <p:attrName>ppt_w</p:attrName>
                                        </p:attrNameLst>
                                      </p:cBhvr>
                                      <p:tavLst>
                                        <p:tav tm="0">
                                          <p:val>
                                            <p:fltVal val="0"/>
                                          </p:val>
                                        </p:tav>
                                        <p:tav tm="100000">
                                          <p:val>
                                            <p:strVal val="#ppt_w"/>
                                          </p:val>
                                        </p:tav>
                                      </p:tavLst>
                                    </p:anim>
                                    <p:anim calcmode="lin" valueType="num">
                                      <p:cBhvr>
                                        <p:cTn dur="500" fill="hold" id="67"/>
                                        <p:tgtEl>
                                          <p:spTgt spid="25">
                                            <p:txEl>
                                              <p:pRg end="0" st="0"/>
                                            </p:txEl>
                                          </p:spTgt>
                                        </p:tgtEl>
                                        <p:attrNameLst>
                                          <p:attrName>ppt_h</p:attrName>
                                        </p:attrNameLst>
                                      </p:cBhvr>
                                      <p:tavLst>
                                        <p:tav tm="0">
                                          <p:val>
                                            <p:fltVal val="0"/>
                                          </p:val>
                                        </p:tav>
                                        <p:tav tm="100000">
                                          <p:val>
                                            <p:strVal val="#ppt_h"/>
                                          </p:val>
                                        </p:tav>
                                      </p:tavLst>
                                    </p:anim>
                                    <p:animEffect filter="fade" transition="in">
                                      <p:cBhvr>
                                        <p:cTn dur="500" id="68"/>
                                        <p:tgtEl>
                                          <p:spTgt spid="25">
                                            <p:txEl>
                                              <p:pRg end="0" st="0"/>
                                            </p:txEl>
                                          </p:spTgt>
                                        </p:tgtEl>
                                      </p:cBhvr>
                                    </p:animEffect>
                                  </p:childTnLst>
                                </p:cTn>
                              </p:par>
                            </p:childTnLst>
                          </p:cTn>
                        </p:par>
                        <p:par>
                          <p:cTn fill="hold" id="69" nodeType="afterGroup">
                            <p:stCondLst>
                              <p:cond delay="5500"/>
                            </p:stCondLst>
                            <p:childTnLst>
                              <p:par>
                                <p:cTn fill="hold" grpId="0" id="70" nodeType="afterEffect" presetClass="entr" presetID="22" presetSubtype="4">
                                  <p:stCondLst>
                                    <p:cond delay="0"/>
                                  </p:stCondLst>
                                  <p:childTnLst>
                                    <p:set>
                                      <p:cBhvr>
                                        <p:cTn dur="1" fill="hold" id="71">
                                          <p:stCondLst>
                                            <p:cond delay="0"/>
                                          </p:stCondLst>
                                        </p:cTn>
                                        <p:tgtEl>
                                          <p:spTgt spid="30">
                                            <p:txEl>
                                              <p:pRg end="0" st="0"/>
                                            </p:txEl>
                                          </p:spTgt>
                                        </p:tgtEl>
                                        <p:attrNameLst>
                                          <p:attrName>style.visibility</p:attrName>
                                        </p:attrNameLst>
                                      </p:cBhvr>
                                      <p:to>
                                        <p:strVal val="visible"/>
                                      </p:to>
                                    </p:set>
                                    <p:animEffect filter="wipe(down)" transition="in">
                                      <p:cBhvr>
                                        <p:cTn dur="500" id="72"/>
                                        <p:tgtEl>
                                          <p:spTgt spid="30">
                                            <p:txEl>
                                              <p:pRg end="0" st="0"/>
                                            </p:txEl>
                                          </p:spTgt>
                                        </p:tgtEl>
                                      </p:cBhvr>
                                    </p:animEffect>
                                  </p:childTnLst>
                                </p:cTn>
                              </p:par>
                            </p:childTnLst>
                          </p:cTn>
                        </p:par>
                        <p:par>
                          <p:cTn fill="hold" id="73" nodeType="afterGroup">
                            <p:stCondLst>
                              <p:cond delay="6000"/>
                            </p:stCondLst>
                            <p:childTnLst>
                              <p:par>
                                <p:cTn fill="hold" grpId="0" id="74" nodeType="afterEffect" presetClass="entr" presetID="53" presetSubtype="0">
                                  <p:stCondLst>
                                    <p:cond delay="0"/>
                                  </p:stCondLst>
                                  <p:childTnLst>
                                    <p:set>
                                      <p:cBhvr>
                                        <p:cTn dur="1" fill="hold" id="75">
                                          <p:stCondLst>
                                            <p:cond delay="0"/>
                                          </p:stCondLst>
                                        </p:cTn>
                                        <p:tgtEl>
                                          <p:spTgt spid="34">
                                            <p:txEl>
                                              <p:pRg end="0" st="0"/>
                                            </p:txEl>
                                          </p:spTgt>
                                        </p:tgtEl>
                                        <p:attrNameLst>
                                          <p:attrName>style.visibility</p:attrName>
                                        </p:attrNameLst>
                                      </p:cBhvr>
                                      <p:to>
                                        <p:strVal val="visible"/>
                                      </p:to>
                                    </p:set>
                                    <p:anim calcmode="lin" valueType="num">
                                      <p:cBhvr>
                                        <p:cTn dur="500" fill="hold" id="76"/>
                                        <p:tgtEl>
                                          <p:spTgt spid="34">
                                            <p:txEl>
                                              <p:pRg end="0" st="0"/>
                                            </p:txEl>
                                          </p:spTgt>
                                        </p:tgtEl>
                                        <p:attrNameLst>
                                          <p:attrName>ppt_w</p:attrName>
                                        </p:attrNameLst>
                                      </p:cBhvr>
                                      <p:tavLst>
                                        <p:tav tm="0">
                                          <p:val>
                                            <p:fltVal val="0"/>
                                          </p:val>
                                        </p:tav>
                                        <p:tav tm="100000">
                                          <p:val>
                                            <p:strVal val="#ppt_w"/>
                                          </p:val>
                                        </p:tav>
                                      </p:tavLst>
                                    </p:anim>
                                    <p:anim calcmode="lin" valueType="num">
                                      <p:cBhvr>
                                        <p:cTn dur="500" fill="hold" id="77"/>
                                        <p:tgtEl>
                                          <p:spTgt spid="34">
                                            <p:txEl>
                                              <p:pRg end="0" st="0"/>
                                            </p:txEl>
                                          </p:spTgt>
                                        </p:tgtEl>
                                        <p:attrNameLst>
                                          <p:attrName>ppt_h</p:attrName>
                                        </p:attrNameLst>
                                      </p:cBhvr>
                                      <p:tavLst>
                                        <p:tav tm="0">
                                          <p:val>
                                            <p:fltVal val="0"/>
                                          </p:val>
                                        </p:tav>
                                        <p:tav tm="100000">
                                          <p:val>
                                            <p:strVal val="#ppt_h"/>
                                          </p:val>
                                        </p:tav>
                                      </p:tavLst>
                                    </p:anim>
                                    <p:animEffect filter="fade" transition="in">
                                      <p:cBhvr>
                                        <p:cTn dur="500" id="78"/>
                                        <p:tgtEl>
                                          <p:spTgt spid="34">
                                            <p:txEl>
                                              <p:pRg end="0" st="0"/>
                                            </p:txEl>
                                          </p:spTgt>
                                        </p:tgtEl>
                                      </p:cBhvr>
                                    </p:animEffect>
                                  </p:childTnLst>
                                </p:cTn>
                              </p:par>
                            </p:childTnLst>
                          </p:cTn>
                        </p:par>
                        <p:par>
                          <p:cTn fill="hold" id="79" nodeType="afterGroup">
                            <p:stCondLst>
                              <p:cond delay="6500"/>
                            </p:stCondLst>
                            <p:childTnLst>
                              <p:par>
                                <p:cTn fill="hold" grpId="0" id="80" nodeType="afterEffect" presetClass="entr" presetID="22" presetSubtype="4">
                                  <p:stCondLst>
                                    <p:cond delay="0"/>
                                  </p:stCondLst>
                                  <p:childTnLst>
                                    <p:set>
                                      <p:cBhvr>
                                        <p:cTn dur="1" fill="hold" id="81">
                                          <p:stCondLst>
                                            <p:cond delay="0"/>
                                          </p:stCondLst>
                                        </p:cTn>
                                        <p:tgtEl>
                                          <p:spTgt spid="35">
                                            <p:txEl>
                                              <p:pRg end="0" st="0"/>
                                            </p:txEl>
                                          </p:spTgt>
                                        </p:tgtEl>
                                        <p:attrNameLst>
                                          <p:attrName>style.visibility</p:attrName>
                                        </p:attrNameLst>
                                      </p:cBhvr>
                                      <p:to>
                                        <p:strVal val="visible"/>
                                      </p:to>
                                    </p:set>
                                    <p:animEffect filter="wipe(down)" transition="in">
                                      <p:cBhvr>
                                        <p:cTn dur="500" id="82"/>
                                        <p:tgtEl>
                                          <p:spTgt spid="3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build="p" grpId="0" spid="21"/>
      <p:bldP build="p" grpId="0" spid="22"/>
      <p:bldP build="p" grpId="0" spid="23"/>
      <p:bldP build="p" grpId="0" spid="24"/>
      <p:bldP build="p" grpId="0" spid="25"/>
      <p:bldP build="p" grpId="0" spid="30"/>
      <p:bldP build="p" grpId="0" spid="34"/>
      <p:bldP build="p" grpId="0" spid="3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3" name="Text Box 3"/>
          <p:cNvSpPr>
            <a:spLocks noChangeArrowheads="1"/>
          </p:cNvSpPr>
          <p:nvPr/>
        </p:nvSpPr>
        <p:spPr bwMode="auto">
          <a:xfrm>
            <a:off x="4576822" y="3404575"/>
            <a:ext cx="2754630" cy="11201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2017</a:t>
            </a:r>
          </a:p>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成功项目展示</a:t>
            </a:r>
          </a:p>
        </p:txBody>
      </p:sp>
      <p:sp>
        <p:nvSpPr>
          <p:cNvPr id="5124" name="淘宝网chenying0907出品 10"/>
          <p:cNvSpPr>
            <a:spLocks noChangeArrowheads="1"/>
          </p:cNvSpPr>
          <p:nvPr/>
        </p:nvSpPr>
        <p:spPr bwMode="auto">
          <a:xfrm>
            <a:off x="3522724" y="2520708"/>
            <a:ext cx="38087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lang="en-US" sz="2002">
                <a:solidFill>
                  <a:schemeClr val="accent1"/>
                </a:solidFill>
                <a:latin charset="0" panose="020b0604020202020204" pitchFamily="34" typeface="Arial"/>
                <a:ea charset="-122" panose="020b0503020204020204" pitchFamily="34" typeface="微软雅黑"/>
                <a:sym charset="0" panose="020b0604020202020204" pitchFamily="34" typeface="Arial"/>
              </a:rPr>
              <a:t>The 2017 annual work summary</a:t>
            </a:r>
          </a:p>
        </p:txBody>
      </p:sp>
      <p:sp>
        <p:nvSpPr>
          <p:cNvPr id="5125" name="淘宝网chenying0907出品 11"/>
          <p:cNvSpPr>
            <a:spLocks noChangeShapeType="1"/>
          </p:cNvSpPr>
          <p:nvPr/>
        </p:nvSpPr>
        <p:spPr bwMode="auto">
          <a:xfrm>
            <a:off x="1826905" y="2957656"/>
            <a:ext cx="5504548" cy="1675"/>
          </a:xfrm>
          <a:prstGeom prst="line">
            <a:avLst/>
          </a:prstGeom>
          <a:noFill/>
          <a:ln cap="flat" cmpd="sng" w="6350">
            <a:solidFill>
              <a:schemeClr val="accent1"/>
            </a:solidFill>
            <a:bevel/>
          </a:ln>
          <a:extLst>
            <a:ext uri="{909E8E84-426E-40DD-AFC4-6F175D3DCCD1}">
              <a14:hiddenFill>
                <a:noFill/>
              </a14:hiddenFill>
            </a:ext>
          </a:extLst>
        </p:spPr>
        <p:txBody>
          <a:bodyPr/>
          <a:lstStyle/>
          <a:p>
            <a:endParaRPr altLang="en-US" lang="zh-CN" sz="2002">
              <a:solidFill>
                <a:schemeClr val="accent1"/>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Text Box 3"/>
          <p:cNvSpPr>
            <a:spLocks noChangeArrowheads="1"/>
          </p:cNvSpPr>
          <p:nvPr/>
        </p:nvSpPr>
        <p:spPr bwMode="auto">
          <a:xfrm>
            <a:off x="7422714" y="2037208"/>
            <a:ext cx="2992755" cy="312404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r>
              <a:rPr lang="en-US" sz="19899">
                <a:solidFill>
                  <a:schemeClr val="accent1"/>
                </a:solidFill>
                <a:latin charset="0" panose="020b0604020202020204" pitchFamily="34" typeface="Arial"/>
                <a:ea charset="-122" panose="020b0503020204020204" pitchFamily="34" typeface="微软雅黑"/>
                <a:sym charset="0" panose="020b0604020202020204" pitchFamily="34" typeface="Arial"/>
              </a:rPr>
              <a:t>03</a:t>
            </a:r>
          </a:p>
        </p:txBody>
      </p:sp>
    </p:spTree>
    <p:extLst>
      <p:ext uri="{BB962C8B-B14F-4D97-AF65-F5344CB8AC3E}">
        <p14:creationId val="2468403397"/>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5123"/>
                                        </p:tgtEl>
                                        <p:attrNameLst>
                                          <p:attrName>style.visibility</p:attrName>
                                        </p:attrNameLst>
                                      </p:cBhvr>
                                      <p:to>
                                        <p:strVal val="visible"/>
                                      </p:to>
                                    </p:set>
                                    <p:anim by="(-#ppt_w*2)" calcmode="lin" valueType="num">
                                      <p:cBhvr rctx="PPT">
                                        <p:cTn autoRev="1" dur="500" fill="hold" id="12">
                                          <p:stCondLst>
                                            <p:cond delay="0"/>
                                          </p:stCondLst>
                                        </p:cTn>
                                        <p:tgtEl>
                                          <p:spTgt spid="5123"/>
                                        </p:tgtEl>
                                        <p:attrNameLst>
                                          <p:attrName>ppt_w</p:attrName>
                                        </p:attrNameLst>
                                      </p:cBhvr>
                                    </p:anim>
                                    <p:anim by="(#ppt_w*0.50)" calcmode="lin" valueType="num">
                                      <p:cBhvr>
                                        <p:cTn autoRev="1" decel="50000" dur="500" fill="hold" id="13">
                                          <p:stCondLst>
                                            <p:cond delay="0"/>
                                          </p:stCondLst>
                                        </p:cTn>
                                        <p:tgtEl>
                                          <p:spTgt spid="5123"/>
                                        </p:tgtEl>
                                        <p:attrNameLst>
                                          <p:attrName>ppt_x</p:attrName>
                                        </p:attrNameLst>
                                      </p:cBhvr>
                                    </p:anim>
                                    <p:anim calcmode="lin" from="(-#ppt_h/2)" to="(#ppt_y)" valueType="num">
                                      <p:cBhvr>
                                        <p:cTn dur="1000" fill="hold" id="14">
                                          <p:stCondLst>
                                            <p:cond delay="0"/>
                                          </p:stCondLst>
                                        </p:cTn>
                                        <p:tgtEl>
                                          <p:spTgt spid="5123"/>
                                        </p:tgtEl>
                                        <p:attrNameLst>
                                          <p:attrName>ppt_y</p:attrName>
                                        </p:attrNameLst>
                                      </p:cBhvr>
                                    </p:anim>
                                    <p:animRot by="21600000">
                                      <p:cBhvr>
                                        <p:cTn dur="1000" fill="hold" id="15">
                                          <p:stCondLst>
                                            <p:cond delay="0"/>
                                          </p:stCondLst>
                                        </p:cTn>
                                        <p:tgtEl>
                                          <p:spTgt spid="5123"/>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5125"/>
                                        </p:tgtEl>
                                        <p:attrNameLst>
                                          <p:attrName>style.visibility</p:attrName>
                                        </p:attrNameLst>
                                      </p:cBhvr>
                                      <p:to>
                                        <p:strVal val="visible"/>
                                      </p:to>
                                    </p:set>
                                    <p:anim calcmode="lin" valueType="num">
                                      <p:cBhvr additive="base">
                                        <p:cTn dur="500" fill="hold" id="20"/>
                                        <p:tgtEl>
                                          <p:spTgt spid="5125"/>
                                        </p:tgtEl>
                                        <p:attrNameLst>
                                          <p:attrName>ppt_x</p:attrName>
                                        </p:attrNameLst>
                                      </p:cBhvr>
                                      <p:tavLst>
                                        <p:tav tm="0">
                                          <p:val>
                                            <p:strVal val="0-#ppt_w/2"/>
                                          </p:val>
                                        </p:tav>
                                        <p:tav tm="100000">
                                          <p:val>
                                            <p:strVal val="#ppt_x"/>
                                          </p:val>
                                        </p:tav>
                                      </p:tavLst>
                                    </p:anim>
                                    <p:anim calcmode="lin" valueType="num">
                                      <p:cBhvr additive="base">
                                        <p:cTn dur="500" fill="hold" id="21"/>
                                        <p:tgtEl>
                                          <p:spTgt spid="5125"/>
                                        </p:tgtEl>
                                        <p:attrNameLst>
                                          <p:attrName>ppt_y</p:attrName>
                                        </p:attrNameLst>
                                      </p:cBhvr>
                                      <p:tavLst>
                                        <p:tav tm="0">
                                          <p:val>
                                            <p:strVal val="#ppt_y"/>
                                          </p:val>
                                        </p:tav>
                                        <p:tav tm="100000">
                                          <p:val>
                                            <p:strVal val="#ppt_y"/>
                                          </p:val>
                                        </p:tav>
                                      </p:tavLst>
                                    </p:anim>
                                  </p:childTnLst>
                                </p:cTn>
                              </p:par>
                              <p:par>
                                <p:cTn fill="hold" grpId="0" id="22" nodeType="withEffect" presetClass="entr" presetID="56" presetSubtype="0">
                                  <p:stCondLst>
                                    <p:cond delay="0"/>
                                  </p:stCondLst>
                                  <p:iterate type="lt">
                                    <p:tmPct val="10000"/>
                                  </p:iterate>
                                  <p:childTnLst>
                                    <p:set>
                                      <p:cBhvr>
                                        <p:cTn dur="1" fill="hold" id="23">
                                          <p:stCondLst>
                                            <p:cond delay="0"/>
                                          </p:stCondLst>
                                        </p:cTn>
                                        <p:tgtEl>
                                          <p:spTgt spid="5124"/>
                                        </p:tgtEl>
                                        <p:attrNameLst>
                                          <p:attrName>style.visibility</p:attrName>
                                        </p:attrNameLst>
                                      </p:cBhvr>
                                      <p:to>
                                        <p:strVal val="visible"/>
                                      </p:to>
                                    </p:set>
                                    <p:anim by="(-#ppt_w*2)" calcmode="lin" valueType="num">
                                      <p:cBhvr rctx="PPT">
                                        <p:cTn autoRev="1" dur="500" fill="hold" id="24">
                                          <p:stCondLst>
                                            <p:cond delay="0"/>
                                          </p:stCondLst>
                                        </p:cTn>
                                        <p:tgtEl>
                                          <p:spTgt spid="5124"/>
                                        </p:tgtEl>
                                        <p:attrNameLst>
                                          <p:attrName>ppt_w</p:attrName>
                                        </p:attrNameLst>
                                      </p:cBhvr>
                                    </p:anim>
                                    <p:anim by="(#ppt_w*0.50)" calcmode="lin" valueType="num">
                                      <p:cBhvr>
                                        <p:cTn autoRev="1" decel="50000" dur="500" fill="hold" id="25">
                                          <p:stCondLst>
                                            <p:cond delay="0"/>
                                          </p:stCondLst>
                                        </p:cTn>
                                        <p:tgtEl>
                                          <p:spTgt spid="5124"/>
                                        </p:tgtEl>
                                        <p:attrNameLst>
                                          <p:attrName>ppt_x</p:attrName>
                                        </p:attrNameLst>
                                      </p:cBhvr>
                                    </p:anim>
                                    <p:anim calcmode="lin" from="(-#ppt_h/2)" to="(#ppt_y)" valueType="num">
                                      <p:cBhvr>
                                        <p:cTn dur="1000" fill="hold" id="26">
                                          <p:stCondLst>
                                            <p:cond delay="0"/>
                                          </p:stCondLst>
                                        </p:cTn>
                                        <p:tgtEl>
                                          <p:spTgt spid="5124"/>
                                        </p:tgtEl>
                                        <p:attrNameLst>
                                          <p:attrName>ppt_y</p:attrName>
                                        </p:attrNameLst>
                                      </p:cBhvr>
                                    </p:anim>
                                    <p:animRot by="21600000">
                                      <p:cBhvr>
                                        <p:cTn dur="1000" fill="hold" id="27">
                                          <p:stCondLst>
                                            <p:cond delay="0"/>
                                          </p:stCondLst>
                                        </p:cTn>
                                        <p:tgtEl>
                                          <p:spTgt spid="51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3"/>
      <p:bldP grpId="0" spid="5124"/>
      <p:bldP grpId="0" spid="5125"/>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淘宝网chenying0907出品 3"/>
          <p:cNvGrpSpPr/>
          <p:nvPr/>
        </p:nvGrpSpPr>
        <p:grpSpPr>
          <a:xfrm>
            <a:off x="1179007" y="2858420"/>
            <a:ext cx="3107361" cy="3643113"/>
            <a:chOff x="1054100" y="2125444"/>
            <a:chExt cx="2209800" cy="2590800"/>
          </a:xfrm>
        </p:grpSpPr>
        <p:sp>
          <p:nvSpPr>
            <p:cNvPr id="3" name="淘宝网chenying0907出品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4" name="淘宝网chenying0907出品 43"/>
            <p:cNvSpPr/>
            <p:nvPr/>
          </p:nvSpPr>
          <p:spPr>
            <a:xfrm>
              <a:off x="1054100" y="2798544"/>
              <a:ext cx="2209800" cy="19177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77" name="淘宝网chenying0907出品 13"/>
            <p:cNvSpPr txBox="1">
              <a:spLocks noChangeArrowheads="1"/>
            </p:cNvSpPr>
            <p:nvPr/>
          </p:nvSpPr>
          <p:spPr bwMode="auto">
            <a:xfrm>
              <a:off x="1757160" y="21529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65%</a:t>
              </a:r>
            </a:p>
          </p:txBody>
        </p:sp>
        <p:sp>
          <p:nvSpPr>
            <p:cNvPr id="63" name="十字形 62"/>
            <p:cNvSpPr/>
            <p:nvPr/>
          </p:nvSpPr>
          <p:spPr>
            <a:xfrm>
              <a:off x="1528763"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 name="淘宝网chenying0907出品 4"/>
          <p:cNvGrpSpPr/>
          <p:nvPr/>
        </p:nvGrpSpPr>
        <p:grpSpPr>
          <a:xfrm>
            <a:off x="4982844" y="2624028"/>
            <a:ext cx="3107360" cy="3877505"/>
            <a:chOff x="3498850" y="1958756"/>
            <a:chExt cx="2209800" cy="2757488"/>
          </a:xfrm>
        </p:grpSpPr>
        <p:sp>
          <p:nvSpPr>
            <p:cNvPr id="42" name="淘宝网chenying0907出品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5" name="淘宝网chenying0907出品 44"/>
            <p:cNvSpPr/>
            <p:nvPr/>
          </p:nvSpPr>
          <p:spPr>
            <a:xfrm>
              <a:off x="3498850" y="2798544"/>
              <a:ext cx="2209800" cy="19177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70" name="淘宝网chenying0907出品 13"/>
            <p:cNvSpPr txBox="1">
              <a:spLocks noChangeArrowheads="1"/>
            </p:cNvSpPr>
            <p:nvPr/>
          </p:nvSpPr>
          <p:spPr bwMode="auto">
            <a:xfrm>
              <a:off x="4247930" y="20640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85%</a:t>
              </a:r>
            </a:p>
          </p:txBody>
        </p:sp>
        <p:sp>
          <p:nvSpPr>
            <p:cNvPr id="64" name="十字形 63"/>
            <p:cNvSpPr/>
            <p:nvPr/>
          </p:nvSpPr>
          <p:spPr>
            <a:xfrm>
              <a:off x="4032232" y="23064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 name="淘宝网chenying0907出品 5"/>
          <p:cNvGrpSpPr/>
          <p:nvPr/>
        </p:nvGrpSpPr>
        <p:grpSpPr>
          <a:xfrm>
            <a:off x="8786682" y="2858420"/>
            <a:ext cx="3107360" cy="3643113"/>
            <a:chOff x="5943600" y="2125444"/>
            <a:chExt cx="2209800" cy="2590800"/>
          </a:xfrm>
        </p:grpSpPr>
        <p:sp>
          <p:nvSpPr>
            <p:cNvPr id="43" name="淘宝网chenying0907出品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6" name="淘宝网chenying0907出品 45"/>
            <p:cNvSpPr/>
            <p:nvPr/>
          </p:nvSpPr>
          <p:spPr>
            <a:xfrm>
              <a:off x="5943600" y="2798544"/>
              <a:ext cx="2209800" cy="19177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563" name="淘宝网chenying0907出品 13"/>
            <p:cNvSpPr txBox="1">
              <a:spLocks noChangeArrowheads="1"/>
            </p:cNvSpPr>
            <p:nvPr/>
          </p:nvSpPr>
          <p:spPr bwMode="auto">
            <a:xfrm>
              <a:off x="6660930" y="2152997"/>
              <a:ext cx="1044505" cy="613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eaLnBrk="1" hangingPunct="1"/>
              <a:r>
                <a:rPr altLang="zh-CN" lang="en-US" sz="5062">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40%</a:t>
              </a:r>
            </a:p>
          </p:txBody>
        </p:sp>
        <p:sp>
          <p:nvSpPr>
            <p:cNvPr id="65" name="十字形 64"/>
            <p:cNvSpPr/>
            <p:nvPr/>
          </p:nvSpPr>
          <p:spPr>
            <a:xfrm>
              <a:off x="6445232" y="2395319"/>
              <a:ext cx="169862" cy="169862"/>
            </a:xfrm>
            <a:prstGeom prst="plus">
              <a:avLst>
                <a:gd fmla="val 4138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21" name="Title 13"/>
          <p:cNvSpPr txBox="1"/>
          <p:nvPr/>
        </p:nvSpPr>
        <p:spPr bwMode="auto">
          <a:xfrm>
            <a:off x="1218344"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2" name="Title 13"/>
          <p:cNvSpPr txBox="1"/>
          <p:nvPr/>
        </p:nvSpPr>
        <p:spPr bwMode="auto">
          <a:xfrm>
            <a:off x="4986781"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3" name="Title 13"/>
          <p:cNvSpPr txBox="1"/>
          <p:nvPr/>
        </p:nvSpPr>
        <p:spPr bwMode="auto">
          <a:xfrm>
            <a:off x="8806351" y="889460"/>
            <a:ext cx="3068023"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eaLnBrk="0" fontAlgn="base" hangingPunct="0" indent="-228600" marL="2514600">
              <a:spcBef>
                <a:spcPct val="0"/>
              </a:spcBef>
              <a:spcAft>
                <a:spcPct val="0"/>
              </a:spcAft>
              <a:defRPr>
                <a:solidFill>
                  <a:schemeClr val="tx1"/>
                </a:solidFill>
                <a:latin charset="0" panose="020f0502020204030204" pitchFamily="34" typeface="Calibri"/>
              </a:defRPr>
            </a:lvl6pPr>
            <a:lvl7pPr eaLnBrk="0" fontAlgn="base" hangingPunct="0" indent="-228600" marL="2971800">
              <a:spcBef>
                <a:spcPct val="0"/>
              </a:spcBef>
              <a:spcAft>
                <a:spcPct val="0"/>
              </a:spcAft>
              <a:defRPr>
                <a:solidFill>
                  <a:schemeClr val="tx1"/>
                </a:solidFill>
                <a:latin charset="0" panose="020f0502020204030204" pitchFamily="34" typeface="Calibri"/>
              </a:defRPr>
            </a:lvl7pPr>
            <a:lvl8pPr eaLnBrk="0" fontAlgn="base" hangingPunct="0" indent="-228600" marL="3429000">
              <a:spcBef>
                <a:spcPct val="0"/>
              </a:spcBef>
              <a:spcAft>
                <a:spcPct val="0"/>
              </a:spcAft>
              <a:defRPr>
                <a:solidFill>
                  <a:schemeClr val="tx1"/>
                </a:solidFill>
                <a:latin charset="0" panose="020f0502020204030204" pitchFamily="34" typeface="Calibri"/>
              </a:defRPr>
            </a:lvl8pPr>
            <a:lvl9pPr eaLnBrk="0" fontAlgn="base" hangingPunct="0" indent="-228600" marL="3886200">
              <a:spcBef>
                <a:spcPct val="0"/>
              </a:spcBef>
              <a:spcAft>
                <a:spcPct val="0"/>
              </a:spcAft>
              <a:defRPr>
                <a:solidFill>
                  <a:schemeClr val="tx1"/>
                </a:solidFill>
                <a:latin charset="0" panose="020f0502020204030204" pitchFamily="34" typeface="Calibri"/>
              </a:defRPr>
            </a:lvl9p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20"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24"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287462100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100"/>
                                  </p:stCondLst>
                                  <p:childTnLst>
                                    <p:set>
                                      <p:cBhvr>
                                        <p:cTn dur="1" fill="hold" id="6">
                                          <p:stCondLst>
                                            <p:cond delay="0"/>
                                          </p:stCondLst>
                                        </p:cTn>
                                        <p:tgtEl>
                                          <p:spTgt spid="5"/>
                                        </p:tgtEl>
                                        <p:attrNameLst>
                                          <p:attrName>style.visibility</p:attrName>
                                        </p:attrNameLst>
                                      </p:cBhvr>
                                      <p:to>
                                        <p:strVal val="visible"/>
                                      </p:to>
                                    </p:set>
                                    <p:animEffect filter="fade" transition="in">
                                      <p:cBhvr>
                                        <p:cTn dur="750" id="7"/>
                                        <p:tgtEl>
                                          <p:spTgt spid="5"/>
                                        </p:tgtEl>
                                      </p:cBhvr>
                                    </p:animEffect>
                                    <p:anim calcmode="lin" valueType="num">
                                      <p:cBhvr>
                                        <p:cTn dur="750" fill="hold" id="8"/>
                                        <p:tgtEl>
                                          <p:spTgt spid="5"/>
                                        </p:tgtEl>
                                        <p:attrNameLst>
                                          <p:attrName>ppt_x</p:attrName>
                                        </p:attrNameLst>
                                      </p:cBhvr>
                                      <p:tavLst>
                                        <p:tav tm="0">
                                          <p:val>
                                            <p:strVal val="#ppt_x"/>
                                          </p:val>
                                        </p:tav>
                                        <p:tav tm="100000">
                                          <p:val>
                                            <p:strVal val="#ppt_x"/>
                                          </p:val>
                                        </p:tav>
                                      </p:tavLst>
                                    </p:anim>
                                    <p:anim calcmode="lin" valueType="num">
                                      <p:cBhvr>
                                        <p:cTn dur="75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300"/>
                                  </p:stCondLst>
                                  <p:childTnLst>
                                    <p:set>
                                      <p:cBhvr>
                                        <p:cTn dur="1" fill="hold" id="11">
                                          <p:stCondLst>
                                            <p:cond delay="0"/>
                                          </p:stCondLst>
                                        </p:cTn>
                                        <p:tgtEl>
                                          <p:spTgt spid="7"/>
                                        </p:tgtEl>
                                        <p:attrNameLst>
                                          <p:attrName>style.visibility</p:attrName>
                                        </p:attrNameLst>
                                      </p:cBhvr>
                                      <p:to>
                                        <p:strVal val="visible"/>
                                      </p:to>
                                    </p:set>
                                    <p:animEffect filter="fade" transition="in">
                                      <p:cBhvr>
                                        <p:cTn dur="750" id="12"/>
                                        <p:tgtEl>
                                          <p:spTgt spid="7"/>
                                        </p:tgtEl>
                                      </p:cBhvr>
                                    </p:animEffect>
                                    <p:anim calcmode="lin" valueType="num">
                                      <p:cBhvr>
                                        <p:cTn dur="750" fill="hold" id="13"/>
                                        <p:tgtEl>
                                          <p:spTgt spid="7"/>
                                        </p:tgtEl>
                                        <p:attrNameLst>
                                          <p:attrName>ppt_x</p:attrName>
                                        </p:attrNameLst>
                                      </p:cBhvr>
                                      <p:tavLst>
                                        <p:tav tm="0">
                                          <p:val>
                                            <p:strVal val="#ppt_x"/>
                                          </p:val>
                                        </p:tav>
                                        <p:tav tm="100000">
                                          <p:val>
                                            <p:strVal val="#ppt_x"/>
                                          </p:val>
                                        </p:tav>
                                      </p:tavLst>
                                    </p:anim>
                                    <p:anim calcmode="lin" valueType="num">
                                      <p:cBhvr>
                                        <p:cTn dur="750" fill="hold" id="14"/>
                                        <p:tgtEl>
                                          <p:spTgt spid="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1600"/>
                                  </p:stCondLst>
                                  <p:childTnLst>
                                    <p:set>
                                      <p:cBhvr>
                                        <p:cTn dur="1" fill="hold" id="16">
                                          <p:stCondLst>
                                            <p:cond delay="0"/>
                                          </p:stCondLst>
                                        </p:cTn>
                                        <p:tgtEl>
                                          <p:spTgt spid="9"/>
                                        </p:tgtEl>
                                        <p:attrNameLst>
                                          <p:attrName>style.visibility</p:attrName>
                                        </p:attrNameLst>
                                      </p:cBhvr>
                                      <p:to>
                                        <p:strVal val="visible"/>
                                      </p:to>
                                    </p:set>
                                    <p:animEffect filter="fade" transition="in">
                                      <p:cBhvr>
                                        <p:cTn dur="750" id="17"/>
                                        <p:tgtEl>
                                          <p:spTgt spid="9"/>
                                        </p:tgtEl>
                                      </p:cBhvr>
                                    </p:animEffect>
                                    <p:anim calcmode="lin" valueType="num">
                                      <p:cBhvr>
                                        <p:cTn dur="750" fill="hold" id="18"/>
                                        <p:tgtEl>
                                          <p:spTgt spid="9"/>
                                        </p:tgtEl>
                                        <p:attrNameLst>
                                          <p:attrName>ppt_x</p:attrName>
                                        </p:attrNameLst>
                                      </p:cBhvr>
                                      <p:tavLst>
                                        <p:tav tm="0">
                                          <p:val>
                                            <p:strVal val="#ppt_x"/>
                                          </p:val>
                                        </p:tav>
                                        <p:tav tm="100000">
                                          <p:val>
                                            <p:strVal val="#ppt_x"/>
                                          </p:val>
                                        </p:tav>
                                      </p:tavLst>
                                    </p:anim>
                                    <p:anim calcmode="lin" valueType="num">
                                      <p:cBhvr>
                                        <p:cTn dur="75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4">
                                  <p:stCondLst>
                                    <p:cond delay="1500"/>
                                  </p:stCondLst>
                                  <p:childTnLst>
                                    <p:set>
                                      <p:cBhvr>
                                        <p:cTn dur="1" fill="hold" id="21">
                                          <p:stCondLst>
                                            <p:cond delay="0"/>
                                          </p:stCondLst>
                                        </p:cTn>
                                        <p:tgtEl>
                                          <p:spTgt spid="21"/>
                                        </p:tgtEl>
                                        <p:attrNameLst>
                                          <p:attrName>style.visibility</p:attrName>
                                        </p:attrNameLst>
                                      </p:cBhvr>
                                      <p:to>
                                        <p:strVal val="visible"/>
                                      </p:to>
                                    </p:set>
                                    <p:animEffect filter="wipe(down)" transition="in">
                                      <p:cBhvr>
                                        <p:cTn dur="500" id="22"/>
                                        <p:tgtEl>
                                          <p:spTgt spid="21"/>
                                        </p:tgtEl>
                                      </p:cBhvr>
                                    </p:animEffect>
                                  </p:childTnLst>
                                </p:cTn>
                              </p:par>
                              <p:par>
                                <p:cTn fill="hold" grpId="0" id="23" nodeType="withEffect" presetClass="entr" presetID="22" presetSubtype="4">
                                  <p:stCondLst>
                                    <p:cond delay="1500"/>
                                  </p:stCondLst>
                                  <p:childTnLst>
                                    <p:set>
                                      <p:cBhvr>
                                        <p:cTn dur="1" fill="hold" id="24">
                                          <p:stCondLst>
                                            <p:cond delay="0"/>
                                          </p:stCondLst>
                                        </p:cTn>
                                        <p:tgtEl>
                                          <p:spTgt spid="22"/>
                                        </p:tgtEl>
                                        <p:attrNameLst>
                                          <p:attrName>style.visibility</p:attrName>
                                        </p:attrNameLst>
                                      </p:cBhvr>
                                      <p:to>
                                        <p:strVal val="visible"/>
                                      </p:to>
                                    </p:set>
                                    <p:animEffect filter="wipe(down)" transition="in">
                                      <p:cBhvr>
                                        <p:cTn dur="500" id="25"/>
                                        <p:tgtEl>
                                          <p:spTgt spid="22"/>
                                        </p:tgtEl>
                                      </p:cBhvr>
                                    </p:animEffect>
                                  </p:childTnLst>
                                </p:cTn>
                              </p:par>
                              <p:par>
                                <p:cTn fill="hold" grpId="0" id="26" nodeType="withEffect" presetClass="entr" presetID="22" presetSubtype="4">
                                  <p:stCondLst>
                                    <p:cond delay="1500"/>
                                  </p:stCondLst>
                                  <p:childTnLst>
                                    <p:set>
                                      <p:cBhvr>
                                        <p:cTn dur="1" fill="hold" id="27">
                                          <p:stCondLst>
                                            <p:cond delay="0"/>
                                          </p:stCondLst>
                                        </p:cTn>
                                        <p:tgtEl>
                                          <p:spTgt spid="23"/>
                                        </p:tgtEl>
                                        <p:attrNameLst>
                                          <p:attrName>style.visibility</p:attrName>
                                        </p:attrNameLst>
                                      </p:cBhvr>
                                      <p:to>
                                        <p:strVal val="visible"/>
                                      </p:to>
                                    </p:set>
                                    <p:animEffect filter="wipe(down)" transition="in">
                                      <p:cBhvr>
                                        <p:cTn dur="500" id="28"/>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
          <p:cNvGrpSpPr/>
          <p:nvPr/>
        </p:nvGrpSpPr>
        <p:grpSpPr>
          <a:xfrm>
            <a:off x="707" y="1655178"/>
            <a:ext cx="5783425" cy="5225014"/>
            <a:chOff x="0" y="1569337"/>
            <a:chExt cx="5484146" cy="4954631"/>
          </a:xfrm>
        </p:grpSpPr>
        <p:sp>
          <p:nvSpPr>
            <p:cNvPr id="851" name="Freeform 5"/>
            <p:cNvSpPr/>
            <p:nvPr/>
          </p:nvSpPr>
          <p:spPr bwMode="auto">
            <a:xfrm>
              <a:off x="1510340" y="1570966"/>
              <a:ext cx="971049" cy="1603209"/>
            </a:xfrm>
            <a:custGeom>
              <a:gdLst>
                <a:gd fmla="*/ 504 w 504" name="T0"/>
                <a:gd fmla="*/ 832 h 832" name="T1"/>
                <a:gd fmla="*/ 0 w 504" name="T2"/>
                <a:gd fmla="*/ 514 h 832" name="T3"/>
                <a:gd fmla="*/ 0 w 504" name="T4"/>
                <a:gd fmla="*/ 0 h 832" name="T5"/>
                <a:gd fmla="*/ 504 w 504" name="T6"/>
                <a:gd fmla="*/ 530 h 832" name="T7"/>
                <a:gd fmla="*/ 504 w 504" name="T8"/>
                <a:gd fmla="*/ 832 h 832" name="T9"/>
              </a:gdLst>
              <a:cxnLst>
                <a:cxn ang="0">
                  <a:pos x="T0" y="T1"/>
                </a:cxn>
                <a:cxn ang="0">
                  <a:pos x="T2" y="T3"/>
                </a:cxn>
                <a:cxn ang="0">
                  <a:pos x="T4" y="T5"/>
                </a:cxn>
                <a:cxn ang="0">
                  <a:pos x="T6" y="T7"/>
                </a:cxn>
                <a:cxn ang="0">
                  <a:pos x="T8" y="T9"/>
                </a:cxn>
              </a:cxnLst>
              <a:rect b="b" l="0" r="r" t="0"/>
              <a:pathLst>
                <a:path h="832" w="503">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2" name="Freeform 6"/>
            <p:cNvSpPr/>
            <p:nvPr/>
          </p:nvSpPr>
          <p:spPr bwMode="auto">
            <a:xfrm>
              <a:off x="1510340" y="2560752"/>
              <a:ext cx="971049" cy="1195075"/>
            </a:xfrm>
            <a:custGeom>
              <a:gdLst>
                <a:gd fmla="*/ 504 w 504" name="T0"/>
                <a:gd fmla="*/ 620 h 620" name="T1"/>
                <a:gd fmla="*/ 0 w 504" name="T2"/>
                <a:gd fmla="*/ 514 h 620" name="T3"/>
                <a:gd fmla="*/ 0 w 504" name="T4"/>
                <a:gd fmla="*/ 0 h 620" name="T5"/>
                <a:gd fmla="*/ 504 w 504" name="T6"/>
                <a:gd fmla="*/ 318 h 620" name="T7"/>
                <a:gd fmla="*/ 504 w 504" name="T8"/>
                <a:gd fmla="*/ 620 h 620" name="T9"/>
              </a:gdLst>
              <a:cxnLst>
                <a:cxn ang="0">
                  <a:pos x="T0" y="T1"/>
                </a:cxn>
                <a:cxn ang="0">
                  <a:pos x="T2" y="T3"/>
                </a:cxn>
                <a:cxn ang="0">
                  <a:pos x="T4" y="T5"/>
                </a:cxn>
                <a:cxn ang="0">
                  <a:pos x="T6" y="T7"/>
                </a:cxn>
                <a:cxn ang="0">
                  <a:pos x="T8" y="T9"/>
                </a:cxn>
              </a:cxnLst>
              <a:rect b="b" l="0" r="r" t="0"/>
              <a:pathLst>
                <a:path h="620" w="503">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chemeClr val="accent2">
                <a:lumMod val="75000"/>
              </a:schemeClr>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3" name="Freeform 7"/>
            <p:cNvSpPr/>
            <p:nvPr/>
          </p:nvSpPr>
          <p:spPr bwMode="auto">
            <a:xfrm>
              <a:off x="1510340" y="3551352"/>
              <a:ext cx="971049" cy="990600"/>
            </a:xfrm>
            <a:custGeom>
              <a:gdLst>
                <a:gd fmla="*/ 504 w 504" name="T0"/>
                <a:gd fmla="*/ 408 h 514" name="T1"/>
                <a:gd fmla="*/ 0 w 504" name="T2"/>
                <a:gd fmla="*/ 514 h 514" name="T3"/>
                <a:gd fmla="*/ 0 w 504" name="T4"/>
                <a:gd fmla="*/ 0 h 514" name="T5"/>
                <a:gd fmla="*/ 504 w 504" name="T6"/>
                <a:gd fmla="*/ 106 h 514" name="T7"/>
                <a:gd fmla="*/ 504 w 504" name="T8"/>
                <a:gd fmla="*/ 408 h 514" name="T9"/>
              </a:gdLst>
              <a:cxnLst>
                <a:cxn ang="0">
                  <a:pos x="T0" y="T1"/>
                </a:cxn>
                <a:cxn ang="0">
                  <a:pos x="T2" y="T3"/>
                </a:cxn>
                <a:cxn ang="0">
                  <a:pos x="T4" y="T5"/>
                </a:cxn>
                <a:cxn ang="0">
                  <a:pos x="T6" y="T7"/>
                </a:cxn>
                <a:cxn ang="0">
                  <a:pos x="T8" y="T9"/>
                </a:cxn>
              </a:cxnLst>
              <a:rect b="b" l="0" r="r" t="0"/>
              <a:pathLst>
                <a:path h="514" w="503">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chemeClr val="accent3">
                <a:lumMod val="75000"/>
              </a:schemeClr>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4" name="Freeform 8"/>
            <p:cNvSpPr/>
            <p:nvPr/>
          </p:nvSpPr>
          <p:spPr bwMode="auto">
            <a:xfrm>
              <a:off x="1510340" y="4337478"/>
              <a:ext cx="971049" cy="1194260"/>
            </a:xfrm>
            <a:custGeom>
              <a:gdLst>
                <a:gd fmla="*/ 504 w 504" name="T0"/>
                <a:gd fmla="*/ 302 h 620" name="T1"/>
                <a:gd fmla="*/ 0 w 504" name="T2"/>
                <a:gd fmla="*/ 620 h 620" name="T3"/>
                <a:gd fmla="*/ 0 w 504" name="T4"/>
                <a:gd fmla="*/ 106 h 620" name="T5"/>
                <a:gd fmla="*/ 504 w 504" name="T6"/>
                <a:gd fmla="*/ 0 h 620" name="T7"/>
                <a:gd fmla="*/ 504 w 504" name="T8"/>
                <a:gd fmla="*/ 302 h 620" name="T9"/>
              </a:gdLst>
              <a:cxnLst>
                <a:cxn ang="0">
                  <a:pos x="T0" y="T1"/>
                </a:cxn>
                <a:cxn ang="0">
                  <a:pos x="T2" y="T3"/>
                </a:cxn>
                <a:cxn ang="0">
                  <a:pos x="T4" y="T5"/>
                </a:cxn>
                <a:cxn ang="0">
                  <a:pos x="T6" y="T7"/>
                </a:cxn>
                <a:cxn ang="0">
                  <a:pos x="T8" y="T9"/>
                </a:cxn>
              </a:cxnLst>
              <a:rect b="b" l="0" r="r" t="0"/>
              <a:pathLst>
                <a:path h="620" w="503">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chemeClr val="accent4">
                <a:lumMod val="75000"/>
              </a:schemeClr>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5" name="Freeform 9"/>
            <p:cNvSpPr/>
            <p:nvPr/>
          </p:nvSpPr>
          <p:spPr bwMode="auto">
            <a:xfrm>
              <a:off x="1510340" y="4919130"/>
              <a:ext cx="971049" cy="1603209"/>
            </a:xfrm>
            <a:custGeom>
              <a:gdLst>
                <a:gd fmla="*/ 504 w 504" name="T0"/>
                <a:gd fmla="*/ 302 h 832" name="T1"/>
                <a:gd fmla="*/ 0 w 504" name="T2"/>
                <a:gd fmla="*/ 832 h 832" name="T3"/>
                <a:gd fmla="*/ 0 w 504" name="T4"/>
                <a:gd fmla="*/ 318 h 832" name="T5"/>
                <a:gd fmla="*/ 504 w 504" name="T6"/>
                <a:gd fmla="*/ 0 h 832" name="T7"/>
                <a:gd fmla="*/ 504 w 504" name="T8"/>
                <a:gd fmla="*/ 302 h 832" name="T9"/>
              </a:gdLst>
              <a:cxnLst>
                <a:cxn ang="0">
                  <a:pos x="T0" y="T1"/>
                </a:cxn>
                <a:cxn ang="0">
                  <a:pos x="T2" y="T3"/>
                </a:cxn>
                <a:cxn ang="0">
                  <a:pos x="T4" y="T5"/>
                </a:cxn>
                <a:cxn ang="0">
                  <a:pos x="T6" y="T7"/>
                </a:cxn>
                <a:cxn ang="0">
                  <a:pos x="T8" y="T9"/>
                </a:cxn>
              </a:cxnLst>
              <a:rect b="b" l="0" r="r" t="0"/>
              <a:pathLst>
                <a:path h="832" w="503">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chemeClr val="accent5"/>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6" name="Freeform 10"/>
            <p:cNvSpPr/>
            <p:nvPr/>
          </p:nvSpPr>
          <p:spPr bwMode="auto">
            <a:xfrm>
              <a:off x="2481389" y="2591708"/>
              <a:ext cx="1812571" cy="582467"/>
            </a:xfrm>
            <a:custGeom>
              <a:gdLst>
                <a:gd fmla="*/ 790 w 941" name="T0"/>
                <a:gd fmla="*/ 0 h 302" name="T1"/>
                <a:gd fmla="*/ 0 w 941" name="T2"/>
                <a:gd fmla="*/ 0 h 302" name="T3"/>
                <a:gd fmla="*/ 0 w 941" name="T4"/>
                <a:gd fmla="*/ 302 h 302" name="T5"/>
                <a:gd fmla="*/ 790 w 941" name="T6"/>
                <a:gd fmla="*/ 302 h 302" name="T7"/>
                <a:gd fmla="*/ 941 w 941" name="T8"/>
                <a:gd fmla="*/ 151 h 302" name="T9"/>
                <a:gd fmla="*/ 790 w 941" name="T10"/>
                <a:gd fmla="*/ 0 h 302" name="T11"/>
              </a:gdLst>
              <a:cxnLst>
                <a:cxn ang="0">
                  <a:pos x="T0" y="T1"/>
                </a:cxn>
                <a:cxn ang="0">
                  <a:pos x="T2" y="T3"/>
                </a:cxn>
                <a:cxn ang="0">
                  <a:pos x="T4" y="T5"/>
                </a:cxn>
                <a:cxn ang="0">
                  <a:pos x="T6" y="T7"/>
                </a:cxn>
                <a:cxn ang="0">
                  <a:pos x="T8" y="T9"/>
                </a:cxn>
                <a:cxn ang="0">
                  <a:pos x="T10" y="T11"/>
                </a:cxn>
              </a:cxnLst>
              <a:rect b="b" l="0" r="r" t="0"/>
              <a:pathLst>
                <a:path h="302" w="941">
                  <a:moveTo>
                    <a:pt x="790" y="0"/>
                  </a:moveTo>
                  <a:cubicBezTo>
                    <a:pt x="0" y="0"/>
                    <a:pt x="0" y="0"/>
                    <a:pt x="0" y="0"/>
                  </a:cubicBezTo>
                  <a:cubicBezTo>
                    <a:pt x="0" y="302"/>
                    <a:pt x="0" y="302"/>
                    <a:pt x="0" y="302"/>
                  </a:cubicBezTo>
                  <a:cubicBezTo>
                    <a:pt x="790" y="302"/>
                    <a:pt x="790" y="302"/>
                    <a:pt x="790" y="302"/>
                  </a:cubicBezTo>
                  <a:cubicBezTo>
                    <a:pt x="873" y="302"/>
                    <a:pt x="941" y="234"/>
                    <a:pt x="941" y="151"/>
                  </a:cubicBezTo>
                  <a:cubicBezTo>
                    <a:pt x="941" y="67"/>
                    <a:pt x="873" y="0"/>
                    <a:pt x="790" y="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7" name="Freeform 11"/>
            <p:cNvSpPr/>
            <p:nvPr/>
          </p:nvSpPr>
          <p:spPr bwMode="auto">
            <a:xfrm>
              <a:off x="2481389" y="3174175"/>
              <a:ext cx="3002757" cy="581652"/>
            </a:xfrm>
            <a:custGeom>
              <a:gdLst>
                <a:gd fmla="*/ 1408 w 1559" name="T0"/>
                <a:gd fmla="*/ 0 h 302" name="T1"/>
                <a:gd fmla="*/ 0 w 1559" name="T2"/>
                <a:gd fmla="*/ 0 h 302" name="T3"/>
                <a:gd fmla="*/ 0 w 1559" name="T4"/>
                <a:gd fmla="*/ 302 h 302" name="T5"/>
                <a:gd fmla="*/ 1408 w 1559" name="T6"/>
                <a:gd fmla="*/ 302 h 302" name="T7"/>
                <a:gd fmla="*/ 1559 w 1559" name="T8"/>
                <a:gd fmla="*/ 151 h 302" name="T9"/>
                <a:gd fmla="*/ 1408 w 1559" name="T10"/>
                <a:gd fmla="*/ 0 h 302" name="T11"/>
              </a:gdLst>
              <a:cxnLst>
                <a:cxn ang="0">
                  <a:pos x="T0" y="T1"/>
                </a:cxn>
                <a:cxn ang="0">
                  <a:pos x="T2" y="T3"/>
                </a:cxn>
                <a:cxn ang="0">
                  <a:pos x="T4" y="T5"/>
                </a:cxn>
                <a:cxn ang="0">
                  <a:pos x="T6" y="T7"/>
                </a:cxn>
                <a:cxn ang="0">
                  <a:pos x="T8" y="T9"/>
                </a:cxn>
                <a:cxn ang="0">
                  <a:pos x="T10" y="T11"/>
                </a:cxn>
              </a:cxnLst>
              <a:rect b="b" l="0" r="r" t="0"/>
              <a:pathLst>
                <a:path h="302" w="1559">
                  <a:moveTo>
                    <a:pt x="1408" y="0"/>
                  </a:moveTo>
                  <a:cubicBezTo>
                    <a:pt x="0" y="0"/>
                    <a:pt x="0" y="0"/>
                    <a:pt x="0" y="0"/>
                  </a:cubicBezTo>
                  <a:cubicBezTo>
                    <a:pt x="0" y="302"/>
                    <a:pt x="0" y="302"/>
                    <a:pt x="0" y="302"/>
                  </a:cubicBezTo>
                  <a:cubicBezTo>
                    <a:pt x="1408" y="302"/>
                    <a:pt x="1408" y="302"/>
                    <a:pt x="1408" y="302"/>
                  </a:cubicBezTo>
                  <a:cubicBezTo>
                    <a:pt x="1491" y="302"/>
                    <a:pt x="1559" y="234"/>
                    <a:pt x="1559" y="151"/>
                  </a:cubicBezTo>
                  <a:cubicBezTo>
                    <a:pt x="1559" y="67"/>
                    <a:pt x="1491" y="0"/>
                    <a:pt x="1408" y="0"/>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8" name="Freeform 12"/>
            <p:cNvSpPr/>
            <p:nvPr/>
          </p:nvSpPr>
          <p:spPr bwMode="auto">
            <a:xfrm>
              <a:off x="2481389" y="3755827"/>
              <a:ext cx="2467540" cy="581652"/>
            </a:xfrm>
            <a:custGeom>
              <a:gdLst>
                <a:gd fmla="*/ 1130 w 1281" name="T0"/>
                <a:gd fmla="*/ 0 h 302" name="T1"/>
                <a:gd fmla="*/ 0 w 1281" name="T2"/>
                <a:gd fmla="*/ 0 h 302" name="T3"/>
                <a:gd fmla="*/ 0 w 1281" name="T4"/>
                <a:gd fmla="*/ 302 h 302" name="T5"/>
                <a:gd fmla="*/ 1130 w 1281" name="T6"/>
                <a:gd fmla="*/ 302 h 302" name="T7"/>
                <a:gd fmla="*/ 1281 w 1281" name="T8"/>
                <a:gd fmla="*/ 151 h 302" name="T9"/>
                <a:gd fmla="*/ 1130 w 1281" name="T10"/>
                <a:gd fmla="*/ 0 h 302" name="T11"/>
              </a:gdLst>
              <a:cxnLst>
                <a:cxn ang="0">
                  <a:pos x="T0" y="T1"/>
                </a:cxn>
                <a:cxn ang="0">
                  <a:pos x="T2" y="T3"/>
                </a:cxn>
                <a:cxn ang="0">
                  <a:pos x="T4" y="T5"/>
                </a:cxn>
                <a:cxn ang="0">
                  <a:pos x="T6" y="T7"/>
                </a:cxn>
                <a:cxn ang="0">
                  <a:pos x="T8" y="T9"/>
                </a:cxn>
                <a:cxn ang="0">
                  <a:pos x="T10" y="T11"/>
                </a:cxn>
              </a:cxnLst>
              <a:rect b="b" l="0" r="r" t="0"/>
              <a:pathLst>
                <a:path h="302" w="1281">
                  <a:moveTo>
                    <a:pt x="1130" y="0"/>
                  </a:moveTo>
                  <a:cubicBezTo>
                    <a:pt x="0" y="0"/>
                    <a:pt x="0" y="0"/>
                    <a:pt x="0" y="0"/>
                  </a:cubicBezTo>
                  <a:cubicBezTo>
                    <a:pt x="0" y="302"/>
                    <a:pt x="0" y="302"/>
                    <a:pt x="0" y="302"/>
                  </a:cubicBezTo>
                  <a:cubicBezTo>
                    <a:pt x="1130" y="302"/>
                    <a:pt x="1130" y="302"/>
                    <a:pt x="1130" y="302"/>
                  </a:cubicBezTo>
                  <a:cubicBezTo>
                    <a:pt x="1213" y="302"/>
                    <a:pt x="1281" y="234"/>
                    <a:pt x="1281" y="151"/>
                  </a:cubicBezTo>
                  <a:cubicBezTo>
                    <a:pt x="1281" y="68"/>
                    <a:pt x="1213" y="0"/>
                    <a:pt x="1130" y="0"/>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59" name="Freeform 13"/>
            <p:cNvSpPr/>
            <p:nvPr/>
          </p:nvSpPr>
          <p:spPr bwMode="auto">
            <a:xfrm>
              <a:off x="2481389" y="4337478"/>
              <a:ext cx="1955132" cy="581652"/>
            </a:xfrm>
            <a:custGeom>
              <a:gdLst>
                <a:gd fmla="*/ 864 w 1015" name="T0"/>
                <a:gd fmla="*/ 0 h 302" name="T1"/>
                <a:gd fmla="*/ 0 w 1015" name="T2"/>
                <a:gd fmla="*/ 0 h 302" name="T3"/>
                <a:gd fmla="*/ 0 w 1015" name="T4"/>
                <a:gd fmla="*/ 302 h 302" name="T5"/>
                <a:gd fmla="*/ 864 w 1015" name="T6"/>
                <a:gd fmla="*/ 302 h 302" name="T7"/>
                <a:gd fmla="*/ 1015 w 1015" name="T8"/>
                <a:gd fmla="*/ 151 h 302" name="T9"/>
                <a:gd fmla="*/ 864 w 1015" name="T10"/>
                <a:gd fmla="*/ 0 h 302" name="T11"/>
              </a:gdLst>
              <a:cxnLst>
                <a:cxn ang="0">
                  <a:pos x="T0" y="T1"/>
                </a:cxn>
                <a:cxn ang="0">
                  <a:pos x="T2" y="T3"/>
                </a:cxn>
                <a:cxn ang="0">
                  <a:pos x="T4" y="T5"/>
                </a:cxn>
                <a:cxn ang="0">
                  <a:pos x="T6" y="T7"/>
                </a:cxn>
                <a:cxn ang="0">
                  <a:pos x="T8" y="T9"/>
                </a:cxn>
                <a:cxn ang="0">
                  <a:pos x="T10" y="T11"/>
                </a:cxn>
              </a:cxnLst>
              <a:rect b="b" l="0" r="r" t="0"/>
              <a:pathLst>
                <a:path h="302" w="1015">
                  <a:moveTo>
                    <a:pt x="864" y="0"/>
                  </a:moveTo>
                  <a:cubicBezTo>
                    <a:pt x="0" y="0"/>
                    <a:pt x="0" y="0"/>
                    <a:pt x="0" y="0"/>
                  </a:cubicBezTo>
                  <a:cubicBezTo>
                    <a:pt x="0" y="302"/>
                    <a:pt x="0" y="302"/>
                    <a:pt x="0" y="302"/>
                  </a:cubicBezTo>
                  <a:cubicBezTo>
                    <a:pt x="864" y="302"/>
                    <a:pt x="864" y="302"/>
                    <a:pt x="864" y="302"/>
                  </a:cubicBezTo>
                  <a:cubicBezTo>
                    <a:pt x="947" y="302"/>
                    <a:pt x="1015" y="235"/>
                    <a:pt x="1015" y="151"/>
                  </a:cubicBezTo>
                  <a:cubicBezTo>
                    <a:pt x="1015" y="68"/>
                    <a:pt x="947" y="0"/>
                    <a:pt x="864" y="0"/>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0" name="Freeform 14"/>
            <p:cNvSpPr/>
            <p:nvPr/>
          </p:nvSpPr>
          <p:spPr bwMode="auto">
            <a:xfrm>
              <a:off x="2481389" y="4919130"/>
              <a:ext cx="2711931" cy="581652"/>
            </a:xfrm>
            <a:custGeom>
              <a:gdLst>
                <a:gd fmla="*/ 1408 w 1408" name="T0"/>
                <a:gd fmla="*/ 151 h 302" name="T1"/>
                <a:gd fmla="*/ 1268 w 1408" name="T2"/>
                <a:gd fmla="*/ 1 h 302" name="T3"/>
                <a:gd fmla="*/ 1268 w 1408" name="T4"/>
                <a:gd fmla="*/ 0 h 302" name="T5"/>
                <a:gd fmla="*/ 0 w 1408" name="T6"/>
                <a:gd fmla="*/ 0 h 302" name="T7"/>
                <a:gd fmla="*/ 0 w 1408" name="T8"/>
                <a:gd fmla="*/ 302 h 302" name="T9"/>
                <a:gd fmla="*/ 1268 w 1408" name="T10"/>
                <a:gd fmla="*/ 302 h 302" name="T11"/>
                <a:gd fmla="*/ 1268 w 1408" name="T12"/>
                <a:gd fmla="*/ 302 h 302" name="T13"/>
                <a:gd fmla="*/ 1408 w 1408" name="T14"/>
                <a:gd fmla="*/ 151 h 30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02" w="1408">
                  <a:moveTo>
                    <a:pt x="1408" y="151"/>
                  </a:moveTo>
                  <a:cubicBezTo>
                    <a:pt x="1408" y="72"/>
                    <a:pt x="1346" y="6"/>
                    <a:pt x="1268" y="1"/>
                  </a:cubicBezTo>
                  <a:cubicBezTo>
                    <a:pt x="1268" y="0"/>
                    <a:pt x="1268" y="0"/>
                    <a:pt x="1268" y="0"/>
                  </a:cubicBezTo>
                  <a:cubicBezTo>
                    <a:pt x="0" y="0"/>
                    <a:pt x="0" y="0"/>
                    <a:pt x="0" y="0"/>
                  </a:cubicBezTo>
                  <a:cubicBezTo>
                    <a:pt x="0" y="302"/>
                    <a:pt x="0" y="302"/>
                    <a:pt x="0" y="302"/>
                  </a:cubicBezTo>
                  <a:cubicBezTo>
                    <a:pt x="1268" y="302"/>
                    <a:pt x="1268" y="302"/>
                    <a:pt x="1268" y="302"/>
                  </a:cubicBezTo>
                  <a:cubicBezTo>
                    <a:pt x="1268" y="302"/>
                    <a:pt x="1268" y="302"/>
                    <a:pt x="1268" y="302"/>
                  </a:cubicBezTo>
                  <a:cubicBezTo>
                    <a:pt x="1346" y="296"/>
                    <a:pt x="1408" y="231"/>
                    <a:pt x="1408" y="151"/>
                  </a:cubicBezTo>
                  <a:close/>
                </a:path>
              </a:pathLst>
            </a:custGeom>
            <a:solidFill>
              <a:schemeClr val="accent5"/>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1" name="Rectangle 15"/>
            <p:cNvSpPr>
              <a:spLocks noChangeArrowheads="1"/>
            </p:cNvSpPr>
            <p:nvPr/>
          </p:nvSpPr>
          <p:spPr bwMode="auto">
            <a:xfrm>
              <a:off x="0" y="2559123"/>
              <a:ext cx="1510340" cy="992230"/>
            </a:xfrm>
            <a:prstGeom prst="rect">
              <a:avLst/>
            </a:prstGeom>
            <a:solidFill>
              <a:schemeClr val="accent2"/>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2" name="Rectangle 16"/>
            <p:cNvSpPr>
              <a:spLocks noChangeArrowheads="1"/>
            </p:cNvSpPr>
            <p:nvPr/>
          </p:nvSpPr>
          <p:spPr bwMode="auto">
            <a:xfrm>
              <a:off x="0" y="2559123"/>
              <a:ext cx="1510340" cy="99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8" name="Rectangle 293"/>
            <p:cNvSpPr>
              <a:spLocks noChangeArrowheads="1"/>
            </p:cNvSpPr>
            <p:nvPr/>
          </p:nvSpPr>
          <p:spPr bwMode="auto">
            <a:xfrm>
              <a:off x="0" y="3551352"/>
              <a:ext cx="1510340" cy="990600"/>
            </a:xfrm>
            <a:prstGeom prst="rect">
              <a:avLst/>
            </a:prstGeom>
            <a:solidFill>
              <a:schemeClr val="accent3"/>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39" name="Rectangle 294"/>
            <p:cNvSpPr>
              <a:spLocks noChangeArrowheads="1"/>
            </p:cNvSpPr>
            <p:nvPr/>
          </p:nvSpPr>
          <p:spPr bwMode="auto">
            <a:xfrm>
              <a:off x="0" y="3551352"/>
              <a:ext cx="1510340"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0" name="Rectangle 687"/>
            <p:cNvSpPr>
              <a:spLocks noChangeArrowheads="1"/>
            </p:cNvSpPr>
            <p:nvPr/>
          </p:nvSpPr>
          <p:spPr bwMode="auto">
            <a:xfrm>
              <a:off x="0" y="5533368"/>
              <a:ext cx="1510340" cy="990600"/>
            </a:xfrm>
            <a:prstGeom prst="rect">
              <a:avLst/>
            </a:prstGeom>
            <a:solidFill>
              <a:schemeClr val="accent5"/>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1" name="Rectangle 688"/>
            <p:cNvSpPr>
              <a:spLocks noChangeArrowheads="1"/>
            </p:cNvSpPr>
            <p:nvPr/>
          </p:nvSpPr>
          <p:spPr bwMode="auto">
            <a:xfrm>
              <a:off x="0" y="5533368"/>
              <a:ext cx="1510340"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4" name="Rectangle 791"/>
            <p:cNvSpPr>
              <a:spLocks noChangeArrowheads="1"/>
            </p:cNvSpPr>
            <p:nvPr/>
          </p:nvSpPr>
          <p:spPr bwMode="auto">
            <a:xfrm>
              <a:off x="0" y="4541953"/>
              <a:ext cx="1510340" cy="991415"/>
            </a:xfrm>
            <a:prstGeom prst="rect">
              <a:avLst/>
            </a:prstGeom>
            <a:solidFill>
              <a:schemeClr val="accent4"/>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5" name="Rectangle 792"/>
            <p:cNvSpPr>
              <a:spLocks noChangeArrowheads="1"/>
            </p:cNvSpPr>
            <p:nvPr/>
          </p:nvSpPr>
          <p:spPr bwMode="auto">
            <a:xfrm>
              <a:off x="0" y="4541953"/>
              <a:ext cx="1510340" cy="991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6" name="Rectangle 904"/>
            <p:cNvSpPr>
              <a:spLocks noChangeArrowheads="1"/>
            </p:cNvSpPr>
            <p:nvPr/>
          </p:nvSpPr>
          <p:spPr bwMode="auto">
            <a:xfrm>
              <a:off x="0" y="1569337"/>
              <a:ext cx="1510340" cy="989786"/>
            </a:xfrm>
            <a:prstGeom prst="rect">
              <a:avLst/>
            </a:prstGeom>
            <a:solidFill>
              <a:schemeClr val="accent1"/>
            </a:solidFill>
            <a:ln>
              <a:noFill/>
            </a:ln>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7" name="Rectangle 905"/>
            <p:cNvSpPr>
              <a:spLocks noChangeArrowheads="1"/>
            </p:cNvSpPr>
            <p:nvPr/>
          </p:nvSpPr>
          <p:spPr bwMode="auto">
            <a:xfrm>
              <a:off x="0" y="1569337"/>
              <a:ext cx="1510340" cy="989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1034"/>
            <p:cNvSpPr/>
            <p:nvPr/>
          </p:nvSpPr>
          <p:spPr bwMode="auto">
            <a:xfrm>
              <a:off x="3078519" y="2748119"/>
              <a:ext cx="7332" cy="296528"/>
            </a:xfrm>
            <a:custGeom>
              <a:gdLst>
                <a:gd fmla="*/ 0 w 4" name="T0"/>
                <a:gd fmla="*/ 2 h 154" name="T1"/>
                <a:gd fmla="*/ 0 w 4" name="T2"/>
                <a:gd fmla="*/ 152 h 154" name="T3"/>
                <a:gd fmla="*/ 2 w 4" name="T4"/>
                <a:gd fmla="*/ 154 h 154" name="T5"/>
                <a:gd fmla="*/ 4 w 4" name="T6"/>
                <a:gd fmla="*/ 152 h 154" name="T7"/>
                <a:gd fmla="*/ 4 w 4" name="T8"/>
                <a:gd fmla="*/ 2 h 154" name="T9"/>
                <a:gd fmla="*/ 2 w 4" name="T10"/>
                <a:gd fmla="*/ 0 h 154" name="T11"/>
                <a:gd fmla="*/ 0 w 4" name="T12"/>
                <a:gd fmla="*/ 2 h 154" name="T13"/>
              </a:gdLst>
              <a:cxnLst>
                <a:cxn ang="0">
                  <a:pos x="T0" y="T1"/>
                </a:cxn>
                <a:cxn ang="0">
                  <a:pos x="T2" y="T3"/>
                </a:cxn>
                <a:cxn ang="0">
                  <a:pos x="T4" y="T5"/>
                </a:cxn>
                <a:cxn ang="0">
                  <a:pos x="T6" y="T7"/>
                </a:cxn>
                <a:cxn ang="0">
                  <a:pos x="T8" y="T9"/>
                </a:cxn>
                <a:cxn ang="0">
                  <a:pos x="T10" y="T11"/>
                </a:cxn>
                <a:cxn ang="0">
                  <a:pos x="T12" y="T13"/>
                </a:cxn>
              </a:cxnLst>
              <a:rect b="b" l="0" r="r" t="0"/>
              <a:pathLst>
                <a:path h="154" w="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1035"/>
            <p:cNvSpPr/>
            <p:nvPr/>
          </p:nvSpPr>
          <p:spPr bwMode="auto">
            <a:xfrm>
              <a:off x="3078519" y="3328141"/>
              <a:ext cx="7332" cy="296528"/>
            </a:xfrm>
            <a:custGeom>
              <a:gdLst>
                <a:gd fmla="*/ 0 w 4" name="T0"/>
                <a:gd fmla="*/ 2 h 154" name="T1"/>
                <a:gd fmla="*/ 0 w 4" name="T2"/>
                <a:gd fmla="*/ 152 h 154" name="T3"/>
                <a:gd fmla="*/ 2 w 4" name="T4"/>
                <a:gd fmla="*/ 154 h 154" name="T5"/>
                <a:gd fmla="*/ 4 w 4" name="T6"/>
                <a:gd fmla="*/ 152 h 154" name="T7"/>
                <a:gd fmla="*/ 4 w 4" name="T8"/>
                <a:gd fmla="*/ 2 h 154" name="T9"/>
                <a:gd fmla="*/ 2 w 4" name="T10"/>
                <a:gd fmla="*/ 0 h 154" name="T11"/>
                <a:gd fmla="*/ 0 w 4" name="T12"/>
                <a:gd fmla="*/ 2 h 154" name="T13"/>
              </a:gdLst>
              <a:cxnLst>
                <a:cxn ang="0">
                  <a:pos x="T0" y="T1"/>
                </a:cxn>
                <a:cxn ang="0">
                  <a:pos x="T2" y="T3"/>
                </a:cxn>
                <a:cxn ang="0">
                  <a:pos x="T4" y="T5"/>
                </a:cxn>
                <a:cxn ang="0">
                  <a:pos x="T6" y="T7"/>
                </a:cxn>
                <a:cxn ang="0">
                  <a:pos x="T8" y="T9"/>
                </a:cxn>
                <a:cxn ang="0">
                  <a:pos x="T10" y="T11"/>
                </a:cxn>
                <a:cxn ang="0">
                  <a:pos x="T12" y="T13"/>
                </a:cxn>
              </a:cxnLst>
              <a:rect b="b" l="0" r="r" t="0"/>
              <a:pathLst>
                <a:path h="154" w="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1036"/>
            <p:cNvSpPr/>
            <p:nvPr/>
          </p:nvSpPr>
          <p:spPr bwMode="auto">
            <a:xfrm>
              <a:off x="3078519" y="3908164"/>
              <a:ext cx="7332" cy="296528"/>
            </a:xfrm>
            <a:custGeom>
              <a:gdLst>
                <a:gd fmla="*/ 0 w 4" name="T0"/>
                <a:gd fmla="*/ 2 h 154" name="T1"/>
                <a:gd fmla="*/ 0 w 4" name="T2"/>
                <a:gd fmla="*/ 152 h 154" name="T3"/>
                <a:gd fmla="*/ 2 w 4" name="T4"/>
                <a:gd fmla="*/ 154 h 154" name="T5"/>
                <a:gd fmla="*/ 4 w 4" name="T6"/>
                <a:gd fmla="*/ 152 h 154" name="T7"/>
                <a:gd fmla="*/ 4 w 4" name="T8"/>
                <a:gd fmla="*/ 2 h 154" name="T9"/>
                <a:gd fmla="*/ 2 w 4" name="T10"/>
                <a:gd fmla="*/ 0 h 154" name="T11"/>
                <a:gd fmla="*/ 0 w 4" name="T12"/>
                <a:gd fmla="*/ 2 h 154" name="T13"/>
              </a:gdLst>
              <a:cxnLst>
                <a:cxn ang="0">
                  <a:pos x="T0" y="T1"/>
                </a:cxn>
                <a:cxn ang="0">
                  <a:pos x="T2" y="T3"/>
                </a:cxn>
                <a:cxn ang="0">
                  <a:pos x="T4" y="T5"/>
                </a:cxn>
                <a:cxn ang="0">
                  <a:pos x="T6" y="T7"/>
                </a:cxn>
                <a:cxn ang="0">
                  <a:pos x="T8" y="T9"/>
                </a:cxn>
                <a:cxn ang="0">
                  <a:pos x="T10" y="T11"/>
                </a:cxn>
                <a:cxn ang="0">
                  <a:pos x="T12" y="T13"/>
                </a:cxn>
              </a:cxnLst>
              <a:rect b="b" l="0" r="r" t="0"/>
              <a:pathLst>
                <a:path h="154" w="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1037"/>
            <p:cNvSpPr/>
            <p:nvPr/>
          </p:nvSpPr>
          <p:spPr bwMode="auto">
            <a:xfrm>
              <a:off x="3078519" y="4487372"/>
              <a:ext cx="7332" cy="297343"/>
            </a:xfrm>
            <a:custGeom>
              <a:gdLst>
                <a:gd fmla="*/ 0 w 4" name="T0"/>
                <a:gd fmla="*/ 2 h 154" name="T1"/>
                <a:gd fmla="*/ 0 w 4" name="T2"/>
                <a:gd fmla="*/ 152 h 154" name="T3"/>
                <a:gd fmla="*/ 2 w 4" name="T4"/>
                <a:gd fmla="*/ 154 h 154" name="T5"/>
                <a:gd fmla="*/ 4 w 4" name="T6"/>
                <a:gd fmla="*/ 152 h 154" name="T7"/>
                <a:gd fmla="*/ 4 w 4" name="T8"/>
                <a:gd fmla="*/ 2 h 154" name="T9"/>
                <a:gd fmla="*/ 2 w 4" name="T10"/>
                <a:gd fmla="*/ 0 h 154" name="T11"/>
                <a:gd fmla="*/ 0 w 4" name="T12"/>
                <a:gd fmla="*/ 2 h 154" name="T13"/>
              </a:gdLst>
              <a:cxnLst>
                <a:cxn ang="0">
                  <a:pos x="T0" y="T1"/>
                </a:cxn>
                <a:cxn ang="0">
                  <a:pos x="T2" y="T3"/>
                </a:cxn>
                <a:cxn ang="0">
                  <a:pos x="T4" y="T5"/>
                </a:cxn>
                <a:cxn ang="0">
                  <a:pos x="T6" y="T7"/>
                </a:cxn>
                <a:cxn ang="0">
                  <a:pos x="T8" y="T9"/>
                </a:cxn>
                <a:cxn ang="0">
                  <a:pos x="T10" y="T11"/>
                </a:cxn>
                <a:cxn ang="0">
                  <a:pos x="T12" y="T13"/>
                </a:cxn>
              </a:cxnLst>
              <a:rect b="b" l="0" r="r" t="0"/>
              <a:pathLst>
                <a:path h="154" w="4">
                  <a:moveTo>
                    <a:pt x="0" y="2"/>
                  </a:moveTo>
                  <a:cubicBezTo>
                    <a:pt x="0" y="152"/>
                    <a:pt x="0" y="152"/>
                    <a:pt x="0" y="152"/>
                  </a:cubicBezTo>
                  <a:cubicBezTo>
                    <a:pt x="0" y="153"/>
                    <a:pt x="1" y="154"/>
                    <a:pt x="2" y="154"/>
                  </a:cubicBezTo>
                  <a:cubicBezTo>
                    <a:pt x="3" y="154"/>
                    <a:pt x="4" y="153"/>
                    <a:pt x="4" y="152"/>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1038"/>
            <p:cNvSpPr/>
            <p:nvPr/>
          </p:nvSpPr>
          <p:spPr bwMode="auto">
            <a:xfrm>
              <a:off x="3078519" y="5067394"/>
              <a:ext cx="7332" cy="294899"/>
            </a:xfrm>
            <a:custGeom>
              <a:gdLst>
                <a:gd fmla="*/ 0 w 4" name="T0"/>
                <a:gd fmla="*/ 2 h 153" name="T1"/>
                <a:gd fmla="*/ 0 w 4" name="T2"/>
                <a:gd fmla="*/ 151 h 153" name="T3"/>
                <a:gd fmla="*/ 2 w 4" name="T4"/>
                <a:gd fmla="*/ 153 h 153" name="T5"/>
                <a:gd fmla="*/ 4 w 4" name="T6"/>
                <a:gd fmla="*/ 151 h 153" name="T7"/>
                <a:gd fmla="*/ 4 w 4" name="T8"/>
                <a:gd fmla="*/ 2 h 153" name="T9"/>
                <a:gd fmla="*/ 2 w 4" name="T10"/>
                <a:gd fmla="*/ 0 h 153" name="T11"/>
                <a:gd fmla="*/ 0 w 4" name="T12"/>
                <a:gd fmla="*/ 2 h 153" name="T13"/>
              </a:gdLst>
              <a:cxnLst>
                <a:cxn ang="0">
                  <a:pos x="T0" y="T1"/>
                </a:cxn>
                <a:cxn ang="0">
                  <a:pos x="T2" y="T3"/>
                </a:cxn>
                <a:cxn ang="0">
                  <a:pos x="T4" y="T5"/>
                </a:cxn>
                <a:cxn ang="0">
                  <a:pos x="T6" y="T7"/>
                </a:cxn>
                <a:cxn ang="0">
                  <a:pos x="T8" y="T9"/>
                </a:cxn>
                <a:cxn ang="0">
                  <a:pos x="T10" y="T11"/>
                </a:cxn>
                <a:cxn ang="0">
                  <a:pos x="T12" y="T13"/>
                </a:cxn>
              </a:cxnLst>
              <a:rect b="b" l="0" r="r" t="0"/>
              <a:pathLst>
                <a:path h="153" w="4">
                  <a:moveTo>
                    <a:pt x="0" y="2"/>
                  </a:moveTo>
                  <a:cubicBezTo>
                    <a:pt x="0" y="151"/>
                    <a:pt x="0" y="151"/>
                    <a:pt x="0" y="151"/>
                  </a:cubicBezTo>
                  <a:cubicBezTo>
                    <a:pt x="0" y="153"/>
                    <a:pt x="1" y="153"/>
                    <a:pt x="2" y="153"/>
                  </a:cubicBezTo>
                  <a:cubicBezTo>
                    <a:pt x="3" y="153"/>
                    <a:pt x="4" y="153"/>
                    <a:pt x="4" y="151"/>
                  </a:cubicBezTo>
                  <a:cubicBezTo>
                    <a:pt x="4" y="2"/>
                    <a:pt x="4" y="2"/>
                    <a:pt x="4" y="2"/>
                  </a:cubicBezTo>
                  <a:cubicBezTo>
                    <a:pt x="4" y="1"/>
                    <a:pt x="3" y="0"/>
                    <a:pt x="2" y="0"/>
                  </a:cubicBezTo>
                  <a:cubicBezTo>
                    <a:pt x="1" y="0"/>
                    <a:pt x="0" y="1"/>
                    <a:pt x="0" y="2"/>
                  </a:cubicBezTo>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Freeform 1039"/>
            <p:cNvSpPr/>
            <p:nvPr/>
          </p:nvSpPr>
          <p:spPr bwMode="auto">
            <a:xfrm>
              <a:off x="5191691" y="3222238"/>
              <a:ext cx="244392" cy="485525"/>
            </a:xfrm>
            <a:custGeom>
              <a:gdLst>
                <a:gd fmla="*/ 2 w 127" name="T0"/>
                <a:gd fmla="*/ 252 h 252" name="T1"/>
                <a:gd fmla="*/ 127 w 127" name="T2"/>
                <a:gd fmla="*/ 126 h 252" name="T3"/>
                <a:gd fmla="*/ 2 w 127" name="T4"/>
                <a:gd fmla="*/ 0 h 252" name="T5"/>
                <a:gd fmla="*/ 0 w 127" name="T6"/>
                <a:gd fmla="*/ 2 h 252" name="T7"/>
                <a:gd fmla="*/ 2 w 127" name="T8"/>
                <a:gd fmla="*/ 4 h 252" name="T9"/>
                <a:gd fmla="*/ 123 w 127" name="T10"/>
                <a:gd fmla="*/ 126 h 252" name="T11"/>
                <a:gd fmla="*/ 2 w 127" name="T12"/>
                <a:gd fmla="*/ 248 h 252" name="T13"/>
                <a:gd fmla="*/ 0 w 127" name="T14"/>
                <a:gd fmla="*/ 250 h 252" name="T15"/>
                <a:gd fmla="*/ 2 w 127" name="T16"/>
                <a:gd fmla="*/ 252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127">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1040"/>
            <p:cNvSpPr/>
            <p:nvPr/>
          </p:nvSpPr>
          <p:spPr bwMode="auto">
            <a:xfrm>
              <a:off x="4649956" y="3803890"/>
              <a:ext cx="245206" cy="485525"/>
            </a:xfrm>
            <a:custGeom>
              <a:gdLst>
                <a:gd fmla="*/ 2 w 127" name="T0"/>
                <a:gd fmla="*/ 252 h 252" name="T1"/>
                <a:gd fmla="*/ 127 w 127" name="T2"/>
                <a:gd fmla="*/ 126 h 252" name="T3"/>
                <a:gd fmla="*/ 2 w 127" name="T4"/>
                <a:gd fmla="*/ 0 h 252" name="T5"/>
                <a:gd fmla="*/ 0 w 127" name="T6"/>
                <a:gd fmla="*/ 2 h 252" name="T7"/>
                <a:gd fmla="*/ 2 w 127" name="T8"/>
                <a:gd fmla="*/ 4 h 252" name="T9"/>
                <a:gd fmla="*/ 123 w 127" name="T10"/>
                <a:gd fmla="*/ 126 h 252" name="T11"/>
                <a:gd fmla="*/ 2 w 127" name="T12"/>
                <a:gd fmla="*/ 248 h 252" name="T13"/>
                <a:gd fmla="*/ 0 w 127" name="T14"/>
                <a:gd fmla="*/ 250 h 252" name="T15"/>
                <a:gd fmla="*/ 2 w 127" name="T16"/>
                <a:gd fmla="*/ 252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127">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1041"/>
            <p:cNvSpPr/>
            <p:nvPr/>
          </p:nvSpPr>
          <p:spPr bwMode="auto">
            <a:xfrm>
              <a:off x="4902494" y="4967194"/>
              <a:ext cx="244392" cy="485525"/>
            </a:xfrm>
            <a:custGeom>
              <a:gdLst>
                <a:gd fmla="*/ 2 w 127" name="T0"/>
                <a:gd fmla="*/ 252 h 252" name="T1"/>
                <a:gd fmla="*/ 127 w 127" name="T2"/>
                <a:gd fmla="*/ 126 h 252" name="T3"/>
                <a:gd fmla="*/ 2 w 127" name="T4"/>
                <a:gd fmla="*/ 0 h 252" name="T5"/>
                <a:gd fmla="*/ 0 w 127" name="T6"/>
                <a:gd fmla="*/ 2 h 252" name="T7"/>
                <a:gd fmla="*/ 2 w 127" name="T8"/>
                <a:gd fmla="*/ 4 h 252" name="T9"/>
                <a:gd fmla="*/ 123 w 127" name="T10"/>
                <a:gd fmla="*/ 126 h 252" name="T11"/>
                <a:gd fmla="*/ 2 w 127" name="T12"/>
                <a:gd fmla="*/ 248 h 252" name="T13"/>
                <a:gd fmla="*/ 0 w 127" name="T14"/>
                <a:gd fmla="*/ 250 h 252" name="T15"/>
                <a:gd fmla="*/ 2 w 127" name="T16"/>
                <a:gd fmla="*/ 252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127">
                  <a:moveTo>
                    <a:pt x="2" y="252"/>
                  </a:moveTo>
                  <a:cubicBezTo>
                    <a:pt x="71" y="251"/>
                    <a:pt x="127" y="195"/>
                    <a:pt x="127" y="126"/>
                  </a:cubicBezTo>
                  <a:cubicBezTo>
                    <a:pt x="127" y="57"/>
                    <a:pt x="71" y="1"/>
                    <a:pt x="2" y="0"/>
                  </a:cubicBezTo>
                  <a:cubicBezTo>
                    <a:pt x="1" y="0"/>
                    <a:pt x="0" y="1"/>
                    <a:pt x="0" y="2"/>
                  </a:cubicBezTo>
                  <a:cubicBezTo>
                    <a:pt x="0" y="4"/>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Freeform 1042"/>
            <p:cNvSpPr/>
            <p:nvPr/>
          </p:nvSpPr>
          <p:spPr bwMode="auto">
            <a:xfrm>
              <a:off x="4143251" y="4385542"/>
              <a:ext cx="245206" cy="485525"/>
            </a:xfrm>
            <a:custGeom>
              <a:gdLst>
                <a:gd fmla="*/ 2 w 127" name="T0"/>
                <a:gd fmla="*/ 252 h 252" name="T1"/>
                <a:gd fmla="*/ 127 w 127" name="T2"/>
                <a:gd fmla="*/ 126 h 252" name="T3"/>
                <a:gd fmla="*/ 2 w 127" name="T4"/>
                <a:gd fmla="*/ 0 h 252" name="T5"/>
                <a:gd fmla="*/ 0 w 127" name="T6"/>
                <a:gd fmla="*/ 2 h 252" name="T7"/>
                <a:gd fmla="*/ 2 w 127" name="T8"/>
                <a:gd fmla="*/ 4 h 252" name="T9"/>
                <a:gd fmla="*/ 123 w 127" name="T10"/>
                <a:gd fmla="*/ 126 h 252" name="T11"/>
                <a:gd fmla="*/ 2 w 127" name="T12"/>
                <a:gd fmla="*/ 248 h 252" name="T13"/>
                <a:gd fmla="*/ 0 w 127" name="T14"/>
                <a:gd fmla="*/ 250 h 252" name="T15"/>
                <a:gd fmla="*/ 2 w 127" name="T16"/>
                <a:gd fmla="*/ 252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127">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Freeform 1043"/>
            <p:cNvSpPr/>
            <p:nvPr/>
          </p:nvSpPr>
          <p:spPr bwMode="auto">
            <a:xfrm>
              <a:off x="4006392" y="2639772"/>
              <a:ext cx="245206" cy="485525"/>
            </a:xfrm>
            <a:custGeom>
              <a:gdLst>
                <a:gd fmla="*/ 2 w 127" name="T0"/>
                <a:gd fmla="*/ 252 h 252" name="T1"/>
                <a:gd fmla="*/ 127 w 127" name="T2"/>
                <a:gd fmla="*/ 126 h 252" name="T3"/>
                <a:gd fmla="*/ 2 w 127" name="T4"/>
                <a:gd fmla="*/ 0 h 252" name="T5"/>
                <a:gd fmla="*/ 0 w 127" name="T6"/>
                <a:gd fmla="*/ 2 h 252" name="T7"/>
                <a:gd fmla="*/ 2 w 127" name="T8"/>
                <a:gd fmla="*/ 4 h 252" name="T9"/>
                <a:gd fmla="*/ 123 w 127" name="T10"/>
                <a:gd fmla="*/ 126 h 252" name="T11"/>
                <a:gd fmla="*/ 2 w 127" name="T12"/>
                <a:gd fmla="*/ 248 h 252" name="T13"/>
                <a:gd fmla="*/ 0 w 127" name="T14"/>
                <a:gd fmla="*/ 250 h 252" name="T15"/>
                <a:gd fmla="*/ 2 w 127" name="T16"/>
                <a:gd fmla="*/ 252 h 2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1" w="127">
                  <a:moveTo>
                    <a:pt x="2" y="252"/>
                  </a:moveTo>
                  <a:cubicBezTo>
                    <a:pt x="71" y="251"/>
                    <a:pt x="127" y="195"/>
                    <a:pt x="127" y="126"/>
                  </a:cubicBezTo>
                  <a:cubicBezTo>
                    <a:pt x="127" y="57"/>
                    <a:pt x="71" y="1"/>
                    <a:pt x="2" y="0"/>
                  </a:cubicBezTo>
                  <a:cubicBezTo>
                    <a:pt x="1" y="0"/>
                    <a:pt x="0" y="1"/>
                    <a:pt x="0" y="2"/>
                  </a:cubicBezTo>
                  <a:cubicBezTo>
                    <a:pt x="0" y="3"/>
                    <a:pt x="1" y="4"/>
                    <a:pt x="2" y="4"/>
                  </a:cubicBezTo>
                  <a:cubicBezTo>
                    <a:pt x="69" y="5"/>
                    <a:pt x="123" y="59"/>
                    <a:pt x="123" y="126"/>
                  </a:cubicBezTo>
                  <a:cubicBezTo>
                    <a:pt x="123" y="193"/>
                    <a:pt x="69" y="247"/>
                    <a:pt x="2" y="248"/>
                  </a:cubicBezTo>
                  <a:cubicBezTo>
                    <a:pt x="1" y="248"/>
                    <a:pt x="0" y="249"/>
                    <a:pt x="0" y="250"/>
                  </a:cubicBezTo>
                  <a:cubicBezTo>
                    <a:pt x="0" y="251"/>
                    <a:pt x="1" y="252"/>
                    <a:pt x="2" y="2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ctr">
                <a:lnSpc>
                  <a:spcPct val="120000"/>
                </a:lnSpc>
              </a:pPr>
              <a:endParaRPr lang="en-GB"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051" name="Group 1050"/>
            <p:cNvGrpSpPr/>
            <p:nvPr/>
          </p:nvGrpSpPr>
          <p:grpSpPr>
            <a:xfrm>
              <a:off x="497872" y="4806689"/>
              <a:ext cx="464344" cy="465138"/>
              <a:chOff x="9145588" y="4435475"/>
              <a:chExt cx="464344" cy="465138"/>
            </a:xfrm>
            <a:solidFill>
              <a:schemeClr val="bg2"/>
            </a:solidFill>
          </p:grpSpPr>
          <p:sp>
            <p:nvSpPr>
              <p:cNvPr id="1052"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3"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4"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5"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6"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7"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8"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9"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0"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61" name="Group 1060"/>
            <p:cNvGrpSpPr/>
            <p:nvPr/>
          </p:nvGrpSpPr>
          <p:grpSpPr>
            <a:xfrm>
              <a:off x="495719" y="3827954"/>
              <a:ext cx="465138" cy="435769"/>
              <a:chOff x="5368132" y="3540125"/>
              <a:chExt cx="465138" cy="435769"/>
            </a:xfrm>
            <a:solidFill>
              <a:schemeClr val="bg2"/>
            </a:solidFill>
          </p:grpSpPr>
          <p:sp>
            <p:nvSpPr>
              <p:cNvPr id="1062"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3"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64" name="Group 1063"/>
            <p:cNvGrpSpPr/>
            <p:nvPr/>
          </p:nvGrpSpPr>
          <p:grpSpPr>
            <a:xfrm>
              <a:off x="548788" y="2825660"/>
              <a:ext cx="319088" cy="465138"/>
              <a:chOff x="3582988" y="3510757"/>
              <a:chExt cx="319088" cy="465138"/>
            </a:xfrm>
            <a:solidFill>
              <a:schemeClr val="bg2"/>
            </a:solidFill>
          </p:grpSpPr>
          <p:sp>
            <p:nvSpPr>
              <p:cNvPr id="106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67" name="Group 1066"/>
            <p:cNvGrpSpPr/>
            <p:nvPr/>
          </p:nvGrpSpPr>
          <p:grpSpPr>
            <a:xfrm>
              <a:off x="522204" y="5833008"/>
              <a:ext cx="465138" cy="391319"/>
              <a:chOff x="5368132" y="2625725"/>
              <a:chExt cx="465138" cy="391319"/>
            </a:xfrm>
            <a:solidFill>
              <a:schemeClr val="bg2"/>
            </a:solidFill>
          </p:grpSpPr>
          <p:sp>
            <p:nvSpPr>
              <p:cNvPr id="1068"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69"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70"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effectLst>
                    <a:outerShdw algn="tl" blurRad="38100" dir="2700000" dist="38100">
                      <a:srgbClr val="000000"/>
                    </a:outerShdw>
                  </a:effectLst>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071" name="Group 1070"/>
            <p:cNvGrpSpPr/>
            <p:nvPr/>
          </p:nvGrpSpPr>
          <p:grpSpPr>
            <a:xfrm>
              <a:off x="522998" y="1828650"/>
              <a:ext cx="464344" cy="464344"/>
              <a:chOff x="4439444" y="1652588"/>
              <a:chExt cx="464344" cy="464344"/>
            </a:xfrm>
            <a:solidFill>
              <a:schemeClr val="bg2"/>
            </a:solidFill>
          </p:grpSpPr>
          <p:sp>
            <p:nvSpPr>
              <p:cNvPr id="107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7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107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0090" lIns="20090" rIns="20090" tIns="20090"/>
              <a:lstStyle/>
              <a:p>
                <a:pPr algn="ctr" defTabSz="241050" hangingPunct="0">
                  <a:lnSpc>
                    <a:spcPct val="120000"/>
                  </a:lnSpc>
                </a:pPr>
                <a:endParaRPr lang="en-US"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077" name="TextBox 1076"/>
            <p:cNvSpPr txBox="1"/>
            <p:nvPr/>
          </p:nvSpPr>
          <p:spPr>
            <a:xfrm>
              <a:off x="2849154" y="2751209"/>
              <a:ext cx="1185012" cy="294808"/>
            </a:xfrm>
            <a:prstGeom prst="rect">
              <a:avLst/>
            </a:prstGeom>
            <a:noFill/>
          </p:spPr>
          <p:txBody>
            <a:bodyPr rtlCol="0" wrap="none">
              <a:spAutoFit/>
            </a:bodyPr>
            <a:lstStyle/>
            <a:p>
              <a:pPr algn="ctr">
                <a:lnSpc>
                  <a:spcPct val="120000"/>
                </a:lnSpc>
              </a:pPr>
              <a:r>
                <a:rPr altLang="en-US" b="1" lang="zh-CN"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78" name="TextBox 1077"/>
            <p:cNvSpPr txBox="1"/>
            <p:nvPr/>
          </p:nvSpPr>
          <p:spPr>
            <a:xfrm>
              <a:off x="2849154" y="3308271"/>
              <a:ext cx="1185012" cy="294808"/>
            </a:xfrm>
            <a:prstGeom prst="rect">
              <a:avLst/>
            </a:prstGeom>
            <a:noFill/>
          </p:spPr>
          <p:txBody>
            <a:bodyPr rtlCol="0" wrap="none">
              <a:spAutoFit/>
            </a:bodyPr>
            <a:lstStyle/>
            <a:p>
              <a:pPr algn="ctr">
                <a:lnSpc>
                  <a:spcPct val="120000"/>
                </a:lnSpc>
              </a:pPr>
              <a:r>
                <a:rPr altLang="en-US" b="1" lang="zh-CN"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79" name="TextBox 1078"/>
            <p:cNvSpPr txBox="1"/>
            <p:nvPr/>
          </p:nvSpPr>
          <p:spPr>
            <a:xfrm>
              <a:off x="2849154" y="5078223"/>
              <a:ext cx="1185012" cy="294808"/>
            </a:xfrm>
            <a:prstGeom prst="rect">
              <a:avLst/>
            </a:prstGeom>
            <a:noFill/>
          </p:spPr>
          <p:txBody>
            <a:bodyPr rtlCol="0" wrap="none">
              <a:spAutoFit/>
            </a:bodyPr>
            <a:lstStyle/>
            <a:p>
              <a:pPr algn="ctr">
                <a:lnSpc>
                  <a:spcPct val="120000"/>
                </a:lnSpc>
              </a:pPr>
              <a:r>
                <a:rPr altLang="en-US" b="1" lang="zh-CN"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80" name="TextBox 1079"/>
            <p:cNvSpPr txBox="1"/>
            <p:nvPr/>
          </p:nvSpPr>
          <p:spPr>
            <a:xfrm>
              <a:off x="2849154" y="4504310"/>
              <a:ext cx="1185012" cy="294808"/>
            </a:xfrm>
            <a:prstGeom prst="rect">
              <a:avLst/>
            </a:prstGeom>
            <a:noFill/>
          </p:spPr>
          <p:txBody>
            <a:bodyPr rtlCol="0" wrap="none">
              <a:spAutoFit/>
            </a:bodyPr>
            <a:lstStyle/>
            <a:p>
              <a:pPr algn="ctr">
                <a:lnSpc>
                  <a:spcPct val="120000"/>
                </a:lnSpc>
              </a:pPr>
              <a:r>
                <a:rPr altLang="en-US" b="1" lang="zh-CN"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081" name="TextBox 1080"/>
            <p:cNvSpPr txBox="1"/>
            <p:nvPr/>
          </p:nvSpPr>
          <p:spPr>
            <a:xfrm>
              <a:off x="2849154" y="3914106"/>
              <a:ext cx="1185012" cy="294808"/>
            </a:xfrm>
            <a:prstGeom prst="rect">
              <a:avLst/>
            </a:prstGeom>
            <a:noFill/>
          </p:spPr>
          <p:txBody>
            <a:bodyPr rtlCol="0" wrap="none">
              <a:spAutoFit/>
            </a:bodyPr>
            <a:lstStyle/>
            <a:p>
              <a:pPr algn="ctr">
                <a:lnSpc>
                  <a:spcPct val="120000"/>
                </a:lnSpc>
              </a:pPr>
              <a:r>
                <a:rPr altLang="en-US" b="1" lang="zh-CN" sz="12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1106" name="Freeform 1105"/>
          <p:cNvSpPr>
            <a:spLocks noEditPoints="1"/>
          </p:cNvSpPr>
          <p:nvPr/>
        </p:nvSpPr>
        <p:spPr bwMode="auto">
          <a:xfrm>
            <a:off x="9020391" y="5147997"/>
            <a:ext cx="478154" cy="524643"/>
          </a:xfrm>
          <a:custGeom>
            <a:gdLst>
              <a:gd fmla="*/ 65 w 100" name="T0"/>
              <a:gd fmla="*/ 0 h 110" name="T1"/>
              <a:gd fmla="*/ 77 w 100" name="T2"/>
              <a:gd fmla="*/ 12 h 110" name="T3"/>
              <a:gd fmla="*/ 68 w 100" name="T4"/>
              <a:gd fmla="*/ 40 h 110" name="T5"/>
              <a:gd fmla="*/ 67 w 100" name="T6"/>
              <a:gd fmla="*/ 10 h 110" name="T7"/>
              <a:gd fmla="*/ 28 w 100" name="T8"/>
              <a:gd fmla="*/ 9 h 110" name="T9"/>
              <a:gd fmla="*/ 28 w 100" name="T10"/>
              <a:gd fmla="*/ 16 h 110" name="T11"/>
              <a:gd fmla="*/ 25 w 100" name="T12"/>
              <a:gd fmla="*/ 24 h 110" name="T13"/>
              <a:gd fmla="*/ 18 w 100" name="T14"/>
              <a:gd fmla="*/ 26 h 110" name="T15"/>
              <a:gd fmla="*/ 9 w 100" name="T16"/>
              <a:gd fmla="*/ 25 h 110" name="T17"/>
              <a:gd fmla="*/ 10 w 100" name="T18"/>
              <a:gd fmla="*/ 87 h 110" name="T19"/>
              <a:gd fmla="*/ 12 w 100" name="T20"/>
              <a:gd fmla="*/ 88 h 110" name="T21"/>
              <a:gd fmla="*/ 44 w 100" name="T22"/>
              <a:gd fmla="*/ 97 h 110" name="T23"/>
              <a:gd fmla="*/ 4 w 100" name="T24"/>
              <a:gd fmla="*/ 93 h 110" name="T25"/>
              <a:gd fmla="*/ 4 w 100" name="T26"/>
              <a:gd fmla="*/ 93 h 110" name="T27"/>
              <a:gd fmla="*/ 0 w 100" name="T28"/>
              <a:gd fmla="*/ 22 h 110" name="T29"/>
              <a:gd fmla="*/ 2 w 100" name="T30"/>
              <a:gd fmla="*/ 19 h 110" name="T31"/>
              <a:gd fmla="*/ 21 w 100" name="T32"/>
              <a:gd fmla="*/ 0 h 110" name="T33"/>
              <a:gd fmla="*/ 90 w 100" name="T34"/>
              <a:gd fmla="*/ 45 h 110" name="T35"/>
              <a:gd fmla="*/ 84 w 100" name="T36"/>
              <a:gd fmla="*/ 39 h 110" name="T37"/>
              <a:gd fmla="*/ 83 w 100" name="T38"/>
              <a:gd fmla="*/ 47 h 110" name="T39"/>
              <a:gd fmla="*/ 94 w 100" name="T40"/>
              <a:gd fmla="*/ 53 h 110" name="T41"/>
              <a:gd fmla="*/ 86 w 100" name="T42"/>
              <a:gd fmla="*/ 81 h 110" name="T43"/>
              <a:gd fmla="*/ 100 w 100" name="T44"/>
              <a:gd fmla="*/ 51 h 110" name="T45"/>
              <a:gd fmla="*/ 90 w 100" name="T46"/>
              <a:gd fmla="*/ 45 h 110" name="T47"/>
              <a:gd fmla="*/ 54 w 100" name="T48"/>
              <a:gd fmla="*/ 84 h 110" name="T49"/>
              <a:gd fmla="*/ 90 w 100" name="T50"/>
              <a:gd fmla="*/ 55 h 110" name="T51"/>
              <a:gd fmla="*/ 52 w 100" name="T52"/>
              <a:gd fmla="*/ 87 h 110" name="T53"/>
              <a:gd fmla="*/ 51 w 100" name="T54"/>
              <a:gd fmla="*/ 103 h 110" name="T55"/>
              <a:gd fmla="*/ 52 w 100" name="T56"/>
              <a:gd fmla="*/ 110 h 110" name="T57"/>
              <a:gd fmla="*/ 56 w 100" name="T58"/>
              <a:gd fmla="*/ 106 h 110" name="T59"/>
              <a:gd fmla="*/ 52 w 100" name="T60"/>
              <a:gd fmla="*/ 87 h 110" name="T61"/>
              <a:gd fmla="*/ 18 w 100" name="T62"/>
              <a:gd fmla="*/ 60 h 110" name="T63"/>
              <a:gd fmla="*/ 30 w 100" name="T64"/>
              <a:gd fmla="*/ 56 h 110" name="T65"/>
              <a:gd fmla="*/ 18 w 100" name="T66"/>
              <a:gd fmla="*/ 43 h 110" name="T67"/>
              <a:gd fmla="*/ 60 w 100" name="T68"/>
              <a:gd fmla="*/ 48 h 110" name="T69"/>
              <a:gd fmla="*/ 18 w 100" name="T70"/>
              <a:gd fmla="*/ 43 h 110" name="T71"/>
              <a:gd fmla="*/ 18 w 100" name="T72"/>
              <a:gd fmla="*/ 36 h 110" name="T73"/>
              <a:gd fmla="*/ 60 w 100" name="T74"/>
              <a:gd fmla="*/ 31 h 110" name="T75"/>
              <a:gd fmla="*/ 37 w 100" name="T76"/>
              <a:gd fmla="*/ 19 h 110" name="T77"/>
              <a:gd fmla="*/ 60 w 100" name="T78"/>
              <a:gd fmla="*/ 24 h 110" name="T79"/>
              <a:gd fmla="*/ 37 w 100" name="T80"/>
              <a:gd fmla="*/ 19 h 110" name="T81"/>
              <a:gd fmla="*/ 14 w 100" name="T82"/>
              <a:gd fmla="*/ 21 h 110" name="T83"/>
              <a:gd fmla="*/ 18 w 100" name="T84"/>
              <a:gd fmla="*/ 22 h 110" name="T85"/>
              <a:gd fmla="*/ 20 w 100" name="T86"/>
              <a:gd fmla="*/ 22 h 110" name="T87"/>
              <a:gd fmla="*/ 24 w 100" name="T88"/>
              <a:gd fmla="*/ 18 h 110" name="T89"/>
              <a:gd fmla="*/ 24 w 100" name="T90"/>
              <a:gd fmla="*/ 17 h 110" name="T91"/>
              <a:gd fmla="*/ 23 w 100" name="T92"/>
              <a:gd fmla="*/ 12 h 110" name="T93"/>
              <a:gd fmla="*/ 12 w 100" name="T94"/>
              <a:gd fmla="*/ 21 h 1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0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6"/>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07" name="Freeform 1106"/>
          <p:cNvSpPr>
            <a:spLocks noEditPoints="1"/>
          </p:cNvSpPr>
          <p:nvPr/>
        </p:nvSpPr>
        <p:spPr bwMode="auto">
          <a:xfrm>
            <a:off x="6236428" y="5180028"/>
            <a:ext cx="400675" cy="458232"/>
          </a:xfrm>
          <a:custGeom>
            <a:gdLst>
              <a:gd fmla="*/ 50 w 84" name="T0"/>
              <a:gd fmla="*/ 92 h 96" name="T1"/>
              <a:gd fmla="*/ 57 w 84" name="T2"/>
              <a:gd fmla="*/ 81 h 96" name="T3"/>
              <a:gd fmla="*/ 56 w 84" name="T4"/>
              <a:gd fmla="*/ 75 h 96" name="T5"/>
              <a:gd fmla="*/ 43 w 84" name="T6"/>
              <a:gd fmla="*/ 63 h 96" name="T7"/>
              <a:gd fmla="*/ 38 w 84" name="T8"/>
              <a:gd fmla="*/ 62 h 96" name="T9"/>
              <a:gd fmla="*/ 30 w 84" name="T10"/>
              <a:gd fmla="*/ 67 h 96" name="T11"/>
              <a:gd fmla="*/ 17 w 84" name="T12"/>
              <a:gd fmla="*/ 35 h 96" name="T13"/>
              <a:gd fmla="*/ 26 w 84" name="T14"/>
              <a:gd fmla="*/ 31 h 96" name="T15"/>
              <a:gd fmla="*/ 27 w 84" name="T16"/>
              <a:gd fmla="*/ 25 h 96" name="T17"/>
              <a:gd fmla="*/ 22 w 84" name="T18"/>
              <a:gd fmla="*/ 8 h 96" name="T19"/>
              <a:gd fmla="*/ 18 w 84" name="T20"/>
              <a:gd fmla="*/ 4 h 96" name="T21"/>
              <a:gd fmla="*/ 4 w 84" name="T22"/>
              <a:gd fmla="*/ 6 h 96" name="T23"/>
              <a:gd fmla="*/ 0 w 84" name="T24"/>
              <a:gd fmla="*/ 10 h 96" name="T25"/>
              <a:gd fmla="*/ 43 w 84" name="T26"/>
              <a:gd fmla="*/ 94 h 96" name="T27"/>
              <a:gd fmla="*/ 50 w 84" name="T28"/>
              <a:gd fmla="*/ 92 h 96" name="T29"/>
              <a:gd fmla="*/ 45 w 84" name="T30"/>
              <a:gd fmla="*/ 53 h 96" name="T31"/>
              <a:gd fmla="*/ 32 w 84" name="T32"/>
              <a:gd fmla="*/ 53 h 96" name="T33"/>
              <a:gd fmla="*/ 32 w 84" name="T34"/>
              <a:gd fmla="*/ 50 h 96" name="T35"/>
              <a:gd fmla="*/ 40 w 84" name="T36"/>
              <a:gd fmla="*/ 38 h 96" name="T37"/>
              <a:gd fmla="*/ 42 w 84" name="T38"/>
              <a:gd fmla="*/ 32 h 96" name="T39"/>
              <a:gd fmla="*/ 41 w 84" name="T40"/>
              <a:gd fmla="*/ 30 h 96" name="T41"/>
              <a:gd fmla="*/ 40 w 84" name="T42"/>
              <a:gd fmla="*/ 31 h 96" name="T43"/>
              <a:gd fmla="*/ 39 w 84" name="T44"/>
              <a:gd fmla="*/ 36 h 96" name="T45"/>
              <a:gd fmla="*/ 34 w 84" name="T46"/>
              <a:gd fmla="*/ 36 h 96" name="T47"/>
              <a:gd fmla="*/ 34 w 84" name="T48"/>
              <a:gd fmla="*/ 31 h 96" name="T49"/>
              <a:gd fmla="*/ 42 w 84" name="T50"/>
              <a:gd fmla="*/ 26 h 96" name="T51"/>
              <a:gd fmla="*/ 47 w 84" name="T52"/>
              <a:gd fmla="*/ 28 h 96" name="T53"/>
              <a:gd fmla="*/ 47 w 84" name="T54"/>
              <a:gd fmla="*/ 34 h 96" name="T55"/>
              <a:gd fmla="*/ 47 w 84" name="T56"/>
              <a:gd fmla="*/ 37 h 96" name="T57"/>
              <a:gd fmla="*/ 38 w 84" name="T58"/>
              <a:gd fmla="*/ 50 h 96" name="T59"/>
              <a:gd fmla="*/ 46 w 84" name="T60"/>
              <a:gd fmla="*/ 50 h 96" name="T61"/>
              <a:gd fmla="*/ 45 w 84" name="T62"/>
              <a:gd fmla="*/ 53 h 96" name="T63"/>
              <a:gd fmla="*/ 63 w 84" name="T64"/>
              <a:gd fmla="*/ 50 h 96" name="T65"/>
              <a:gd fmla="*/ 60 w 84" name="T66"/>
              <a:gd fmla="*/ 50 h 96" name="T67"/>
              <a:gd fmla="*/ 60 w 84" name="T68"/>
              <a:gd fmla="*/ 53 h 96" name="T69"/>
              <a:gd fmla="*/ 54 w 84" name="T70"/>
              <a:gd fmla="*/ 53 h 96" name="T71"/>
              <a:gd fmla="*/ 54 w 84" name="T72"/>
              <a:gd fmla="*/ 50 h 96" name="T73"/>
              <a:gd fmla="*/ 46 w 84" name="T74"/>
              <a:gd fmla="*/ 50 h 96" name="T75"/>
              <a:gd fmla="*/ 47 w 84" name="T76"/>
              <a:gd fmla="*/ 46 h 96" name="T77"/>
              <a:gd fmla="*/ 55 w 84" name="T78"/>
              <a:gd fmla="*/ 26 h 96" name="T79"/>
              <a:gd fmla="*/ 63 w 84" name="T80"/>
              <a:gd fmla="*/ 26 h 96" name="T81"/>
              <a:gd fmla="*/ 61 w 84" name="T82"/>
              <a:gd fmla="*/ 46 h 96" name="T83"/>
              <a:gd fmla="*/ 63 w 84" name="T84"/>
              <a:gd fmla="*/ 46 h 96" name="T85"/>
              <a:gd fmla="*/ 63 w 84" name="T86"/>
              <a:gd fmla="*/ 50 h 96" name="T87"/>
              <a:gd fmla="*/ 55 w 84" name="T88"/>
              <a:gd fmla="*/ 46 h 96" name="T89"/>
              <a:gd fmla="*/ 52 w 84" name="T90"/>
              <a:gd fmla="*/ 46 h 96" name="T91"/>
              <a:gd fmla="*/ 56 w 84" name="T92"/>
              <a:gd fmla="*/ 35 h 96" name="T93"/>
              <a:gd fmla="*/ 55 w 84" name="T94"/>
              <a:gd fmla="*/ 46 h 96" name="T95"/>
              <a:gd fmla="*/ 43 w 84" name="T96"/>
              <a:gd fmla="*/ 0 h 96" name="T97"/>
              <a:gd fmla="*/ 72 w 84" name="T98"/>
              <a:gd fmla="*/ 12 h 96" name="T99"/>
              <a:gd fmla="*/ 84 w 84" name="T100"/>
              <a:gd fmla="*/ 41 h 96" name="T101"/>
              <a:gd fmla="*/ 72 w 84" name="T102"/>
              <a:gd fmla="*/ 71 h 96" name="T103"/>
              <a:gd fmla="*/ 65 w 84" name="T104"/>
              <a:gd fmla="*/ 76 h 96" name="T105"/>
              <a:gd fmla="*/ 63 w 84" name="T106"/>
              <a:gd fmla="*/ 73 h 96" name="T107"/>
              <a:gd fmla="*/ 59 w 84" name="T108"/>
              <a:gd fmla="*/ 69 h 96" name="T109"/>
              <a:gd fmla="*/ 66 w 84" name="T110"/>
              <a:gd fmla="*/ 64 h 96" name="T111"/>
              <a:gd fmla="*/ 75 w 84" name="T112"/>
              <a:gd fmla="*/ 41 h 96" name="T113"/>
              <a:gd fmla="*/ 66 w 84" name="T114"/>
              <a:gd fmla="*/ 19 h 96" name="T115"/>
              <a:gd fmla="*/ 43 w 84" name="T116"/>
              <a:gd fmla="*/ 10 h 96" name="T117"/>
              <a:gd fmla="*/ 31 w 84" name="T118"/>
              <a:gd fmla="*/ 12 h 96" name="T119"/>
              <a:gd fmla="*/ 29 w 84" name="T120"/>
              <a:gd fmla="*/ 6 h 96" name="T121"/>
              <a:gd fmla="*/ 28 w 84" name="T122"/>
              <a:gd fmla="*/ 3 h 96" name="T123"/>
              <a:gd fmla="*/ 43 w 84" name="T124"/>
              <a:gd fmla="*/ 0 h 9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6" w="84">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5"/>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08" name="Freeform 1107"/>
          <p:cNvSpPr>
            <a:spLocks noEditPoints="1"/>
          </p:cNvSpPr>
          <p:nvPr/>
        </p:nvSpPr>
        <p:spPr bwMode="auto">
          <a:xfrm>
            <a:off x="6258563" y="4073331"/>
            <a:ext cx="320983" cy="506932"/>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09" name="Freeform 1108"/>
          <p:cNvSpPr>
            <a:spLocks noEditPoints="1"/>
          </p:cNvSpPr>
          <p:nvPr/>
        </p:nvSpPr>
        <p:spPr bwMode="auto">
          <a:xfrm>
            <a:off x="6201008" y="3028616"/>
            <a:ext cx="436094" cy="444950"/>
          </a:xfrm>
          <a:custGeom>
            <a:gdLst>
              <a:gd fmla="*/ 87 w 91" name="T0"/>
              <a:gd fmla="*/ 39 h 93" name="T1"/>
              <a:gd fmla="*/ 91 w 91" name="T2"/>
              <a:gd fmla="*/ 46 h 93" name="T3"/>
              <a:gd fmla="*/ 91 w 91" name="T4"/>
              <a:gd fmla="*/ 83 h 93" name="T5"/>
              <a:gd fmla="*/ 81 w 91" name="T6"/>
              <a:gd fmla="*/ 93 h 93" name="T7"/>
              <a:gd fmla="*/ 10 w 91" name="T8"/>
              <a:gd fmla="*/ 93 h 93" name="T9"/>
              <a:gd fmla="*/ 0 w 91" name="T10"/>
              <a:gd fmla="*/ 83 h 93" name="T11"/>
              <a:gd fmla="*/ 0 w 91" name="T12"/>
              <a:gd fmla="*/ 46 h 93" name="T13"/>
              <a:gd fmla="*/ 3 w 91" name="T14"/>
              <a:gd fmla="*/ 40 h 93" name="T15"/>
              <a:gd fmla="*/ 3 w 91" name="T16"/>
              <a:gd fmla="*/ 40 h 93" name="T17"/>
              <a:gd fmla="*/ 3 w 91" name="T18"/>
              <a:gd fmla="*/ 40 h 93" name="T19"/>
              <a:gd fmla="*/ 3 w 91" name="T20"/>
              <a:gd fmla="*/ 39 h 93" name="T21"/>
              <a:gd fmla="*/ 40 w 91" name="T22"/>
              <a:gd fmla="*/ 3 h 93" name="T23"/>
              <a:gd fmla="*/ 51 w 91" name="T24"/>
              <a:gd fmla="*/ 3 h 93" name="T25"/>
              <a:gd fmla="*/ 87 w 91" name="T26"/>
              <a:gd fmla="*/ 39 h 93" name="T27"/>
              <a:gd fmla="*/ 16 w 91" name="T28"/>
              <a:gd fmla="*/ 30 h 93" name="T29"/>
              <a:gd fmla="*/ 16 w 91" name="T30"/>
              <a:gd fmla="*/ 52 h 93" name="T31"/>
              <a:gd fmla="*/ 46 w 91" name="T32"/>
              <a:gd fmla="*/ 75 h 93" name="T33"/>
              <a:gd fmla="*/ 73 w 91" name="T34"/>
              <a:gd fmla="*/ 54 h 93" name="T35"/>
              <a:gd fmla="*/ 73 w 91" name="T36"/>
              <a:gd fmla="*/ 30 h 93" name="T37"/>
              <a:gd fmla="*/ 16 w 91" name="T38"/>
              <a:gd fmla="*/ 30 h 93" name="T39"/>
              <a:gd fmla="*/ 26 w 91" name="T40"/>
              <a:gd fmla="*/ 35 h 93" name="T41"/>
              <a:gd fmla="*/ 26 w 91" name="T42"/>
              <a:gd fmla="*/ 39 h 93" name="T43"/>
              <a:gd fmla="*/ 64 w 91" name="T44"/>
              <a:gd fmla="*/ 39 h 93" name="T45"/>
              <a:gd fmla="*/ 64 w 91" name="T46"/>
              <a:gd fmla="*/ 35 h 93" name="T47"/>
              <a:gd fmla="*/ 26 w 91" name="T48"/>
              <a:gd fmla="*/ 35 h 93" name="T49"/>
              <a:gd fmla="*/ 26 w 91" name="T50"/>
              <a:gd fmla="*/ 51 h 93" name="T51"/>
              <a:gd fmla="*/ 26 w 91" name="T52"/>
              <a:gd fmla="*/ 55 h 93" name="T53"/>
              <a:gd fmla="*/ 64 w 91" name="T54"/>
              <a:gd fmla="*/ 55 h 93" name="T55"/>
              <a:gd fmla="*/ 64 w 91" name="T56"/>
              <a:gd fmla="*/ 51 h 93" name="T57"/>
              <a:gd fmla="*/ 26 w 91" name="T58"/>
              <a:gd fmla="*/ 51 h 93" name="T59"/>
              <a:gd fmla="*/ 26 w 91" name="T60"/>
              <a:gd fmla="*/ 43 h 93" name="T61"/>
              <a:gd fmla="*/ 26 w 91" name="T62"/>
              <a:gd fmla="*/ 47 h 93" name="T63"/>
              <a:gd fmla="*/ 64 w 91" name="T64"/>
              <a:gd fmla="*/ 47 h 93" name="T65"/>
              <a:gd fmla="*/ 64 w 91" name="T66"/>
              <a:gd fmla="*/ 43 h 93" name="T67"/>
              <a:gd fmla="*/ 26 w 91" name="T68"/>
              <a:gd fmla="*/ 43 h 93" name="T69"/>
              <a:gd fmla="*/ 10 w 91" name="T70"/>
              <a:gd fmla="*/ 87 h 93" name="T71"/>
              <a:gd fmla="*/ 28 w 91" name="T72"/>
              <a:gd fmla="*/ 70 h 93" name="T73"/>
              <a:gd fmla="*/ 28 w 91" name="T74"/>
              <a:gd fmla="*/ 67 h 93" name="T75"/>
              <a:gd fmla="*/ 26 w 91" name="T76"/>
              <a:gd fmla="*/ 67 h 93" name="T77"/>
              <a:gd fmla="*/ 8 w 91" name="T78"/>
              <a:gd fmla="*/ 84 h 93" name="T79"/>
              <a:gd fmla="*/ 8 w 91" name="T80"/>
              <a:gd fmla="*/ 87 h 93" name="T81"/>
              <a:gd fmla="*/ 10 w 91" name="T82"/>
              <a:gd fmla="*/ 87 h 93" name="T83"/>
              <a:gd fmla="*/ 85 w 91" name="T84"/>
              <a:gd fmla="*/ 84 h 93" name="T85"/>
              <a:gd fmla="*/ 67 w 91" name="T86"/>
              <a:gd fmla="*/ 67 h 93" name="T87"/>
              <a:gd fmla="*/ 64 w 91" name="T88"/>
              <a:gd fmla="*/ 67 h 93" name="T89"/>
              <a:gd fmla="*/ 64 w 91" name="T90"/>
              <a:gd fmla="*/ 70 h 93" name="T91"/>
              <a:gd fmla="*/ 82 w 91" name="T92"/>
              <a:gd fmla="*/ 87 h 93" name="T93"/>
              <a:gd fmla="*/ 85 w 91" name="T94"/>
              <a:gd fmla="*/ 87 h 93" name="T95"/>
              <a:gd fmla="*/ 85 w 91" name="T96"/>
              <a:gd fmla="*/ 84 h 9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93" w="91">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10" name="Freeform 1109"/>
          <p:cNvSpPr>
            <a:spLocks noEditPoints="1"/>
          </p:cNvSpPr>
          <p:nvPr/>
        </p:nvSpPr>
        <p:spPr bwMode="auto">
          <a:xfrm>
            <a:off x="8913478" y="4195083"/>
            <a:ext cx="566702" cy="263429"/>
          </a:xfrm>
          <a:custGeom>
            <a:gdLst>
              <a:gd fmla="*/ 49 w 256" name="T0"/>
              <a:gd fmla="*/ 0 h 119" name="T1"/>
              <a:gd fmla="*/ 49 w 256" name="T2"/>
              <a:gd fmla="*/ 0 h 119" name="T3"/>
              <a:gd fmla="*/ 51 w 256" name="T4"/>
              <a:gd fmla="*/ 0 h 119" name="T5"/>
              <a:gd fmla="*/ 51 w 256" name="T6"/>
              <a:gd fmla="*/ 0 h 119" name="T7"/>
              <a:gd fmla="*/ 151 w 256" name="T8"/>
              <a:gd fmla="*/ 0 h 119" name="T9"/>
              <a:gd fmla="*/ 170 w 256" name="T10"/>
              <a:gd fmla="*/ 22 h 119" name="T11"/>
              <a:gd fmla="*/ 215 w 256" name="T12"/>
              <a:gd fmla="*/ 22 h 119" name="T13"/>
              <a:gd fmla="*/ 256 w 256" name="T14"/>
              <a:gd fmla="*/ 67 h 119" name="T15"/>
              <a:gd fmla="*/ 243 w 256" name="T16"/>
              <a:gd fmla="*/ 67 h 119" name="T17"/>
              <a:gd fmla="*/ 243 w 256" name="T18"/>
              <a:gd fmla="*/ 110 h 119" name="T19"/>
              <a:gd fmla="*/ 243 w 256" name="T20"/>
              <a:gd fmla="*/ 119 h 119" name="T21"/>
              <a:gd fmla="*/ 235 w 256" name="T22"/>
              <a:gd fmla="*/ 119 h 119" name="T23"/>
              <a:gd fmla="*/ 17 w 256" name="T24"/>
              <a:gd fmla="*/ 119 h 119" name="T25"/>
              <a:gd fmla="*/ 10 w 256" name="T26"/>
              <a:gd fmla="*/ 119 h 119" name="T27"/>
              <a:gd fmla="*/ 10 w 256" name="T28"/>
              <a:gd fmla="*/ 110 h 119" name="T29"/>
              <a:gd fmla="*/ 10 w 256" name="T30"/>
              <a:gd fmla="*/ 67 h 119" name="T31"/>
              <a:gd fmla="*/ 6 w 256" name="T32"/>
              <a:gd fmla="*/ 67 h 119" name="T33"/>
              <a:gd fmla="*/ 0 w 256" name="T34"/>
              <a:gd fmla="*/ 54 h 119" name="T35"/>
              <a:gd fmla="*/ 49 w 256" name="T36"/>
              <a:gd fmla="*/ 2 h 119" name="T37"/>
              <a:gd fmla="*/ 49 w 256" name="T38"/>
              <a:gd fmla="*/ 0 h 119" name="T39"/>
              <a:gd fmla="*/ 49 w 256" name="T40"/>
              <a:gd fmla="*/ 0 h 119" name="T41"/>
              <a:gd fmla="*/ 204 w 256" name="T42"/>
              <a:gd fmla="*/ 67 h 119" name="T43"/>
              <a:gd fmla="*/ 204 w 256" name="T44"/>
              <a:gd fmla="*/ 89 h 119" name="T45"/>
              <a:gd fmla="*/ 187 w 256" name="T46"/>
              <a:gd fmla="*/ 89 h 119" name="T47"/>
              <a:gd fmla="*/ 187 w 256" name="T48"/>
              <a:gd fmla="*/ 67 h 119" name="T49"/>
              <a:gd fmla="*/ 170 w 256" name="T50"/>
              <a:gd fmla="*/ 67 h 119" name="T51"/>
              <a:gd fmla="*/ 159 w 256" name="T52"/>
              <a:gd fmla="*/ 54 h 119" name="T53"/>
              <a:gd fmla="*/ 97 w 256" name="T54"/>
              <a:gd fmla="*/ 54 h 119" name="T55"/>
              <a:gd fmla="*/ 60 w 256" name="T56"/>
              <a:gd fmla="*/ 13 h 119" name="T57"/>
              <a:gd fmla="*/ 23 w 256" name="T58"/>
              <a:gd fmla="*/ 52 h 119" name="T59"/>
              <a:gd fmla="*/ 26 w 256" name="T60"/>
              <a:gd fmla="*/ 52 h 119" name="T61"/>
              <a:gd fmla="*/ 26 w 256" name="T62"/>
              <a:gd fmla="*/ 60 h 119" name="T63"/>
              <a:gd fmla="*/ 26 w 256" name="T64"/>
              <a:gd fmla="*/ 101 h 119" name="T65"/>
              <a:gd fmla="*/ 101 w 256" name="T66"/>
              <a:gd fmla="*/ 101 h 119" name="T67"/>
              <a:gd fmla="*/ 101 w 256" name="T68"/>
              <a:gd fmla="*/ 63 h 119" name="T69"/>
              <a:gd fmla="*/ 123 w 256" name="T70"/>
              <a:gd fmla="*/ 63 h 119" name="T71"/>
              <a:gd fmla="*/ 123 w 256" name="T72"/>
              <a:gd fmla="*/ 101 h 119" name="T73"/>
              <a:gd fmla="*/ 228 w 256" name="T74"/>
              <a:gd fmla="*/ 101 h 119" name="T75"/>
              <a:gd fmla="*/ 226 w 256" name="T76"/>
              <a:gd fmla="*/ 67 h 119" name="T77"/>
              <a:gd fmla="*/ 204 w 256" name="T78"/>
              <a:gd fmla="*/ 67 h 119" name="T79"/>
              <a:gd fmla="*/ 204 w 256" name="T80"/>
              <a:gd fmla="*/ 67 h 119" name="T81"/>
              <a:gd fmla="*/ 140 w 256" name="T82"/>
              <a:gd fmla="*/ 65 h 119" name="T83"/>
              <a:gd fmla="*/ 140 w 256" name="T84"/>
              <a:gd fmla="*/ 89 h 119" name="T85"/>
              <a:gd fmla="*/ 157 w 256" name="T86"/>
              <a:gd fmla="*/ 89 h 119" name="T87"/>
              <a:gd fmla="*/ 157 w 256" name="T88"/>
              <a:gd fmla="*/ 65 h 119" name="T89"/>
              <a:gd fmla="*/ 140 w 256" name="T90"/>
              <a:gd fmla="*/ 65 h 119" name="T91"/>
              <a:gd fmla="*/ 140 w 256" name="T92"/>
              <a:gd fmla="*/ 65 h 119" name="T93"/>
              <a:gd fmla="*/ 49 w 256" name="T94"/>
              <a:gd fmla="*/ 65 h 119" name="T95"/>
              <a:gd fmla="*/ 49 w 256" name="T96"/>
              <a:gd fmla="*/ 89 h 119" name="T97"/>
              <a:gd fmla="*/ 66 w 256" name="T98"/>
              <a:gd fmla="*/ 89 h 119" name="T99"/>
              <a:gd fmla="*/ 66 w 256" name="T100"/>
              <a:gd fmla="*/ 65 h 119" name="T101"/>
              <a:gd fmla="*/ 49 w 256" name="T102"/>
              <a:gd fmla="*/ 65 h 11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19" w="256">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11" name="Freeform 1110"/>
          <p:cNvSpPr>
            <a:spLocks noEditPoints="1"/>
          </p:cNvSpPr>
          <p:nvPr/>
        </p:nvSpPr>
        <p:spPr bwMode="auto">
          <a:xfrm>
            <a:off x="9038757" y="2991585"/>
            <a:ext cx="441422" cy="514011"/>
          </a:xfrm>
          <a:custGeom>
            <a:gdLst>
              <a:gd fmla="*/ 233 w 233" name="T0"/>
              <a:gd fmla="*/ 118 h 271" name="T1"/>
              <a:gd fmla="*/ 205 w 233" name="T2"/>
              <a:gd fmla="*/ 262 h 271" name="T3"/>
              <a:gd fmla="*/ 200 w 233" name="T4"/>
              <a:gd fmla="*/ 271 h 271" name="T5"/>
              <a:gd fmla="*/ 175 w 233" name="T6"/>
              <a:gd fmla="*/ 262 h 271" name="T7"/>
              <a:gd fmla="*/ 57 w 233" name="T8"/>
              <a:gd fmla="*/ 271 h 271" name="T9"/>
              <a:gd fmla="*/ 32 w 233" name="T10"/>
              <a:gd fmla="*/ 262 h 271" name="T11"/>
              <a:gd fmla="*/ 0 w 233" name="T12"/>
              <a:gd fmla="*/ 234 h 271" name="T13"/>
              <a:gd fmla="*/ 28 w 233" name="T14"/>
              <a:gd fmla="*/ 90 h 271" name="T15"/>
              <a:gd fmla="*/ 56 w 233" name="T16"/>
              <a:gd fmla="*/ 20 h 271" name="T17"/>
              <a:gd fmla="*/ 122 w 233" name="T18"/>
              <a:gd fmla="*/ 0 h 271" name="T19"/>
              <a:gd fmla="*/ 103 w 233" name="T20"/>
              <a:gd fmla="*/ 65 h 271" name="T21"/>
              <a:gd fmla="*/ 61 w 233" name="T22"/>
              <a:gd fmla="*/ 84 h 271" name="T23"/>
              <a:gd fmla="*/ 43 w 233" name="T24"/>
              <a:gd fmla="*/ 31 h 271" name="T25"/>
              <a:gd fmla="*/ 80 w 233" name="T26"/>
              <a:gd fmla="*/ 137 h 271" name="T27"/>
              <a:gd fmla="*/ 55 w 233" name="T28"/>
              <a:gd fmla="*/ 181 h 271" name="T29"/>
              <a:gd fmla="*/ 80 w 233" name="T30"/>
              <a:gd fmla="*/ 137 h 271" name="T31"/>
              <a:gd fmla="*/ 180 w 233" name="T32"/>
              <a:gd fmla="*/ 126 h 271" name="T33"/>
              <a:gd fmla="*/ 214 w 233" name="T34"/>
              <a:gd fmla="*/ 119 h 271" name="T35"/>
              <a:gd fmla="*/ 196 w 233" name="T36"/>
              <a:gd fmla="*/ 205 h 271" name="T37"/>
              <a:gd fmla="*/ 196 w 233" name="T38"/>
              <a:gd fmla="*/ 225 h 271" name="T39"/>
              <a:gd fmla="*/ 196 w 233" name="T40"/>
              <a:gd fmla="*/ 205 h 271" name="T41"/>
              <a:gd fmla="*/ 187 w 233" name="T42"/>
              <a:gd fmla="*/ 185 h 271" name="T43"/>
              <a:gd fmla="*/ 206 w 233" name="T44"/>
              <a:gd fmla="*/ 185 h 271" name="T45"/>
              <a:gd fmla="*/ 180 w 233" name="T46"/>
              <a:gd fmla="*/ 151 h 271" name="T47"/>
              <a:gd fmla="*/ 214 w 233" name="T48"/>
              <a:gd fmla="*/ 158 h 271" name="T49"/>
              <a:gd fmla="*/ 180 w 233" name="T50"/>
              <a:gd fmla="*/ 151 h 271" name="T51"/>
              <a:gd fmla="*/ 180 w 233" name="T52"/>
              <a:gd fmla="*/ 147 h 271" name="T53"/>
              <a:gd fmla="*/ 214 w 233" name="T54"/>
              <a:gd fmla="*/ 141 h 271" name="T55"/>
              <a:gd fmla="*/ 180 w 233" name="T56"/>
              <a:gd fmla="*/ 130 h 271" name="T57"/>
              <a:gd fmla="*/ 214 w 233" name="T58"/>
              <a:gd fmla="*/ 136 h 271" name="T59"/>
              <a:gd fmla="*/ 180 w 233" name="T60"/>
              <a:gd fmla="*/ 130 h 271" name="T61"/>
              <a:gd fmla="*/ 34 w 233" name="T62"/>
              <a:gd fmla="*/ 159 h 271" name="T63"/>
              <a:gd fmla="*/ 71 w 233" name="T64"/>
              <a:gd fmla="*/ 226 h 271" name="T65"/>
              <a:gd fmla="*/ 170 w 233" name="T66"/>
              <a:gd fmla="*/ 189 h 271" name="T67"/>
              <a:gd fmla="*/ 133 w 233" name="T68"/>
              <a:gd fmla="*/ 122 h 2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1" w="233">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112" name="Group 1111"/>
          <p:cNvGrpSpPr/>
          <p:nvPr/>
        </p:nvGrpSpPr>
        <p:grpSpPr>
          <a:xfrm>
            <a:off x="6696228" y="2796844"/>
            <a:ext cx="1953732" cy="868609"/>
            <a:chOff x="1098171" y="3570851"/>
            <a:chExt cx="1745511" cy="823659"/>
          </a:xfrm>
        </p:grpSpPr>
        <p:sp>
          <p:nvSpPr>
            <p:cNvPr id="1113" name="TextBox 1112"/>
            <p:cNvSpPr txBox="1"/>
            <p:nvPr/>
          </p:nvSpPr>
          <p:spPr>
            <a:xfrm>
              <a:off x="1103757"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14" name="Rectangle 1113"/>
            <p:cNvSpPr/>
            <p:nvPr/>
          </p:nvSpPr>
          <p:spPr>
            <a:xfrm>
              <a:off x="1098172" y="3899582"/>
              <a:ext cx="1745511"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30" name="Group 1129"/>
          <p:cNvGrpSpPr/>
          <p:nvPr/>
        </p:nvGrpSpPr>
        <p:grpSpPr>
          <a:xfrm>
            <a:off x="9559041" y="2796845"/>
            <a:ext cx="1988312" cy="868611"/>
            <a:chOff x="1098171" y="3570851"/>
            <a:chExt cx="1776406" cy="823661"/>
          </a:xfrm>
        </p:grpSpPr>
        <p:sp>
          <p:nvSpPr>
            <p:cNvPr id="1131" name="TextBox 1130"/>
            <p:cNvSpPr txBox="1"/>
            <p:nvPr/>
          </p:nvSpPr>
          <p:spPr>
            <a:xfrm>
              <a:off x="1103760"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32" name="Rectangle 1131"/>
            <p:cNvSpPr/>
            <p:nvPr/>
          </p:nvSpPr>
          <p:spPr>
            <a:xfrm>
              <a:off x="1098170" y="3899584"/>
              <a:ext cx="1776406"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33" name="Group 1132"/>
          <p:cNvGrpSpPr/>
          <p:nvPr/>
        </p:nvGrpSpPr>
        <p:grpSpPr>
          <a:xfrm>
            <a:off x="6696229" y="3845166"/>
            <a:ext cx="1919830" cy="868609"/>
            <a:chOff x="1098171" y="3570851"/>
            <a:chExt cx="1715222" cy="823659"/>
          </a:xfrm>
        </p:grpSpPr>
        <p:sp>
          <p:nvSpPr>
            <p:cNvPr id="1134" name="TextBox 1133"/>
            <p:cNvSpPr txBox="1"/>
            <p:nvPr/>
          </p:nvSpPr>
          <p:spPr>
            <a:xfrm>
              <a:off x="1112469"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35" name="Rectangle 1134"/>
            <p:cNvSpPr/>
            <p:nvPr/>
          </p:nvSpPr>
          <p:spPr>
            <a:xfrm>
              <a:off x="1098171" y="3899582"/>
              <a:ext cx="1715222"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36" name="Group 1135"/>
          <p:cNvGrpSpPr/>
          <p:nvPr/>
        </p:nvGrpSpPr>
        <p:grpSpPr>
          <a:xfrm>
            <a:off x="9559041" y="3845166"/>
            <a:ext cx="1964985" cy="868609"/>
            <a:chOff x="1098171" y="3570851"/>
            <a:chExt cx="1755565" cy="823659"/>
          </a:xfrm>
        </p:grpSpPr>
        <p:sp>
          <p:nvSpPr>
            <p:cNvPr id="1137" name="TextBox 1136"/>
            <p:cNvSpPr txBox="1"/>
            <p:nvPr/>
          </p:nvSpPr>
          <p:spPr>
            <a:xfrm>
              <a:off x="1103757"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38" name="Rectangle 1137"/>
            <p:cNvSpPr/>
            <p:nvPr/>
          </p:nvSpPr>
          <p:spPr>
            <a:xfrm>
              <a:off x="1098171" y="3899582"/>
              <a:ext cx="1755565"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39" name="Group 1138"/>
          <p:cNvGrpSpPr/>
          <p:nvPr/>
        </p:nvGrpSpPr>
        <p:grpSpPr>
          <a:xfrm>
            <a:off x="6696228" y="4944791"/>
            <a:ext cx="2065940" cy="868607"/>
            <a:chOff x="1098172" y="3570851"/>
            <a:chExt cx="1845760" cy="823657"/>
          </a:xfrm>
        </p:grpSpPr>
        <p:sp>
          <p:nvSpPr>
            <p:cNvPr id="1140" name="TextBox 1139"/>
            <p:cNvSpPr txBox="1"/>
            <p:nvPr/>
          </p:nvSpPr>
          <p:spPr>
            <a:xfrm>
              <a:off x="1103755"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41" name="Rectangle 1140"/>
            <p:cNvSpPr/>
            <p:nvPr/>
          </p:nvSpPr>
          <p:spPr>
            <a:xfrm>
              <a:off x="1098172" y="3899581"/>
              <a:ext cx="1845760"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grpSp>
        <p:nvGrpSpPr>
          <p:cNvPr id="1142" name="Group 1141"/>
          <p:cNvGrpSpPr/>
          <p:nvPr/>
        </p:nvGrpSpPr>
        <p:grpSpPr>
          <a:xfrm>
            <a:off x="9559040" y="4944791"/>
            <a:ext cx="1964984" cy="868609"/>
            <a:chOff x="1098172" y="3570851"/>
            <a:chExt cx="1755564" cy="823659"/>
          </a:xfrm>
        </p:grpSpPr>
        <p:sp>
          <p:nvSpPr>
            <p:cNvPr id="1143" name="TextBox 1142"/>
            <p:cNvSpPr txBox="1"/>
            <p:nvPr/>
          </p:nvSpPr>
          <p:spPr>
            <a:xfrm>
              <a:off x="1106347" y="3570851"/>
              <a:ext cx="1275345" cy="329491"/>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144" name="Rectangle 1143"/>
            <p:cNvSpPr/>
            <p:nvPr/>
          </p:nvSpPr>
          <p:spPr>
            <a:xfrm>
              <a:off x="1098171" y="3899582"/>
              <a:ext cx="1755564" cy="502907"/>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sp>
        <p:nvSpPr>
          <p:cNvPr id="86"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87"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81950061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grpId="0" id="8" nodeType="withEffect" presetClass="entr" presetID="12" presetSubtype="2">
                                  <p:stCondLst>
                                    <p:cond delay="0"/>
                                  </p:stCondLst>
                                  <p:childTnLst>
                                    <p:set>
                                      <p:cBhvr>
                                        <p:cTn dur="1" fill="hold" id="9">
                                          <p:stCondLst>
                                            <p:cond delay="0"/>
                                          </p:stCondLst>
                                        </p:cTn>
                                        <p:tgtEl>
                                          <p:spTgt spid="1109"/>
                                        </p:tgtEl>
                                        <p:attrNameLst>
                                          <p:attrName>style.visibility</p:attrName>
                                        </p:attrNameLst>
                                      </p:cBhvr>
                                      <p:to>
                                        <p:strVal val="visible"/>
                                      </p:to>
                                    </p:set>
                                    <p:anim calcmode="lin" valueType="num">
                                      <p:cBhvr additive="base">
                                        <p:cTn dur="500" id="10"/>
                                        <p:tgtEl>
                                          <p:spTgt spid="1109"/>
                                        </p:tgtEl>
                                        <p:attrNameLst>
                                          <p:attrName>ppt_x</p:attrName>
                                        </p:attrNameLst>
                                      </p:cBhvr>
                                      <p:tavLst>
                                        <p:tav tm="0">
                                          <p:val>
                                            <p:strVal val="#ppt_x+#ppt_w*1.125000"/>
                                          </p:val>
                                        </p:tav>
                                        <p:tav tm="100000">
                                          <p:val>
                                            <p:strVal val="#ppt_x"/>
                                          </p:val>
                                        </p:tav>
                                      </p:tavLst>
                                    </p:anim>
                                    <p:animEffect filter="wipe(left)" transition="in">
                                      <p:cBhvr>
                                        <p:cTn dur="500" id="11"/>
                                        <p:tgtEl>
                                          <p:spTgt spid="1109"/>
                                        </p:tgtEl>
                                      </p:cBhvr>
                                    </p:animEffect>
                                  </p:childTnLst>
                                </p:cTn>
                              </p:par>
                            </p:childTnLst>
                          </p:cTn>
                        </p:par>
                        <p:par>
                          <p:cTn fill="hold" id="12" nodeType="afterGroup">
                            <p:stCondLst>
                              <p:cond delay="500"/>
                            </p:stCondLst>
                            <p:childTnLst>
                              <p:par>
                                <p:cTn fill="hold" id="13" nodeType="afterEffect" presetClass="entr" presetID="12" presetSubtype="8">
                                  <p:stCondLst>
                                    <p:cond delay="0"/>
                                  </p:stCondLst>
                                  <p:childTnLst>
                                    <p:set>
                                      <p:cBhvr>
                                        <p:cTn dur="1" fill="hold" id="14">
                                          <p:stCondLst>
                                            <p:cond delay="0"/>
                                          </p:stCondLst>
                                        </p:cTn>
                                        <p:tgtEl>
                                          <p:spTgt spid="1112"/>
                                        </p:tgtEl>
                                        <p:attrNameLst>
                                          <p:attrName>style.visibility</p:attrName>
                                        </p:attrNameLst>
                                      </p:cBhvr>
                                      <p:to>
                                        <p:strVal val="visible"/>
                                      </p:to>
                                    </p:set>
                                    <p:anim calcmode="lin" valueType="num">
                                      <p:cBhvr additive="base">
                                        <p:cTn dur="500" id="15"/>
                                        <p:tgtEl>
                                          <p:spTgt spid="1112"/>
                                        </p:tgtEl>
                                        <p:attrNameLst>
                                          <p:attrName>ppt_x</p:attrName>
                                        </p:attrNameLst>
                                      </p:cBhvr>
                                      <p:tavLst>
                                        <p:tav tm="0">
                                          <p:val>
                                            <p:strVal val="#ppt_x-#ppt_w*1.125000"/>
                                          </p:val>
                                        </p:tav>
                                        <p:tav tm="100000">
                                          <p:val>
                                            <p:strVal val="#ppt_x"/>
                                          </p:val>
                                        </p:tav>
                                      </p:tavLst>
                                    </p:anim>
                                    <p:animEffect filter="wipe(right)" transition="in">
                                      <p:cBhvr>
                                        <p:cTn dur="500" id="16"/>
                                        <p:tgtEl>
                                          <p:spTgt spid="1112"/>
                                        </p:tgtEl>
                                      </p:cBhvr>
                                    </p:animEffect>
                                  </p:childTnLst>
                                </p:cTn>
                              </p:par>
                              <p:par>
                                <p:cTn fill="hold" grpId="0" id="17" nodeType="withEffect" presetClass="entr" presetID="12" presetSubtype="2">
                                  <p:stCondLst>
                                    <p:cond delay="0"/>
                                  </p:stCondLst>
                                  <p:childTnLst>
                                    <p:set>
                                      <p:cBhvr>
                                        <p:cTn dur="1" fill="hold" id="18">
                                          <p:stCondLst>
                                            <p:cond delay="0"/>
                                          </p:stCondLst>
                                        </p:cTn>
                                        <p:tgtEl>
                                          <p:spTgt spid="1111"/>
                                        </p:tgtEl>
                                        <p:attrNameLst>
                                          <p:attrName>style.visibility</p:attrName>
                                        </p:attrNameLst>
                                      </p:cBhvr>
                                      <p:to>
                                        <p:strVal val="visible"/>
                                      </p:to>
                                    </p:set>
                                    <p:anim calcmode="lin" valueType="num">
                                      <p:cBhvr additive="base">
                                        <p:cTn dur="500" id="19"/>
                                        <p:tgtEl>
                                          <p:spTgt spid="1111"/>
                                        </p:tgtEl>
                                        <p:attrNameLst>
                                          <p:attrName>ppt_x</p:attrName>
                                        </p:attrNameLst>
                                      </p:cBhvr>
                                      <p:tavLst>
                                        <p:tav tm="0">
                                          <p:val>
                                            <p:strVal val="#ppt_x+#ppt_w*1.125000"/>
                                          </p:val>
                                        </p:tav>
                                        <p:tav tm="100000">
                                          <p:val>
                                            <p:strVal val="#ppt_x"/>
                                          </p:val>
                                        </p:tav>
                                      </p:tavLst>
                                    </p:anim>
                                    <p:animEffect filter="wipe(left)" transition="in">
                                      <p:cBhvr>
                                        <p:cTn dur="500" id="20"/>
                                        <p:tgtEl>
                                          <p:spTgt spid="1111"/>
                                        </p:tgtEl>
                                      </p:cBhvr>
                                    </p:animEffect>
                                  </p:childTnLst>
                                </p:cTn>
                              </p:par>
                              <p:par>
                                <p:cTn fill="hold" grpId="0" id="21" nodeType="withEffect" presetClass="entr" presetID="12" presetSubtype="2">
                                  <p:stCondLst>
                                    <p:cond delay="0"/>
                                  </p:stCondLst>
                                  <p:childTnLst>
                                    <p:set>
                                      <p:cBhvr>
                                        <p:cTn dur="1" fill="hold" id="22">
                                          <p:stCondLst>
                                            <p:cond delay="0"/>
                                          </p:stCondLst>
                                        </p:cTn>
                                        <p:tgtEl>
                                          <p:spTgt spid="1108"/>
                                        </p:tgtEl>
                                        <p:attrNameLst>
                                          <p:attrName>style.visibility</p:attrName>
                                        </p:attrNameLst>
                                      </p:cBhvr>
                                      <p:to>
                                        <p:strVal val="visible"/>
                                      </p:to>
                                    </p:set>
                                    <p:anim calcmode="lin" valueType="num">
                                      <p:cBhvr additive="base">
                                        <p:cTn dur="500" id="23"/>
                                        <p:tgtEl>
                                          <p:spTgt spid="1108"/>
                                        </p:tgtEl>
                                        <p:attrNameLst>
                                          <p:attrName>ppt_x</p:attrName>
                                        </p:attrNameLst>
                                      </p:cBhvr>
                                      <p:tavLst>
                                        <p:tav tm="0">
                                          <p:val>
                                            <p:strVal val="#ppt_x+#ppt_w*1.125000"/>
                                          </p:val>
                                        </p:tav>
                                        <p:tav tm="100000">
                                          <p:val>
                                            <p:strVal val="#ppt_x"/>
                                          </p:val>
                                        </p:tav>
                                      </p:tavLst>
                                    </p:anim>
                                    <p:animEffect filter="wipe(left)" transition="in">
                                      <p:cBhvr>
                                        <p:cTn dur="500" id="24"/>
                                        <p:tgtEl>
                                          <p:spTgt spid="1108"/>
                                        </p:tgtEl>
                                      </p:cBhvr>
                                    </p:animEffect>
                                  </p:childTnLst>
                                </p:cTn>
                              </p:par>
                              <p:par>
                                <p:cTn fill="hold" grpId="0" id="25" nodeType="withEffect" presetClass="entr" presetID="12" presetSubtype="2">
                                  <p:stCondLst>
                                    <p:cond delay="0"/>
                                  </p:stCondLst>
                                  <p:childTnLst>
                                    <p:set>
                                      <p:cBhvr>
                                        <p:cTn dur="1" fill="hold" id="26">
                                          <p:stCondLst>
                                            <p:cond delay="0"/>
                                          </p:stCondLst>
                                        </p:cTn>
                                        <p:tgtEl>
                                          <p:spTgt spid="1110"/>
                                        </p:tgtEl>
                                        <p:attrNameLst>
                                          <p:attrName>style.visibility</p:attrName>
                                        </p:attrNameLst>
                                      </p:cBhvr>
                                      <p:to>
                                        <p:strVal val="visible"/>
                                      </p:to>
                                    </p:set>
                                    <p:anim calcmode="lin" valueType="num">
                                      <p:cBhvr additive="base">
                                        <p:cTn dur="500" id="27"/>
                                        <p:tgtEl>
                                          <p:spTgt spid="1110"/>
                                        </p:tgtEl>
                                        <p:attrNameLst>
                                          <p:attrName>ppt_x</p:attrName>
                                        </p:attrNameLst>
                                      </p:cBhvr>
                                      <p:tavLst>
                                        <p:tav tm="0">
                                          <p:val>
                                            <p:strVal val="#ppt_x+#ppt_w*1.125000"/>
                                          </p:val>
                                        </p:tav>
                                        <p:tav tm="100000">
                                          <p:val>
                                            <p:strVal val="#ppt_x"/>
                                          </p:val>
                                        </p:tav>
                                      </p:tavLst>
                                    </p:anim>
                                    <p:animEffect filter="wipe(left)" transition="in">
                                      <p:cBhvr>
                                        <p:cTn dur="500" id="28"/>
                                        <p:tgtEl>
                                          <p:spTgt spid="1110"/>
                                        </p:tgtEl>
                                      </p:cBhvr>
                                    </p:animEffect>
                                  </p:childTnLst>
                                </p:cTn>
                              </p:par>
                              <p:par>
                                <p:cTn fill="hold" grpId="0" id="29" nodeType="withEffect" presetClass="entr" presetID="12" presetSubtype="2">
                                  <p:stCondLst>
                                    <p:cond delay="0"/>
                                  </p:stCondLst>
                                  <p:childTnLst>
                                    <p:set>
                                      <p:cBhvr>
                                        <p:cTn dur="1" fill="hold" id="30">
                                          <p:stCondLst>
                                            <p:cond delay="0"/>
                                          </p:stCondLst>
                                        </p:cTn>
                                        <p:tgtEl>
                                          <p:spTgt spid="1107"/>
                                        </p:tgtEl>
                                        <p:attrNameLst>
                                          <p:attrName>style.visibility</p:attrName>
                                        </p:attrNameLst>
                                      </p:cBhvr>
                                      <p:to>
                                        <p:strVal val="visible"/>
                                      </p:to>
                                    </p:set>
                                    <p:anim calcmode="lin" valueType="num">
                                      <p:cBhvr additive="base">
                                        <p:cTn dur="500" id="31"/>
                                        <p:tgtEl>
                                          <p:spTgt spid="1107"/>
                                        </p:tgtEl>
                                        <p:attrNameLst>
                                          <p:attrName>ppt_x</p:attrName>
                                        </p:attrNameLst>
                                      </p:cBhvr>
                                      <p:tavLst>
                                        <p:tav tm="0">
                                          <p:val>
                                            <p:strVal val="#ppt_x+#ppt_w*1.125000"/>
                                          </p:val>
                                        </p:tav>
                                        <p:tav tm="100000">
                                          <p:val>
                                            <p:strVal val="#ppt_x"/>
                                          </p:val>
                                        </p:tav>
                                      </p:tavLst>
                                    </p:anim>
                                    <p:animEffect filter="wipe(left)" transition="in">
                                      <p:cBhvr>
                                        <p:cTn dur="500" id="32"/>
                                        <p:tgtEl>
                                          <p:spTgt spid="1107"/>
                                        </p:tgtEl>
                                      </p:cBhvr>
                                    </p:animEffect>
                                  </p:childTnLst>
                                </p:cTn>
                              </p:par>
                              <p:par>
                                <p:cTn fill="hold" grpId="0" id="33" nodeType="withEffect" presetClass="entr" presetID="12" presetSubtype="2">
                                  <p:stCondLst>
                                    <p:cond delay="0"/>
                                  </p:stCondLst>
                                  <p:childTnLst>
                                    <p:set>
                                      <p:cBhvr>
                                        <p:cTn dur="1" fill="hold" id="34">
                                          <p:stCondLst>
                                            <p:cond delay="0"/>
                                          </p:stCondLst>
                                        </p:cTn>
                                        <p:tgtEl>
                                          <p:spTgt spid="1106"/>
                                        </p:tgtEl>
                                        <p:attrNameLst>
                                          <p:attrName>style.visibility</p:attrName>
                                        </p:attrNameLst>
                                      </p:cBhvr>
                                      <p:to>
                                        <p:strVal val="visible"/>
                                      </p:to>
                                    </p:set>
                                    <p:anim calcmode="lin" valueType="num">
                                      <p:cBhvr additive="base">
                                        <p:cTn dur="500" id="35"/>
                                        <p:tgtEl>
                                          <p:spTgt spid="1106"/>
                                        </p:tgtEl>
                                        <p:attrNameLst>
                                          <p:attrName>ppt_x</p:attrName>
                                        </p:attrNameLst>
                                      </p:cBhvr>
                                      <p:tavLst>
                                        <p:tav tm="0">
                                          <p:val>
                                            <p:strVal val="#ppt_x+#ppt_w*1.125000"/>
                                          </p:val>
                                        </p:tav>
                                        <p:tav tm="100000">
                                          <p:val>
                                            <p:strVal val="#ppt_x"/>
                                          </p:val>
                                        </p:tav>
                                      </p:tavLst>
                                    </p:anim>
                                    <p:animEffect filter="wipe(left)" transition="in">
                                      <p:cBhvr>
                                        <p:cTn dur="500" id="36"/>
                                        <p:tgtEl>
                                          <p:spTgt spid="1106"/>
                                        </p:tgtEl>
                                      </p:cBhvr>
                                    </p:animEffect>
                                  </p:childTnLst>
                                </p:cTn>
                              </p:par>
                            </p:childTnLst>
                          </p:cTn>
                        </p:par>
                        <p:par>
                          <p:cTn fill="hold" id="37" nodeType="afterGroup">
                            <p:stCondLst>
                              <p:cond delay="1000"/>
                            </p:stCondLst>
                            <p:childTnLst>
                              <p:par>
                                <p:cTn fill="hold" id="38" nodeType="afterEffect" presetClass="entr" presetID="12" presetSubtype="8">
                                  <p:stCondLst>
                                    <p:cond delay="0"/>
                                  </p:stCondLst>
                                  <p:childTnLst>
                                    <p:set>
                                      <p:cBhvr>
                                        <p:cTn dur="1" fill="hold" id="39">
                                          <p:stCondLst>
                                            <p:cond delay="0"/>
                                          </p:stCondLst>
                                        </p:cTn>
                                        <p:tgtEl>
                                          <p:spTgt spid="1130"/>
                                        </p:tgtEl>
                                        <p:attrNameLst>
                                          <p:attrName>style.visibility</p:attrName>
                                        </p:attrNameLst>
                                      </p:cBhvr>
                                      <p:to>
                                        <p:strVal val="visible"/>
                                      </p:to>
                                    </p:set>
                                    <p:anim calcmode="lin" valueType="num">
                                      <p:cBhvr additive="base">
                                        <p:cTn dur="500" id="40"/>
                                        <p:tgtEl>
                                          <p:spTgt spid="1130"/>
                                        </p:tgtEl>
                                        <p:attrNameLst>
                                          <p:attrName>ppt_x</p:attrName>
                                        </p:attrNameLst>
                                      </p:cBhvr>
                                      <p:tavLst>
                                        <p:tav tm="0">
                                          <p:val>
                                            <p:strVal val="#ppt_x-#ppt_w*1.125000"/>
                                          </p:val>
                                        </p:tav>
                                        <p:tav tm="100000">
                                          <p:val>
                                            <p:strVal val="#ppt_x"/>
                                          </p:val>
                                        </p:tav>
                                      </p:tavLst>
                                    </p:anim>
                                    <p:animEffect filter="wipe(right)" transition="in">
                                      <p:cBhvr>
                                        <p:cTn dur="500" id="41"/>
                                        <p:tgtEl>
                                          <p:spTgt spid="1130"/>
                                        </p:tgtEl>
                                      </p:cBhvr>
                                    </p:animEffect>
                                  </p:childTnLst>
                                </p:cTn>
                              </p:par>
                            </p:childTnLst>
                          </p:cTn>
                        </p:par>
                        <p:par>
                          <p:cTn fill="hold" id="42" nodeType="afterGroup">
                            <p:stCondLst>
                              <p:cond delay="1500"/>
                            </p:stCondLst>
                            <p:childTnLst>
                              <p:par>
                                <p:cTn fill="hold" id="43" nodeType="afterEffect" presetClass="entr" presetID="12" presetSubtype="8">
                                  <p:stCondLst>
                                    <p:cond delay="0"/>
                                  </p:stCondLst>
                                  <p:childTnLst>
                                    <p:set>
                                      <p:cBhvr>
                                        <p:cTn dur="1" fill="hold" id="44">
                                          <p:stCondLst>
                                            <p:cond delay="0"/>
                                          </p:stCondLst>
                                        </p:cTn>
                                        <p:tgtEl>
                                          <p:spTgt spid="1133"/>
                                        </p:tgtEl>
                                        <p:attrNameLst>
                                          <p:attrName>style.visibility</p:attrName>
                                        </p:attrNameLst>
                                      </p:cBhvr>
                                      <p:to>
                                        <p:strVal val="visible"/>
                                      </p:to>
                                    </p:set>
                                    <p:anim calcmode="lin" valueType="num">
                                      <p:cBhvr additive="base">
                                        <p:cTn dur="500" id="45"/>
                                        <p:tgtEl>
                                          <p:spTgt spid="1133"/>
                                        </p:tgtEl>
                                        <p:attrNameLst>
                                          <p:attrName>ppt_x</p:attrName>
                                        </p:attrNameLst>
                                      </p:cBhvr>
                                      <p:tavLst>
                                        <p:tav tm="0">
                                          <p:val>
                                            <p:strVal val="#ppt_x-#ppt_w*1.125000"/>
                                          </p:val>
                                        </p:tav>
                                        <p:tav tm="100000">
                                          <p:val>
                                            <p:strVal val="#ppt_x"/>
                                          </p:val>
                                        </p:tav>
                                      </p:tavLst>
                                    </p:anim>
                                    <p:animEffect filter="wipe(right)" transition="in">
                                      <p:cBhvr>
                                        <p:cTn dur="500" id="46"/>
                                        <p:tgtEl>
                                          <p:spTgt spid="1133"/>
                                        </p:tgtEl>
                                      </p:cBhvr>
                                    </p:animEffect>
                                  </p:childTnLst>
                                </p:cTn>
                              </p:par>
                            </p:childTnLst>
                          </p:cTn>
                        </p:par>
                        <p:par>
                          <p:cTn fill="hold" id="47" nodeType="afterGroup">
                            <p:stCondLst>
                              <p:cond delay="2000"/>
                            </p:stCondLst>
                            <p:childTnLst>
                              <p:par>
                                <p:cTn fill="hold" id="48" nodeType="afterEffect" presetClass="entr" presetID="12" presetSubtype="8">
                                  <p:stCondLst>
                                    <p:cond delay="0"/>
                                  </p:stCondLst>
                                  <p:childTnLst>
                                    <p:set>
                                      <p:cBhvr>
                                        <p:cTn dur="1" fill="hold" id="49">
                                          <p:stCondLst>
                                            <p:cond delay="0"/>
                                          </p:stCondLst>
                                        </p:cTn>
                                        <p:tgtEl>
                                          <p:spTgt spid="1136"/>
                                        </p:tgtEl>
                                        <p:attrNameLst>
                                          <p:attrName>style.visibility</p:attrName>
                                        </p:attrNameLst>
                                      </p:cBhvr>
                                      <p:to>
                                        <p:strVal val="visible"/>
                                      </p:to>
                                    </p:set>
                                    <p:anim calcmode="lin" valueType="num">
                                      <p:cBhvr additive="base">
                                        <p:cTn dur="500" id="50"/>
                                        <p:tgtEl>
                                          <p:spTgt spid="1136"/>
                                        </p:tgtEl>
                                        <p:attrNameLst>
                                          <p:attrName>ppt_x</p:attrName>
                                        </p:attrNameLst>
                                      </p:cBhvr>
                                      <p:tavLst>
                                        <p:tav tm="0">
                                          <p:val>
                                            <p:strVal val="#ppt_x-#ppt_w*1.125000"/>
                                          </p:val>
                                        </p:tav>
                                        <p:tav tm="100000">
                                          <p:val>
                                            <p:strVal val="#ppt_x"/>
                                          </p:val>
                                        </p:tav>
                                      </p:tavLst>
                                    </p:anim>
                                    <p:animEffect filter="wipe(right)" transition="in">
                                      <p:cBhvr>
                                        <p:cTn dur="500" id="51"/>
                                        <p:tgtEl>
                                          <p:spTgt spid="1136"/>
                                        </p:tgtEl>
                                      </p:cBhvr>
                                    </p:animEffect>
                                  </p:childTnLst>
                                </p:cTn>
                              </p:par>
                            </p:childTnLst>
                          </p:cTn>
                        </p:par>
                        <p:par>
                          <p:cTn fill="hold" id="52" nodeType="afterGroup">
                            <p:stCondLst>
                              <p:cond delay="2500"/>
                            </p:stCondLst>
                            <p:childTnLst>
                              <p:par>
                                <p:cTn fill="hold" id="53" nodeType="afterEffect" presetClass="entr" presetID="12" presetSubtype="8">
                                  <p:stCondLst>
                                    <p:cond delay="0"/>
                                  </p:stCondLst>
                                  <p:childTnLst>
                                    <p:set>
                                      <p:cBhvr>
                                        <p:cTn dur="1" fill="hold" id="54">
                                          <p:stCondLst>
                                            <p:cond delay="0"/>
                                          </p:stCondLst>
                                        </p:cTn>
                                        <p:tgtEl>
                                          <p:spTgt spid="1139"/>
                                        </p:tgtEl>
                                        <p:attrNameLst>
                                          <p:attrName>style.visibility</p:attrName>
                                        </p:attrNameLst>
                                      </p:cBhvr>
                                      <p:to>
                                        <p:strVal val="visible"/>
                                      </p:to>
                                    </p:set>
                                    <p:anim calcmode="lin" valueType="num">
                                      <p:cBhvr additive="base">
                                        <p:cTn dur="500" id="55"/>
                                        <p:tgtEl>
                                          <p:spTgt spid="1139"/>
                                        </p:tgtEl>
                                        <p:attrNameLst>
                                          <p:attrName>ppt_x</p:attrName>
                                        </p:attrNameLst>
                                      </p:cBhvr>
                                      <p:tavLst>
                                        <p:tav tm="0">
                                          <p:val>
                                            <p:strVal val="#ppt_x-#ppt_w*1.125000"/>
                                          </p:val>
                                        </p:tav>
                                        <p:tav tm="100000">
                                          <p:val>
                                            <p:strVal val="#ppt_x"/>
                                          </p:val>
                                        </p:tav>
                                      </p:tavLst>
                                    </p:anim>
                                    <p:animEffect filter="wipe(right)" transition="in">
                                      <p:cBhvr>
                                        <p:cTn dur="500" id="56"/>
                                        <p:tgtEl>
                                          <p:spTgt spid="1139"/>
                                        </p:tgtEl>
                                      </p:cBhvr>
                                    </p:animEffect>
                                  </p:childTnLst>
                                </p:cTn>
                              </p:par>
                            </p:childTnLst>
                          </p:cTn>
                        </p:par>
                        <p:par>
                          <p:cTn fill="hold" id="57" nodeType="afterGroup">
                            <p:stCondLst>
                              <p:cond delay="3000"/>
                            </p:stCondLst>
                            <p:childTnLst>
                              <p:par>
                                <p:cTn fill="hold" id="58" nodeType="afterEffect" presetClass="entr" presetID="12" presetSubtype="8">
                                  <p:stCondLst>
                                    <p:cond delay="0"/>
                                  </p:stCondLst>
                                  <p:childTnLst>
                                    <p:set>
                                      <p:cBhvr>
                                        <p:cTn dur="1" fill="hold" id="59">
                                          <p:stCondLst>
                                            <p:cond delay="0"/>
                                          </p:stCondLst>
                                        </p:cTn>
                                        <p:tgtEl>
                                          <p:spTgt spid="1142"/>
                                        </p:tgtEl>
                                        <p:attrNameLst>
                                          <p:attrName>style.visibility</p:attrName>
                                        </p:attrNameLst>
                                      </p:cBhvr>
                                      <p:to>
                                        <p:strVal val="visible"/>
                                      </p:to>
                                    </p:set>
                                    <p:anim calcmode="lin" valueType="num">
                                      <p:cBhvr additive="base">
                                        <p:cTn dur="500" id="60"/>
                                        <p:tgtEl>
                                          <p:spTgt spid="1142"/>
                                        </p:tgtEl>
                                        <p:attrNameLst>
                                          <p:attrName>ppt_x</p:attrName>
                                        </p:attrNameLst>
                                      </p:cBhvr>
                                      <p:tavLst>
                                        <p:tav tm="0">
                                          <p:val>
                                            <p:strVal val="#ppt_x-#ppt_w*1.125000"/>
                                          </p:val>
                                        </p:tav>
                                        <p:tav tm="100000">
                                          <p:val>
                                            <p:strVal val="#ppt_x"/>
                                          </p:val>
                                        </p:tav>
                                      </p:tavLst>
                                    </p:anim>
                                    <p:animEffect filter="wipe(right)" transition="in">
                                      <p:cBhvr>
                                        <p:cTn dur="500" id="61"/>
                                        <p:tgtEl>
                                          <p:spTgt spid="1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06"/>
      <p:bldP grpId="0" spid="1107"/>
      <p:bldP grpId="0" spid="1108"/>
      <p:bldP grpId="0" spid="1109"/>
      <p:bldP grpId="0" spid="1110"/>
      <p:bldP grpId="0" spid="11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90%</a:t>
              </a: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65" name="TextBox 64"/>
          <p:cNvSpPr txBox="1"/>
          <p:nvPr/>
        </p:nvSpPr>
        <p:spPr>
          <a:xfrm>
            <a:off x="2067872"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3" name="TextBox 72"/>
          <p:cNvSpPr txBox="1"/>
          <p:nvPr/>
        </p:nvSpPr>
        <p:spPr>
          <a:xfrm>
            <a:off x="2934756"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77" name="TextBox 76"/>
          <p:cNvSpPr txBox="1"/>
          <p:nvPr/>
        </p:nvSpPr>
        <p:spPr>
          <a:xfrm>
            <a:off x="3801638"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61" name="Freeform 6"/>
          <p:cNvSpPr/>
          <p:nvPr/>
        </p:nvSpPr>
        <p:spPr bwMode="auto">
          <a:xfrm>
            <a:off x="2242485" y="3027263"/>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2" name="Freeform 6"/>
          <p:cNvSpPr/>
          <p:nvPr/>
        </p:nvSpPr>
        <p:spPr bwMode="auto">
          <a:xfrm>
            <a:off x="3998369" y="3027263"/>
            <a:ext cx="1822613" cy="255935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3" name="Freeform 6"/>
          <p:cNvSpPr/>
          <p:nvPr/>
        </p:nvSpPr>
        <p:spPr bwMode="auto">
          <a:xfrm>
            <a:off x="1678340" y="3987021"/>
            <a:ext cx="1388657" cy="159959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4" name="Freeform 6"/>
          <p:cNvSpPr/>
          <p:nvPr/>
        </p:nvSpPr>
        <p:spPr bwMode="auto">
          <a:xfrm>
            <a:off x="3066998" y="2707344"/>
            <a:ext cx="2050439" cy="2879275"/>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5" name="Freeform 6"/>
          <p:cNvSpPr/>
          <p:nvPr/>
        </p:nvSpPr>
        <p:spPr bwMode="auto">
          <a:xfrm>
            <a:off x="4928898" y="3471760"/>
            <a:ext cx="1822613" cy="2114858"/>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anchor="t" anchorCtr="0" bIns="55832" compatLnSpc="1" lIns="111664" numCol="1" rIns="111664" tIns="55832" vert="horz" wrap="square">
            <a:prstTxWarp prst="textNoShape">
              <a:avLst/>
            </a:prstTxWarp>
          </a:bodyPr>
          <a:lstStyle/>
          <a:p>
            <a:pPr algn="ctr">
              <a:lnSpc>
                <a:spcPct val="120000"/>
              </a:lnSpc>
            </a:pPr>
            <a:endParaRPr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lnSpc>
                  <a:spcPct val="120000"/>
                </a:lnSpc>
              </a:pPr>
              <a:r>
                <a:rPr lang="en-US"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sp>
        <p:nvSpPr>
          <p:cNvPr id="173" name="TextBox 172"/>
          <p:cNvSpPr txBox="1"/>
          <p:nvPr/>
        </p:nvSpPr>
        <p:spPr>
          <a:xfrm>
            <a:off x="4668522"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74" name="TextBox 173"/>
          <p:cNvSpPr txBox="1"/>
          <p:nvPr/>
        </p:nvSpPr>
        <p:spPr>
          <a:xfrm>
            <a:off x="5535407" y="5741859"/>
            <a:ext cx="609600" cy="219456"/>
          </a:xfrm>
          <a:prstGeom prst="rect">
            <a:avLst/>
          </a:prstGeom>
          <a:noFill/>
        </p:spPr>
        <p:txBody>
          <a:bodyPr anchor="t" bIns="0" lIns="0" rIns="0" rtlCol="0" tIns="0" wrap="none">
            <a:spAutoFit/>
          </a:bodyPr>
          <a:lstStyle/>
          <a:p>
            <a:pPr algn="ctr">
              <a:lnSpc>
                <a:spcPct val="120000"/>
              </a:lnSpc>
            </a:pPr>
            <a:r>
              <a:rPr altLang="en-US" lang="zh-CN" sz="12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57" name="Rectangle 164"/>
          <p:cNvSpPr/>
          <p:nvPr/>
        </p:nvSpPr>
        <p:spPr>
          <a:xfrm>
            <a:off x="10350845" y="5198226"/>
            <a:ext cx="712788" cy="512064"/>
          </a:xfrm>
          <a:prstGeom prst="rect">
            <a:avLst/>
          </a:prstGeom>
        </p:spPr>
        <p:txBody>
          <a:bodyPr bIns="0" lIns="0" rIns="0" tIns="0" wrap="none">
            <a:spAutoFit/>
          </a:bodyPr>
          <a:lstStyle/>
          <a:p>
            <a:pPr>
              <a:lnSpc>
                <a:spcPct val="120000"/>
              </a:lnSpc>
            </a:pPr>
            <a:r>
              <a:rPr lang="en-US" sz="2800">
                <a:solidFill>
                  <a:schemeClr val="accent2"/>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169" name="Rectangle 165"/>
          <p:cNvSpPr/>
          <p:nvPr/>
        </p:nvSpPr>
        <p:spPr>
          <a:xfrm>
            <a:off x="10350845" y="4267697"/>
            <a:ext cx="712788" cy="512064"/>
          </a:xfrm>
          <a:prstGeom prst="rect">
            <a:avLst/>
          </a:prstGeom>
        </p:spPr>
        <p:txBody>
          <a:bodyPr bIns="0" lIns="0" rIns="0" tIns="0" wrap="none">
            <a:spAutoFit/>
          </a:bodyPr>
          <a:lstStyle/>
          <a:p>
            <a:pPr>
              <a:lnSpc>
                <a:spcPct val="120000"/>
              </a:lnSpc>
            </a:pPr>
            <a:r>
              <a:rPr lang="en-US" sz="2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rPr>
              <a:t>50%</a:t>
            </a: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3"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1"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9"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anchor="t" anchorCtr="0" bIns="55832" compatLnSpc="1" lIns="111664" numCol="1" rIns="111664" tIns="55832" vert="horz" wrap="square">
                <a:prstTxWarp prst="textNoShape">
                  <a:avLst/>
                </a:prstTxWarp>
              </a:bodyPr>
              <a:lstStyle/>
              <a:p>
                <a:pPr>
                  <a:lnSpc>
                    <a:spcPct val="120000"/>
                  </a:lnSpc>
                </a:pPr>
                <a:endParaRPr lang="en-US" sz="800">
                  <a:latin charset="0" panose="020b0604020202020204" pitchFamily="34" typeface="Arial"/>
                  <a:ea charset="-122" panose="020b0503020204020204" pitchFamily="34" typeface="微软雅黑"/>
                  <a:cs typeface="+mn-ea"/>
                  <a:sym charset="0" panose="020b0604020202020204" pitchFamily="34" typeface="Arial"/>
                </a:endParaRPr>
              </a:p>
            </p:txBody>
          </p:sp>
        </p:grpSp>
      </p:grpSp>
      <p:sp>
        <p:nvSpPr>
          <p:cNvPr id="237" name="TextBox 228"/>
          <p:cNvSpPr txBox="1"/>
          <p:nvPr/>
        </p:nvSpPr>
        <p:spPr>
          <a:xfrm>
            <a:off x="7749855" y="2547483"/>
            <a:ext cx="3527513" cy="438912"/>
          </a:xfrm>
          <a:prstGeom prst="rect">
            <a:avLst/>
          </a:prstGeom>
          <a:noFill/>
        </p:spPr>
        <p:txBody>
          <a:bodyPr bIns="0" lIns="0" rIns="0" rtlCol="0" tIns="0" wrap="square">
            <a:spAutoFit/>
          </a:bodyPr>
          <a:lstStyle/>
          <a:p>
            <a:pPr defTabSz="1116686">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238" name="TextBox 229"/>
          <p:cNvSpPr txBox="1"/>
          <p:nvPr/>
        </p:nvSpPr>
        <p:spPr>
          <a:xfrm>
            <a:off x="7033656" y="2196931"/>
            <a:ext cx="1883658" cy="256032"/>
          </a:xfrm>
          <a:prstGeom prst="rect">
            <a:avLst/>
          </a:prstGeom>
          <a:noFill/>
        </p:spPr>
        <p:txBody>
          <a:bodyPr anchor="t"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39" name="Rectangle 230"/>
          <p:cNvSpPr/>
          <p:nvPr/>
        </p:nvSpPr>
        <p:spPr>
          <a:xfrm>
            <a:off x="7011955" y="2537846"/>
            <a:ext cx="712788" cy="512064"/>
          </a:xfrm>
          <a:prstGeom prst="rect">
            <a:avLst/>
          </a:prstGeom>
        </p:spPr>
        <p:txBody>
          <a:bodyPr bIns="0" lIns="0" rIns="0" tIns="0" wrap="none">
            <a:spAutoFit/>
          </a:bodyPr>
          <a:lstStyle/>
          <a:p>
            <a:pPr>
              <a:lnSpc>
                <a:spcPct val="120000"/>
              </a:lnSpc>
            </a:pPr>
            <a:r>
              <a:rPr lang="en-US" sz="2800">
                <a:solidFill>
                  <a:schemeClr val="accent1"/>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240" name="TextBox 231"/>
          <p:cNvSpPr txBox="1"/>
          <p:nvPr/>
        </p:nvSpPr>
        <p:spPr>
          <a:xfrm>
            <a:off x="7011955" y="3295994"/>
            <a:ext cx="4265413" cy="585216"/>
          </a:xfrm>
          <a:prstGeom prst="rect">
            <a:avLst/>
          </a:prstGeom>
          <a:noFill/>
        </p:spPr>
        <p:txBody>
          <a:bodyPr bIns="0" lIns="0" rIns="0" rtlCol="0" tIns="0" wrap="square">
            <a:spAutoFit/>
          </a:bodyPr>
          <a:lstStyle/>
          <a:p>
            <a:pPr defTabSz="1116686">
              <a:lnSpc>
                <a:spcPct val="120000"/>
              </a:lnSpc>
              <a:spcBef>
                <a:spcPct val="20000"/>
              </a:spcBef>
              <a:defRPr/>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p>
        </p:txBody>
      </p:sp>
      <p:sp>
        <p:nvSpPr>
          <p:cNvPr id="103"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104"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353881890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3"/>
                                        </p:tgtEl>
                                        <p:attrNameLst>
                                          <p:attrName>style.visibility</p:attrName>
                                        </p:attrNameLst>
                                      </p:cBhvr>
                                      <p:to>
                                        <p:strVal val="visible"/>
                                      </p:to>
                                    </p:set>
                                    <p:animEffect filter="strips(downRight)" transition="in">
                                      <p:cBhvr>
                                        <p:cTn dur="500" id="7"/>
                                        <p:tgtEl>
                                          <p:spTgt spid="3"/>
                                        </p:tgtEl>
                                      </p:cBhvr>
                                    </p:animEffect>
                                  </p:childTnLst>
                                </p:cTn>
                              </p:par>
                            </p:childTnLst>
                          </p:cTn>
                        </p:par>
                        <p:par>
                          <p:cTn fill="hold" id="8" nodeType="afterGroup">
                            <p:stCondLst>
                              <p:cond delay="500"/>
                            </p:stCondLst>
                            <p:childTnLst>
                              <p:par>
                                <p:cTn accel="50000" decel="50000" fill="hold" grpId="0" id="9" nodeType="afterEffect" presetClass="entr" presetID="2" presetSubtype="4">
                                  <p:stCondLst>
                                    <p:cond delay="0"/>
                                  </p:stCondLst>
                                  <p:childTnLst>
                                    <p:set>
                                      <p:cBhvr>
                                        <p:cTn dur="1" fill="hold" id="10">
                                          <p:stCondLst>
                                            <p:cond delay="0"/>
                                          </p:stCondLst>
                                        </p:cTn>
                                        <p:tgtEl>
                                          <p:spTgt spid="163"/>
                                        </p:tgtEl>
                                        <p:attrNameLst>
                                          <p:attrName>style.visibility</p:attrName>
                                        </p:attrNameLst>
                                      </p:cBhvr>
                                      <p:to>
                                        <p:strVal val="visible"/>
                                      </p:to>
                                    </p:set>
                                    <p:anim calcmode="lin" valueType="num">
                                      <p:cBhvr additive="base">
                                        <p:cTn dur="500" fill="hold" id="11"/>
                                        <p:tgtEl>
                                          <p:spTgt spid="163"/>
                                        </p:tgtEl>
                                        <p:attrNameLst>
                                          <p:attrName>ppt_x</p:attrName>
                                        </p:attrNameLst>
                                      </p:cBhvr>
                                      <p:tavLst>
                                        <p:tav tm="0">
                                          <p:val>
                                            <p:strVal val="#ppt_x"/>
                                          </p:val>
                                        </p:tav>
                                        <p:tav tm="100000">
                                          <p:val>
                                            <p:strVal val="#ppt_x"/>
                                          </p:val>
                                        </p:tav>
                                      </p:tavLst>
                                    </p:anim>
                                    <p:anim calcmode="lin" valueType="num">
                                      <p:cBhvr additive="base">
                                        <p:cTn dur="500" fill="hold" id="12"/>
                                        <p:tgtEl>
                                          <p:spTgt spid="16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accel="50000" decel="50000" fill="hold" id="14" nodeType="afterEffect" presetClass="entr" presetID="2" presetSubtype="1">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0-#ppt_h/2"/>
                                          </p:val>
                                        </p:tav>
                                        <p:tav tm="100000">
                                          <p:val>
                                            <p:strVal val="#ppt_y"/>
                                          </p:val>
                                        </p:tav>
                                      </p:tavLst>
                                    </p:anim>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65"/>
                                        </p:tgtEl>
                                        <p:attrNameLst>
                                          <p:attrName>style.visibility</p:attrName>
                                        </p:attrNameLst>
                                      </p:cBhvr>
                                      <p:to>
                                        <p:strVal val="visible"/>
                                      </p:to>
                                    </p:set>
                                    <p:animEffect filter="wipe(down)" transition="in">
                                      <p:cBhvr>
                                        <p:cTn dur="500" id="22"/>
                                        <p:tgtEl>
                                          <p:spTgt spid="65"/>
                                        </p:tgtEl>
                                      </p:cBhvr>
                                    </p:animEffect>
                                  </p:childTnLst>
                                </p:cTn>
                              </p:par>
                            </p:childTnLst>
                          </p:cTn>
                        </p:par>
                        <p:par>
                          <p:cTn fill="hold" id="23" nodeType="afterGroup">
                            <p:stCondLst>
                              <p:cond delay="500"/>
                            </p:stCondLst>
                            <p:childTnLst>
                              <p:par>
                                <p:cTn accel="50000" decel="50000" fill="hold" grpId="0" id="24" nodeType="afterEffect" presetClass="entr" presetID="2" presetSubtype="4">
                                  <p:stCondLst>
                                    <p:cond delay="0"/>
                                  </p:stCondLst>
                                  <p:childTnLst>
                                    <p:set>
                                      <p:cBhvr>
                                        <p:cTn dur="1" fill="hold" id="25">
                                          <p:stCondLst>
                                            <p:cond delay="0"/>
                                          </p:stCondLst>
                                        </p:cTn>
                                        <p:tgtEl>
                                          <p:spTgt spid="161"/>
                                        </p:tgtEl>
                                        <p:attrNameLst>
                                          <p:attrName>style.visibility</p:attrName>
                                        </p:attrNameLst>
                                      </p:cBhvr>
                                      <p:to>
                                        <p:strVal val="visible"/>
                                      </p:to>
                                    </p:set>
                                    <p:anim calcmode="lin" valueType="num">
                                      <p:cBhvr additive="base">
                                        <p:cTn dur="500" fill="hold" id="26"/>
                                        <p:tgtEl>
                                          <p:spTgt spid="161"/>
                                        </p:tgtEl>
                                        <p:attrNameLst>
                                          <p:attrName>ppt_x</p:attrName>
                                        </p:attrNameLst>
                                      </p:cBhvr>
                                      <p:tavLst>
                                        <p:tav tm="0">
                                          <p:val>
                                            <p:strVal val="#ppt_x"/>
                                          </p:val>
                                        </p:tav>
                                        <p:tav tm="100000">
                                          <p:val>
                                            <p:strVal val="#ppt_x"/>
                                          </p:val>
                                        </p:tav>
                                      </p:tavLst>
                                    </p:anim>
                                    <p:anim calcmode="lin" valueType="num">
                                      <p:cBhvr additive="base">
                                        <p:cTn dur="500" fill="hold" id="27"/>
                                        <p:tgtEl>
                                          <p:spTgt spid="16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000"/>
                            </p:stCondLst>
                            <p:childTnLst>
                              <p:par>
                                <p:cTn accel="50000" decel="50000" fill="hold" id="29" nodeType="afterEffect" presetClass="entr" presetID="2" presetSubtype="1">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ppt_x"/>
                                          </p:val>
                                        </p:tav>
                                        <p:tav tm="100000">
                                          <p:val>
                                            <p:strVal val="#ppt_x"/>
                                          </p:val>
                                        </p:tav>
                                      </p:tavLst>
                                    </p:anim>
                                    <p:anim calcmode="lin" valueType="num">
                                      <p:cBhvr additive="base">
                                        <p:cTn dur="500" fill="hold" id="32"/>
                                        <p:tgtEl>
                                          <p:spTgt spid="6"/>
                                        </p:tgtEl>
                                        <p:attrNameLst>
                                          <p:attrName>ppt_y</p:attrName>
                                        </p:attrNameLst>
                                      </p:cBhvr>
                                      <p:tavLst>
                                        <p:tav tm="0">
                                          <p:val>
                                            <p:strVal val="0-#ppt_h/2"/>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22" presetSubtype="4">
                                  <p:stCondLst>
                                    <p:cond delay="0"/>
                                  </p:stCondLst>
                                  <p:childTnLst>
                                    <p:set>
                                      <p:cBhvr>
                                        <p:cTn dur="1" fill="hold" id="36">
                                          <p:stCondLst>
                                            <p:cond delay="0"/>
                                          </p:stCondLst>
                                        </p:cTn>
                                        <p:tgtEl>
                                          <p:spTgt spid="73"/>
                                        </p:tgtEl>
                                        <p:attrNameLst>
                                          <p:attrName>style.visibility</p:attrName>
                                        </p:attrNameLst>
                                      </p:cBhvr>
                                      <p:to>
                                        <p:strVal val="visible"/>
                                      </p:to>
                                    </p:set>
                                    <p:animEffect filter="wipe(down)" transition="in">
                                      <p:cBhvr>
                                        <p:cTn dur="500" id="37"/>
                                        <p:tgtEl>
                                          <p:spTgt spid="73"/>
                                        </p:tgtEl>
                                      </p:cBhvr>
                                    </p:animEffect>
                                  </p:childTnLst>
                                </p:cTn>
                              </p:par>
                            </p:childTnLst>
                          </p:cTn>
                        </p:par>
                        <p:par>
                          <p:cTn fill="hold" id="38" nodeType="afterGroup">
                            <p:stCondLst>
                              <p:cond delay="500"/>
                            </p:stCondLst>
                            <p:childTnLst>
                              <p:par>
                                <p:cTn accel="50000" decel="50000" fill="hold" grpId="0" id="39" nodeType="afterEffect" presetClass="entr" presetID="2" presetSubtype="4">
                                  <p:stCondLst>
                                    <p:cond delay="0"/>
                                  </p:stCondLst>
                                  <p:childTnLst>
                                    <p:set>
                                      <p:cBhvr>
                                        <p:cTn dur="1" fill="hold" id="40">
                                          <p:stCondLst>
                                            <p:cond delay="0"/>
                                          </p:stCondLst>
                                        </p:cTn>
                                        <p:tgtEl>
                                          <p:spTgt spid="164"/>
                                        </p:tgtEl>
                                        <p:attrNameLst>
                                          <p:attrName>style.visibility</p:attrName>
                                        </p:attrNameLst>
                                      </p:cBhvr>
                                      <p:to>
                                        <p:strVal val="visible"/>
                                      </p:to>
                                    </p:set>
                                    <p:anim calcmode="lin" valueType="num">
                                      <p:cBhvr additive="base">
                                        <p:cTn dur="500" fill="hold" id="41"/>
                                        <p:tgtEl>
                                          <p:spTgt spid="164"/>
                                        </p:tgtEl>
                                        <p:attrNameLst>
                                          <p:attrName>ppt_x</p:attrName>
                                        </p:attrNameLst>
                                      </p:cBhvr>
                                      <p:tavLst>
                                        <p:tav tm="0">
                                          <p:val>
                                            <p:strVal val="#ppt_x"/>
                                          </p:val>
                                        </p:tav>
                                        <p:tav tm="100000">
                                          <p:val>
                                            <p:strVal val="#ppt_x"/>
                                          </p:val>
                                        </p:tav>
                                      </p:tavLst>
                                    </p:anim>
                                    <p:anim calcmode="lin" valueType="num">
                                      <p:cBhvr additive="base">
                                        <p:cTn dur="500" fill="hold" id="42"/>
                                        <p:tgtEl>
                                          <p:spTgt spid="164"/>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1000"/>
                            </p:stCondLst>
                            <p:childTnLst>
                              <p:par>
                                <p:cTn accel="50000" decel="50000" fill="hold" id="44" nodeType="afterEffect" presetClass="entr" presetID="2" presetSubtype="1">
                                  <p:stCondLst>
                                    <p:cond delay="0"/>
                                  </p:stCondLst>
                                  <p:childTnLst>
                                    <p:set>
                                      <p:cBhvr>
                                        <p:cTn dur="1" fill="hold" id="45">
                                          <p:stCondLst>
                                            <p:cond delay="0"/>
                                          </p:stCondLst>
                                        </p:cTn>
                                        <p:tgtEl>
                                          <p:spTgt spid="7"/>
                                        </p:tgtEl>
                                        <p:attrNameLst>
                                          <p:attrName>style.visibility</p:attrName>
                                        </p:attrNameLst>
                                      </p:cBhvr>
                                      <p:to>
                                        <p:strVal val="visible"/>
                                      </p:to>
                                    </p:set>
                                    <p:anim calcmode="lin" valueType="num">
                                      <p:cBhvr additive="base">
                                        <p:cTn dur="500" fill="hold" id="46"/>
                                        <p:tgtEl>
                                          <p:spTgt spid="7"/>
                                        </p:tgtEl>
                                        <p:attrNameLst>
                                          <p:attrName>ppt_x</p:attrName>
                                        </p:attrNameLst>
                                      </p:cBhvr>
                                      <p:tavLst>
                                        <p:tav tm="0">
                                          <p:val>
                                            <p:strVal val="#ppt_x"/>
                                          </p:val>
                                        </p:tav>
                                        <p:tav tm="100000">
                                          <p:val>
                                            <p:strVal val="#ppt_x"/>
                                          </p:val>
                                        </p:tav>
                                      </p:tavLst>
                                    </p:anim>
                                    <p:anim calcmode="lin" valueType="num">
                                      <p:cBhvr additive="base">
                                        <p:cTn dur="500" fill="hold" id="47"/>
                                        <p:tgtEl>
                                          <p:spTgt spid="7"/>
                                        </p:tgtEl>
                                        <p:attrNameLst>
                                          <p:attrName>ppt_y</p:attrName>
                                        </p:attrNameLst>
                                      </p:cBhvr>
                                      <p:tavLst>
                                        <p:tav tm="0">
                                          <p:val>
                                            <p:strVal val="0-#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2" presetSubtype="4">
                                  <p:stCondLst>
                                    <p:cond delay="0"/>
                                  </p:stCondLst>
                                  <p:childTnLst>
                                    <p:set>
                                      <p:cBhvr>
                                        <p:cTn dur="1" fill="hold" id="51">
                                          <p:stCondLst>
                                            <p:cond delay="0"/>
                                          </p:stCondLst>
                                        </p:cTn>
                                        <p:tgtEl>
                                          <p:spTgt spid="77"/>
                                        </p:tgtEl>
                                        <p:attrNameLst>
                                          <p:attrName>style.visibility</p:attrName>
                                        </p:attrNameLst>
                                      </p:cBhvr>
                                      <p:to>
                                        <p:strVal val="visible"/>
                                      </p:to>
                                    </p:set>
                                    <p:animEffect filter="wipe(down)" transition="in">
                                      <p:cBhvr>
                                        <p:cTn dur="500" id="52"/>
                                        <p:tgtEl>
                                          <p:spTgt spid="77"/>
                                        </p:tgtEl>
                                      </p:cBhvr>
                                    </p:animEffect>
                                  </p:childTnLst>
                                </p:cTn>
                              </p:par>
                            </p:childTnLst>
                          </p:cTn>
                        </p:par>
                        <p:par>
                          <p:cTn fill="hold" id="53" nodeType="afterGroup">
                            <p:stCondLst>
                              <p:cond delay="500"/>
                            </p:stCondLst>
                            <p:childTnLst>
                              <p:par>
                                <p:cTn accel="50000" decel="50000" fill="hold" grpId="0" id="54" nodeType="afterEffect" presetClass="entr" presetID="2" presetSubtype="4">
                                  <p:stCondLst>
                                    <p:cond delay="0"/>
                                  </p:stCondLst>
                                  <p:childTnLst>
                                    <p:set>
                                      <p:cBhvr>
                                        <p:cTn dur="1" fill="hold" id="55">
                                          <p:stCondLst>
                                            <p:cond delay="0"/>
                                          </p:stCondLst>
                                        </p:cTn>
                                        <p:tgtEl>
                                          <p:spTgt spid="162"/>
                                        </p:tgtEl>
                                        <p:attrNameLst>
                                          <p:attrName>style.visibility</p:attrName>
                                        </p:attrNameLst>
                                      </p:cBhvr>
                                      <p:to>
                                        <p:strVal val="visible"/>
                                      </p:to>
                                    </p:set>
                                    <p:anim calcmode="lin" valueType="num">
                                      <p:cBhvr additive="base">
                                        <p:cTn dur="500" fill="hold" id="56"/>
                                        <p:tgtEl>
                                          <p:spTgt spid="162"/>
                                        </p:tgtEl>
                                        <p:attrNameLst>
                                          <p:attrName>ppt_x</p:attrName>
                                        </p:attrNameLst>
                                      </p:cBhvr>
                                      <p:tavLst>
                                        <p:tav tm="0">
                                          <p:val>
                                            <p:strVal val="#ppt_x"/>
                                          </p:val>
                                        </p:tav>
                                        <p:tav tm="100000">
                                          <p:val>
                                            <p:strVal val="#ppt_x"/>
                                          </p:val>
                                        </p:tav>
                                      </p:tavLst>
                                    </p:anim>
                                    <p:anim calcmode="lin" valueType="num">
                                      <p:cBhvr additive="base">
                                        <p:cTn dur="500" fill="hold" id="57"/>
                                        <p:tgtEl>
                                          <p:spTgt spid="162"/>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1000"/>
                            </p:stCondLst>
                            <p:childTnLst>
                              <p:par>
                                <p:cTn accel="50000" decel="50000" fill="hold" id="59" nodeType="afterEffect" presetClass="entr" presetID="2" presetSubtype="1">
                                  <p:stCondLst>
                                    <p:cond delay="0"/>
                                  </p:stCondLst>
                                  <p:childTnLst>
                                    <p:set>
                                      <p:cBhvr>
                                        <p:cTn dur="1" fill="hold" id="60">
                                          <p:stCondLst>
                                            <p:cond delay="0"/>
                                          </p:stCondLst>
                                        </p:cTn>
                                        <p:tgtEl>
                                          <p:spTgt spid="166"/>
                                        </p:tgtEl>
                                        <p:attrNameLst>
                                          <p:attrName>style.visibility</p:attrName>
                                        </p:attrNameLst>
                                      </p:cBhvr>
                                      <p:to>
                                        <p:strVal val="visible"/>
                                      </p:to>
                                    </p:set>
                                    <p:anim calcmode="lin" valueType="num">
                                      <p:cBhvr additive="base">
                                        <p:cTn dur="500" fill="hold" id="61"/>
                                        <p:tgtEl>
                                          <p:spTgt spid="166"/>
                                        </p:tgtEl>
                                        <p:attrNameLst>
                                          <p:attrName>ppt_x</p:attrName>
                                        </p:attrNameLst>
                                      </p:cBhvr>
                                      <p:tavLst>
                                        <p:tav tm="0">
                                          <p:val>
                                            <p:strVal val="#ppt_x"/>
                                          </p:val>
                                        </p:tav>
                                        <p:tav tm="100000">
                                          <p:val>
                                            <p:strVal val="#ppt_x"/>
                                          </p:val>
                                        </p:tav>
                                      </p:tavLst>
                                    </p:anim>
                                    <p:anim calcmode="lin" valueType="num">
                                      <p:cBhvr additive="base">
                                        <p:cTn dur="500" fill="hold" id="62"/>
                                        <p:tgtEl>
                                          <p:spTgt spid="166"/>
                                        </p:tgtEl>
                                        <p:attrNameLst>
                                          <p:attrName>ppt_y</p:attrName>
                                        </p:attrNameLst>
                                      </p:cBhvr>
                                      <p:tavLst>
                                        <p:tav tm="0">
                                          <p:val>
                                            <p:strVal val="0-#ppt_h/2"/>
                                          </p:val>
                                        </p:tav>
                                        <p:tav tm="100000">
                                          <p:val>
                                            <p:strVal val="#ppt_y"/>
                                          </p:val>
                                        </p:tav>
                                      </p:tavLst>
                                    </p:anim>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4">
                                  <p:stCondLst>
                                    <p:cond delay="0"/>
                                  </p:stCondLst>
                                  <p:childTnLst>
                                    <p:set>
                                      <p:cBhvr>
                                        <p:cTn dur="1" fill="hold" id="66">
                                          <p:stCondLst>
                                            <p:cond delay="0"/>
                                          </p:stCondLst>
                                        </p:cTn>
                                        <p:tgtEl>
                                          <p:spTgt spid="173"/>
                                        </p:tgtEl>
                                        <p:attrNameLst>
                                          <p:attrName>style.visibility</p:attrName>
                                        </p:attrNameLst>
                                      </p:cBhvr>
                                      <p:to>
                                        <p:strVal val="visible"/>
                                      </p:to>
                                    </p:set>
                                    <p:animEffect filter="wipe(down)" transition="in">
                                      <p:cBhvr>
                                        <p:cTn dur="500" id="67"/>
                                        <p:tgtEl>
                                          <p:spTgt spid="173"/>
                                        </p:tgtEl>
                                      </p:cBhvr>
                                    </p:animEffect>
                                  </p:childTnLst>
                                </p:cTn>
                              </p:par>
                            </p:childTnLst>
                          </p:cTn>
                        </p:par>
                        <p:par>
                          <p:cTn fill="hold" id="68" nodeType="afterGroup">
                            <p:stCondLst>
                              <p:cond delay="500"/>
                            </p:stCondLst>
                            <p:childTnLst>
                              <p:par>
                                <p:cTn accel="50000" decel="50000" fill="hold" grpId="0" id="69" nodeType="afterEffect" presetClass="entr" presetID="2" presetSubtype="4">
                                  <p:stCondLst>
                                    <p:cond delay="0"/>
                                  </p:stCondLst>
                                  <p:childTnLst>
                                    <p:set>
                                      <p:cBhvr>
                                        <p:cTn dur="1" fill="hold" id="70">
                                          <p:stCondLst>
                                            <p:cond delay="0"/>
                                          </p:stCondLst>
                                        </p:cTn>
                                        <p:tgtEl>
                                          <p:spTgt spid="165"/>
                                        </p:tgtEl>
                                        <p:attrNameLst>
                                          <p:attrName>style.visibility</p:attrName>
                                        </p:attrNameLst>
                                      </p:cBhvr>
                                      <p:to>
                                        <p:strVal val="visible"/>
                                      </p:to>
                                    </p:set>
                                    <p:anim calcmode="lin" valueType="num">
                                      <p:cBhvr additive="base">
                                        <p:cTn dur="500" fill="hold" id="71"/>
                                        <p:tgtEl>
                                          <p:spTgt spid="165"/>
                                        </p:tgtEl>
                                        <p:attrNameLst>
                                          <p:attrName>ppt_x</p:attrName>
                                        </p:attrNameLst>
                                      </p:cBhvr>
                                      <p:tavLst>
                                        <p:tav tm="0">
                                          <p:val>
                                            <p:strVal val="#ppt_x"/>
                                          </p:val>
                                        </p:tav>
                                        <p:tav tm="100000">
                                          <p:val>
                                            <p:strVal val="#ppt_x"/>
                                          </p:val>
                                        </p:tav>
                                      </p:tavLst>
                                    </p:anim>
                                    <p:anim calcmode="lin" valueType="num">
                                      <p:cBhvr additive="base">
                                        <p:cTn dur="500" fill="hold" id="72"/>
                                        <p:tgtEl>
                                          <p:spTgt spid="165"/>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1000"/>
                            </p:stCondLst>
                            <p:childTnLst>
                              <p:par>
                                <p:cTn accel="50000" decel="50000" fill="hold" id="74" nodeType="afterEffect" presetClass="entr" presetID="2" presetSubtype="1">
                                  <p:stCondLst>
                                    <p:cond delay="0"/>
                                  </p:stCondLst>
                                  <p:childTnLst>
                                    <p:set>
                                      <p:cBhvr>
                                        <p:cTn dur="1" fill="hold" id="75">
                                          <p:stCondLst>
                                            <p:cond delay="0"/>
                                          </p:stCondLst>
                                        </p:cTn>
                                        <p:tgtEl>
                                          <p:spTgt spid="170"/>
                                        </p:tgtEl>
                                        <p:attrNameLst>
                                          <p:attrName>style.visibility</p:attrName>
                                        </p:attrNameLst>
                                      </p:cBhvr>
                                      <p:to>
                                        <p:strVal val="visible"/>
                                      </p:to>
                                    </p:set>
                                    <p:anim calcmode="lin" valueType="num">
                                      <p:cBhvr additive="base">
                                        <p:cTn dur="500" fill="hold" id="76"/>
                                        <p:tgtEl>
                                          <p:spTgt spid="170"/>
                                        </p:tgtEl>
                                        <p:attrNameLst>
                                          <p:attrName>ppt_x</p:attrName>
                                        </p:attrNameLst>
                                      </p:cBhvr>
                                      <p:tavLst>
                                        <p:tav tm="0">
                                          <p:val>
                                            <p:strVal val="#ppt_x"/>
                                          </p:val>
                                        </p:tav>
                                        <p:tav tm="100000">
                                          <p:val>
                                            <p:strVal val="#ppt_x"/>
                                          </p:val>
                                        </p:tav>
                                      </p:tavLst>
                                    </p:anim>
                                    <p:anim calcmode="lin" valueType="num">
                                      <p:cBhvr additive="base">
                                        <p:cTn dur="500" fill="hold" id="77"/>
                                        <p:tgtEl>
                                          <p:spTgt spid="170"/>
                                        </p:tgtEl>
                                        <p:attrNameLst>
                                          <p:attrName>ppt_y</p:attrName>
                                        </p:attrNameLst>
                                      </p:cBhvr>
                                      <p:tavLst>
                                        <p:tav tm="0">
                                          <p:val>
                                            <p:strVal val="0-#ppt_h/2"/>
                                          </p:val>
                                        </p:tav>
                                        <p:tav tm="100000">
                                          <p:val>
                                            <p:strVal val="#ppt_y"/>
                                          </p:val>
                                        </p:tav>
                                      </p:tavLst>
                                    </p:anim>
                                  </p:childTnLst>
                                </p:cTn>
                              </p:par>
                            </p:childTnLst>
                          </p:cTn>
                        </p:par>
                      </p:childTnLst>
                    </p:cTn>
                  </p:par>
                  <p:par>
                    <p:cTn fill="hold" id="78" nodeType="clickPar">
                      <p:stCondLst>
                        <p:cond delay="indefinite"/>
                        <p:cond delay="0" evt="onBegin">
                          <p:tn val="77"/>
                        </p:cond>
                      </p:stCondLst>
                      <p:childTnLst>
                        <p:par>
                          <p:cTn fill="hold" id="79" nodeType="afterGroup">
                            <p:stCondLst>
                              <p:cond delay="0"/>
                            </p:stCondLst>
                            <p:childTnLst>
                              <p:par>
                                <p:cTn fill="hold" grpId="0" id="80" nodeType="clickEffect" presetClass="entr" presetID="22" presetSubtype="4">
                                  <p:stCondLst>
                                    <p:cond delay="0"/>
                                  </p:stCondLst>
                                  <p:childTnLst>
                                    <p:set>
                                      <p:cBhvr>
                                        <p:cTn dur="1" fill="hold" id="81">
                                          <p:stCondLst>
                                            <p:cond delay="0"/>
                                          </p:stCondLst>
                                        </p:cTn>
                                        <p:tgtEl>
                                          <p:spTgt spid="174"/>
                                        </p:tgtEl>
                                        <p:attrNameLst>
                                          <p:attrName>style.visibility</p:attrName>
                                        </p:attrNameLst>
                                      </p:cBhvr>
                                      <p:to>
                                        <p:strVal val="visible"/>
                                      </p:to>
                                    </p:set>
                                    <p:animEffect filter="wipe(down)" transition="in">
                                      <p:cBhvr>
                                        <p:cTn dur="500" id="82"/>
                                        <p:tgtEl>
                                          <p:spTgt spid="174"/>
                                        </p:tgtEl>
                                      </p:cBhvr>
                                    </p:animEffect>
                                  </p:childTnLst>
                                </p:cTn>
                              </p:par>
                            </p:childTnLst>
                          </p:cTn>
                        </p:par>
                        <p:par>
                          <p:cTn fill="hold" id="83" nodeType="afterGroup">
                            <p:stCondLst>
                              <p:cond delay="500"/>
                            </p:stCondLst>
                            <p:childTnLst>
                              <p:par>
                                <p:cTn fill="hold" grpId="0" id="84" nodeType="afterEffect" presetClass="entr" presetID="22" presetSubtype="8">
                                  <p:stCondLst>
                                    <p:cond delay="0"/>
                                  </p:stCondLst>
                                  <p:childTnLst>
                                    <p:set>
                                      <p:cBhvr>
                                        <p:cTn dur="1" fill="hold" id="85">
                                          <p:stCondLst>
                                            <p:cond delay="0"/>
                                          </p:stCondLst>
                                        </p:cTn>
                                        <p:tgtEl>
                                          <p:spTgt spid="238"/>
                                        </p:tgtEl>
                                        <p:attrNameLst>
                                          <p:attrName>style.visibility</p:attrName>
                                        </p:attrNameLst>
                                      </p:cBhvr>
                                      <p:to>
                                        <p:strVal val="visible"/>
                                      </p:to>
                                    </p:set>
                                    <p:animEffect filter="wipe(left)" transition="in">
                                      <p:cBhvr>
                                        <p:cTn dur="500" id="86"/>
                                        <p:tgtEl>
                                          <p:spTgt spid="238"/>
                                        </p:tgtEl>
                                      </p:cBhvr>
                                    </p:animEffect>
                                  </p:childTnLst>
                                </p:cTn>
                              </p:par>
                            </p:childTnLst>
                          </p:cTn>
                        </p:par>
                        <p:par>
                          <p:cTn fill="hold" id="87" nodeType="afterGroup">
                            <p:stCondLst>
                              <p:cond delay="1000"/>
                            </p:stCondLst>
                            <p:childTnLst>
                              <p:par>
                                <p:cTn fill="hold" grpId="0" id="88" nodeType="afterEffect" presetClass="entr" presetID="22" presetSubtype="4">
                                  <p:stCondLst>
                                    <p:cond delay="0"/>
                                  </p:stCondLst>
                                  <p:childTnLst>
                                    <p:set>
                                      <p:cBhvr>
                                        <p:cTn dur="1" fill="hold" id="89">
                                          <p:stCondLst>
                                            <p:cond delay="0"/>
                                          </p:stCondLst>
                                        </p:cTn>
                                        <p:tgtEl>
                                          <p:spTgt spid="239"/>
                                        </p:tgtEl>
                                        <p:attrNameLst>
                                          <p:attrName>style.visibility</p:attrName>
                                        </p:attrNameLst>
                                      </p:cBhvr>
                                      <p:to>
                                        <p:strVal val="visible"/>
                                      </p:to>
                                    </p:set>
                                    <p:animEffect filter="wipe(down)" transition="in">
                                      <p:cBhvr>
                                        <p:cTn dur="500" id="90"/>
                                        <p:tgtEl>
                                          <p:spTgt spid="239"/>
                                        </p:tgtEl>
                                      </p:cBhvr>
                                    </p:animEffect>
                                  </p:childTnLst>
                                </p:cTn>
                              </p:par>
                            </p:childTnLst>
                          </p:cTn>
                        </p:par>
                        <p:par>
                          <p:cTn fill="hold" id="91" nodeType="afterGroup">
                            <p:stCondLst>
                              <p:cond delay="1500"/>
                            </p:stCondLst>
                            <p:childTnLst>
                              <p:par>
                                <p:cTn fill="hold" grpId="0" id="92" nodeType="afterEffect" presetClass="entr" presetID="22" presetSubtype="8">
                                  <p:stCondLst>
                                    <p:cond delay="0"/>
                                  </p:stCondLst>
                                  <p:childTnLst>
                                    <p:set>
                                      <p:cBhvr>
                                        <p:cTn dur="1" fill="hold" id="93">
                                          <p:stCondLst>
                                            <p:cond delay="0"/>
                                          </p:stCondLst>
                                        </p:cTn>
                                        <p:tgtEl>
                                          <p:spTgt spid="237"/>
                                        </p:tgtEl>
                                        <p:attrNameLst>
                                          <p:attrName>style.visibility</p:attrName>
                                        </p:attrNameLst>
                                      </p:cBhvr>
                                      <p:to>
                                        <p:strVal val="visible"/>
                                      </p:to>
                                    </p:set>
                                    <p:animEffect filter="wipe(left)" transition="in">
                                      <p:cBhvr>
                                        <p:cTn dur="500" id="94"/>
                                        <p:tgtEl>
                                          <p:spTgt spid="237"/>
                                        </p:tgtEl>
                                      </p:cBhvr>
                                    </p:animEffect>
                                  </p:childTnLst>
                                </p:cTn>
                              </p:par>
                            </p:childTnLst>
                          </p:cTn>
                        </p:par>
                        <p:par>
                          <p:cTn fill="hold" id="95" nodeType="afterGroup">
                            <p:stCondLst>
                              <p:cond delay="2000"/>
                            </p:stCondLst>
                            <p:childTnLst>
                              <p:par>
                                <p:cTn fill="hold" grpId="0" id="96" nodeType="afterEffect" presetClass="entr" presetID="22" presetSubtype="8">
                                  <p:stCondLst>
                                    <p:cond delay="0"/>
                                  </p:stCondLst>
                                  <p:childTnLst>
                                    <p:set>
                                      <p:cBhvr>
                                        <p:cTn dur="1" fill="hold" id="97">
                                          <p:stCondLst>
                                            <p:cond delay="0"/>
                                          </p:stCondLst>
                                        </p:cTn>
                                        <p:tgtEl>
                                          <p:spTgt spid="240"/>
                                        </p:tgtEl>
                                        <p:attrNameLst>
                                          <p:attrName>style.visibility</p:attrName>
                                        </p:attrNameLst>
                                      </p:cBhvr>
                                      <p:to>
                                        <p:strVal val="visible"/>
                                      </p:to>
                                    </p:set>
                                    <p:animEffect filter="wipe(left)" transition="in">
                                      <p:cBhvr>
                                        <p:cTn dur="500" id="98"/>
                                        <p:tgtEl>
                                          <p:spTgt spid="240"/>
                                        </p:tgtEl>
                                      </p:cBhvr>
                                    </p:animEffect>
                                  </p:childTnLst>
                                </p:cTn>
                              </p:par>
                            </p:childTnLst>
                          </p:cTn>
                        </p:par>
                        <p:par>
                          <p:cTn fill="hold" id="99" nodeType="afterGroup">
                            <p:stCondLst>
                              <p:cond delay="2500"/>
                            </p:stCondLst>
                            <p:childTnLst>
                              <p:par>
                                <p:cTn fill="hold" id="100" nodeType="afterEffect" presetClass="entr" presetID="22" presetSubtype="4">
                                  <p:stCondLst>
                                    <p:cond delay="0"/>
                                  </p:stCondLst>
                                  <p:childTnLst>
                                    <p:set>
                                      <p:cBhvr>
                                        <p:cTn dur="1" fill="hold" id="101">
                                          <p:stCondLst>
                                            <p:cond delay="0"/>
                                          </p:stCondLst>
                                        </p:cTn>
                                        <p:tgtEl>
                                          <p:spTgt spid="206"/>
                                        </p:tgtEl>
                                        <p:attrNameLst>
                                          <p:attrName>style.visibility</p:attrName>
                                        </p:attrNameLst>
                                      </p:cBhvr>
                                      <p:to>
                                        <p:strVal val="visible"/>
                                      </p:to>
                                    </p:set>
                                    <p:animEffect filter="wipe(down)" transition="in">
                                      <p:cBhvr>
                                        <p:cTn dur="500" id="102"/>
                                        <p:tgtEl>
                                          <p:spTgt spid="206"/>
                                        </p:tgtEl>
                                      </p:cBhvr>
                                    </p:animEffect>
                                  </p:childTnLst>
                                </p:cTn>
                              </p:par>
                            </p:childTnLst>
                          </p:cTn>
                        </p:par>
                        <p:par>
                          <p:cTn fill="hold" id="103" nodeType="afterGroup">
                            <p:stCondLst>
                              <p:cond delay="3000"/>
                            </p:stCondLst>
                            <p:childTnLst>
                              <p:par>
                                <p:cTn fill="hold" grpId="0" id="104" nodeType="afterEffect" presetClass="entr" presetID="22" presetSubtype="4">
                                  <p:stCondLst>
                                    <p:cond delay="0"/>
                                  </p:stCondLst>
                                  <p:childTnLst>
                                    <p:set>
                                      <p:cBhvr>
                                        <p:cTn dur="1" fill="hold" id="105">
                                          <p:stCondLst>
                                            <p:cond delay="0"/>
                                          </p:stCondLst>
                                        </p:cTn>
                                        <p:tgtEl>
                                          <p:spTgt spid="169"/>
                                        </p:tgtEl>
                                        <p:attrNameLst>
                                          <p:attrName>style.visibility</p:attrName>
                                        </p:attrNameLst>
                                      </p:cBhvr>
                                      <p:to>
                                        <p:strVal val="visible"/>
                                      </p:to>
                                    </p:set>
                                    <p:animEffect filter="wipe(down)" transition="in">
                                      <p:cBhvr>
                                        <p:cTn dur="500" id="106"/>
                                        <p:tgtEl>
                                          <p:spTgt spid="169"/>
                                        </p:tgtEl>
                                      </p:cBhvr>
                                    </p:animEffect>
                                  </p:childTnLst>
                                </p:cTn>
                              </p:par>
                            </p:childTnLst>
                          </p:cTn>
                        </p:par>
                        <p:par>
                          <p:cTn fill="hold" id="107" nodeType="afterGroup">
                            <p:stCondLst>
                              <p:cond delay="3500"/>
                            </p:stCondLst>
                            <p:childTnLst>
                              <p:par>
                                <p:cTn fill="hold" id="108" nodeType="afterEffect" presetClass="entr" presetID="22" presetSubtype="4">
                                  <p:stCondLst>
                                    <p:cond delay="0"/>
                                  </p:stCondLst>
                                  <p:childTnLst>
                                    <p:set>
                                      <p:cBhvr>
                                        <p:cTn dur="1" fill="hold" id="109">
                                          <p:stCondLst>
                                            <p:cond delay="0"/>
                                          </p:stCondLst>
                                        </p:cTn>
                                        <p:tgtEl>
                                          <p:spTgt spid="175"/>
                                        </p:tgtEl>
                                        <p:attrNameLst>
                                          <p:attrName>style.visibility</p:attrName>
                                        </p:attrNameLst>
                                      </p:cBhvr>
                                      <p:to>
                                        <p:strVal val="visible"/>
                                      </p:to>
                                    </p:set>
                                    <p:animEffect filter="wipe(down)" transition="in">
                                      <p:cBhvr>
                                        <p:cTn dur="500" id="110"/>
                                        <p:tgtEl>
                                          <p:spTgt spid="175"/>
                                        </p:tgtEl>
                                      </p:cBhvr>
                                    </p:animEffect>
                                  </p:childTnLst>
                                </p:cTn>
                              </p:par>
                            </p:childTnLst>
                          </p:cTn>
                        </p:par>
                        <p:par>
                          <p:cTn fill="hold" id="111" nodeType="afterGroup">
                            <p:stCondLst>
                              <p:cond delay="4000"/>
                            </p:stCondLst>
                            <p:childTnLst>
                              <p:par>
                                <p:cTn fill="hold" grpId="0" id="112" nodeType="afterEffect" presetClass="entr" presetID="22" presetSubtype="4">
                                  <p:stCondLst>
                                    <p:cond delay="0"/>
                                  </p:stCondLst>
                                  <p:childTnLst>
                                    <p:set>
                                      <p:cBhvr>
                                        <p:cTn dur="1" fill="hold" id="113">
                                          <p:stCondLst>
                                            <p:cond delay="0"/>
                                          </p:stCondLst>
                                        </p:cTn>
                                        <p:tgtEl>
                                          <p:spTgt spid="157"/>
                                        </p:tgtEl>
                                        <p:attrNameLst>
                                          <p:attrName>style.visibility</p:attrName>
                                        </p:attrNameLst>
                                      </p:cBhvr>
                                      <p:to>
                                        <p:strVal val="visible"/>
                                      </p:to>
                                    </p:set>
                                    <p:animEffect filter="wipe(down)" transition="in">
                                      <p:cBhvr>
                                        <p:cTn dur="500" id="114"/>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73"/>
      <p:bldP grpId="0" spid="77"/>
      <p:bldP grpId="0" spid="161"/>
      <p:bldP grpId="0" spid="162"/>
      <p:bldP grpId="0" spid="163"/>
      <p:bldP grpId="0" spid="164"/>
      <p:bldP grpId="0" spid="165"/>
      <p:bldP grpId="0" spid="173"/>
      <p:bldP grpId="0" spid="174"/>
      <p:bldP grpId="0" spid="157"/>
      <p:bldP grpId="0" spid="169"/>
      <p:bldP grpId="0" spid="237"/>
      <p:bldP grpId="0" spid="238"/>
      <p:bldP grpId="0" spid="239"/>
      <p:bldP grpId="0" spid="2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b="1"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TextBox 11"/>
            <p:cNvSpPr txBox="1"/>
            <p:nvPr/>
          </p:nvSpPr>
          <p:spPr>
            <a:xfrm>
              <a:off x="6425441" y="220837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93%</a:t>
              </a: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TextBox 12"/>
            <p:cNvSpPr txBox="1"/>
            <p:nvPr/>
          </p:nvSpPr>
          <p:spPr>
            <a:xfrm>
              <a:off x="6425441" y="3160455"/>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82%</a:t>
              </a: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TextBox 13"/>
            <p:cNvSpPr txBox="1"/>
            <p:nvPr/>
          </p:nvSpPr>
          <p:spPr>
            <a:xfrm>
              <a:off x="6425440" y="4114593"/>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70%</a:t>
              </a: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TextBox 14"/>
            <p:cNvSpPr txBox="1"/>
            <p:nvPr/>
          </p:nvSpPr>
          <p:spPr>
            <a:xfrm>
              <a:off x="6425441" y="5068728"/>
              <a:ext cx="643441" cy="419346"/>
            </a:xfrm>
            <a:prstGeom prst="rect">
              <a:avLst/>
            </a:prstGeom>
            <a:noFill/>
          </p:spPr>
          <p:txBody>
            <a:bodyPr rtlCol="0" wrap="none">
              <a:spAutoFit/>
            </a:bodyPr>
            <a:lstStyle/>
            <a:p>
              <a:pPr algn="just">
                <a:lnSpc>
                  <a:spcPct val="120000"/>
                </a:lnSpc>
              </a:pPr>
              <a:r>
                <a:rPr b="1" lang="en-US" sz="16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68%</a:t>
              </a: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gdLst>
                <a:gd fmla="*/ 4242316 w 4242316" name="connsiteX0"/>
                <a:gd fmla="*/ 562708 h 3657591" name="connsiteY0"/>
                <a:gd fmla="*/ 4117817 w 4242316" name="connsiteX1"/>
                <a:gd fmla="*/ 562708 h 3657591" name="connsiteY1"/>
                <a:gd fmla="*/ 4117817 w 4242316" name="connsiteX2"/>
                <a:gd fmla="*/ 3094883 h 3657591" name="connsiteY2"/>
                <a:gd fmla="*/ 3555109 w 4242316" name="connsiteX3"/>
                <a:gd fmla="*/ 3657591 h 3657591" name="connsiteY3"/>
                <a:gd fmla="*/ 0 w 4242316" name="connsiteX4"/>
                <a:gd fmla="*/ 3657591 h 3657591" name="connsiteY4"/>
                <a:gd fmla="*/ 0 w 4242316" name="connsiteX5"/>
                <a:gd fmla="*/ 3094883 h 3657591" name="connsiteY5"/>
                <a:gd fmla="*/ 3555109 w 4242316" name="connsiteX6"/>
                <a:gd fmla="*/ 3094883 h 3657591" name="connsiteY6"/>
                <a:gd fmla="*/ 3555109 w 4242316" name="connsiteX7"/>
                <a:gd fmla="*/ 562708 h 3657591" name="connsiteY7"/>
                <a:gd fmla="*/ 3430609 w 4242316" name="connsiteX8"/>
                <a:gd fmla="*/ 562708 h 3657591" name="connsiteY8"/>
                <a:gd fmla="*/ 3836463 w 4242316" name="connsiteX9"/>
                <a:gd fmla="*/ 0 h 365759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657591" w="4242316">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a:spLocks noEditPoints="1"/>
            </p:cNvSpPr>
            <p:nvPr/>
          </p:nvSpPr>
          <p:spPr bwMode="auto">
            <a:xfrm>
              <a:off x="8114763" y="3219375"/>
              <a:ext cx="352166" cy="301858"/>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gdLst>
                <a:gd fmla="*/ 2496508 w 3190111" name="connsiteX0"/>
                <a:gd fmla="*/ 2321164 h 2883873" name="connsiteY0"/>
                <a:gd fmla="*/ 2496508 w 3190111" name="connsiteX1"/>
                <a:gd fmla="*/ 2883872 h 2883873" name="connsiteY1"/>
                <a:gd fmla="*/ 0 w 3190111" name="connsiteX2"/>
                <a:gd fmla="*/ 2883872 h 2883873" name="connsiteY2"/>
                <a:gd fmla="*/ 0 w 3190111" name="connsiteX3"/>
                <a:gd fmla="*/ 2321164 h 2883873" name="connsiteY3"/>
                <a:gd fmla="*/ 3190111 w 3190111" name="connsiteX4"/>
                <a:gd fmla="*/ 562708 h 2883873" name="connsiteY4"/>
                <a:gd fmla="*/ 3062414 w 3190111" name="connsiteX5"/>
                <a:gd fmla="*/ 562708 h 2883873" name="connsiteY5"/>
                <a:gd fmla="*/ 3062414 w 3190111" name="connsiteX6"/>
                <a:gd fmla="*/ 2321165 h 2883873" name="connsiteY6"/>
                <a:gd fmla="*/ 3065612 w 3190111" name="connsiteX7"/>
                <a:gd fmla="*/ 2321165 h 2883873" name="connsiteY7"/>
                <a:gd fmla="*/ 2499706 w 3190111" name="connsiteX8"/>
                <a:gd fmla="*/ 2883873 h 2883873" name="connsiteY8"/>
                <a:gd fmla="*/ 2499706 w 3190111" name="connsiteX9"/>
                <a:gd fmla="*/ 2321165 h 2883873" name="connsiteY9"/>
                <a:gd fmla="*/ 2499706 w 3190111" name="connsiteX10"/>
                <a:gd fmla="*/ 562708 h 2883873" name="connsiteY10"/>
                <a:gd fmla="*/ 2378404 w 3190111" name="connsiteX11"/>
                <a:gd fmla="*/ 562708 h 2883873" name="connsiteY11"/>
                <a:gd fmla="*/ 2784258 w 3190111" name="connsiteX12"/>
                <a:gd fmla="*/ 0 h 2883873"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883873" w="3190111">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a:spLocks noEditPoints="1"/>
            </p:cNvSpPr>
            <p:nvPr/>
          </p:nvSpPr>
          <p:spPr bwMode="auto">
            <a:xfrm>
              <a:off x="8101752" y="4176428"/>
              <a:ext cx="378190" cy="338289"/>
            </a:xfrm>
            <a:custGeom>
              <a:gdLst>
                <a:gd fmla="*/ 36 w 101" name="T0"/>
                <a:gd fmla="*/ 77 h 90" name="T1"/>
                <a:gd fmla="*/ 39 w 101" name="T2"/>
                <a:gd fmla="*/ 80 h 90" name="T3"/>
                <a:gd fmla="*/ 42 w 101" name="T4"/>
                <a:gd fmla="*/ 80 h 90" name="T5"/>
                <a:gd fmla="*/ 44 w 101" name="T6"/>
                <a:gd fmla="*/ 79 h 90" name="T7"/>
                <a:gd fmla="*/ 46 w 101" name="T8"/>
                <a:gd fmla="*/ 75 h 90" name="T9"/>
                <a:gd fmla="*/ 46 w 101" name="T10"/>
                <a:gd fmla="*/ 75 h 90" name="T11"/>
                <a:gd fmla="*/ 46 w 101" name="T12"/>
                <a:gd fmla="*/ 47 h 90" name="T13"/>
                <a:gd fmla="*/ 30 w 101" name="T14"/>
                <a:gd fmla="*/ 52 h 90" name="T15"/>
                <a:gd fmla="*/ 0 w 101" name="T16"/>
                <a:gd fmla="*/ 52 h 90" name="T17"/>
                <a:gd fmla="*/ 44 w 101" name="T18"/>
                <a:gd fmla="*/ 6 h 90" name="T19"/>
                <a:gd fmla="*/ 46 w 101" name="T20"/>
                <a:gd fmla="*/ 0 h 90" name="T21"/>
                <a:gd fmla="*/ 55 w 101" name="T22"/>
                <a:gd fmla="*/ 0 h 90" name="T23"/>
                <a:gd fmla="*/ 57 w 101" name="T24"/>
                <a:gd fmla="*/ 6 h 90" name="T25"/>
                <a:gd fmla="*/ 101 w 101" name="T26"/>
                <a:gd fmla="*/ 52 h 90" name="T27"/>
                <a:gd fmla="*/ 72 w 101" name="T28"/>
                <a:gd fmla="*/ 52 h 90" name="T29"/>
                <a:gd fmla="*/ 56 w 101" name="T30"/>
                <a:gd fmla="*/ 47 h 90" name="T31"/>
                <a:gd fmla="*/ 56 w 101" name="T32"/>
                <a:gd fmla="*/ 75 h 90" name="T33"/>
                <a:gd fmla="*/ 56 w 101" name="T34"/>
                <a:gd fmla="*/ 75 h 90" name="T35"/>
                <a:gd fmla="*/ 50 w 101" name="T36"/>
                <a:gd fmla="*/ 88 h 90" name="T37"/>
                <a:gd fmla="*/ 43 w 101" name="T38"/>
                <a:gd fmla="*/ 90 h 90" name="T39"/>
                <a:gd fmla="*/ 36 w 101" name="T40"/>
                <a:gd fmla="*/ 89 h 90" name="T41"/>
                <a:gd fmla="*/ 26 w 101" name="T42"/>
                <a:gd fmla="*/ 79 h 90" name="T43"/>
                <a:gd fmla="*/ 36 w 101" name="T44"/>
                <a:gd fmla="*/ 77 h 90" name="T45"/>
                <a:gd fmla="*/ 72 w 101" name="T46"/>
                <a:gd fmla="*/ 43 h 90" name="T47"/>
                <a:gd fmla="*/ 80 w 101" name="T48"/>
                <a:gd fmla="*/ 41 h 90" name="T49"/>
                <a:gd fmla="*/ 57 w 101" name="T50"/>
                <a:gd fmla="*/ 13 h 90" name="T51"/>
                <a:gd fmla="*/ 72 w 101" name="T52"/>
                <a:gd fmla="*/ 43 h 90" name="T53"/>
                <a:gd fmla="*/ 10 w 101" name="T54"/>
                <a:gd fmla="*/ 40 h 90" name="T55"/>
                <a:gd fmla="*/ 20 w 101" name="T56"/>
                <a:gd fmla="*/ 39 h 90" name="T57"/>
                <a:gd fmla="*/ 33 w 101" name="T58"/>
                <a:gd fmla="*/ 16 h 90" name="T59"/>
                <a:gd fmla="*/ 10 w 101" name="T60"/>
                <a:gd fmla="*/ 40 h 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0" w="10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a:extLst/>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gdLst>
                <a:gd fmla="*/ 5289608 w 5289608" name="connsiteX0"/>
                <a:gd fmla="*/ 562708 h 4431309" name="connsiteY0"/>
                <a:gd fmla="*/ 5165108 w 5289608" name="connsiteX1"/>
                <a:gd fmla="*/ 562708 h 4431309" name="connsiteY1"/>
                <a:gd fmla="*/ 5165108 w 5289608" name="connsiteX2"/>
                <a:gd fmla="*/ 3868601 h 4431309" name="connsiteY2"/>
                <a:gd fmla="*/ 4602401 w 5289608" name="connsiteX3"/>
                <a:gd fmla="*/ 4431309 h 4431309" name="connsiteY3"/>
                <a:gd fmla="*/ 0 w 5289608" name="connsiteX4"/>
                <a:gd fmla="*/ 4431309 h 4431309" name="connsiteY4"/>
                <a:gd fmla="*/ 0 w 5289608" name="connsiteX5"/>
                <a:gd fmla="*/ 3868601 h 4431309" name="connsiteY5"/>
                <a:gd fmla="*/ 4602401 w 5289608" name="connsiteX6"/>
                <a:gd fmla="*/ 3868601 h 4431309" name="connsiteY6"/>
                <a:gd fmla="*/ 4602401 w 5289608" name="connsiteX7"/>
                <a:gd fmla="*/ 562708 h 4431309" name="connsiteY7"/>
                <a:gd fmla="*/ 4477901 w 5289608" name="connsiteX8"/>
                <a:gd fmla="*/ 562708 h 4431309" name="connsiteY8"/>
                <a:gd fmla="*/ 4883755 w 5289608" name="connsiteX9"/>
                <a:gd fmla="*/ 0 h 443130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431309" w="5289608">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a:spLocks noEditPoints="1"/>
            </p:cNvSpPr>
            <p:nvPr/>
          </p:nvSpPr>
          <p:spPr bwMode="auto">
            <a:xfrm>
              <a:off x="8120836" y="2231727"/>
              <a:ext cx="369515" cy="372985"/>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gdLst>
                <a:gd fmla="*/ 2143216 w 2143216" name="connsiteX0"/>
                <a:gd fmla="*/ 562708 h 2110152" name="connsiteY0"/>
                <a:gd fmla="*/ 2018715 w 2143216" name="connsiteX1"/>
                <a:gd fmla="*/ 562708 h 2110152" name="connsiteY1"/>
                <a:gd fmla="*/ 2018715 w 2143216" name="connsiteX2"/>
                <a:gd fmla="*/ 1547444 h 2110152" name="connsiteY2"/>
                <a:gd fmla="*/ 1456007 w 2143216" name="connsiteX3"/>
                <a:gd fmla="*/ 2110152 h 2110152" name="connsiteY3"/>
                <a:gd fmla="*/ 1456007 w 2143216" name="connsiteX4"/>
                <a:gd fmla="*/ 2110151 h 2110152" name="connsiteY4"/>
                <a:gd fmla="*/ 0 w 2143216" name="connsiteX5"/>
                <a:gd fmla="*/ 2110151 h 2110152" name="connsiteY5"/>
                <a:gd fmla="*/ 0 w 2143216" name="connsiteX6"/>
                <a:gd fmla="*/ 1547443 h 2110152" name="connsiteY6"/>
                <a:gd fmla="*/ 1456007 w 2143216" name="connsiteX7"/>
                <a:gd fmla="*/ 1547443 h 2110152" name="connsiteY7"/>
                <a:gd fmla="*/ 1456007 w 2143216" name="connsiteX8"/>
                <a:gd fmla="*/ 562708 h 2110152" name="connsiteY8"/>
                <a:gd fmla="*/ 1331509 w 2143216" name="connsiteX9"/>
                <a:gd fmla="*/ 562708 h 2110152" name="connsiteY9"/>
                <a:gd fmla="*/ 1737363 w 2143216" name="connsiteX10"/>
                <a:gd fmla="*/ 0 h 21101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10152" w="2143216">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a:spLocks noEditPoints="1"/>
            </p:cNvSpPr>
            <p:nvPr/>
          </p:nvSpPr>
          <p:spPr bwMode="auto">
            <a:xfrm>
              <a:off x="8091344" y="5076469"/>
              <a:ext cx="399007" cy="404213"/>
            </a:xfrm>
            <a:custGeom>
              <a:gdLst>
                <a:gd fmla="*/ 94 w 107" name="T0"/>
                <a:gd fmla="*/ 30 h 108" name="T1"/>
                <a:gd fmla="*/ 77 w 107" name="T2"/>
                <a:gd fmla="*/ 95 h 108" name="T3"/>
                <a:gd fmla="*/ 13 w 107" name="T4"/>
                <a:gd fmla="*/ 77 h 108" name="T5"/>
                <a:gd fmla="*/ 30 w 107" name="T6"/>
                <a:gd fmla="*/ 13 h 108" name="T7"/>
                <a:gd fmla="*/ 94 w 107" name="T8"/>
                <a:gd fmla="*/ 30 h 108" name="T9"/>
                <a:gd fmla="*/ 68 w 107" name="T10"/>
                <a:gd fmla="*/ 46 h 108" name="T11"/>
                <a:gd fmla="*/ 68 w 107" name="T12"/>
                <a:gd fmla="*/ 46 h 108" name="T13"/>
                <a:gd fmla="*/ 58 w 107" name="T14"/>
                <a:gd fmla="*/ 38 h 108" name="T15"/>
                <a:gd fmla="*/ 45 w 107" name="T16"/>
                <a:gd fmla="*/ 40 h 108" name="T17"/>
                <a:gd fmla="*/ 45 w 107" name="T18"/>
                <a:gd fmla="*/ 40 h 108" name="T19"/>
                <a:gd fmla="*/ 38 w 107" name="T20"/>
                <a:gd fmla="*/ 50 h 108" name="T21"/>
                <a:gd fmla="*/ 39 w 107" name="T22"/>
                <a:gd fmla="*/ 62 h 108" name="T23"/>
                <a:gd fmla="*/ 39 w 107" name="T24"/>
                <a:gd fmla="*/ 62 h 108" name="T25"/>
                <a:gd fmla="*/ 49 w 107" name="T26"/>
                <a:gd fmla="*/ 69 h 108" name="T27"/>
                <a:gd fmla="*/ 62 w 107" name="T28"/>
                <a:gd fmla="*/ 68 h 108" name="T29"/>
                <a:gd fmla="*/ 62 w 107" name="T30"/>
                <a:gd fmla="*/ 68 h 108" name="T31"/>
                <a:gd fmla="*/ 69 w 107" name="T32"/>
                <a:gd fmla="*/ 58 h 108" name="T33"/>
                <a:gd fmla="*/ 68 w 107" name="T34"/>
                <a:gd fmla="*/ 46 h 108" name="T35"/>
                <a:gd fmla="*/ 63 w 107" name="T36"/>
                <a:gd fmla="*/ 56 h 108" name="T37"/>
                <a:gd fmla="*/ 62 w 107" name="T38"/>
                <a:gd fmla="*/ 49 h 108" name="T39"/>
                <a:gd fmla="*/ 62 w 107" name="T40"/>
                <a:gd fmla="*/ 49 h 108" name="T41"/>
                <a:gd fmla="*/ 56 w 107" name="T42"/>
                <a:gd fmla="*/ 44 h 108" name="T43"/>
                <a:gd fmla="*/ 48 w 107" name="T44"/>
                <a:gd fmla="*/ 45 h 108" name="T45"/>
                <a:gd fmla="*/ 48 w 107" name="T46"/>
                <a:gd fmla="*/ 45 h 108" name="T47"/>
                <a:gd fmla="*/ 44 w 107" name="T48"/>
                <a:gd fmla="*/ 51 h 108" name="T49"/>
                <a:gd fmla="*/ 45 w 107" name="T50"/>
                <a:gd fmla="*/ 59 h 108" name="T51"/>
                <a:gd fmla="*/ 45 w 107" name="T52"/>
                <a:gd fmla="*/ 59 h 108" name="T53"/>
                <a:gd fmla="*/ 51 w 107" name="T54"/>
                <a:gd fmla="*/ 64 h 108" name="T55"/>
                <a:gd fmla="*/ 59 w 107" name="T56"/>
                <a:gd fmla="*/ 63 h 108" name="T57"/>
                <a:gd fmla="*/ 59 w 107" name="T58"/>
                <a:gd fmla="*/ 63 h 108" name="T59"/>
                <a:gd fmla="*/ 63 w 107" name="T60"/>
                <a:gd fmla="*/ 56 h 108" name="T61"/>
                <a:gd fmla="*/ 29 w 107" name="T62"/>
                <a:gd fmla="*/ 24 h 108" name="T63"/>
                <a:gd fmla="*/ 17 w 107" name="T64"/>
                <a:gd fmla="*/ 65 h 108" name="T65"/>
                <a:gd fmla="*/ 25 w 107" name="T66"/>
                <a:gd fmla="*/ 63 h 108" name="T67"/>
                <a:gd fmla="*/ 29 w 107" name="T68"/>
                <a:gd fmla="*/ 24 h 108" name="T69"/>
                <a:gd fmla="*/ 69 w 107" name="T70"/>
                <a:gd fmla="*/ 37 h 108" name="T71"/>
                <a:gd fmla="*/ 73 w 107" name="T72"/>
                <a:gd fmla="*/ 42 h 108" name="T73"/>
                <a:gd fmla="*/ 74 w 107" name="T74"/>
                <a:gd fmla="*/ 45 h 108" name="T75"/>
                <a:gd fmla="*/ 91 w 107" name="T76"/>
                <a:gd fmla="*/ 38 h 108" name="T77"/>
                <a:gd fmla="*/ 89 w 107" name="T78"/>
                <a:gd fmla="*/ 33 h 108" name="T79"/>
                <a:gd fmla="*/ 82 w 107" name="T80"/>
                <a:gd fmla="*/ 25 h 108" name="T81"/>
                <a:gd fmla="*/ 69 w 107" name="T82"/>
                <a:gd fmla="*/ 37 h 108" name="T83"/>
                <a:gd fmla="*/ 92 w 107" name="T84"/>
                <a:gd fmla="*/ 43 h 108" name="T85"/>
                <a:gd fmla="*/ 75 w 107" name="T86"/>
                <a:gd fmla="*/ 47 h 108" name="T87"/>
                <a:gd fmla="*/ 76 w 107" name="T88"/>
                <a:gd fmla="*/ 53 h 108" name="T89"/>
                <a:gd fmla="*/ 93 w 107" name="T90"/>
                <a:gd fmla="*/ 54 h 108" name="T91"/>
                <a:gd fmla="*/ 92 w 107" name="T92"/>
                <a:gd fmla="*/ 43 h 108" name="T93"/>
                <a:gd fmla="*/ 70 w 107" name="T94"/>
                <a:gd fmla="*/ 44 h 108" name="T95"/>
                <a:gd fmla="*/ 44 w 107" name="T96"/>
                <a:gd fmla="*/ 37 h 108" name="T97"/>
                <a:gd fmla="*/ 37 w 107" name="T98"/>
                <a:gd fmla="*/ 63 h 108" name="T99"/>
                <a:gd fmla="*/ 63 w 107" name="T100"/>
                <a:gd fmla="*/ 70 h 108" name="T101"/>
                <a:gd fmla="*/ 70 w 107" name="T102"/>
                <a:gd fmla="*/ 44 h 10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8" w="107">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anchor="t" anchorCtr="0" bIns="41872" compatLnSpc="1" lIns="83743" numCol="1" rIns="83743" tIns="41872"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00">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3" name="Rectangle 22"/>
          <p:cNvSpPr/>
          <p:nvPr/>
        </p:nvSpPr>
        <p:spPr>
          <a:xfrm>
            <a:off x="2814293" y="2379944"/>
            <a:ext cx="3026728" cy="384048"/>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27" name="Rectangle 26"/>
          <p:cNvSpPr/>
          <p:nvPr/>
        </p:nvSpPr>
        <p:spPr>
          <a:xfrm>
            <a:off x="2814293" y="3339079"/>
            <a:ext cx="3026728" cy="384048"/>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1" name="Rectangle 30"/>
          <p:cNvSpPr/>
          <p:nvPr/>
        </p:nvSpPr>
        <p:spPr>
          <a:xfrm>
            <a:off x="2814293" y="4321571"/>
            <a:ext cx="3026728" cy="384048"/>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5" name="Rectangle 34"/>
          <p:cNvSpPr/>
          <p:nvPr/>
        </p:nvSpPr>
        <p:spPr>
          <a:xfrm>
            <a:off x="2814293" y="5261487"/>
            <a:ext cx="3026728" cy="384048"/>
          </a:xfrm>
          <a:prstGeom prst="rect">
            <a:avLst/>
          </a:prstGeom>
        </p:spPr>
        <p:txBody>
          <a:bodyPr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4"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45"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168647277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1000" id="7"/>
                                        <p:tgtEl>
                                          <p:spTgt spid="39"/>
                                        </p:tgtEl>
                                      </p:cBhvr>
                                    </p:animEffect>
                                    <p:anim calcmode="lin" valueType="num">
                                      <p:cBhvr>
                                        <p:cTn dur="1000" fill="hold" id="8"/>
                                        <p:tgtEl>
                                          <p:spTgt spid="39"/>
                                        </p:tgtEl>
                                        <p:attrNameLst>
                                          <p:attrName>ppt_x</p:attrName>
                                        </p:attrNameLst>
                                      </p:cBhvr>
                                      <p:tavLst>
                                        <p:tav tm="0">
                                          <p:val>
                                            <p:strVal val="#ppt_x"/>
                                          </p:val>
                                        </p:tav>
                                        <p:tav tm="100000">
                                          <p:val>
                                            <p:strVal val="#ppt_x"/>
                                          </p:val>
                                        </p:tav>
                                      </p:tavLst>
                                    </p:anim>
                                    <p:anim calcmode="lin" valueType="num">
                                      <p:cBhvr>
                                        <p:cTn dur="1000" fill="hold" id="9"/>
                                        <p:tgtEl>
                                          <p:spTgt spid="3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8"/>
                                        </p:tgtEl>
                                        <p:attrNameLst>
                                          <p:attrName>style.visibility</p:attrName>
                                        </p:attrNameLst>
                                      </p:cBhvr>
                                      <p:to>
                                        <p:strVal val="visible"/>
                                      </p:to>
                                    </p:set>
                                    <p:animEffect filter="fade" transition="in">
                                      <p:cBhvr>
                                        <p:cTn dur="1000" id="13"/>
                                        <p:tgtEl>
                                          <p:spTgt spid="38"/>
                                        </p:tgtEl>
                                      </p:cBhvr>
                                    </p:animEffect>
                                    <p:anim calcmode="lin" valueType="num">
                                      <p:cBhvr>
                                        <p:cTn dur="1000" fill="hold" id="14"/>
                                        <p:tgtEl>
                                          <p:spTgt spid="38"/>
                                        </p:tgtEl>
                                        <p:attrNameLst>
                                          <p:attrName>ppt_x</p:attrName>
                                        </p:attrNameLst>
                                      </p:cBhvr>
                                      <p:tavLst>
                                        <p:tav tm="0">
                                          <p:val>
                                            <p:strVal val="#ppt_x"/>
                                          </p:val>
                                        </p:tav>
                                        <p:tav tm="100000">
                                          <p:val>
                                            <p:strVal val="#ppt_x"/>
                                          </p:val>
                                        </p:tav>
                                      </p:tavLst>
                                    </p:anim>
                                    <p:anim calcmode="lin" valueType="num">
                                      <p:cBhvr>
                                        <p:cTn dur="1000" fill="hold" id="15"/>
                                        <p:tgtEl>
                                          <p:spTgt spid="3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7"/>
                                        </p:tgtEl>
                                        <p:attrNameLst>
                                          <p:attrName>style.visibility</p:attrName>
                                        </p:attrNameLst>
                                      </p:cBhvr>
                                      <p:to>
                                        <p:strVal val="visible"/>
                                      </p:to>
                                    </p:set>
                                    <p:animEffect filter="fade" transition="in">
                                      <p:cBhvr>
                                        <p:cTn dur="1000" id="19"/>
                                        <p:tgtEl>
                                          <p:spTgt spid="37"/>
                                        </p:tgtEl>
                                      </p:cBhvr>
                                    </p:animEffect>
                                    <p:anim calcmode="lin" valueType="num">
                                      <p:cBhvr>
                                        <p:cTn dur="1000" fill="hold" id="20"/>
                                        <p:tgtEl>
                                          <p:spTgt spid="37"/>
                                        </p:tgtEl>
                                        <p:attrNameLst>
                                          <p:attrName>ppt_x</p:attrName>
                                        </p:attrNameLst>
                                      </p:cBhvr>
                                      <p:tavLst>
                                        <p:tav tm="0">
                                          <p:val>
                                            <p:strVal val="#ppt_x"/>
                                          </p:val>
                                        </p:tav>
                                        <p:tav tm="100000">
                                          <p:val>
                                            <p:strVal val="#ppt_x"/>
                                          </p:val>
                                        </p:tav>
                                      </p:tavLst>
                                    </p:anim>
                                    <p:anim calcmode="lin" valueType="num">
                                      <p:cBhvr>
                                        <p:cTn dur="1000" fill="hold" id="21"/>
                                        <p:tgtEl>
                                          <p:spTgt spid="3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1000" id="25"/>
                                        <p:tgtEl>
                                          <p:spTgt spid="36"/>
                                        </p:tgtEl>
                                      </p:cBhvr>
                                    </p:animEffect>
                                    <p:anim calcmode="lin" valueType="num">
                                      <p:cBhvr>
                                        <p:cTn dur="1000" fill="hold" id="26"/>
                                        <p:tgtEl>
                                          <p:spTgt spid="36"/>
                                        </p:tgtEl>
                                        <p:attrNameLst>
                                          <p:attrName>ppt_x</p:attrName>
                                        </p:attrNameLst>
                                      </p:cBhvr>
                                      <p:tavLst>
                                        <p:tav tm="0">
                                          <p:val>
                                            <p:strVal val="#ppt_x"/>
                                          </p:val>
                                        </p:tav>
                                        <p:tav tm="100000">
                                          <p:val>
                                            <p:strVal val="#ppt_x"/>
                                          </p:val>
                                        </p:tav>
                                      </p:tavLst>
                                    </p:anim>
                                    <p:anim calcmode="lin" valueType="num">
                                      <p:cBhvr>
                                        <p:cTn dur="1000" fill="hold" id="27"/>
                                        <p:tgtEl>
                                          <p:spTgt spid="3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53" presetSubtype="0">
                                  <p:stCondLst>
                                    <p:cond delay="0"/>
                                  </p:stCondLst>
                                  <p:childTnLst>
                                    <p:set>
                                      <p:cBhvr>
                                        <p:cTn dur="1" fill="hold" id="30">
                                          <p:stCondLst>
                                            <p:cond delay="0"/>
                                          </p:stCondLst>
                                        </p:cTn>
                                        <p:tgtEl>
                                          <p:spTgt spid="43"/>
                                        </p:tgtEl>
                                        <p:attrNameLst>
                                          <p:attrName>style.visibility</p:attrName>
                                        </p:attrNameLst>
                                      </p:cBhvr>
                                      <p:to>
                                        <p:strVal val="visible"/>
                                      </p:to>
                                    </p:set>
                                    <p:anim calcmode="lin" valueType="num">
                                      <p:cBhvr>
                                        <p:cTn dur="500" fill="hold" id="31"/>
                                        <p:tgtEl>
                                          <p:spTgt spid="43"/>
                                        </p:tgtEl>
                                        <p:attrNameLst>
                                          <p:attrName>ppt_w</p:attrName>
                                        </p:attrNameLst>
                                      </p:cBhvr>
                                      <p:tavLst>
                                        <p:tav tm="0">
                                          <p:val>
                                            <p:fltVal val="0"/>
                                          </p:val>
                                        </p:tav>
                                        <p:tav tm="100000">
                                          <p:val>
                                            <p:strVal val="#ppt_w"/>
                                          </p:val>
                                        </p:tav>
                                      </p:tavLst>
                                    </p:anim>
                                    <p:anim calcmode="lin" valueType="num">
                                      <p:cBhvr>
                                        <p:cTn dur="500" fill="hold" id="32"/>
                                        <p:tgtEl>
                                          <p:spTgt spid="43"/>
                                        </p:tgtEl>
                                        <p:attrNameLst>
                                          <p:attrName>ppt_h</p:attrName>
                                        </p:attrNameLst>
                                      </p:cBhvr>
                                      <p:tavLst>
                                        <p:tav tm="0">
                                          <p:val>
                                            <p:fltVal val="0"/>
                                          </p:val>
                                        </p:tav>
                                        <p:tav tm="100000">
                                          <p:val>
                                            <p:strVal val="#ppt_h"/>
                                          </p:val>
                                        </p:tav>
                                      </p:tavLst>
                                    </p:anim>
                                    <p:animEffect filter="fade" transition="in">
                                      <p:cBhvr>
                                        <p:cTn dur="500" id="33"/>
                                        <p:tgtEl>
                                          <p:spTgt spid="43"/>
                                        </p:tgtEl>
                                      </p:cBhvr>
                                    </p:animEffect>
                                  </p:childTnLst>
                                </p:cTn>
                              </p:par>
                            </p:childTnLst>
                          </p:cTn>
                        </p:par>
                        <p:par>
                          <p:cTn fill="hold" id="34" nodeType="afterGroup">
                            <p:stCondLst>
                              <p:cond delay="4500"/>
                            </p:stCondLst>
                            <p:childTnLst>
                              <p:par>
                                <p:cTn fill="hold" id="35" nodeType="afterEffect" presetClass="entr" presetID="53" presetSubtype="0">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p:cTn dur="500" fill="hold" id="37"/>
                                        <p:tgtEl>
                                          <p:spTgt spid="42"/>
                                        </p:tgtEl>
                                        <p:attrNameLst>
                                          <p:attrName>ppt_w</p:attrName>
                                        </p:attrNameLst>
                                      </p:cBhvr>
                                      <p:tavLst>
                                        <p:tav tm="0">
                                          <p:val>
                                            <p:fltVal val="0"/>
                                          </p:val>
                                        </p:tav>
                                        <p:tav tm="100000">
                                          <p:val>
                                            <p:strVal val="#ppt_w"/>
                                          </p:val>
                                        </p:tav>
                                      </p:tavLst>
                                    </p:anim>
                                    <p:anim calcmode="lin" valueType="num">
                                      <p:cBhvr>
                                        <p:cTn dur="500" fill="hold" id="38"/>
                                        <p:tgtEl>
                                          <p:spTgt spid="42"/>
                                        </p:tgtEl>
                                        <p:attrNameLst>
                                          <p:attrName>ppt_h</p:attrName>
                                        </p:attrNameLst>
                                      </p:cBhvr>
                                      <p:tavLst>
                                        <p:tav tm="0">
                                          <p:val>
                                            <p:fltVal val="0"/>
                                          </p:val>
                                        </p:tav>
                                        <p:tav tm="100000">
                                          <p:val>
                                            <p:strVal val="#ppt_h"/>
                                          </p:val>
                                        </p:tav>
                                      </p:tavLst>
                                    </p:anim>
                                    <p:animEffect filter="fade" transition="in">
                                      <p:cBhvr>
                                        <p:cTn dur="500" id="39"/>
                                        <p:tgtEl>
                                          <p:spTgt spid="42"/>
                                        </p:tgtEl>
                                      </p:cBhvr>
                                    </p:animEffect>
                                  </p:childTnLst>
                                </p:cTn>
                              </p:par>
                            </p:childTnLst>
                          </p:cTn>
                        </p:par>
                        <p:par>
                          <p:cTn fill="hold" id="40" nodeType="afterGroup">
                            <p:stCondLst>
                              <p:cond delay="5000"/>
                            </p:stCondLst>
                            <p:childTnLst>
                              <p:par>
                                <p:cTn fill="hold" id="41" nodeType="afterEffect" presetClass="entr" presetID="53" presetSubtype="0">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p:cTn dur="500" fill="hold" id="43"/>
                                        <p:tgtEl>
                                          <p:spTgt spid="41"/>
                                        </p:tgtEl>
                                        <p:attrNameLst>
                                          <p:attrName>ppt_w</p:attrName>
                                        </p:attrNameLst>
                                      </p:cBhvr>
                                      <p:tavLst>
                                        <p:tav tm="0">
                                          <p:val>
                                            <p:fltVal val="0"/>
                                          </p:val>
                                        </p:tav>
                                        <p:tav tm="100000">
                                          <p:val>
                                            <p:strVal val="#ppt_w"/>
                                          </p:val>
                                        </p:tav>
                                      </p:tavLst>
                                    </p:anim>
                                    <p:anim calcmode="lin" valueType="num">
                                      <p:cBhvr>
                                        <p:cTn dur="500" fill="hold" id="44"/>
                                        <p:tgtEl>
                                          <p:spTgt spid="41"/>
                                        </p:tgtEl>
                                        <p:attrNameLst>
                                          <p:attrName>ppt_h</p:attrName>
                                        </p:attrNameLst>
                                      </p:cBhvr>
                                      <p:tavLst>
                                        <p:tav tm="0">
                                          <p:val>
                                            <p:fltVal val="0"/>
                                          </p:val>
                                        </p:tav>
                                        <p:tav tm="100000">
                                          <p:val>
                                            <p:strVal val="#ppt_h"/>
                                          </p:val>
                                        </p:tav>
                                      </p:tavLst>
                                    </p:anim>
                                    <p:animEffect filter="fade" transition="in">
                                      <p:cBhvr>
                                        <p:cTn dur="500" id="45"/>
                                        <p:tgtEl>
                                          <p:spTgt spid="41"/>
                                        </p:tgtEl>
                                      </p:cBhvr>
                                    </p:animEffect>
                                  </p:childTnLst>
                                </p:cTn>
                              </p:par>
                            </p:childTnLst>
                          </p:cTn>
                        </p:par>
                        <p:par>
                          <p:cTn fill="hold" id="46" nodeType="afterGroup">
                            <p:stCondLst>
                              <p:cond delay="5500"/>
                            </p:stCondLst>
                            <p:childTnLst>
                              <p:par>
                                <p:cTn fill="hold" id="47" nodeType="afterEffect" presetClass="entr" presetID="53" presetSubtype="0">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p:cTn dur="500" fill="hold" id="49"/>
                                        <p:tgtEl>
                                          <p:spTgt spid="40"/>
                                        </p:tgtEl>
                                        <p:attrNameLst>
                                          <p:attrName>ppt_w</p:attrName>
                                        </p:attrNameLst>
                                      </p:cBhvr>
                                      <p:tavLst>
                                        <p:tav tm="0">
                                          <p:val>
                                            <p:fltVal val="0"/>
                                          </p:val>
                                        </p:tav>
                                        <p:tav tm="100000">
                                          <p:val>
                                            <p:strVal val="#ppt_w"/>
                                          </p:val>
                                        </p:tav>
                                      </p:tavLst>
                                    </p:anim>
                                    <p:anim calcmode="lin" valueType="num">
                                      <p:cBhvr>
                                        <p:cTn dur="500" fill="hold" id="50"/>
                                        <p:tgtEl>
                                          <p:spTgt spid="40"/>
                                        </p:tgtEl>
                                        <p:attrNameLst>
                                          <p:attrName>ppt_h</p:attrName>
                                        </p:attrNameLst>
                                      </p:cBhvr>
                                      <p:tavLst>
                                        <p:tav tm="0">
                                          <p:val>
                                            <p:fltVal val="0"/>
                                          </p:val>
                                        </p:tav>
                                        <p:tav tm="100000">
                                          <p:val>
                                            <p:strVal val="#ppt_h"/>
                                          </p:val>
                                        </p:tav>
                                      </p:tavLst>
                                    </p:anim>
                                    <p:animEffect filter="fade" transition="in">
                                      <p:cBhvr>
                                        <p:cTn dur="500" id="51"/>
                                        <p:tgtEl>
                                          <p:spTgt spid="40"/>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24"/>
                                        </p:tgtEl>
                                        <p:attrNameLst>
                                          <p:attrName>style.visibility</p:attrName>
                                        </p:attrNameLst>
                                      </p:cBhvr>
                                      <p:to>
                                        <p:strVal val="visible"/>
                                      </p:to>
                                    </p:set>
                                    <p:animEffect filter="fade" transition="in">
                                      <p:cBhvr>
                                        <p:cTn dur="500" id="63"/>
                                        <p:tgtEl>
                                          <p:spTgt spid="2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27"/>
                                        </p:tgtEl>
                                        <p:attrNameLst>
                                          <p:attrName>style.visibility</p:attrName>
                                        </p:attrNameLst>
                                      </p:cBhvr>
                                      <p:to>
                                        <p:strVal val="visible"/>
                                      </p:to>
                                    </p:set>
                                    <p:animEffect filter="fade" transition="in">
                                      <p:cBhvr>
                                        <p:cTn dur="500" id="67"/>
                                        <p:tgtEl>
                                          <p:spTgt spid="27"/>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8"/>
                                        </p:tgtEl>
                                        <p:attrNameLst>
                                          <p:attrName>style.visibility</p:attrName>
                                        </p:attrNameLst>
                                      </p:cBhvr>
                                      <p:to>
                                        <p:strVal val="visible"/>
                                      </p:to>
                                    </p:set>
                                    <p:animEffect filter="fade" transition="in">
                                      <p:cBhvr>
                                        <p:cTn dur="500" id="71"/>
                                        <p:tgtEl>
                                          <p:spTgt spid="28"/>
                                        </p:tgtEl>
                                      </p:cBhvr>
                                    </p:animEffect>
                                  </p:childTnLst>
                                </p:cTn>
                              </p:par>
                            </p:childTnLst>
                          </p:cTn>
                        </p:par>
                        <p:par>
                          <p:cTn fill="hold" id="72" nodeType="afterGroup">
                            <p:stCondLst>
                              <p:cond delay="8500"/>
                            </p:stCondLst>
                            <p:childTnLst>
                              <p:par>
                                <p:cTn fill="hold" grpId="0" id="73" nodeType="afterEffect" presetClass="entr" presetID="10" presetSubtype="0">
                                  <p:stCondLst>
                                    <p:cond delay="0"/>
                                  </p:stCondLst>
                                  <p:childTnLst>
                                    <p:set>
                                      <p:cBhvr>
                                        <p:cTn dur="1" fill="hold" id="74">
                                          <p:stCondLst>
                                            <p:cond delay="0"/>
                                          </p:stCondLst>
                                        </p:cTn>
                                        <p:tgtEl>
                                          <p:spTgt spid="31"/>
                                        </p:tgtEl>
                                        <p:attrNameLst>
                                          <p:attrName>style.visibility</p:attrName>
                                        </p:attrNameLst>
                                      </p:cBhvr>
                                      <p:to>
                                        <p:strVal val="visible"/>
                                      </p:to>
                                    </p:set>
                                    <p:animEffect filter="fade" transition="in">
                                      <p:cBhvr>
                                        <p:cTn dur="500" id="75"/>
                                        <p:tgtEl>
                                          <p:spTgt spid="31"/>
                                        </p:tgtEl>
                                      </p:cBhvr>
                                    </p:animEffect>
                                  </p:childTnLst>
                                </p:cTn>
                              </p:par>
                            </p:childTnLst>
                          </p:cTn>
                        </p:par>
                        <p:par>
                          <p:cTn fill="hold" id="76" nodeType="afterGroup">
                            <p:stCondLst>
                              <p:cond delay="9000"/>
                            </p:stCondLst>
                            <p:childTnLst>
                              <p:par>
                                <p:cTn fill="hold" id="77" nodeType="afterEffect" presetClass="entr" presetID="10" presetSubtype="0">
                                  <p:stCondLst>
                                    <p:cond delay="0"/>
                                  </p:stCondLst>
                                  <p:childTnLst>
                                    <p:set>
                                      <p:cBhvr>
                                        <p:cTn dur="1" fill="hold" id="78">
                                          <p:stCondLst>
                                            <p:cond delay="0"/>
                                          </p:stCondLst>
                                        </p:cTn>
                                        <p:tgtEl>
                                          <p:spTgt spid="32"/>
                                        </p:tgtEl>
                                        <p:attrNameLst>
                                          <p:attrName>style.visibility</p:attrName>
                                        </p:attrNameLst>
                                      </p:cBhvr>
                                      <p:to>
                                        <p:strVal val="visible"/>
                                      </p:to>
                                    </p:set>
                                    <p:animEffect filter="fade" transition="in">
                                      <p:cBhvr>
                                        <p:cTn dur="500" id="79"/>
                                        <p:tgtEl>
                                          <p:spTgt spid="32"/>
                                        </p:tgtEl>
                                      </p:cBhvr>
                                    </p:animEffect>
                                  </p:childTnLst>
                                </p:cTn>
                              </p:par>
                            </p:childTnLst>
                          </p:cTn>
                        </p:par>
                        <p:par>
                          <p:cTn fill="hold" id="80" nodeType="afterGroup">
                            <p:stCondLst>
                              <p:cond delay="9500"/>
                            </p:stCondLst>
                            <p:childTnLst>
                              <p:par>
                                <p:cTn fill="hold" grpId="0" id="81" nodeType="afterEffect" presetClass="entr" presetID="10" presetSubtype="0">
                                  <p:stCondLst>
                                    <p:cond delay="0"/>
                                  </p:stCondLst>
                                  <p:childTnLst>
                                    <p:set>
                                      <p:cBhvr>
                                        <p:cTn dur="1" fill="hold" id="82">
                                          <p:stCondLst>
                                            <p:cond delay="0"/>
                                          </p:stCondLst>
                                        </p:cTn>
                                        <p:tgtEl>
                                          <p:spTgt spid="35"/>
                                        </p:tgtEl>
                                        <p:attrNameLst>
                                          <p:attrName>style.visibility</p:attrName>
                                        </p:attrNameLst>
                                      </p:cBhvr>
                                      <p:to>
                                        <p:strVal val="visible"/>
                                      </p:to>
                                    </p:set>
                                    <p:animEffect filter="fade" transition="in">
                                      <p:cBhvr>
                                        <p:cTn dur="500" id="8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7"/>
      <p:bldP grpId="0" spid="31"/>
      <p:bldP grpId="0" spid="3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3" name="Text Box 3"/>
          <p:cNvSpPr>
            <a:spLocks noChangeArrowheads="1"/>
          </p:cNvSpPr>
          <p:nvPr/>
        </p:nvSpPr>
        <p:spPr bwMode="auto">
          <a:xfrm>
            <a:off x="4576822" y="3404575"/>
            <a:ext cx="2754630" cy="11201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2017</a:t>
            </a:r>
          </a:p>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明年工作计划</a:t>
            </a:r>
          </a:p>
        </p:txBody>
      </p:sp>
      <p:sp>
        <p:nvSpPr>
          <p:cNvPr id="5124" name="淘宝网chenying0907出品 10"/>
          <p:cNvSpPr>
            <a:spLocks noChangeArrowheads="1"/>
          </p:cNvSpPr>
          <p:nvPr/>
        </p:nvSpPr>
        <p:spPr bwMode="auto">
          <a:xfrm>
            <a:off x="3522724" y="2520708"/>
            <a:ext cx="38087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lang="en-US" sz="2002">
                <a:solidFill>
                  <a:schemeClr val="accent1"/>
                </a:solidFill>
                <a:latin charset="0" panose="020b0604020202020204" pitchFamily="34" typeface="Arial"/>
                <a:ea charset="-122" panose="020b0503020204020204" pitchFamily="34" typeface="微软雅黑"/>
                <a:sym charset="0" panose="020b0604020202020204" pitchFamily="34" typeface="Arial"/>
              </a:rPr>
              <a:t>The 2017 annual work summary</a:t>
            </a:r>
          </a:p>
        </p:txBody>
      </p:sp>
      <p:sp>
        <p:nvSpPr>
          <p:cNvPr id="5125" name="淘宝网chenying0907出品 11"/>
          <p:cNvSpPr>
            <a:spLocks noChangeShapeType="1"/>
          </p:cNvSpPr>
          <p:nvPr/>
        </p:nvSpPr>
        <p:spPr bwMode="auto">
          <a:xfrm>
            <a:off x="1826905" y="2957656"/>
            <a:ext cx="5504548" cy="1675"/>
          </a:xfrm>
          <a:prstGeom prst="line">
            <a:avLst/>
          </a:prstGeom>
          <a:noFill/>
          <a:ln cap="flat" cmpd="sng" w="6350">
            <a:solidFill>
              <a:schemeClr val="accent1"/>
            </a:solidFill>
            <a:bevel/>
          </a:ln>
          <a:extLst>
            <a:ext uri="{909E8E84-426E-40DD-AFC4-6F175D3DCCD1}">
              <a14:hiddenFill>
                <a:noFill/>
              </a14:hiddenFill>
            </a:ext>
          </a:extLst>
        </p:spPr>
        <p:txBody>
          <a:bodyPr/>
          <a:lstStyle/>
          <a:p>
            <a:endParaRPr altLang="en-US" lang="zh-CN" sz="2002">
              <a:solidFill>
                <a:schemeClr val="accent1"/>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Text Box 3"/>
          <p:cNvSpPr>
            <a:spLocks noChangeArrowheads="1"/>
          </p:cNvSpPr>
          <p:nvPr/>
        </p:nvSpPr>
        <p:spPr bwMode="auto">
          <a:xfrm>
            <a:off x="7422714" y="2037208"/>
            <a:ext cx="2992755" cy="312404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r>
              <a:rPr lang="en-US" sz="19899">
                <a:solidFill>
                  <a:schemeClr val="accent1"/>
                </a:solidFill>
                <a:latin charset="0" panose="020b0604020202020204" pitchFamily="34" typeface="Arial"/>
                <a:ea charset="-122" panose="020b0503020204020204" pitchFamily="34" typeface="微软雅黑"/>
                <a:sym charset="0" panose="020b0604020202020204" pitchFamily="34" typeface="Arial"/>
              </a:rPr>
              <a:t>04</a:t>
            </a:r>
          </a:p>
        </p:txBody>
      </p:sp>
    </p:spTree>
    <p:extLst>
      <p:ext uri="{BB962C8B-B14F-4D97-AF65-F5344CB8AC3E}">
        <p14:creationId val="91916778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5123"/>
                                        </p:tgtEl>
                                        <p:attrNameLst>
                                          <p:attrName>style.visibility</p:attrName>
                                        </p:attrNameLst>
                                      </p:cBhvr>
                                      <p:to>
                                        <p:strVal val="visible"/>
                                      </p:to>
                                    </p:set>
                                    <p:anim by="(-#ppt_w*2)" calcmode="lin" valueType="num">
                                      <p:cBhvr rctx="PPT">
                                        <p:cTn autoRev="1" dur="500" fill="hold" id="12">
                                          <p:stCondLst>
                                            <p:cond delay="0"/>
                                          </p:stCondLst>
                                        </p:cTn>
                                        <p:tgtEl>
                                          <p:spTgt spid="5123"/>
                                        </p:tgtEl>
                                        <p:attrNameLst>
                                          <p:attrName>ppt_w</p:attrName>
                                        </p:attrNameLst>
                                      </p:cBhvr>
                                    </p:anim>
                                    <p:anim by="(#ppt_w*0.50)" calcmode="lin" valueType="num">
                                      <p:cBhvr>
                                        <p:cTn autoRev="1" decel="50000" dur="500" fill="hold" id="13">
                                          <p:stCondLst>
                                            <p:cond delay="0"/>
                                          </p:stCondLst>
                                        </p:cTn>
                                        <p:tgtEl>
                                          <p:spTgt spid="5123"/>
                                        </p:tgtEl>
                                        <p:attrNameLst>
                                          <p:attrName>ppt_x</p:attrName>
                                        </p:attrNameLst>
                                      </p:cBhvr>
                                    </p:anim>
                                    <p:anim calcmode="lin" from="(-#ppt_h/2)" to="(#ppt_y)" valueType="num">
                                      <p:cBhvr>
                                        <p:cTn dur="1000" fill="hold" id="14">
                                          <p:stCondLst>
                                            <p:cond delay="0"/>
                                          </p:stCondLst>
                                        </p:cTn>
                                        <p:tgtEl>
                                          <p:spTgt spid="5123"/>
                                        </p:tgtEl>
                                        <p:attrNameLst>
                                          <p:attrName>ppt_y</p:attrName>
                                        </p:attrNameLst>
                                      </p:cBhvr>
                                    </p:anim>
                                    <p:animRot by="21600000">
                                      <p:cBhvr>
                                        <p:cTn dur="1000" fill="hold" id="15">
                                          <p:stCondLst>
                                            <p:cond delay="0"/>
                                          </p:stCondLst>
                                        </p:cTn>
                                        <p:tgtEl>
                                          <p:spTgt spid="5123"/>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5125"/>
                                        </p:tgtEl>
                                        <p:attrNameLst>
                                          <p:attrName>style.visibility</p:attrName>
                                        </p:attrNameLst>
                                      </p:cBhvr>
                                      <p:to>
                                        <p:strVal val="visible"/>
                                      </p:to>
                                    </p:set>
                                    <p:anim calcmode="lin" valueType="num">
                                      <p:cBhvr additive="base">
                                        <p:cTn dur="500" fill="hold" id="20"/>
                                        <p:tgtEl>
                                          <p:spTgt spid="5125"/>
                                        </p:tgtEl>
                                        <p:attrNameLst>
                                          <p:attrName>ppt_x</p:attrName>
                                        </p:attrNameLst>
                                      </p:cBhvr>
                                      <p:tavLst>
                                        <p:tav tm="0">
                                          <p:val>
                                            <p:strVal val="0-#ppt_w/2"/>
                                          </p:val>
                                        </p:tav>
                                        <p:tav tm="100000">
                                          <p:val>
                                            <p:strVal val="#ppt_x"/>
                                          </p:val>
                                        </p:tav>
                                      </p:tavLst>
                                    </p:anim>
                                    <p:anim calcmode="lin" valueType="num">
                                      <p:cBhvr additive="base">
                                        <p:cTn dur="500" fill="hold" id="21"/>
                                        <p:tgtEl>
                                          <p:spTgt spid="5125"/>
                                        </p:tgtEl>
                                        <p:attrNameLst>
                                          <p:attrName>ppt_y</p:attrName>
                                        </p:attrNameLst>
                                      </p:cBhvr>
                                      <p:tavLst>
                                        <p:tav tm="0">
                                          <p:val>
                                            <p:strVal val="#ppt_y"/>
                                          </p:val>
                                        </p:tav>
                                        <p:tav tm="100000">
                                          <p:val>
                                            <p:strVal val="#ppt_y"/>
                                          </p:val>
                                        </p:tav>
                                      </p:tavLst>
                                    </p:anim>
                                  </p:childTnLst>
                                </p:cTn>
                              </p:par>
                              <p:par>
                                <p:cTn fill="hold" grpId="0" id="22" nodeType="withEffect" presetClass="entr" presetID="56" presetSubtype="0">
                                  <p:stCondLst>
                                    <p:cond delay="0"/>
                                  </p:stCondLst>
                                  <p:iterate type="lt">
                                    <p:tmPct val="10000"/>
                                  </p:iterate>
                                  <p:childTnLst>
                                    <p:set>
                                      <p:cBhvr>
                                        <p:cTn dur="1" fill="hold" id="23">
                                          <p:stCondLst>
                                            <p:cond delay="0"/>
                                          </p:stCondLst>
                                        </p:cTn>
                                        <p:tgtEl>
                                          <p:spTgt spid="5124"/>
                                        </p:tgtEl>
                                        <p:attrNameLst>
                                          <p:attrName>style.visibility</p:attrName>
                                        </p:attrNameLst>
                                      </p:cBhvr>
                                      <p:to>
                                        <p:strVal val="visible"/>
                                      </p:to>
                                    </p:set>
                                    <p:anim by="(-#ppt_w*2)" calcmode="lin" valueType="num">
                                      <p:cBhvr rctx="PPT">
                                        <p:cTn autoRev="1" dur="500" fill="hold" id="24">
                                          <p:stCondLst>
                                            <p:cond delay="0"/>
                                          </p:stCondLst>
                                        </p:cTn>
                                        <p:tgtEl>
                                          <p:spTgt spid="5124"/>
                                        </p:tgtEl>
                                        <p:attrNameLst>
                                          <p:attrName>ppt_w</p:attrName>
                                        </p:attrNameLst>
                                      </p:cBhvr>
                                    </p:anim>
                                    <p:anim by="(#ppt_w*0.50)" calcmode="lin" valueType="num">
                                      <p:cBhvr>
                                        <p:cTn autoRev="1" decel="50000" dur="500" fill="hold" id="25">
                                          <p:stCondLst>
                                            <p:cond delay="0"/>
                                          </p:stCondLst>
                                        </p:cTn>
                                        <p:tgtEl>
                                          <p:spTgt spid="5124"/>
                                        </p:tgtEl>
                                        <p:attrNameLst>
                                          <p:attrName>ppt_x</p:attrName>
                                        </p:attrNameLst>
                                      </p:cBhvr>
                                    </p:anim>
                                    <p:anim calcmode="lin" from="(-#ppt_h/2)" to="(#ppt_y)" valueType="num">
                                      <p:cBhvr>
                                        <p:cTn dur="1000" fill="hold" id="26">
                                          <p:stCondLst>
                                            <p:cond delay="0"/>
                                          </p:stCondLst>
                                        </p:cTn>
                                        <p:tgtEl>
                                          <p:spTgt spid="5124"/>
                                        </p:tgtEl>
                                        <p:attrNameLst>
                                          <p:attrName>ppt_y</p:attrName>
                                        </p:attrNameLst>
                                      </p:cBhvr>
                                    </p:anim>
                                    <p:animRot by="21600000">
                                      <p:cBhvr>
                                        <p:cTn dur="1000" fill="hold" id="27">
                                          <p:stCondLst>
                                            <p:cond delay="0"/>
                                          </p:stCondLst>
                                        </p:cTn>
                                        <p:tgtEl>
                                          <p:spTgt spid="51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3"/>
      <p:bldP grpId="0" spid="5124"/>
      <p:bldP grpId="0" spid="5125"/>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淘宝网chenying0907出品 7"/>
          <p:cNvGrpSpPr/>
          <p:nvPr/>
        </p:nvGrpSpPr>
        <p:grpSpPr>
          <a:xfrm>
            <a:off x="8447374" y="2587308"/>
            <a:ext cx="3960099" cy="1528470"/>
            <a:chOff x="2872440" y="650416"/>
            <a:chExt cx="2814809" cy="1087127"/>
          </a:xfrm>
        </p:grpSpPr>
        <p:sp>
          <p:nvSpPr>
            <p:cNvPr id="21" name="淘宝网chenying0907出品 66"/>
            <p:cNvSpPr txBox="1">
              <a:spLocks noChangeArrowheads="1"/>
            </p:cNvSpPr>
            <p:nvPr/>
          </p:nvSpPr>
          <p:spPr bwMode="auto">
            <a:xfrm>
              <a:off x="2872440" y="949479"/>
              <a:ext cx="2814809" cy="780442"/>
            </a:xfrm>
            <a:prstGeom prst="rect">
              <a:avLst/>
            </a:prstGeom>
            <a:noFill/>
            <a:ln>
              <a:noFill/>
            </a:ln>
            <a:extLst/>
          </p:spPr>
          <p:txBody>
            <a:bodyPr bIns="0" lIns="0" rIns="0" tIns="0">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淘宝网chenying0907出品 13"/>
            <p:cNvSpPr txBox="1">
              <a:spLocks noChangeArrowheads="1"/>
            </p:cNvSpPr>
            <p:nvPr/>
          </p:nvSpPr>
          <p:spPr bwMode="auto">
            <a:xfrm>
              <a:off x="2878787" y="650416"/>
              <a:ext cx="1299897" cy="173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en-US" lang="zh-CN"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sp>
        <p:nvSpPr>
          <p:cNvPr id="2" name="淘宝网chenying0907出品 1"/>
          <p:cNvSpPr/>
          <p:nvPr/>
        </p:nvSpPr>
        <p:spPr>
          <a:xfrm>
            <a:off x="7996450" y="1"/>
            <a:ext cx="4861948" cy="151573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9" name="淘宝网chenying0907出品 38"/>
          <p:cNvSpPr/>
          <p:nvPr/>
        </p:nvSpPr>
        <p:spPr>
          <a:xfrm>
            <a:off x="7996450" y="5705758"/>
            <a:ext cx="4861948" cy="152689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1" name="淘宝网chenying0907出品 40"/>
          <p:cNvSpPr/>
          <p:nvPr/>
        </p:nvSpPr>
        <p:spPr>
          <a:xfrm>
            <a:off x="7996450" y="1640741"/>
            <a:ext cx="4861948" cy="3931079"/>
          </a:xfrm>
          <a:custGeom>
            <a:gdLst>
              <a:gd fmla="*/ 0 w 3457575" name="connsiteX0"/>
              <a:gd fmla="*/ 0 h 2796096" name="connsiteY0"/>
              <a:gd fmla="*/ 3457575 w 3457575" name="connsiteX1"/>
              <a:gd fmla="*/ 0 h 2796096" name="connsiteY1"/>
              <a:gd fmla="*/ 3457575 w 3457575" name="connsiteX2"/>
              <a:gd fmla="*/ 2796096 h 2796096" name="connsiteY2"/>
              <a:gd fmla="*/ 0 w 3457575" name="connsiteX3"/>
              <a:gd fmla="*/ 2796096 h 2796096" name="connsiteY3"/>
              <a:gd fmla="*/ 0 w 3457575" name="connsiteX4"/>
              <a:gd fmla="*/ 0 h 2796096" name="connsiteY4"/>
              <a:gd fmla="*/ 85726 w 3457575" name="connsiteX5"/>
              <a:gd fmla="*/ 86496 h 2796096" name="connsiteY5"/>
              <a:gd fmla="*/ 85726 w 3457575" name="connsiteX6"/>
              <a:gd fmla="*/ 2698618 h 2796096" name="connsiteY6"/>
              <a:gd fmla="*/ 3371852 w 3457575" name="connsiteX7"/>
              <a:gd fmla="*/ 2698618 h 2796096" name="connsiteY7"/>
              <a:gd fmla="*/ 3371852 w 3457575" name="connsiteX8"/>
              <a:gd fmla="*/ 86496 h 2796096" name="connsiteY8"/>
              <a:gd fmla="*/ 85726 w 3457575" name="connsiteX9"/>
              <a:gd fmla="*/ 86496 h 279609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796096" w="3457575">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4" name="淘宝网chenying0907出品 55"/>
          <p:cNvGrpSpPr/>
          <p:nvPr/>
        </p:nvGrpSpPr>
        <p:grpSpPr>
          <a:xfrm>
            <a:off x="802147" y="1443283"/>
            <a:ext cx="6425397" cy="1353786"/>
            <a:chOff x="5125834" y="3704193"/>
            <a:chExt cx="4569611" cy="962571"/>
          </a:xfrm>
        </p:grpSpPr>
        <p:sp>
          <p:nvSpPr>
            <p:cNvPr id="57" name="淘宝网chenying0907出品 66"/>
            <p:cNvSpPr txBox="1">
              <a:spLocks noChangeArrowheads="1"/>
            </p:cNvSpPr>
            <p:nvPr/>
          </p:nvSpPr>
          <p:spPr bwMode="auto">
            <a:xfrm>
              <a:off x="5125835" y="4010256"/>
              <a:ext cx="4569610" cy="650158"/>
            </a:xfrm>
            <a:prstGeom prst="rect">
              <a:avLst/>
            </a:prstGeom>
            <a:noFill/>
            <a:ln>
              <a:noFill/>
            </a:ln>
            <a:extLst/>
          </p:spPr>
          <p:txBody>
            <a:bodyPr bIns="0" lIns="0" rIns="0" tIns="0"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淘宝网chenying0907出品 66"/>
            <p:cNvSpPr txBox="1">
              <a:spLocks noChangeArrowheads="1"/>
            </p:cNvSpPr>
            <p:nvPr/>
          </p:nvSpPr>
          <p:spPr bwMode="auto">
            <a:xfrm>
              <a:off x="5125834" y="3704193"/>
              <a:ext cx="1869231" cy="216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en-US" lang="zh-CN" sz="2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sp>
        <p:nvSpPr>
          <p:cNvPr id="7" name="十字形 6"/>
          <p:cNvSpPr/>
          <p:nvPr/>
        </p:nvSpPr>
        <p:spPr>
          <a:xfrm>
            <a:off x="8594706" y="4810607"/>
            <a:ext cx="388420" cy="388420"/>
          </a:xfrm>
          <a:prstGeom prst="plus">
            <a:avLst>
              <a:gd fmla="val 4138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5" name="淘宝网chenying0907出品 2"/>
          <p:cNvGrpSpPr/>
          <p:nvPr/>
        </p:nvGrpSpPr>
        <p:grpSpPr>
          <a:xfrm>
            <a:off x="812800" y="4042691"/>
            <a:ext cx="6414744" cy="1002312"/>
            <a:chOff x="546100" y="2874940"/>
            <a:chExt cx="4561846" cy="713364"/>
          </a:xfrm>
        </p:grpSpPr>
        <p:grpSp>
          <p:nvGrpSpPr>
            <p:cNvPr id="21520" name="淘宝网chenying0907出品 8"/>
            <p:cNvGrpSpPr/>
            <p:nvPr/>
          </p:nvGrpSpPr>
          <p:grpSpPr>
            <a:xfrm>
              <a:off x="546100" y="2895600"/>
              <a:ext cx="692704" cy="692704"/>
              <a:chOff x="584200" y="2946400"/>
              <a:chExt cx="692704" cy="692704"/>
            </a:xfrm>
          </p:grpSpPr>
          <p:sp>
            <p:nvSpPr>
              <p:cNvPr id="8" name="淘宝网chenying0907出品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9" name="淘宝网chenying0907出品 67"/>
              <p:cNvGrpSpPr/>
              <p:nvPr/>
            </p:nvGrpSpPr>
            <p:grpSpPr>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gdLst>
                    <a:gd fmla="*/ 86 w 90" name="T0"/>
                    <a:gd fmla="*/ 32 h 83" name="T1"/>
                    <a:gd fmla="*/ 90 w 90" name="T2"/>
                    <a:gd fmla="*/ 32 h 83" name="T3"/>
                    <a:gd fmla="*/ 45 w 90" name="T4"/>
                    <a:gd fmla="*/ 0 h 83" name="T5"/>
                    <a:gd fmla="*/ 0 w 90" name="T6"/>
                    <a:gd fmla="*/ 39 h 83" name="T7"/>
                    <a:gd fmla="*/ 18 w 90" name="T8"/>
                    <a:gd fmla="*/ 69 h 83" name="T9"/>
                    <a:gd fmla="*/ 13 w 90" name="T10"/>
                    <a:gd fmla="*/ 83 h 83" name="T11"/>
                    <a:gd fmla="*/ 29 w 90" name="T12"/>
                    <a:gd fmla="*/ 75 h 83" name="T13"/>
                    <a:gd fmla="*/ 45 w 90" name="T14"/>
                    <a:gd fmla="*/ 77 h 83" name="T15"/>
                    <a:gd fmla="*/ 49 w 90" name="T16"/>
                    <a:gd fmla="*/ 77 h 83" name="T17"/>
                    <a:gd fmla="*/ 48 w 90" name="T18"/>
                    <a:gd fmla="*/ 67 h 83" name="T19"/>
                    <a:gd fmla="*/ 86 w 90" name="T20"/>
                    <a:gd fmla="*/ 32 h 83" name="T21"/>
                    <a:gd fmla="*/ 62 w 90" name="T22"/>
                    <a:gd fmla="*/ 19 h 83" name="T23"/>
                    <a:gd fmla="*/ 67 w 90" name="T24"/>
                    <a:gd fmla="*/ 25 h 83" name="T25"/>
                    <a:gd fmla="*/ 62 w 90" name="T26"/>
                    <a:gd fmla="*/ 31 h 83" name="T27"/>
                    <a:gd fmla="*/ 55 w 90" name="T28"/>
                    <a:gd fmla="*/ 25 h 83" name="T29"/>
                    <a:gd fmla="*/ 62 w 90" name="T30"/>
                    <a:gd fmla="*/ 19 h 83" name="T31"/>
                    <a:gd fmla="*/ 30 w 90" name="T32"/>
                    <a:gd fmla="*/ 31 h 83" name="T33"/>
                    <a:gd fmla="*/ 23 w 90" name="T34"/>
                    <a:gd fmla="*/ 25 h 83" name="T35"/>
                    <a:gd fmla="*/ 30 w 90" name="T36"/>
                    <a:gd fmla="*/ 19 h 83" name="T37"/>
                    <a:gd fmla="*/ 36 w 90" name="T38"/>
                    <a:gd fmla="*/ 25 h 83" name="T39"/>
                    <a:gd fmla="*/ 30 w 90"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0">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sp>
              <p:nvSpPr>
                <p:cNvPr id="70" name="Freeform 12"/>
                <p:cNvSpPr>
                  <a:spLocks noEditPoints="1"/>
                </p:cNvSpPr>
                <p:nvPr/>
              </p:nvSpPr>
              <p:spPr bwMode="auto">
                <a:xfrm>
                  <a:off x="7735888" y="1052513"/>
                  <a:ext cx="636588" cy="593725"/>
                </a:xfrm>
                <a:custGeom>
                  <a:gdLst>
                    <a:gd fmla="*/ 77 w 77" name="T0"/>
                    <a:gd fmla="*/ 33 h 70" name="T1"/>
                    <a:gd fmla="*/ 39 w 77" name="T2"/>
                    <a:gd fmla="*/ 0 h 70" name="T3"/>
                    <a:gd fmla="*/ 0 w 77" name="T4"/>
                    <a:gd fmla="*/ 33 h 70" name="T5"/>
                    <a:gd fmla="*/ 39 w 77" name="T6"/>
                    <a:gd fmla="*/ 66 h 70" name="T7"/>
                    <a:gd fmla="*/ 52 w 77" name="T8"/>
                    <a:gd fmla="*/ 63 h 70" name="T9"/>
                    <a:gd fmla="*/ 65 w 77" name="T10"/>
                    <a:gd fmla="*/ 70 h 70" name="T11"/>
                    <a:gd fmla="*/ 61 w 77" name="T12"/>
                    <a:gd fmla="*/ 59 h 70" name="T13"/>
                    <a:gd fmla="*/ 77 w 77" name="T14"/>
                    <a:gd fmla="*/ 33 h 70" name="T15"/>
                    <a:gd fmla="*/ 26 w 77" name="T16"/>
                    <a:gd fmla="*/ 27 h 70" name="T17"/>
                    <a:gd fmla="*/ 22 w 77" name="T18"/>
                    <a:gd fmla="*/ 23 h 70" name="T19"/>
                    <a:gd fmla="*/ 26 w 77" name="T20"/>
                    <a:gd fmla="*/ 18 h 70" name="T21"/>
                    <a:gd fmla="*/ 32 w 77" name="T22"/>
                    <a:gd fmla="*/ 23 h 70" name="T23"/>
                    <a:gd fmla="*/ 26 w 77" name="T24"/>
                    <a:gd fmla="*/ 27 h 70" name="T25"/>
                    <a:gd fmla="*/ 51 w 77" name="T26"/>
                    <a:gd fmla="*/ 27 h 70" name="T27"/>
                    <a:gd fmla="*/ 47 w 77" name="T28"/>
                    <a:gd fmla="*/ 23 h 70" name="T29"/>
                    <a:gd fmla="*/ 51 w 77" name="T30"/>
                    <a:gd fmla="*/ 18 h 70" name="T31"/>
                    <a:gd fmla="*/ 57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21521" name="淘宝网chenying0907出品 71"/>
            <p:cNvGrpSpPr/>
            <p:nvPr/>
          </p:nvGrpSpPr>
          <p:grpSpPr>
            <a:xfrm>
              <a:off x="1417435" y="2874940"/>
              <a:ext cx="3690511" cy="604581"/>
              <a:chOff x="5125835" y="3157515"/>
              <a:chExt cx="3690511" cy="604581"/>
            </a:xfrm>
          </p:grpSpPr>
          <p:sp>
            <p:nvSpPr>
              <p:cNvPr id="73" name="淘宝网chenying0907出品 66"/>
              <p:cNvSpPr txBox="1">
                <a:spLocks noChangeArrowheads="1"/>
              </p:cNvSpPr>
              <p:nvPr/>
            </p:nvSpPr>
            <p:spPr bwMode="auto">
              <a:xfrm>
                <a:off x="5125835" y="3367805"/>
                <a:ext cx="3690512" cy="390477"/>
              </a:xfrm>
              <a:prstGeom prst="rect">
                <a:avLst/>
              </a:prstGeom>
              <a:noFill/>
              <a:ln>
                <a:noFill/>
              </a:ln>
              <a:extLst/>
            </p:spPr>
            <p:txBody>
              <a:bodyPr bIns="0" lIns="0" rIns="0" tIns="0"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淘宝网chenying0907出品 66"/>
              <p:cNvSpPr txBox="1">
                <a:spLocks noChangeArrowheads="1"/>
              </p:cNvSpPr>
              <p:nvPr/>
            </p:nvSpPr>
            <p:spPr bwMode="auto">
              <a:xfrm>
                <a:off x="5132186" y="3157515"/>
                <a:ext cx="1300551" cy="173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en-US" lang="zh-CN"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grpSp>
      <p:grpSp>
        <p:nvGrpSpPr>
          <p:cNvPr id="11" name="淘宝网chenying0907出品 3"/>
          <p:cNvGrpSpPr/>
          <p:nvPr/>
        </p:nvGrpSpPr>
        <p:grpSpPr>
          <a:xfrm>
            <a:off x="812800" y="5320405"/>
            <a:ext cx="6414744" cy="992542"/>
            <a:chOff x="546100" y="3783593"/>
            <a:chExt cx="4561846" cy="706411"/>
          </a:xfrm>
        </p:grpSpPr>
        <p:grpSp>
          <p:nvGrpSpPr>
            <p:cNvPr id="21514" name="淘宝网chenying0907出品 9"/>
            <p:cNvGrpSpPr/>
            <p:nvPr/>
          </p:nvGrpSpPr>
          <p:grpSpPr>
            <a:xfrm>
              <a:off x="546100" y="3797300"/>
              <a:ext cx="692704" cy="692704"/>
              <a:chOff x="584200" y="3848100"/>
              <a:chExt cx="692704" cy="692704"/>
            </a:xfrm>
          </p:grpSpPr>
          <p:sp>
            <p:nvSpPr>
              <p:cNvPr id="71" name="淘宝网chenying0907出品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13" name="淘宝网chenying0907出品 60"/>
              <p:cNvGrpSpPr/>
              <p:nvPr/>
            </p:nvGrpSpPr>
            <p:grpSpPr>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gdLst>
                    <a:gd fmla="*/ 98 w 119" name="T0"/>
                    <a:gd fmla="*/ 40 h 95" name="T1"/>
                    <a:gd fmla="*/ 95 w 119" name="T2"/>
                    <a:gd fmla="*/ 36 h 95" name="T3"/>
                    <a:gd fmla="*/ 94 w 119" name="T4"/>
                    <a:gd fmla="*/ 22 h 95" name="T5"/>
                    <a:gd fmla="*/ 69 w 119" name="T6"/>
                    <a:gd fmla="*/ 23 h 95" name="T7"/>
                    <a:gd fmla="*/ 65 w 119" name="T8"/>
                    <a:gd fmla="*/ 16 h 95" name="T9"/>
                    <a:gd fmla="*/ 45 w 119" name="T10"/>
                    <a:gd fmla="*/ 6 h 95" name="T11"/>
                    <a:gd fmla="*/ 11 w 119" name="T12"/>
                    <a:gd fmla="*/ 34 h 95" name="T13"/>
                    <a:gd fmla="*/ 1 w 119" name="T14"/>
                    <a:gd fmla="*/ 60 h 95" name="T15"/>
                    <a:gd fmla="*/ 51 w 119" name="T16"/>
                    <a:gd fmla="*/ 93 h 95" name="T17"/>
                    <a:gd fmla="*/ 110 w 119" name="T18"/>
                    <a:gd fmla="*/ 67 h 95" name="T19"/>
                    <a:gd fmla="*/ 98 w 119" name="T20"/>
                    <a:gd fmla="*/ 40 h 95" name="T21"/>
                    <a:gd fmla="*/ 52 w 119" name="T22"/>
                    <a:gd fmla="*/ 86 h 95" name="T23"/>
                    <a:gd fmla="*/ 14 w 119" name="T24"/>
                    <a:gd fmla="*/ 62 h 95" name="T25"/>
                    <a:gd fmla="*/ 52 w 119" name="T26"/>
                    <a:gd fmla="*/ 35 h 95" name="T27"/>
                    <a:gd fmla="*/ 91 w 119" name="T28"/>
                    <a:gd fmla="*/ 57 h 95" name="T29"/>
                    <a:gd fmla="*/ 52 w 119"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19">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sp>
              <p:nvSpPr>
                <p:cNvPr id="63" name="Freeform 14"/>
                <p:cNvSpPr>
                  <a:spLocks noEditPoints="1"/>
                </p:cNvSpPr>
                <p:nvPr/>
              </p:nvSpPr>
              <p:spPr bwMode="auto">
                <a:xfrm>
                  <a:off x="379413" y="1212850"/>
                  <a:ext cx="388938" cy="357188"/>
                </a:xfrm>
                <a:custGeom>
                  <a:gdLst>
                    <a:gd fmla="*/ 21 w 47" name="T0"/>
                    <a:gd fmla="*/ 3 h 42" name="T1"/>
                    <a:gd fmla="*/ 2 w 47" name="T2"/>
                    <a:gd fmla="*/ 25 h 42" name="T3"/>
                    <a:gd fmla="*/ 8 w 47" name="T4"/>
                    <a:gd fmla="*/ 35 h 42" name="T5"/>
                    <a:gd fmla="*/ 40 w 47" name="T6"/>
                    <a:gd fmla="*/ 29 h 42" name="T7"/>
                    <a:gd fmla="*/ 21 w 47" name="T8"/>
                    <a:gd fmla="*/ 3 h 42" name="T9"/>
                    <a:gd fmla="*/ 16 w 47" name="T10"/>
                    <a:gd fmla="*/ 31 h 42" name="T11"/>
                    <a:gd fmla="*/ 8 w 47" name="T12"/>
                    <a:gd fmla="*/ 26 h 42" name="T13"/>
                    <a:gd fmla="*/ 15 w 47" name="T14"/>
                    <a:gd fmla="*/ 19 h 42" name="T15"/>
                    <a:gd fmla="*/ 23 w 47" name="T16"/>
                    <a:gd fmla="*/ 24 h 42" name="T17"/>
                    <a:gd fmla="*/ 16 w 47" name="T18"/>
                    <a:gd fmla="*/ 31 h 42" name="T19"/>
                    <a:gd fmla="*/ 28 w 47" name="T20"/>
                    <a:gd fmla="*/ 20 h 42" name="T21"/>
                    <a:gd fmla="*/ 25 w 47" name="T22"/>
                    <a:gd fmla="*/ 20 h 42" name="T23"/>
                    <a:gd fmla="*/ 26 w 47" name="T24"/>
                    <a:gd fmla="*/ 16 h 42" name="T25"/>
                    <a:gd fmla="*/ 30 w 47" name="T26"/>
                    <a:gd fmla="*/ 16 h 42" name="T27"/>
                    <a:gd fmla="*/ 28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sp>
              <p:nvSpPr>
                <p:cNvPr id="64" name="Freeform 15"/>
                <p:cNvSpPr/>
                <p:nvPr/>
              </p:nvSpPr>
              <p:spPr bwMode="auto">
                <a:xfrm>
                  <a:off x="892176" y="890588"/>
                  <a:ext cx="215900" cy="228600"/>
                </a:xfrm>
                <a:custGeom>
                  <a:gdLst>
                    <a:gd fmla="*/ 20 w 26" name="T0"/>
                    <a:gd fmla="*/ 27 h 27" name="T1"/>
                    <a:gd fmla="*/ 23 w 26" name="T2"/>
                    <a:gd fmla="*/ 24 h 27" name="T3"/>
                    <a:gd fmla="*/ 23 w 26" name="T4"/>
                    <a:gd fmla="*/ 24 h 27" name="T5"/>
                    <a:gd fmla="*/ 4 w 26" name="T6"/>
                    <a:gd fmla="*/ 4 h 27" name="T7"/>
                    <a:gd fmla="*/ 0 w 26" name="T8"/>
                    <a:gd fmla="*/ 8 h 27" name="T9"/>
                    <a:gd fmla="*/ 4 w 26" name="T10"/>
                    <a:gd fmla="*/ 11 h 27" name="T11"/>
                    <a:gd fmla="*/ 16 w 26" name="T12"/>
                    <a:gd fmla="*/ 23 h 27" name="T13"/>
                    <a:gd fmla="*/ 20 w 26"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6">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sp>
              <p:nvSpPr>
                <p:cNvPr id="65" name="Freeform 16"/>
                <p:cNvSpPr/>
                <p:nvPr/>
              </p:nvSpPr>
              <p:spPr bwMode="auto">
                <a:xfrm>
                  <a:off x="850901" y="754063"/>
                  <a:ext cx="447675" cy="425450"/>
                </a:xfrm>
                <a:custGeom>
                  <a:gdLst>
                    <a:gd fmla="*/ 22 w 54" name="T0"/>
                    <a:gd fmla="*/ 2 h 50" name="T1"/>
                    <a:gd fmla="*/ 4 w 54" name="T2"/>
                    <a:gd fmla="*/ 2 h 50" name="T3"/>
                    <a:gd fmla="*/ 4 w 54" name="T4"/>
                    <a:gd fmla="*/ 2 h 50" name="T5"/>
                    <a:gd fmla="*/ 4 w 54" name="T6"/>
                    <a:gd fmla="*/ 2 h 50" name="T7"/>
                    <a:gd fmla="*/ 0 w 54" name="T8"/>
                    <a:gd fmla="*/ 7 h 50" name="T9"/>
                    <a:gd fmla="*/ 5 w 54" name="T10"/>
                    <a:gd fmla="*/ 12 h 50" name="T11"/>
                    <a:gd fmla="*/ 10 w 54" name="T12"/>
                    <a:gd fmla="*/ 11 h 50" name="T13"/>
                    <a:gd fmla="*/ 35 w 54" name="T14"/>
                    <a:gd fmla="*/ 24 h 50" name="T15"/>
                    <a:gd fmla="*/ 37 w 54" name="T16"/>
                    <a:gd fmla="*/ 41 h 50" name="T17"/>
                    <a:gd fmla="*/ 36 w 54" name="T18"/>
                    <a:gd fmla="*/ 46 h 50" name="T19"/>
                    <a:gd fmla="*/ 41 w 54" name="T20"/>
                    <a:gd fmla="*/ 50 h 50" name="T21"/>
                    <a:gd fmla="*/ 46 w 54" name="T22"/>
                    <a:gd fmla="*/ 46 h 50" name="T23"/>
                    <a:gd fmla="*/ 46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a:extLst/>
              </p:spPr>
              <p:txBody>
                <a:bodyPr/>
                <a:lstStyle/>
                <a:p>
                  <a:pPr fontAlgn="auto">
                    <a:lnSpc>
                      <a:spcPct val="150000"/>
                    </a:lnSpc>
                    <a:spcBef>
                      <a:spcPct val="0"/>
                    </a:spcBef>
                    <a:spcAft>
                      <a:spcPct val="0"/>
                    </a:spcAft>
                    <a:defRPr/>
                  </a:pPr>
                  <a:endParaRPr altLang="en-US" lang="zh-CN" sz="1898">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21515" name="淘宝网chenying0907出品 74"/>
            <p:cNvGrpSpPr/>
            <p:nvPr/>
          </p:nvGrpSpPr>
          <p:grpSpPr>
            <a:xfrm>
              <a:off x="1417435" y="3783593"/>
              <a:ext cx="3690511" cy="604581"/>
              <a:chOff x="5125835" y="3164468"/>
              <a:chExt cx="3690511" cy="604581"/>
            </a:xfrm>
          </p:grpSpPr>
          <p:sp>
            <p:nvSpPr>
              <p:cNvPr id="76" name="淘宝网chenying0907出品 66"/>
              <p:cNvSpPr txBox="1">
                <a:spLocks noChangeArrowheads="1"/>
              </p:cNvSpPr>
              <p:nvPr/>
            </p:nvSpPr>
            <p:spPr bwMode="auto">
              <a:xfrm>
                <a:off x="5125835" y="3374758"/>
                <a:ext cx="3690512" cy="390478"/>
              </a:xfrm>
              <a:prstGeom prst="rect">
                <a:avLst/>
              </a:prstGeom>
              <a:noFill/>
              <a:ln>
                <a:noFill/>
              </a:ln>
              <a:extLst/>
            </p:spPr>
            <p:txBody>
              <a:bodyPr bIns="0" lIns="0" rIns="0" tIns="0"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淘宝网chenying0907出品 66"/>
              <p:cNvSpPr txBox="1">
                <a:spLocks noChangeArrowheads="1"/>
              </p:cNvSpPr>
              <p:nvPr/>
            </p:nvSpPr>
            <p:spPr bwMode="auto">
              <a:xfrm>
                <a:off x="5132186" y="3164468"/>
                <a:ext cx="1300551" cy="1735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r>
                  <a:rPr altLang="en-US" lang="zh-CN"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grpSp>
      <p:sp>
        <p:nvSpPr>
          <p:cNvPr id="32"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33"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175396655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ppt_x"/>
                                          </p:val>
                                        </p:tav>
                                        <p:tav tm="100000">
                                          <p:val>
                                            <p:strVal val="#ppt_x"/>
                                          </p:val>
                                        </p:tav>
                                      </p:tavLst>
                                    </p:anim>
                                    <p:anim calcmode="lin" valueType="num">
                                      <p:cBhvr additive="base">
                                        <p:cTn dur="750" fill="hold" id="8"/>
                                        <p:tgtEl>
                                          <p:spTgt spid="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750" fill="hold" id="11"/>
                                        <p:tgtEl>
                                          <p:spTgt spid="39"/>
                                        </p:tgtEl>
                                        <p:attrNameLst>
                                          <p:attrName>ppt_x</p:attrName>
                                        </p:attrNameLst>
                                      </p:cBhvr>
                                      <p:tavLst>
                                        <p:tav tm="0">
                                          <p:val>
                                            <p:strVal val="#ppt_x"/>
                                          </p:val>
                                        </p:tav>
                                        <p:tav tm="100000">
                                          <p:val>
                                            <p:strVal val="#ppt_x"/>
                                          </p:val>
                                        </p:tav>
                                      </p:tavLst>
                                    </p:anim>
                                    <p:anim calcmode="lin" valueType="num">
                                      <p:cBhvr additive="base">
                                        <p:cTn dur="750" fill="hold" id="12"/>
                                        <p:tgtEl>
                                          <p:spTgt spid="39"/>
                                        </p:tgtEl>
                                        <p:attrNameLst>
                                          <p:attrName>ppt_y</p:attrName>
                                        </p:attrNameLst>
                                      </p:cBhvr>
                                      <p:tavLst>
                                        <p:tav tm="0">
                                          <p:val>
                                            <p:strVal val="1+#ppt_h/2"/>
                                          </p:val>
                                        </p:tav>
                                        <p:tav tm="100000">
                                          <p:val>
                                            <p:strVal val="#ppt_y"/>
                                          </p:val>
                                        </p:tav>
                                      </p:tavLst>
                                    </p:anim>
                                  </p:childTnLst>
                                </p:cTn>
                              </p:par>
                              <p:par>
                                <p:cTn fill="hold" id="13" nodeType="withEffect" presetClass="entr" presetID="53"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750" fill="hold" id="15"/>
                                        <p:tgtEl>
                                          <p:spTgt spid="41"/>
                                        </p:tgtEl>
                                        <p:attrNameLst>
                                          <p:attrName>ppt_w</p:attrName>
                                        </p:attrNameLst>
                                      </p:cBhvr>
                                      <p:tavLst>
                                        <p:tav tm="0">
                                          <p:val>
                                            <p:fltVal val="0"/>
                                          </p:val>
                                        </p:tav>
                                        <p:tav tm="100000">
                                          <p:val>
                                            <p:strVal val="#ppt_w"/>
                                          </p:val>
                                        </p:tav>
                                      </p:tavLst>
                                    </p:anim>
                                    <p:anim calcmode="lin" valueType="num">
                                      <p:cBhvr>
                                        <p:cTn dur="750" fill="hold" id="16"/>
                                        <p:tgtEl>
                                          <p:spTgt spid="41"/>
                                        </p:tgtEl>
                                        <p:attrNameLst>
                                          <p:attrName>ppt_h</p:attrName>
                                        </p:attrNameLst>
                                      </p:cBhvr>
                                      <p:tavLst>
                                        <p:tav tm="0">
                                          <p:val>
                                            <p:fltVal val="0"/>
                                          </p:val>
                                        </p:tav>
                                        <p:tav tm="100000">
                                          <p:val>
                                            <p:strVal val="#ppt_h"/>
                                          </p:val>
                                        </p:tav>
                                      </p:tavLst>
                                    </p:anim>
                                    <p:animEffect filter="fade" transition="in">
                                      <p:cBhvr>
                                        <p:cTn dur="750" id="17"/>
                                        <p:tgtEl>
                                          <p:spTgt spid="41"/>
                                        </p:tgtEl>
                                      </p:cBhvr>
                                    </p:animEffect>
                                  </p:childTnLst>
                                </p:cTn>
                              </p:par>
                              <p:par>
                                <p:cTn fill="hold" id="18" nodeType="withEffect" presetClass="entr" presetID="53" presetSubtype="0">
                                  <p:stCondLst>
                                    <p:cond delay="400"/>
                                  </p:stCondLst>
                                  <p:childTnLst>
                                    <p:set>
                                      <p:cBhvr>
                                        <p:cTn dur="1" fill="hold" id="19">
                                          <p:stCondLst>
                                            <p:cond delay="0"/>
                                          </p:stCondLst>
                                        </p:cTn>
                                        <p:tgtEl>
                                          <p:spTgt spid="3"/>
                                        </p:tgtEl>
                                        <p:attrNameLst>
                                          <p:attrName>style.visibility</p:attrName>
                                        </p:attrNameLst>
                                      </p:cBhvr>
                                      <p:to>
                                        <p:strVal val="visible"/>
                                      </p:to>
                                    </p:set>
                                    <p:anim calcmode="lin" valueType="num">
                                      <p:cBhvr>
                                        <p:cTn dur="750" fill="hold" id="20"/>
                                        <p:tgtEl>
                                          <p:spTgt spid="3"/>
                                        </p:tgtEl>
                                        <p:attrNameLst>
                                          <p:attrName>ppt_w</p:attrName>
                                        </p:attrNameLst>
                                      </p:cBhvr>
                                      <p:tavLst>
                                        <p:tav tm="0">
                                          <p:val>
                                            <p:fltVal val="0"/>
                                          </p:val>
                                        </p:tav>
                                        <p:tav tm="100000">
                                          <p:val>
                                            <p:strVal val="#ppt_w"/>
                                          </p:val>
                                        </p:tav>
                                      </p:tavLst>
                                    </p:anim>
                                    <p:anim calcmode="lin" valueType="num">
                                      <p:cBhvr>
                                        <p:cTn dur="750" fill="hold" id="21"/>
                                        <p:tgtEl>
                                          <p:spTgt spid="3"/>
                                        </p:tgtEl>
                                        <p:attrNameLst>
                                          <p:attrName>ppt_h</p:attrName>
                                        </p:attrNameLst>
                                      </p:cBhvr>
                                      <p:tavLst>
                                        <p:tav tm="0">
                                          <p:val>
                                            <p:fltVal val="0"/>
                                          </p:val>
                                        </p:tav>
                                        <p:tav tm="100000">
                                          <p:val>
                                            <p:strVal val="#ppt_h"/>
                                          </p:val>
                                        </p:tav>
                                      </p:tavLst>
                                    </p:anim>
                                    <p:animEffect filter="fade" transition="in">
                                      <p:cBhvr>
                                        <p:cTn dur="750" id="22"/>
                                        <p:tgtEl>
                                          <p:spTgt spid="3"/>
                                        </p:tgtEl>
                                      </p:cBhvr>
                                    </p:animEffect>
                                  </p:childTnLst>
                                </p:cTn>
                              </p:par>
                              <p:par>
                                <p:cTn fill="hold" grpId="0" id="23" nodeType="withEffect" presetClass="entr" presetID="53" presetSubtype="0">
                                  <p:stCondLst>
                                    <p:cond delay="600"/>
                                  </p:stCondLst>
                                  <p:childTnLst>
                                    <p:set>
                                      <p:cBhvr>
                                        <p:cTn dur="1" fill="hold" id="24">
                                          <p:stCondLst>
                                            <p:cond delay="0"/>
                                          </p:stCondLst>
                                        </p:cTn>
                                        <p:tgtEl>
                                          <p:spTgt spid="7"/>
                                        </p:tgtEl>
                                        <p:attrNameLst>
                                          <p:attrName>style.visibility</p:attrName>
                                        </p:attrNameLst>
                                      </p:cBhvr>
                                      <p:to>
                                        <p:strVal val="visible"/>
                                      </p:to>
                                    </p:set>
                                    <p:anim calcmode="lin" valueType="num">
                                      <p:cBhvr>
                                        <p:cTn dur="750" fill="hold" id="25"/>
                                        <p:tgtEl>
                                          <p:spTgt spid="7"/>
                                        </p:tgtEl>
                                        <p:attrNameLst>
                                          <p:attrName>ppt_w</p:attrName>
                                        </p:attrNameLst>
                                      </p:cBhvr>
                                      <p:tavLst>
                                        <p:tav tm="0">
                                          <p:val>
                                            <p:fltVal val="0"/>
                                          </p:val>
                                        </p:tav>
                                        <p:tav tm="100000">
                                          <p:val>
                                            <p:strVal val="#ppt_w"/>
                                          </p:val>
                                        </p:tav>
                                      </p:tavLst>
                                    </p:anim>
                                    <p:anim calcmode="lin" valueType="num">
                                      <p:cBhvr>
                                        <p:cTn dur="750" fill="hold" id="26"/>
                                        <p:tgtEl>
                                          <p:spTgt spid="7"/>
                                        </p:tgtEl>
                                        <p:attrNameLst>
                                          <p:attrName>ppt_h</p:attrName>
                                        </p:attrNameLst>
                                      </p:cBhvr>
                                      <p:tavLst>
                                        <p:tav tm="0">
                                          <p:val>
                                            <p:fltVal val="0"/>
                                          </p:val>
                                        </p:tav>
                                        <p:tav tm="100000">
                                          <p:val>
                                            <p:strVal val="#ppt_h"/>
                                          </p:val>
                                        </p:tav>
                                      </p:tavLst>
                                    </p:anim>
                                    <p:animEffect filter="fade" transition="in">
                                      <p:cBhvr>
                                        <p:cTn dur="750" id="27"/>
                                        <p:tgtEl>
                                          <p:spTgt spid="7"/>
                                        </p:tgtEl>
                                      </p:cBhvr>
                                    </p:animEffect>
                                  </p:childTnLst>
                                </p:cTn>
                              </p:par>
                              <p:par>
                                <p:cTn fill="hold" id="28" nodeType="withEffect" presetClass="entr" presetID="2" presetSubtype="8">
                                  <p:stCondLst>
                                    <p:cond delay="1000"/>
                                  </p:stCondLst>
                                  <p:childTnLst>
                                    <p:set>
                                      <p:cBhvr>
                                        <p:cTn dur="1" fill="hold" id="29">
                                          <p:stCondLst>
                                            <p:cond delay="0"/>
                                          </p:stCondLst>
                                        </p:cTn>
                                        <p:tgtEl>
                                          <p:spTgt spid="4"/>
                                        </p:tgtEl>
                                        <p:attrNameLst>
                                          <p:attrName>style.visibility</p:attrName>
                                        </p:attrNameLst>
                                      </p:cBhvr>
                                      <p:to>
                                        <p:strVal val="visible"/>
                                      </p:to>
                                    </p:set>
                                    <p:anim calcmode="lin" valueType="num">
                                      <p:cBhvr additive="base">
                                        <p:cTn dur="750" fill="hold" id="30"/>
                                        <p:tgtEl>
                                          <p:spTgt spid="4"/>
                                        </p:tgtEl>
                                        <p:attrNameLst>
                                          <p:attrName>ppt_x</p:attrName>
                                        </p:attrNameLst>
                                      </p:cBhvr>
                                      <p:tavLst>
                                        <p:tav tm="0">
                                          <p:val>
                                            <p:strVal val="0-#ppt_w/2"/>
                                          </p:val>
                                        </p:tav>
                                        <p:tav tm="100000">
                                          <p:val>
                                            <p:strVal val="#ppt_x"/>
                                          </p:val>
                                        </p:tav>
                                      </p:tavLst>
                                    </p:anim>
                                    <p:anim calcmode="lin" valueType="num">
                                      <p:cBhvr additive="base">
                                        <p:cTn dur="750" fill="hold" id="31"/>
                                        <p:tgtEl>
                                          <p:spTgt spid="4"/>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100"/>
                                  </p:stCondLst>
                                  <p:childTnLst>
                                    <p:set>
                                      <p:cBhvr>
                                        <p:cTn dur="1" fill="hold" id="33">
                                          <p:stCondLst>
                                            <p:cond delay="0"/>
                                          </p:stCondLst>
                                        </p:cTn>
                                        <p:tgtEl>
                                          <p:spTgt spid="5"/>
                                        </p:tgtEl>
                                        <p:attrNameLst>
                                          <p:attrName>style.visibility</p:attrName>
                                        </p:attrNameLst>
                                      </p:cBhvr>
                                      <p:to>
                                        <p:strVal val="visible"/>
                                      </p:to>
                                    </p:set>
                                    <p:anim calcmode="lin" valueType="num">
                                      <p:cBhvr additive="base">
                                        <p:cTn dur="750" fill="hold" id="34"/>
                                        <p:tgtEl>
                                          <p:spTgt spid="5"/>
                                        </p:tgtEl>
                                        <p:attrNameLst>
                                          <p:attrName>ppt_x</p:attrName>
                                        </p:attrNameLst>
                                      </p:cBhvr>
                                      <p:tavLst>
                                        <p:tav tm="0">
                                          <p:val>
                                            <p:strVal val="0-#ppt_w/2"/>
                                          </p:val>
                                        </p:tav>
                                        <p:tav tm="100000">
                                          <p:val>
                                            <p:strVal val="#ppt_x"/>
                                          </p:val>
                                        </p:tav>
                                      </p:tavLst>
                                    </p:anim>
                                    <p:anim calcmode="lin" valueType="num">
                                      <p:cBhvr additive="base">
                                        <p:cTn dur="750" fill="hold" id="35"/>
                                        <p:tgtEl>
                                          <p:spTgt spid="5"/>
                                        </p:tgtEl>
                                        <p:attrNameLst>
                                          <p:attrName>ppt_y</p:attrName>
                                        </p:attrNameLst>
                                      </p:cBhvr>
                                      <p:tavLst>
                                        <p:tav tm="0">
                                          <p:val>
                                            <p:strVal val="#ppt_y"/>
                                          </p:val>
                                        </p:tav>
                                        <p:tav tm="100000">
                                          <p:val>
                                            <p:strVal val="#ppt_y"/>
                                          </p:val>
                                        </p:tav>
                                      </p:tavLst>
                                    </p:anim>
                                  </p:childTnLst>
                                </p:cTn>
                              </p:par>
                              <p:par>
                                <p:cTn fill="hold" id="36" nodeType="withEffect" presetClass="entr" presetID="2" presetSubtype="8">
                                  <p:stCondLst>
                                    <p:cond delay="140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750" fill="hold" id="38"/>
                                        <p:tgtEl>
                                          <p:spTgt spid="11"/>
                                        </p:tgtEl>
                                        <p:attrNameLst>
                                          <p:attrName>ppt_x</p:attrName>
                                        </p:attrNameLst>
                                      </p:cBhvr>
                                      <p:tavLst>
                                        <p:tav tm="0">
                                          <p:val>
                                            <p:strVal val="0-#ppt_w/2"/>
                                          </p:val>
                                        </p:tav>
                                        <p:tav tm="100000">
                                          <p:val>
                                            <p:strVal val="#ppt_x"/>
                                          </p:val>
                                        </p:tav>
                                      </p:tavLst>
                                    </p:anim>
                                    <p:anim calcmode="lin" valueType="num">
                                      <p:cBhvr additive="base">
                                        <p:cTn dur="750" fill="hold" id="39"/>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9"/>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Freeform 7"/>
          <p:cNvSpPr/>
          <p:nvPr/>
        </p:nvSpPr>
        <p:spPr bwMode="auto">
          <a:xfrm>
            <a:off x="706" y="198"/>
            <a:ext cx="10172880" cy="7257328"/>
          </a:xfrm>
          <a:custGeom>
            <a:gdLst>
              <a:gd fmla="*/ 0 w 3091" name="T0"/>
              <a:gd fmla="*/ 0 h 2526" name="T1"/>
              <a:gd fmla="*/ 3091 w 3091" name="T2"/>
              <a:gd fmla="*/ 0 h 2526" name="T3"/>
              <a:gd fmla="*/ 856 w 3091" name="T4"/>
              <a:gd fmla="*/ 2526 h 2526" name="T5"/>
              <a:gd fmla="*/ 0 w 3091" name="T6"/>
              <a:gd fmla="*/ 1557 h 2526" name="T7"/>
              <a:gd fmla="*/ 0 w 3091" name="T8"/>
              <a:gd fmla="*/ 0 h 2526" name="T9"/>
            </a:gdLst>
            <a:cxnLst>
              <a:cxn ang="0">
                <a:pos x="T0" y="T1"/>
              </a:cxn>
              <a:cxn ang="0">
                <a:pos x="T2" y="T3"/>
              </a:cxn>
              <a:cxn ang="0">
                <a:pos x="T4" y="T5"/>
              </a:cxn>
              <a:cxn ang="0">
                <a:pos x="T6" y="T7"/>
              </a:cxn>
              <a:cxn ang="0">
                <a:pos x="T8" y="T9"/>
              </a:cxn>
            </a:cxnLst>
            <a:rect b="b" l="0" r="r" t="0"/>
            <a:pathLst>
              <a:path h="2526" w="3091">
                <a:moveTo>
                  <a:pt x="0" y="0"/>
                </a:moveTo>
                <a:lnTo>
                  <a:pt x="3091" y="0"/>
                </a:lnTo>
                <a:lnTo>
                  <a:pt x="856" y="2526"/>
                </a:lnTo>
                <a:lnTo>
                  <a:pt x="0" y="1557"/>
                </a:lnTo>
                <a:lnTo>
                  <a:pt x="0" y="0"/>
                </a:lnTo>
                <a:close/>
              </a:path>
            </a:pathLst>
          </a:custGeom>
          <a:solidFill>
            <a:schemeClr val="accent1"/>
          </a:solidFill>
          <a:ln w="0">
            <a:noFill/>
            <a:prstDash val="solid"/>
            <a:round/>
          </a:ln>
        </p:spPr>
        <p:txBody>
          <a:bodyPr anchor="t" anchorCtr="0" bIns="64286" compatLnSpc="1" lIns="128573" numCol="1" rIns="128573" tIns="64286" vert="horz" wrap="square">
            <a:prstTxWarp prst="textNoShape">
              <a:avLst/>
            </a:prstTxWarp>
          </a:bodyPr>
          <a:lstStyle/>
          <a:p>
            <a:endParaRPr altLang="en-US" lang="zh-CN" sz="2000"/>
          </a:p>
        </p:txBody>
      </p:sp>
      <p:sp>
        <p:nvSpPr>
          <p:cNvPr id="23" name="Freeform 8"/>
          <p:cNvSpPr/>
          <p:nvPr/>
        </p:nvSpPr>
        <p:spPr bwMode="auto">
          <a:xfrm>
            <a:off x="708" y="198"/>
            <a:ext cx="8107668" cy="4066044"/>
          </a:xfrm>
          <a:custGeom>
            <a:gdLst>
              <a:gd fmla="*/ 0 w 2759" name="T0"/>
              <a:gd fmla="*/ 0 h 1585" name="T1"/>
              <a:gd fmla="*/ 2759 w 2759" name="T2"/>
              <a:gd fmla="*/ 0 h 1585" name="T3"/>
              <a:gd fmla="*/ 1357 w 2759" name="T4"/>
              <a:gd fmla="*/ 1585 h 1585" name="T5"/>
              <a:gd fmla="*/ 0 w 2759" name="T6"/>
              <a:gd fmla="*/ 51 h 1585" name="T7"/>
              <a:gd fmla="*/ 0 w 2759" name="T8"/>
              <a:gd fmla="*/ 0 h 1585" name="T9"/>
            </a:gdLst>
            <a:cxnLst>
              <a:cxn ang="0">
                <a:pos x="T0" y="T1"/>
              </a:cxn>
              <a:cxn ang="0">
                <a:pos x="T2" y="T3"/>
              </a:cxn>
              <a:cxn ang="0">
                <a:pos x="T4" y="T5"/>
              </a:cxn>
              <a:cxn ang="0">
                <a:pos x="T6" y="T7"/>
              </a:cxn>
              <a:cxn ang="0">
                <a:pos x="T8" y="T9"/>
              </a:cxn>
            </a:cxnLst>
            <a:rect b="b" l="0" r="r" t="0"/>
            <a:pathLst>
              <a:path h="1585" w="2759">
                <a:moveTo>
                  <a:pt x="0" y="0"/>
                </a:moveTo>
                <a:lnTo>
                  <a:pt x="2759" y="0"/>
                </a:lnTo>
                <a:lnTo>
                  <a:pt x="1357" y="1585"/>
                </a:lnTo>
                <a:lnTo>
                  <a:pt x="0" y="51"/>
                </a:lnTo>
                <a:lnTo>
                  <a:pt x="0" y="0"/>
                </a:lnTo>
                <a:close/>
              </a:path>
            </a:pathLst>
          </a:custGeom>
          <a:solidFill>
            <a:schemeClr val="accent2"/>
          </a:solidFill>
          <a:ln w="0">
            <a:noFill/>
            <a:prstDash val="solid"/>
            <a:round/>
          </a:ln>
        </p:spPr>
        <p:txBody>
          <a:bodyPr anchor="t" anchorCtr="0" bIns="64286" compatLnSpc="1" lIns="128573" numCol="1" rIns="128573" tIns="64286" vert="horz" wrap="square">
            <a:prstTxWarp prst="textNoShape">
              <a:avLst/>
            </a:prstTxWarp>
          </a:bodyPr>
          <a:lstStyle/>
          <a:p>
            <a:endParaRPr altLang="en-US" lang="zh-CN" sz="2000"/>
          </a:p>
        </p:txBody>
      </p:sp>
      <p:sp>
        <p:nvSpPr>
          <p:cNvPr id="11" name="MH_Number_1"/>
          <p:cNvSpPr/>
          <p:nvPr>
            <p:custDataLst>
              <p:tags r:id="rId3"/>
            </p:custDataLst>
          </p:nvPr>
        </p:nvSpPr>
        <p:spPr>
          <a:xfrm>
            <a:off x="7597352" y="2054920"/>
            <a:ext cx="379646" cy="379646"/>
          </a:xfrm>
          <a:prstGeom prst="ellipse">
            <a:avLst/>
          </a:prstGeom>
          <a:solidFill>
            <a:schemeClr val="accent1"/>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800">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1</a:t>
            </a:r>
          </a:p>
        </p:txBody>
      </p:sp>
      <p:sp>
        <p:nvSpPr>
          <p:cNvPr id="12" name="MH_Entry_1"/>
          <p:cNvSpPr/>
          <p:nvPr>
            <p:custDataLst>
              <p:tags r:id="rId4"/>
            </p:custDataLst>
          </p:nvPr>
        </p:nvSpPr>
        <p:spPr>
          <a:xfrm>
            <a:off x="8214832" y="1305824"/>
            <a:ext cx="2622701" cy="195133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年度工作概述</a:t>
            </a:r>
          </a:p>
          <a:p>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ANNUAL WORK SUMMARY</a:t>
            </a:r>
          </a:p>
        </p:txBody>
      </p:sp>
      <p:sp>
        <p:nvSpPr>
          <p:cNvPr id="13" name="MH_Number_2"/>
          <p:cNvSpPr/>
          <p:nvPr>
            <p:custDataLst>
              <p:tags r:id="rId5"/>
            </p:custDataLst>
          </p:nvPr>
        </p:nvSpPr>
        <p:spPr>
          <a:xfrm>
            <a:off x="6519469" y="3150134"/>
            <a:ext cx="379646" cy="379646"/>
          </a:xfrm>
          <a:prstGeom prst="ellipse">
            <a:avLst/>
          </a:prstGeom>
          <a:solidFill>
            <a:schemeClr val="accent2"/>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800">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2</a:t>
            </a:r>
          </a:p>
        </p:txBody>
      </p:sp>
      <p:sp>
        <p:nvSpPr>
          <p:cNvPr id="14" name="MH_Entry_2"/>
          <p:cNvSpPr/>
          <p:nvPr>
            <p:custDataLst>
              <p:tags r:id="rId6"/>
            </p:custDataLst>
          </p:nvPr>
        </p:nvSpPr>
        <p:spPr>
          <a:xfrm>
            <a:off x="7136950" y="2644954"/>
            <a:ext cx="2622701" cy="1463497"/>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工作完成情况</a:t>
            </a:r>
          </a:p>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COMPLETION OF WORK</a:t>
            </a:r>
          </a:p>
        </p:txBody>
      </p:sp>
      <p:sp>
        <p:nvSpPr>
          <p:cNvPr id="15" name="MH_Number_3"/>
          <p:cNvSpPr/>
          <p:nvPr>
            <p:custDataLst>
              <p:tags r:id="rId7"/>
            </p:custDataLst>
          </p:nvPr>
        </p:nvSpPr>
        <p:spPr>
          <a:xfrm>
            <a:off x="5441587" y="4245347"/>
            <a:ext cx="379646" cy="379646"/>
          </a:xfrm>
          <a:prstGeom prst="ellipse">
            <a:avLst/>
          </a:prstGeom>
          <a:solidFill>
            <a:schemeClr val="accent3"/>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800">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3</a:t>
            </a:r>
          </a:p>
        </p:txBody>
      </p:sp>
      <p:sp>
        <p:nvSpPr>
          <p:cNvPr id="16" name="MH_Entry_3"/>
          <p:cNvSpPr/>
          <p:nvPr>
            <p:custDataLst>
              <p:tags r:id="rId8"/>
            </p:custDataLst>
          </p:nvPr>
        </p:nvSpPr>
        <p:spPr>
          <a:xfrm>
            <a:off x="6059068" y="3740167"/>
            <a:ext cx="2622701" cy="1463497"/>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成功项目展示</a:t>
            </a:r>
          </a:p>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SUCCESSFUL PROJECT</a:t>
            </a:r>
          </a:p>
        </p:txBody>
      </p:sp>
      <p:sp>
        <p:nvSpPr>
          <p:cNvPr id="17" name="MH_Number_4"/>
          <p:cNvSpPr/>
          <p:nvPr>
            <p:custDataLst>
              <p:tags r:id="rId9"/>
            </p:custDataLst>
          </p:nvPr>
        </p:nvSpPr>
        <p:spPr>
          <a:xfrm>
            <a:off x="4363706" y="5340562"/>
            <a:ext cx="379646" cy="379646"/>
          </a:xfrm>
          <a:prstGeom prst="ellipse">
            <a:avLst/>
          </a:prstGeom>
          <a:solidFill>
            <a:schemeClr val="accent4"/>
          </a:solidFill>
          <a:ln w="28575">
            <a:solidFill>
              <a:schemeClr val="bg1"/>
            </a:solidFill>
          </a:ln>
          <a:effectLst>
            <a:outerShdw algn="tl" blurRad="203200" dir="27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wrap="square">
            <a:noAutofit/>
          </a:bodyPr>
          <a:lstStyle/>
          <a:p>
            <a:pPr algn="ctr"/>
            <a:r>
              <a:rPr altLang="zh-CN" b="1" lang="en-US" sz="2800">
                <a:solidFill>
                  <a:schemeClr val="bg1"/>
                </a:solidFill>
                <a:latin charset="0" panose="020b0604020202020204" pitchFamily="34" typeface="Arial"/>
                <a:ea charset="-122" panose="020b0503020204020204" pitchFamily="34" typeface="微软雅黑"/>
                <a:cs charset="0" panose="02020603050405020304" pitchFamily="18" typeface="Times New Roman"/>
                <a:sym charset="0" panose="020b0604020202020204" pitchFamily="34" typeface="Arial"/>
              </a:rPr>
              <a:t>4</a:t>
            </a:r>
          </a:p>
        </p:txBody>
      </p:sp>
      <p:sp>
        <p:nvSpPr>
          <p:cNvPr id="18" name="MH_Entry_4"/>
          <p:cNvSpPr/>
          <p:nvPr>
            <p:custDataLst>
              <p:tags r:id="rId10"/>
            </p:custDataLst>
          </p:nvPr>
        </p:nvSpPr>
        <p:spPr>
          <a:xfrm>
            <a:off x="4981186" y="4835382"/>
            <a:ext cx="2622701" cy="1463497"/>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明年工作计划</a:t>
            </a:r>
          </a:p>
          <a:p>
            <a:pPr lvl="0"/>
            <a:r>
              <a:rPr altLang="en-US" lang="zh-CN" sz="3201">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NEXT YEAR WORK PLAN</a:t>
            </a:r>
          </a:p>
        </p:txBody>
      </p:sp>
      <p:sp>
        <p:nvSpPr>
          <p:cNvPr id="19" name="MH_Others_1"/>
          <p:cNvSpPr txBox="1"/>
          <p:nvPr>
            <p:custDataLst>
              <p:tags r:id="rId11"/>
            </p:custDataLst>
          </p:nvPr>
        </p:nvSpPr>
        <p:spPr>
          <a:xfrm>
            <a:off x="2685560" y="1167214"/>
            <a:ext cx="2626510" cy="1097280"/>
          </a:xfrm>
          <a:prstGeom prst="rect">
            <a:avLst/>
          </a:prstGeom>
          <a:noFill/>
        </p:spPr>
        <p:txBody>
          <a:bodyPr anchor="ctr" anchorCtr="0" bIns="0" lIns="0" rIns="0" rtlCol="0" tIns="0" vert="horz" wrap="square">
            <a:spAutoFit/>
          </a:bodyPr>
          <a:lstStyle/>
          <a:p>
            <a:pPr algn="ctr"/>
            <a:r>
              <a:rPr altLang="en-US" b="1" lang="zh-CN" sz="7200">
                <a:solidFill>
                  <a:schemeClr val="bg1"/>
                </a:solidFill>
                <a:latin charset="0" panose="020b0604020202020204" pitchFamily="34" typeface="Arial"/>
                <a:ea charset="-122" panose="020b0503020204020204" pitchFamily="34" typeface="微软雅黑"/>
                <a:sym charset="0" panose="020b0604020202020204" pitchFamily="34" typeface="Arial"/>
              </a:rPr>
              <a:t>目 录</a:t>
            </a:r>
          </a:p>
        </p:txBody>
      </p:sp>
      <p:sp>
        <p:nvSpPr>
          <p:cNvPr id="20" name="MH_Others_2"/>
          <p:cNvSpPr txBox="1"/>
          <p:nvPr>
            <p:custDataLst>
              <p:tags r:id="rId12"/>
            </p:custDataLst>
          </p:nvPr>
        </p:nvSpPr>
        <p:spPr>
          <a:xfrm>
            <a:off x="2833872" y="2339568"/>
            <a:ext cx="2329889" cy="487832"/>
          </a:xfrm>
          <a:prstGeom prst="rect">
            <a:avLst/>
          </a:prstGeom>
          <a:noFill/>
        </p:spPr>
        <p:txBody>
          <a:bodyPr bIns="0" lIns="0" rIns="0" tIns="0" vert="horz" wrap="square">
            <a:spAutoFit/>
          </a:bodyPr>
          <a:lstStyle/>
          <a:p>
            <a:pPr algn="ctr">
              <a:defRPr/>
            </a:pPr>
            <a:r>
              <a:rPr altLang="zh-CN" b="1" lang="en-US" sz="3201">
                <a:solidFill>
                  <a:schemeClr val="bg1"/>
                </a:solidFill>
                <a:latin charset="0" panose="020b0604020202020204" pitchFamily="34" typeface="Arial"/>
                <a:ea charset="-122" panose="020b0503020204020204" pitchFamily="34" typeface="微软雅黑"/>
                <a:sym charset="0" panose="020b0604020202020204" pitchFamily="34" typeface="Arial"/>
              </a:rPr>
              <a:t>CONTENTS</a:t>
            </a:r>
          </a:p>
        </p:txBody>
      </p:sp>
    </p:spTree>
    <p:extLst>
      <p:ext uri="{BB962C8B-B14F-4D97-AF65-F5344CB8AC3E}">
        <p14:creationId val="117334803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additive="base">
                                        <p:cTn dur="500" fill="hold" id="7"/>
                                        <p:tgtEl>
                                          <p:spTgt spid="22"/>
                                        </p:tgtEl>
                                        <p:attrNameLst>
                                          <p:attrName>ppt_x</p:attrName>
                                        </p:attrNameLst>
                                      </p:cBhvr>
                                      <p:tavLst>
                                        <p:tav tm="0">
                                          <p:val>
                                            <p:strVal val="#ppt_x"/>
                                          </p:val>
                                        </p:tav>
                                        <p:tav tm="100000">
                                          <p:val>
                                            <p:strVal val="#ppt_x"/>
                                          </p:val>
                                        </p:tav>
                                      </p:tavLst>
                                    </p:anim>
                                    <p:anim calcmode="lin" valueType="num">
                                      <p:cBhvr additive="base">
                                        <p:cTn dur="500" fill="hold" id="8"/>
                                        <p:tgtEl>
                                          <p:spTgt spid="2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1">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fill="hold" id="12"/>
                                        <p:tgtEl>
                                          <p:spTgt spid="23"/>
                                        </p:tgtEl>
                                        <p:attrNameLst>
                                          <p:attrName>ppt_x</p:attrName>
                                        </p:attrNameLst>
                                      </p:cBhvr>
                                      <p:tavLst>
                                        <p:tav tm="0">
                                          <p:val>
                                            <p:strVal val="#ppt_x"/>
                                          </p:val>
                                        </p:tav>
                                        <p:tav tm="100000">
                                          <p:val>
                                            <p:strVal val="#ppt_x"/>
                                          </p:val>
                                        </p:tav>
                                      </p:tavLst>
                                    </p:anim>
                                    <p:anim calcmode="lin" valueType="num">
                                      <p:cBhvr additive="base">
                                        <p:cTn dur="500" fill="hold" id="13"/>
                                        <p:tgtEl>
                                          <p:spTgt spid="2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6" presetSubtype="0">
                                  <p:stCondLst>
                                    <p:cond delay="0"/>
                                  </p:stCondLst>
                                  <p:iterate type="lt">
                                    <p:tmPct val="10000"/>
                                  </p:iterate>
                                  <p:childTnLst>
                                    <p:set>
                                      <p:cBhvr>
                                        <p:cTn dur="1" fill="hold" id="16">
                                          <p:stCondLst>
                                            <p:cond delay="0"/>
                                          </p:stCondLst>
                                        </p:cTn>
                                        <p:tgtEl>
                                          <p:spTgt spid="19"/>
                                        </p:tgtEl>
                                        <p:attrNameLst>
                                          <p:attrName>style.visibility</p:attrName>
                                        </p:attrNameLst>
                                      </p:cBhvr>
                                      <p:to>
                                        <p:strVal val="visible"/>
                                      </p:to>
                                    </p:set>
                                    <p:anim by="(-#ppt_w*2)" calcmode="lin" valueType="num">
                                      <p:cBhvr rctx="PPT">
                                        <p:cTn autoRev="1" dur="500" fill="hold" id="17">
                                          <p:stCondLst>
                                            <p:cond delay="0"/>
                                          </p:stCondLst>
                                        </p:cTn>
                                        <p:tgtEl>
                                          <p:spTgt spid="19"/>
                                        </p:tgtEl>
                                        <p:attrNameLst>
                                          <p:attrName>ppt_w</p:attrName>
                                        </p:attrNameLst>
                                      </p:cBhvr>
                                    </p:anim>
                                    <p:anim by="(#ppt_w*0.50)" calcmode="lin" valueType="num">
                                      <p:cBhvr>
                                        <p:cTn autoRev="1" decel="50000" dur="500" fill="hold" id="18">
                                          <p:stCondLst>
                                            <p:cond delay="0"/>
                                          </p:stCondLst>
                                        </p:cTn>
                                        <p:tgtEl>
                                          <p:spTgt spid="19"/>
                                        </p:tgtEl>
                                        <p:attrNameLst>
                                          <p:attrName>ppt_x</p:attrName>
                                        </p:attrNameLst>
                                      </p:cBhvr>
                                    </p:anim>
                                    <p:anim calcmode="lin" from="(-#ppt_h/2)" to="(#ppt_y)" valueType="num">
                                      <p:cBhvr>
                                        <p:cTn dur="1000" fill="hold" id="19">
                                          <p:stCondLst>
                                            <p:cond delay="0"/>
                                          </p:stCondLst>
                                        </p:cTn>
                                        <p:tgtEl>
                                          <p:spTgt spid="19"/>
                                        </p:tgtEl>
                                        <p:attrNameLst>
                                          <p:attrName>ppt_y</p:attrName>
                                        </p:attrNameLst>
                                      </p:cBhvr>
                                    </p:anim>
                                    <p:animRot by="21600000">
                                      <p:cBhvr>
                                        <p:cTn dur="1000" fill="hold" id="20">
                                          <p:stCondLst>
                                            <p:cond delay="0"/>
                                          </p:stCondLst>
                                        </p:cTn>
                                        <p:tgtEl>
                                          <p:spTgt spid="19"/>
                                        </p:tgtEl>
                                        <p:attrNameLst>
                                          <p:attrName>r</p:attrName>
                                        </p:attrNameLst>
                                      </p:cBhvr>
                                    </p:animRot>
                                  </p:childTnLst>
                                </p:cTn>
                              </p:par>
                            </p:childTnLst>
                          </p:cTn>
                        </p:par>
                        <p:par>
                          <p:cTn fill="hold" id="21" nodeType="afterGroup">
                            <p:stCondLst>
                              <p:cond delay="2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20"/>
                                        </p:tgtEl>
                                        <p:attrNameLst>
                                          <p:attrName>style.visibility</p:attrName>
                                        </p:attrNameLst>
                                      </p:cBhvr>
                                      <p:to>
                                        <p:strVal val="visible"/>
                                      </p:to>
                                    </p:set>
                                    <p:anim by="(-#ppt_w*2)" calcmode="lin" valueType="num">
                                      <p:cBhvr rctx="PPT">
                                        <p:cTn autoRev="1" dur="500" fill="hold" id="24">
                                          <p:stCondLst>
                                            <p:cond delay="0"/>
                                          </p:stCondLst>
                                        </p:cTn>
                                        <p:tgtEl>
                                          <p:spTgt spid="20"/>
                                        </p:tgtEl>
                                        <p:attrNameLst>
                                          <p:attrName>ppt_w</p:attrName>
                                        </p:attrNameLst>
                                      </p:cBhvr>
                                    </p:anim>
                                    <p:anim by="(#ppt_w*0.50)" calcmode="lin" valueType="num">
                                      <p:cBhvr>
                                        <p:cTn autoRev="1" decel="50000" dur="500" fill="hold" id="25">
                                          <p:stCondLst>
                                            <p:cond delay="0"/>
                                          </p:stCondLst>
                                        </p:cTn>
                                        <p:tgtEl>
                                          <p:spTgt spid="20"/>
                                        </p:tgtEl>
                                        <p:attrNameLst>
                                          <p:attrName>ppt_x</p:attrName>
                                        </p:attrNameLst>
                                      </p:cBhvr>
                                    </p:anim>
                                    <p:anim calcmode="lin" from="(-#ppt_h/2)" to="(#ppt_y)" valueType="num">
                                      <p:cBhvr>
                                        <p:cTn dur="1000" fill="hold" id="26">
                                          <p:stCondLst>
                                            <p:cond delay="0"/>
                                          </p:stCondLst>
                                        </p:cTn>
                                        <p:tgtEl>
                                          <p:spTgt spid="20"/>
                                        </p:tgtEl>
                                        <p:attrNameLst>
                                          <p:attrName>ppt_y</p:attrName>
                                        </p:attrNameLst>
                                      </p:cBhvr>
                                    </p:anim>
                                    <p:animRot by="21600000">
                                      <p:cBhvr>
                                        <p:cTn dur="1000" fill="hold" id="27">
                                          <p:stCondLst>
                                            <p:cond delay="0"/>
                                          </p:stCondLst>
                                        </p:cTn>
                                        <p:tgtEl>
                                          <p:spTgt spid="20"/>
                                        </p:tgtEl>
                                        <p:attrNameLst>
                                          <p:attrName>r</p:attrName>
                                        </p:attrNameLst>
                                      </p:cBhvr>
                                    </p:animRot>
                                  </p:childTnLst>
                                </p:cTn>
                              </p:par>
                            </p:childTnLst>
                          </p:cTn>
                        </p:par>
                        <p:par>
                          <p:cTn fill="hold" id="28" nodeType="afterGroup">
                            <p:stCondLst>
                              <p:cond delay="3000"/>
                            </p:stCondLst>
                            <p:childTnLst>
                              <p:par>
                                <p:cTn fill="hold" grpId="0" id="29" nodeType="afterEffect" presetClass="entr" presetID="53" presetSubtype="0">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p:cTn dur="500" fill="hold" id="31"/>
                                        <p:tgtEl>
                                          <p:spTgt spid="11"/>
                                        </p:tgtEl>
                                        <p:attrNameLst>
                                          <p:attrName>ppt_w</p:attrName>
                                        </p:attrNameLst>
                                      </p:cBhvr>
                                      <p:tavLst>
                                        <p:tav tm="0">
                                          <p:val>
                                            <p:fltVal val="0"/>
                                          </p:val>
                                        </p:tav>
                                        <p:tav tm="100000">
                                          <p:val>
                                            <p:strVal val="#ppt_w"/>
                                          </p:val>
                                        </p:tav>
                                      </p:tavLst>
                                    </p:anim>
                                    <p:anim calcmode="lin" valueType="num">
                                      <p:cBhvr>
                                        <p:cTn dur="500" fill="hold" id="32"/>
                                        <p:tgtEl>
                                          <p:spTgt spid="11"/>
                                        </p:tgtEl>
                                        <p:attrNameLst>
                                          <p:attrName>ppt_h</p:attrName>
                                        </p:attrNameLst>
                                      </p:cBhvr>
                                      <p:tavLst>
                                        <p:tav tm="0">
                                          <p:val>
                                            <p:fltVal val="0"/>
                                          </p:val>
                                        </p:tav>
                                        <p:tav tm="100000">
                                          <p:val>
                                            <p:strVal val="#ppt_h"/>
                                          </p:val>
                                        </p:tav>
                                      </p:tavLst>
                                    </p:anim>
                                    <p:animEffect filter="fade" transition="in">
                                      <p:cBhvr>
                                        <p:cTn dur="500" id="33"/>
                                        <p:tgtEl>
                                          <p:spTgt spid="11"/>
                                        </p:tgtEl>
                                      </p:cBhvr>
                                    </p:animEffect>
                                  </p:childTnLst>
                                </p:cTn>
                              </p:par>
                            </p:childTnLst>
                          </p:cTn>
                        </p:par>
                        <p:par>
                          <p:cTn fill="hold" id="34" nodeType="afterGroup">
                            <p:stCondLst>
                              <p:cond delay="3500"/>
                            </p:stCondLst>
                            <p:childTnLst>
                              <p:par>
                                <p:cTn fill="hold" grpId="0" id="35" nodeType="after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childTnLst>
                          </p:cTn>
                        </p:par>
                        <p:par>
                          <p:cTn fill="hold" id="40" nodeType="afterGroup">
                            <p:stCondLst>
                              <p:cond delay="4000"/>
                            </p:stCondLst>
                            <p:childTnLst>
                              <p:par>
                                <p:cTn fill="hold" grpId="0" id="41" nodeType="afterEffect" presetClass="entr" presetID="53"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ppt_w</p:attrName>
                                        </p:attrNameLst>
                                      </p:cBhvr>
                                      <p:tavLst>
                                        <p:tav tm="0">
                                          <p:val>
                                            <p:fltVal val="0"/>
                                          </p:val>
                                        </p:tav>
                                        <p:tav tm="100000">
                                          <p:val>
                                            <p:strVal val="#ppt_w"/>
                                          </p:val>
                                        </p:tav>
                                      </p:tavLst>
                                    </p:anim>
                                    <p:anim calcmode="lin" valueType="num">
                                      <p:cBhvr>
                                        <p:cTn dur="500" fill="hold" id="44"/>
                                        <p:tgtEl>
                                          <p:spTgt spid="15"/>
                                        </p:tgtEl>
                                        <p:attrNameLst>
                                          <p:attrName>ppt_h</p:attrName>
                                        </p:attrNameLst>
                                      </p:cBhvr>
                                      <p:tavLst>
                                        <p:tav tm="0">
                                          <p:val>
                                            <p:fltVal val="0"/>
                                          </p:val>
                                        </p:tav>
                                        <p:tav tm="100000">
                                          <p:val>
                                            <p:strVal val="#ppt_h"/>
                                          </p:val>
                                        </p:tav>
                                      </p:tavLst>
                                    </p:anim>
                                    <p:animEffect filter="fade" transition="in">
                                      <p:cBhvr>
                                        <p:cTn dur="500" id="45"/>
                                        <p:tgtEl>
                                          <p:spTgt spid="15"/>
                                        </p:tgtEl>
                                      </p:cBhvr>
                                    </p:animEffect>
                                  </p:childTnLst>
                                </p:cTn>
                              </p:par>
                            </p:childTnLst>
                          </p:cTn>
                        </p:par>
                        <p:par>
                          <p:cTn fill="hold" id="46" nodeType="afterGroup">
                            <p:stCondLst>
                              <p:cond delay="4500"/>
                            </p:stCondLst>
                            <p:childTnLst>
                              <p:par>
                                <p:cTn fill="hold" grpId="0" id="47" nodeType="afterEffect" presetClass="entr" presetID="53" presetSubtype="0">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childTnLst>
                          </p:cTn>
                        </p:par>
                        <p:par>
                          <p:cTn fill="hold" id="52" nodeType="afterGroup">
                            <p:stCondLst>
                              <p:cond delay="5000"/>
                            </p:stCondLst>
                            <p:childTnLst>
                              <p:par>
                                <p:cTn fill="hold" grpId="0" id="53" nodeType="afterEffect" presetClass="entr" presetID="22" presetSubtype="4">
                                  <p:stCondLst>
                                    <p:cond delay="0"/>
                                  </p:stCondLst>
                                  <p:childTnLst>
                                    <p:set>
                                      <p:cBhvr>
                                        <p:cTn dur="1" fill="hold" id="54">
                                          <p:stCondLst>
                                            <p:cond delay="0"/>
                                          </p:stCondLst>
                                        </p:cTn>
                                        <p:tgtEl>
                                          <p:spTgt spid="12"/>
                                        </p:tgtEl>
                                        <p:attrNameLst>
                                          <p:attrName>style.visibility</p:attrName>
                                        </p:attrNameLst>
                                      </p:cBhvr>
                                      <p:to>
                                        <p:strVal val="visible"/>
                                      </p:to>
                                    </p:set>
                                    <p:animEffect filter="wipe(down)" transition="in">
                                      <p:cBhvr>
                                        <p:cTn dur="500" id="55"/>
                                        <p:tgtEl>
                                          <p:spTgt spid="12"/>
                                        </p:tgtEl>
                                      </p:cBhvr>
                                    </p:animEffect>
                                  </p:childTnLst>
                                </p:cTn>
                              </p:par>
                            </p:childTnLst>
                          </p:cTn>
                        </p:par>
                        <p:par>
                          <p:cTn fill="hold" id="56" nodeType="afterGroup">
                            <p:stCondLst>
                              <p:cond delay="5500"/>
                            </p:stCondLst>
                            <p:childTnLst>
                              <p:par>
                                <p:cTn fill="hold" grpId="0" id="57" nodeType="afterEffect" presetClass="entr" presetID="22" presetSubtype="4">
                                  <p:stCondLst>
                                    <p:cond delay="0"/>
                                  </p:stCondLst>
                                  <p:childTnLst>
                                    <p:set>
                                      <p:cBhvr>
                                        <p:cTn dur="1" fill="hold" id="58">
                                          <p:stCondLst>
                                            <p:cond delay="0"/>
                                          </p:stCondLst>
                                        </p:cTn>
                                        <p:tgtEl>
                                          <p:spTgt spid="14"/>
                                        </p:tgtEl>
                                        <p:attrNameLst>
                                          <p:attrName>style.visibility</p:attrName>
                                        </p:attrNameLst>
                                      </p:cBhvr>
                                      <p:to>
                                        <p:strVal val="visible"/>
                                      </p:to>
                                    </p:set>
                                    <p:animEffect filter="wipe(down)" transition="in">
                                      <p:cBhvr>
                                        <p:cTn dur="500" id="59"/>
                                        <p:tgtEl>
                                          <p:spTgt spid="14"/>
                                        </p:tgtEl>
                                      </p:cBhvr>
                                    </p:animEffect>
                                  </p:childTnLst>
                                </p:cTn>
                              </p:par>
                            </p:childTnLst>
                          </p:cTn>
                        </p:par>
                        <p:par>
                          <p:cTn fill="hold" id="60" nodeType="afterGroup">
                            <p:stCondLst>
                              <p:cond delay="6000"/>
                            </p:stCondLst>
                            <p:childTnLst>
                              <p:par>
                                <p:cTn fill="hold" grpId="0" id="61" nodeType="afterEffect" presetClass="entr" presetID="22" presetSubtype="4">
                                  <p:stCondLst>
                                    <p:cond delay="0"/>
                                  </p:stCondLst>
                                  <p:childTnLst>
                                    <p:set>
                                      <p:cBhvr>
                                        <p:cTn dur="1" fill="hold" id="62">
                                          <p:stCondLst>
                                            <p:cond delay="0"/>
                                          </p:stCondLst>
                                        </p:cTn>
                                        <p:tgtEl>
                                          <p:spTgt spid="16"/>
                                        </p:tgtEl>
                                        <p:attrNameLst>
                                          <p:attrName>style.visibility</p:attrName>
                                        </p:attrNameLst>
                                      </p:cBhvr>
                                      <p:to>
                                        <p:strVal val="visible"/>
                                      </p:to>
                                    </p:set>
                                    <p:animEffect filter="wipe(down)" transition="in">
                                      <p:cBhvr>
                                        <p:cTn dur="500" id="63"/>
                                        <p:tgtEl>
                                          <p:spTgt spid="16"/>
                                        </p:tgtEl>
                                      </p:cBhvr>
                                    </p:animEffect>
                                  </p:childTnLst>
                                </p:cTn>
                              </p:par>
                            </p:childTnLst>
                          </p:cTn>
                        </p:par>
                        <p:par>
                          <p:cTn fill="hold" id="64" nodeType="afterGroup">
                            <p:stCondLst>
                              <p:cond delay="6500"/>
                            </p:stCondLst>
                            <p:childTnLst>
                              <p:par>
                                <p:cTn fill="hold" grpId="0" id="65" nodeType="afterEffect" presetClass="entr" presetID="22" presetSubtype="4">
                                  <p:stCondLst>
                                    <p:cond delay="0"/>
                                  </p:stCondLst>
                                  <p:childTnLst>
                                    <p:set>
                                      <p:cBhvr>
                                        <p:cTn dur="1" fill="hold" id="66">
                                          <p:stCondLst>
                                            <p:cond delay="0"/>
                                          </p:stCondLst>
                                        </p:cTn>
                                        <p:tgtEl>
                                          <p:spTgt spid="18"/>
                                        </p:tgtEl>
                                        <p:attrNameLst>
                                          <p:attrName>style.visibility</p:attrName>
                                        </p:attrNameLst>
                                      </p:cBhvr>
                                      <p:to>
                                        <p:strVal val="visible"/>
                                      </p:to>
                                    </p:set>
                                    <p:animEffect filter="wipe(down)" transition="in">
                                      <p:cBhvr>
                                        <p:cTn dur="500" id="6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11"/>
      <p:bldP grpId="0" spid="12"/>
      <p:bldP grpId="0" spid="13"/>
      <p:bldP grpId="0" spid="14"/>
      <p:bldP grpId="0" spid="15"/>
      <p:bldP grpId="0" spid="16"/>
      <p:bldP grpId="0" spid="17"/>
      <p:bldP grpId="0" spid="18"/>
      <p:bldP grpId="0" spid="19"/>
      <p:bldP grpId="0" spid="2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hape 1624"/>
          <p:cNvSpPr/>
          <p:nvPr/>
        </p:nvSpPr>
        <p:spPr>
          <a:xfrm>
            <a:off x="3288387" y="2488121"/>
            <a:ext cx="6345087" cy="3553263"/>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 name="Text Placeholder 3"/>
          <p:cNvSpPr txBox="1"/>
          <p:nvPr/>
        </p:nvSpPr>
        <p:spPr>
          <a:xfrm>
            <a:off x="1921008" y="4182806"/>
            <a:ext cx="1455414" cy="256032"/>
          </a:xfrm>
          <a:prstGeom prst="rect">
            <a:avLst/>
          </a:prstGeom>
        </p:spPr>
        <p:txBody>
          <a:bodyPr anchor="ctr" bIns="0" lIns="0" rIns="0" tIns="0">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20000"/>
              </a:lnSpc>
              <a:buNone/>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 name="Text Placeholder 4"/>
          <p:cNvSpPr txBox="1"/>
          <p:nvPr/>
        </p:nvSpPr>
        <p:spPr>
          <a:xfrm>
            <a:off x="1316807" y="4453996"/>
            <a:ext cx="2069617" cy="438912"/>
          </a:xfrm>
          <a:prstGeom prst="rect">
            <a:avLst/>
          </a:prstGeom>
        </p:spPr>
        <p:txBody>
          <a:bodyPr bIns="0" lIns="0" rIns="0" tIns="0" wrap="square">
            <a:sp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r" indent="0" marL="0">
              <a:lnSpc>
                <a:spcPct val="120000"/>
              </a:lnSpc>
              <a:buNone/>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5" name="Shape 1626"/>
          <p:cNvSpPr/>
          <p:nvPr/>
        </p:nvSpPr>
        <p:spPr>
          <a:xfrm flipV="1">
            <a:off x="3761000" y="4275926"/>
            <a:ext cx="1" cy="1270207"/>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Shape 1627"/>
          <p:cNvSpPr/>
          <p:nvPr/>
        </p:nvSpPr>
        <p:spPr>
          <a:xfrm flipV="1">
            <a:off x="4977450" y="2888774"/>
            <a:ext cx="1" cy="1803900"/>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Shape 1628"/>
          <p:cNvSpPr/>
          <p:nvPr/>
        </p:nvSpPr>
        <p:spPr>
          <a:xfrm flipV="1">
            <a:off x="6150256" y="2274125"/>
            <a:ext cx="1" cy="1877028"/>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Shape 1629"/>
          <p:cNvSpPr/>
          <p:nvPr/>
        </p:nvSpPr>
        <p:spPr>
          <a:xfrm flipV="1">
            <a:off x="7793481" y="3641557"/>
            <a:ext cx="1" cy="1246393"/>
          </a:xfrm>
          <a:prstGeom prst="line">
            <a:avLst/>
          </a:prstGeom>
          <a:ln w="12700">
            <a:solidFill>
              <a:srgbClr val="A6AAA9"/>
            </a:solidFill>
            <a:miter lim="400000"/>
          </a:ln>
        </p:spPr>
        <p:txBody>
          <a:bodyPr anchor="ctr" bIns="23262" lIns="23262" rIns="23262" tIns="23262"/>
          <a:lstStyle/>
          <a:p>
            <a:pPr lvl="0"/>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Shape 1630"/>
          <p:cNvSpPr/>
          <p:nvPr/>
        </p:nvSpPr>
        <p:spPr>
          <a:xfrm>
            <a:off x="3567420" y="4083961"/>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Shape 1636"/>
          <p:cNvSpPr/>
          <p:nvPr/>
        </p:nvSpPr>
        <p:spPr>
          <a:xfrm>
            <a:off x="4780806" y="2677406"/>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Shape 1642"/>
          <p:cNvSpPr/>
          <p:nvPr/>
        </p:nvSpPr>
        <p:spPr>
          <a:xfrm>
            <a:off x="5959263" y="1910232"/>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Shape 1648"/>
          <p:cNvSpPr/>
          <p:nvPr/>
        </p:nvSpPr>
        <p:spPr>
          <a:xfrm>
            <a:off x="7598272" y="4731307"/>
            <a:ext cx="387159" cy="38715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cap="flat" w="12700">
            <a:noFill/>
            <a:miter lim="400000"/>
          </a:ln>
          <a:effectLst/>
        </p:spPr>
        <p:txBody>
          <a:bodyPr anchor="ctr" bIns="17447" lIns="17447" numCol="1" rIns="17447" tIns="17447" wrap="square">
            <a:noAutofit/>
          </a:bodyPr>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Shape 1653"/>
          <p:cNvSpPr/>
          <p:nvPr/>
        </p:nvSpPr>
        <p:spPr>
          <a:xfrm>
            <a:off x="3708087" y="5500752"/>
            <a:ext cx="105820" cy="105820"/>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Shape 1654"/>
          <p:cNvSpPr/>
          <p:nvPr/>
        </p:nvSpPr>
        <p:spPr>
          <a:xfrm>
            <a:off x="4895131" y="4612606"/>
            <a:ext cx="164632" cy="16463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Shape 1655"/>
          <p:cNvSpPr/>
          <p:nvPr/>
        </p:nvSpPr>
        <p:spPr>
          <a:xfrm>
            <a:off x="6044444" y="4048660"/>
            <a:ext cx="211623" cy="21162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Shape 1656"/>
          <p:cNvSpPr/>
          <p:nvPr/>
        </p:nvSpPr>
        <p:spPr>
          <a:xfrm>
            <a:off x="7659778" y="3513302"/>
            <a:ext cx="261698" cy="26169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Text Placeholder 3"/>
          <p:cNvSpPr txBox="1"/>
          <p:nvPr/>
        </p:nvSpPr>
        <p:spPr>
          <a:xfrm>
            <a:off x="3012064" y="2791037"/>
            <a:ext cx="1570297"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9" name="Text Placeholder 4"/>
          <p:cNvSpPr txBox="1"/>
          <p:nvPr/>
        </p:nvSpPr>
        <p:spPr>
          <a:xfrm>
            <a:off x="2480327" y="3057866"/>
            <a:ext cx="2063339" cy="438912"/>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0" name="Text Placeholder 3"/>
          <p:cNvSpPr txBox="1"/>
          <p:nvPr/>
        </p:nvSpPr>
        <p:spPr>
          <a:xfrm>
            <a:off x="6537411" y="2028130"/>
            <a:ext cx="1345236"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1" name="Text Placeholder 4"/>
          <p:cNvSpPr txBox="1"/>
          <p:nvPr/>
        </p:nvSpPr>
        <p:spPr>
          <a:xfrm>
            <a:off x="6525058" y="2305244"/>
            <a:ext cx="1711622" cy="585216"/>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2" name="Text Placeholder 3"/>
          <p:cNvSpPr txBox="1"/>
          <p:nvPr/>
        </p:nvSpPr>
        <p:spPr>
          <a:xfrm>
            <a:off x="8178452" y="4847601"/>
            <a:ext cx="1344392" cy="256032"/>
          </a:xfrm>
          <a:prstGeom prst="rect">
            <a:avLst/>
          </a:prstGeom>
        </p:spPr>
        <p:txBody>
          <a:bodyPr anchor="ctr" bIns="0" lIns="0" rIns="0" rtlCol="0" tIns="0" vert="horz">
            <a:sp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23" name="Text Placeholder 4"/>
          <p:cNvSpPr txBox="1"/>
          <p:nvPr/>
        </p:nvSpPr>
        <p:spPr>
          <a:xfrm>
            <a:off x="8148754" y="5118173"/>
            <a:ext cx="2063339" cy="438912"/>
          </a:xfrm>
          <a:prstGeom prst="rect">
            <a:avLst/>
          </a:prstGeom>
        </p:spPr>
        <p:txBody>
          <a:bodyPr bIns="0" lIns="0" rIns="0" rtlCol="0" tIns="0" vert="horz">
            <a:sp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4" name="Text Placeholder 4"/>
          <p:cNvSpPr txBox="1"/>
          <p:nvPr/>
        </p:nvSpPr>
        <p:spPr>
          <a:xfrm>
            <a:off x="3643250" y="4148913"/>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01</a:t>
            </a:r>
          </a:p>
        </p:txBody>
      </p:sp>
      <p:sp>
        <p:nvSpPr>
          <p:cNvPr id="25" name="Text Placeholder 4"/>
          <p:cNvSpPr txBox="1"/>
          <p:nvPr/>
        </p:nvSpPr>
        <p:spPr>
          <a:xfrm>
            <a:off x="4856642" y="2729465"/>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02</a:t>
            </a:r>
          </a:p>
        </p:txBody>
      </p:sp>
      <p:sp>
        <p:nvSpPr>
          <p:cNvPr id="26" name="Text Placeholder 4"/>
          <p:cNvSpPr txBox="1"/>
          <p:nvPr/>
        </p:nvSpPr>
        <p:spPr>
          <a:xfrm>
            <a:off x="6038562" y="1962295"/>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03</a:t>
            </a:r>
          </a:p>
        </p:txBody>
      </p:sp>
      <p:sp>
        <p:nvSpPr>
          <p:cNvPr id="27" name="Text Placeholder 4"/>
          <p:cNvSpPr txBox="1"/>
          <p:nvPr/>
        </p:nvSpPr>
        <p:spPr>
          <a:xfrm>
            <a:off x="7674105" y="4802272"/>
            <a:ext cx="235494" cy="283037"/>
          </a:xfrm>
          <a:prstGeom prst="rect">
            <a:avLst/>
          </a:prstGeom>
        </p:spPr>
        <p:txBody>
          <a:bodyPr anchor="ctr" bIns="0" lIns="0" rIns="0" rtlCol="0" tIns="0" vert="horz">
            <a:normAutofit/>
          </a:bodyPr>
          <a:lstStyle>
            <a:lvl1pPr algn="l" defTabSz="914400" eaLnBrk="1" hangingPunct="1" indent="0" latinLnBrk="0" marL="0" rtl="0">
              <a:lnSpc>
                <a:spcPts val="1400"/>
              </a:lnSpc>
              <a:spcBef>
                <a:spcPts val="1000"/>
              </a:spcBef>
              <a:buFont charset="0" panose="020b0604020202020204" pitchFamily="34" typeface="Arial"/>
              <a:buNone/>
              <a:defRPr kern="1200" sz="100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20000"/>
              </a:lnSpc>
            </a:pPr>
            <a:r>
              <a:rPr lang="id-ID" sz="1400">
                <a:solidFill>
                  <a:srgbClr val="FCFCFC"/>
                </a:solidFill>
                <a:latin charset="0" panose="020b0604020202020204" pitchFamily="34" typeface="Arial"/>
                <a:ea charset="-122" panose="020b0503020204020204" pitchFamily="34" typeface="微软雅黑"/>
                <a:cs typeface="+mn-ea"/>
                <a:sym charset="0" panose="020b0604020202020204" pitchFamily="34" typeface="Arial"/>
              </a:rPr>
              <a:t>04</a:t>
            </a:r>
          </a:p>
        </p:txBody>
      </p:sp>
      <p:sp>
        <p:nvSpPr>
          <p:cNvPr id="28" name="Shape 1625"/>
          <p:cNvSpPr/>
          <p:nvPr/>
        </p:nvSpPr>
        <p:spPr>
          <a:xfrm>
            <a:off x="9731475" y="2434047"/>
            <a:ext cx="1270207" cy="1270207"/>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Shape 1657"/>
          <p:cNvSpPr/>
          <p:nvPr/>
        </p:nvSpPr>
        <p:spPr>
          <a:xfrm>
            <a:off x="10177332" y="2605031"/>
            <a:ext cx="378722" cy="387159"/>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anchor="ctr" bIns="0" lIns="0" rIns="0" tIns="0"/>
          <a:lstStyle/>
          <a:p>
            <a:pPr lvl="0">
              <a:lnSpc>
                <a:spcPct val="120000"/>
              </a:lnSpc>
            </a:pPr>
            <a:endParaRPr sz="16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Text Placeholder 3"/>
          <p:cNvSpPr txBox="1"/>
          <p:nvPr/>
        </p:nvSpPr>
        <p:spPr>
          <a:xfrm>
            <a:off x="9891668" y="3044677"/>
            <a:ext cx="934156" cy="374339"/>
          </a:xfrm>
          <a:prstGeom prst="rect">
            <a:avLst/>
          </a:prstGeom>
        </p:spPr>
        <p:txBody>
          <a:bodyPr anchor="ctr" bIns="0" lIns="0" rIns="0" rtlCol="0" tIns="0" vert="horz">
            <a:normAutofit/>
          </a:bodyPr>
          <a:lstStyle>
            <a:lvl1pPr algn="l" defTabSz="914400" eaLnBrk="1" hangingPunct="1" indent="0" latinLnBrk="0" marL="0" rtl="0">
              <a:lnSpc>
                <a:spcPct val="90000"/>
              </a:lnSpc>
              <a:spcBef>
                <a:spcPts val="1000"/>
              </a:spcBef>
              <a:buFont charset="0" panose="020b0604020202020204" pitchFamily="34" typeface="Arial"/>
              <a:buNone/>
              <a:defRPr kern="1200" sz="1750">
                <a:solidFill>
                  <a:schemeClr val="tx1"/>
                </a:solidFill>
                <a:latin charset="0" panose="020b0606030504020204" pitchFamily="34" typeface="Open Sans"/>
                <a:ea charset="0" panose="020b0606030504020204" pitchFamily="34" typeface="Open Sans"/>
                <a:cs charset="0" pitchFamily="34" typeface="Open San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ct val="130000"/>
              </a:lnSpc>
            </a:pPr>
            <a:r>
              <a:rPr altLang="en-US" b="1" lang="zh-CN" sz="1800">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输入文本</a:t>
            </a:r>
          </a:p>
        </p:txBody>
      </p:sp>
      <p:sp>
        <p:nvSpPr>
          <p:cNvPr id="31"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3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119586463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p:cTn dur="500" fill="hold" id="19"/>
                                        <p:tgtEl>
                                          <p:spTgt spid="9"/>
                                        </p:tgtEl>
                                        <p:attrNameLst>
                                          <p:attrName>ppt_w</p:attrName>
                                        </p:attrNameLst>
                                      </p:cBhvr>
                                      <p:tavLst>
                                        <p:tav tm="0">
                                          <p:val>
                                            <p:fltVal val="0"/>
                                          </p:val>
                                        </p:tav>
                                        <p:tav tm="100000">
                                          <p:val>
                                            <p:strVal val="#ppt_w"/>
                                          </p:val>
                                        </p:tav>
                                      </p:tavLst>
                                    </p:anim>
                                    <p:anim calcmode="lin" valueType="num">
                                      <p:cBhvr>
                                        <p:cTn dur="500" fill="hold" id="20"/>
                                        <p:tgtEl>
                                          <p:spTgt spid="9"/>
                                        </p:tgtEl>
                                        <p:attrNameLst>
                                          <p:attrName>ppt_h</p:attrName>
                                        </p:attrNameLst>
                                      </p:cBhvr>
                                      <p:tavLst>
                                        <p:tav tm="0">
                                          <p:val>
                                            <p:fltVal val="0"/>
                                          </p:val>
                                        </p:tav>
                                        <p:tav tm="100000">
                                          <p:val>
                                            <p:strVal val="#ppt_h"/>
                                          </p:val>
                                        </p:tav>
                                      </p:tavLst>
                                    </p:anim>
                                    <p:animEffect filter="fade" transition="in">
                                      <p:cBhvr>
                                        <p:cTn dur="500" id="21"/>
                                        <p:tgtEl>
                                          <p:spTgt spid="9"/>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ppt_w</p:attrName>
                                        </p:attrNameLst>
                                      </p:cBhvr>
                                      <p:tavLst>
                                        <p:tav tm="0">
                                          <p:val>
                                            <p:fltVal val="0"/>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animEffect filter="fade" transition="in">
                                      <p:cBhvr>
                                        <p:cTn dur="500" id="26"/>
                                        <p:tgtEl>
                                          <p:spTgt spid="24"/>
                                        </p:tgtEl>
                                      </p:cBhvr>
                                    </p:animEffect>
                                  </p:childTnLst>
                                </p:cTn>
                              </p:par>
                            </p:childTnLst>
                          </p:cTn>
                        </p:par>
                        <p:par>
                          <p:cTn fill="hold" id="27" nodeType="afterGroup">
                            <p:stCondLst>
                              <p:cond delay="2000"/>
                            </p:stCondLst>
                            <p:childTnLst>
                              <p:par>
                                <p:cTn fill="hold" grpId="0" id="28" nodeType="afterEffect" presetClass="entr" presetID="18" presetSubtype="12">
                                  <p:stCondLst>
                                    <p:cond delay="0"/>
                                  </p:stCondLst>
                                  <p:childTnLst>
                                    <p:set>
                                      <p:cBhvr>
                                        <p:cTn dur="1" fill="hold" id="29">
                                          <p:stCondLst>
                                            <p:cond delay="0"/>
                                          </p:stCondLst>
                                        </p:cTn>
                                        <p:tgtEl>
                                          <p:spTgt spid="3">
                                            <p:txEl>
                                              <p:pRg end="0" st="0"/>
                                            </p:txEl>
                                          </p:spTgt>
                                        </p:tgtEl>
                                        <p:attrNameLst>
                                          <p:attrName>style.visibility</p:attrName>
                                        </p:attrNameLst>
                                      </p:cBhvr>
                                      <p:to>
                                        <p:strVal val="visible"/>
                                      </p:to>
                                    </p:set>
                                    <p:animEffect filter="strips(downLeft)" transition="in">
                                      <p:cBhvr>
                                        <p:cTn dur="500" id="30"/>
                                        <p:tgtEl>
                                          <p:spTgt spid="3">
                                            <p:txEl>
                                              <p:pRg end="0" st="0"/>
                                            </p:txEl>
                                          </p:spTgt>
                                        </p:tgtEl>
                                      </p:cBhvr>
                                    </p:animEffect>
                                  </p:childTnLst>
                                </p:cTn>
                              </p:par>
                              <p:par>
                                <p:cTn fill="hold" grpId="0" id="31" nodeType="withEffect" presetClass="entr" presetID="18" presetSubtype="12">
                                  <p:stCondLst>
                                    <p:cond delay="0"/>
                                  </p:stCondLst>
                                  <p:childTnLst>
                                    <p:set>
                                      <p:cBhvr>
                                        <p:cTn dur="1" fill="hold" id="32">
                                          <p:stCondLst>
                                            <p:cond delay="0"/>
                                          </p:stCondLst>
                                        </p:cTn>
                                        <p:tgtEl>
                                          <p:spTgt spid="4">
                                            <p:txEl>
                                              <p:pRg end="0" st="0"/>
                                            </p:txEl>
                                          </p:spTgt>
                                        </p:tgtEl>
                                        <p:attrNameLst>
                                          <p:attrName>style.visibility</p:attrName>
                                        </p:attrNameLst>
                                      </p:cBhvr>
                                      <p:to>
                                        <p:strVal val="visible"/>
                                      </p:to>
                                    </p:set>
                                    <p:animEffect filter="strips(downLeft)" transition="in">
                                      <p:cBhvr>
                                        <p:cTn dur="500" id="33"/>
                                        <p:tgtEl>
                                          <p:spTgt spid="4">
                                            <p:txEl>
                                              <p:pRg end="0" st="0"/>
                                            </p:txEl>
                                          </p:spTgt>
                                        </p:tgtEl>
                                      </p:cBhvr>
                                    </p:animEffect>
                                  </p:childTnLst>
                                </p:cTn>
                              </p:par>
                            </p:childTnLst>
                          </p:cTn>
                        </p:par>
                        <p:par>
                          <p:cTn fill="hold" id="34" nodeType="afterGroup">
                            <p:stCondLst>
                              <p:cond delay="2500"/>
                            </p:stCondLst>
                            <p:childTnLst>
                              <p:par>
                                <p:cTn fill="hold" grpId="0" id="35" nodeType="afterEffect" presetClass="entr" presetID="10"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500" id="37"/>
                                        <p:tgtEl>
                                          <p:spTgt spid="14"/>
                                        </p:tgtEl>
                                      </p:cBhvr>
                                    </p:animEffect>
                                  </p:childTnLst>
                                </p:cTn>
                              </p:par>
                            </p:childTnLst>
                          </p:cTn>
                        </p:par>
                        <p:par>
                          <p:cTn fill="hold" id="38" nodeType="afterGroup">
                            <p:stCondLst>
                              <p:cond delay="3000"/>
                            </p:stCondLst>
                            <p:childTnLst>
                              <p:par>
                                <p:cTn fill="hold" grpId="0" id="39" nodeType="afterEffect" presetClass="entr" presetID="22" presetSubtype="4">
                                  <p:stCondLst>
                                    <p:cond delay="0"/>
                                  </p:stCondLst>
                                  <p:childTnLst>
                                    <p:set>
                                      <p:cBhvr>
                                        <p:cTn dur="1" fill="hold" id="40">
                                          <p:stCondLst>
                                            <p:cond delay="0"/>
                                          </p:stCondLst>
                                        </p:cTn>
                                        <p:tgtEl>
                                          <p:spTgt spid="6"/>
                                        </p:tgtEl>
                                        <p:attrNameLst>
                                          <p:attrName>style.visibility</p:attrName>
                                        </p:attrNameLst>
                                      </p:cBhvr>
                                      <p:to>
                                        <p:strVal val="visible"/>
                                      </p:to>
                                    </p:set>
                                    <p:animEffect filter="wipe(down)" transition="in">
                                      <p:cBhvr>
                                        <p:cTn dur="500" id="41"/>
                                        <p:tgtEl>
                                          <p:spTgt spid="6"/>
                                        </p:tgtEl>
                                      </p:cBhvr>
                                    </p:animEffect>
                                  </p:childTnLst>
                                </p:cTn>
                              </p:par>
                            </p:childTnLst>
                          </p:cTn>
                        </p:par>
                        <p:par>
                          <p:cTn fill="hold" id="42" nodeType="afterGroup">
                            <p:stCondLst>
                              <p:cond delay="3500"/>
                            </p:stCondLst>
                            <p:childTnLst>
                              <p:par>
                                <p:cTn fill="hold" grpId="0" id="43" nodeType="afterEffect" presetClass="entr" presetID="53" presetSubtype="0">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p:cTn dur="500" fill="hold" id="45"/>
                                        <p:tgtEl>
                                          <p:spTgt spid="10"/>
                                        </p:tgtEl>
                                        <p:attrNameLst>
                                          <p:attrName>ppt_w</p:attrName>
                                        </p:attrNameLst>
                                      </p:cBhvr>
                                      <p:tavLst>
                                        <p:tav tm="0">
                                          <p:val>
                                            <p:fltVal val="0"/>
                                          </p:val>
                                        </p:tav>
                                        <p:tav tm="100000">
                                          <p:val>
                                            <p:strVal val="#ppt_w"/>
                                          </p:val>
                                        </p:tav>
                                      </p:tavLst>
                                    </p:anim>
                                    <p:anim calcmode="lin" valueType="num">
                                      <p:cBhvr>
                                        <p:cTn dur="500" fill="hold" id="46"/>
                                        <p:tgtEl>
                                          <p:spTgt spid="10"/>
                                        </p:tgtEl>
                                        <p:attrNameLst>
                                          <p:attrName>ppt_h</p:attrName>
                                        </p:attrNameLst>
                                      </p:cBhvr>
                                      <p:tavLst>
                                        <p:tav tm="0">
                                          <p:val>
                                            <p:fltVal val="0"/>
                                          </p:val>
                                        </p:tav>
                                        <p:tav tm="100000">
                                          <p:val>
                                            <p:strVal val="#ppt_h"/>
                                          </p:val>
                                        </p:tav>
                                      </p:tavLst>
                                    </p:anim>
                                    <p:animEffect filter="fade" transition="in">
                                      <p:cBhvr>
                                        <p:cTn dur="500" id="47"/>
                                        <p:tgtEl>
                                          <p:spTgt spid="10"/>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5"/>
                                        </p:tgtEl>
                                        <p:attrNameLst>
                                          <p:attrName>style.visibility</p:attrName>
                                        </p:attrNameLst>
                                      </p:cBhvr>
                                      <p:to>
                                        <p:strVal val="visible"/>
                                      </p:to>
                                    </p:set>
                                    <p:anim calcmode="lin" valueType="num">
                                      <p:cBhvr>
                                        <p:cTn dur="500" fill="hold" id="50"/>
                                        <p:tgtEl>
                                          <p:spTgt spid="25"/>
                                        </p:tgtEl>
                                        <p:attrNameLst>
                                          <p:attrName>ppt_w</p:attrName>
                                        </p:attrNameLst>
                                      </p:cBhvr>
                                      <p:tavLst>
                                        <p:tav tm="0">
                                          <p:val>
                                            <p:fltVal val="0"/>
                                          </p:val>
                                        </p:tav>
                                        <p:tav tm="100000">
                                          <p:val>
                                            <p:strVal val="#ppt_w"/>
                                          </p:val>
                                        </p:tav>
                                      </p:tavLst>
                                    </p:anim>
                                    <p:anim calcmode="lin" valueType="num">
                                      <p:cBhvr>
                                        <p:cTn dur="500" fill="hold" id="51"/>
                                        <p:tgtEl>
                                          <p:spTgt spid="25"/>
                                        </p:tgtEl>
                                        <p:attrNameLst>
                                          <p:attrName>ppt_h</p:attrName>
                                        </p:attrNameLst>
                                      </p:cBhvr>
                                      <p:tavLst>
                                        <p:tav tm="0">
                                          <p:val>
                                            <p:fltVal val="0"/>
                                          </p:val>
                                        </p:tav>
                                        <p:tav tm="100000">
                                          <p:val>
                                            <p:strVal val="#ppt_h"/>
                                          </p:val>
                                        </p:tav>
                                      </p:tavLst>
                                    </p:anim>
                                    <p:animEffect filter="fade" transition="in">
                                      <p:cBhvr>
                                        <p:cTn dur="500" id="52"/>
                                        <p:tgtEl>
                                          <p:spTgt spid="25"/>
                                        </p:tgtEl>
                                      </p:cBhvr>
                                    </p:animEffect>
                                  </p:childTnLst>
                                </p:cTn>
                              </p:par>
                            </p:childTnLst>
                          </p:cTn>
                        </p:par>
                        <p:par>
                          <p:cTn fill="hold" id="53" nodeType="afterGroup">
                            <p:stCondLst>
                              <p:cond delay="4000"/>
                            </p:stCondLst>
                            <p:childTnLst>
                              <p:par>
                                <p:cTn fill="hold" grpId="0" id="54" nodeType="afterEffect" presetClass="entr" presetID="18" presetSubtype="12">
                                  <p:stCondLst>
                                    <p:cond delay="0"/>
                                  </p:stCondLst>
                                  <p:childTnLst>
                                    <p:set>
                                      <p:cBhvr>
                                        <p:cTn dur="1" fill="hold" id="55">
                                          <p:stCondLst>
                                            <p:cond delay="0"/>
                                          </p:stCondLst>
                                        </p:cTn>
                                        <p:tgtEl>
                                          <p:spTgt spid="18"/>
                                        </p:tgtEl>
                                        <p:attrNameLst>
                                          <p:attrName>style.visibility</p:attrName>
                                        </p:attrNameLst>
                                      </p:cBhvr>
                                      <p:to>
                                        <p:strVal val="visible"/>
                                      </p:to>
                                    </p:set>
                                    <p:animEffect filter="strips(downLeft)" transition="in">
                                      <p:cBhvr>
                                        <p:cTn dur="500" id="56"/>
                                        <p:tgtEl>
                                          <p:spTgt spid="18"/>
                                        </p:tgtEl>
                                      </p:cBhvr>
                                    </p:animEffect>
                                  </p:childTnLst>
                                </p:cTn>
                              </p:par>
                              <p:par>
                                <p:cTn fill="hold" grpId="0" id="57" nodeType="withEffect" presetClass="entr" presetID="18" presetSubtype="12">
                                  <p:stCondLst>
                                    <p:cond delay="0"/>
                                  </p:stCondLst>
                                  <p:childTnLst>
                                    <p:set>
                                      <p:cBhvr>
                                        <p:cTn dur="1" fill="hold" id="58">
                                          <p:stCondLst>
                                            <p:cond delay="0"/>
                                          </p:stCondLst>
                                        </p:cTn>
                                        <p:tgtEl>
                                          <p:spTgt spid="19"/>
                                        </p:tgtEl>
                                        <p:attrNameLst>
                                          <p:attrName>style.visibility</p:attrName>
                                        </p:attrNameLst>
                                      </p:cBhvr>
                                      <p:to>
                                        <p:strVal val="visible"/>
                                      </p:to>
                                    </p:set>
                                    <p:animEffect filter="strips(downLeft)" transition="in">
                                      <p:cBhvr>
                                        <p:cTn dur="500" id="59"/>
                                        <p:tgtEl>
                                          <p:spTgt spid="19"/>
                                        </p:tgtEl>
                                      </p:cBhvr>
                                    </p:animEffect>
                                  </p:childTnLst>
                                </p:cTn>
                              </p:par>
                            </p:childTnLst>
                          </p:cTn>
                        </p:par>
                        <p:par>
                          <p:cTn fill="hold" id="60" nodeType="afterGroup">
                            <p:stCondLst>
                              <p:cond delay="4500"/>
                            </p:stCondLst>
                            <p:childTnLst>
                              <p:par>
                                <p:cTn fill="hold" grpId="0" id="61" nodeType="afterEffect" presetClass="entr" presetID="10" presetSubtype="0">
                                  <p:stCondLst>
                                    <p:cond delay="0"/>
                                  </p:stCondLst>
                                  <p:childTnLst>
                                    <p:set>
                                      <p:cBhvr>
                                        <p:cTn dur="1" fill="hold" id="62">
                                          <p:stCondLst>
                                            <p:cond delay="0"/>
                                          </p:stCondLst>
                                        </p:cTn>
                                        <p:tgtEl>
                                          <p:spTgt spid="15"/>
                                        </p:tgtEl>
                                        <p:attrNameLst>
                                          <p:attrName>style.visibility</p:attrName>
                                        </p:attrNameLst>
                                      </p:cBhvr>
                                      <p:to>
                                        <p:strVal val="visible"/>
                                      </p:to>
                                    </p:set>
                                    <p:animEffect filter="fade" transition="in">
                                      <p:cBhvr>
                                        <p:cTn dur="500" id="63"/>
                                        <p:tgtEl>
                                          <p:spTgt spid="15"/>
                                        </p:tgtEl>
                                      </p:cBhvr>
                                    </p:animEffect>
                                  </p:childTnLst>
                                </p:cTn>
                              </p:par>
                            </p:childTnLst>
                          </p:cTn>
                        </p:par>
                        <p:par>
                          <p:cTn fill="hold" id="64" nodeType="afterGroup">
                            <p:stCondLst>
                              <p:cond delay="5000"/>
                            </p:stCondLst>
                            <p:childTnLst>
                              <p:par>
                                <p:cTn fill="hold" grpId="0" id="65" nodeType="afterEffect" presetClass="entr" presetID="22" presetSubtype="4">
                                  <p:stCondLst>
                                    <p:cond delay="0"/>
                                  </p:stCondLst>
                                  <p:childTnLst>
                                    <p:set>
                                      <p:cBhvr>
                                        <p:cTn dur="1" fill="hold" id="66">
                                          <p:stCondLst>
                                            <p:cond delay="0"/>
                                          </p:stCondLst>
                                        </p:cTn>
                                        <p:tgtEl>
                                          <p:spTgt spid="7"/>
                                        </p:tgtEl>
                                        <p:attrNameLst>
                                          <p:attrName>style.visibility</p:attrName>
                                        </p:attrNameLst>
                                      </p:cBhvr>
                                      <p:to>
                                        <p:strVal val="visible"/>
                                      </p:to>
                                    </p:set>
                                    <p:animEffect filter="wipe(down)" transition="in">
                                      <p:cBhvr>
                                        <p:cTn dur="500" id="67"/>
                                        <p:tgtEl>
                                          <p:spTgt spid="7"/>
                                        </p:tgtEl>
                                      </p:cBhvr>
                                    </p:animEffect>
                                  </p:childTnLst>
                                </p:cTn>
                              </p:par>
                            </p:childTnLst>
                          </p:cTn>
                        </p:par>
                        <p:par>
                          <p:cTn fill="hold" id="68" nodeType="afterGroup">
                            <p:stCondLst>
                              <p:cond delay="5500"/>
                            </p:stCondLst>
                            <p:childTnLst>
                              <p:par>
                                <p:cTn fill="hold" grpId="0" id="69" nodeType="afterEffect" presetClass="entr" presetID="53" presetSubtype="0">
                                  <p:stCondLst>
                                    <p:cond delay="0"/>
                                  </p:stCondLst>
                                  <p:childTnLst>
                                    <p:set>
                                      <p:cBhvr>
                                        <p:cTn dur="1" fill="hold" id="70">
                                          <p:stCondLst>
                                            <p:cond delay="0"/>
                                          </p:stCondLst>
                                        </p:cTn>
                                        <p:tgtEl>
                                          <p:spTgt spid="11"/>
                                        </p:tgtEl>
                                        <p:attrNameLst>
                                          <p:attrName>style.visibility</p:attrName>
                                        </p:attrNameLst>
                                      </p:cBhvr>
                                      <p:to>
                                        <p:strVal val="visible"/>
                                      </p:to>
                                    </p:set>
                                    <p:anim calcmode="lin" valueType="num">
                                      <p:cBhvr>
                                        <p:cTn dur="500" fill="hold" id="71"/>
                                        <p:tgtEl>
                                          <p:spTgt spid="11"/>
                                        </p:tgtEl>
                                        <p:attrNameLst>
                                          <p:attrName>ppt_w</p:attrName>
                                        </p:attrNameLst>
                                      </p:cBhvr>
                                      <p:tavLst>
                                        <p:tav tm="0">
                                          <p:val>
                                            <p:fltVal val="0"/>
                                          </p:val>
                                        </p:tav>
                                        <p:tav tm="100000">
                                          <p:val>
                                            <p:strVal val="#ppt_w"/>
                                          </p:val>
                                        </p:tav>
                                      </p:tavLst>
                                    </p:anim>
                                    <p:anim calcmode="lin" valueType="num">
                                      <p:cBhvr>
                                        <p:cTn dur="500" fill="hold" id="72"/>
                                        <p:tgtEl>
                                          <p:spTgt spid="11"/>
                                        </p:tgtEl>
                                        <p:attrNameLst>
                                          <p:attrName>ppt_h</p:attrName>
                                        </p:attrNameLst>
                                      </p:cBhvr>
                                      <p:tavLst>
                                        <p:tav tm="0">
                                          <p:val>
                                            <p:fltVal val="0"/>
                                          </p:val>
                                        </p:tav>
                                        <p:tav tm="100000">
                                          <p:val>
                                            <p:strVal val="#ppt_h"/>
                                          </p:val>
                                        </p:tav>
                                      </p:tavLst>
                                    </p:anim>
                                    <p:animEffect filter="fade" transition="in">
                                      <p:cBhvr>
                                        <p:cTn dur="500" id="73"/>
                                        <p:tgtEl>
                                          <p:spTgt spid="11"/>
                                        </p:tgtEl>
                                      </p:cBhvr>
                                    </p:animEffect>
                                  </p:childTnLst>
                                </p:cTn>
                              </p:par>
                              <p:par>
                                <p:cTn fill="hold" grpId="0" id="74" nodeType="withEffect" presetClass="entr" presetID="53" presetSubtype="0">
                                  <p:stCondLst>
                                    <p:cond delay="0"/>
                                  </p:stCondLst>
                                  <p:childTnLst>
                                    <p:set>
                                      <p:cBhvr>
                                        <p:cTn dur="1" fill="hold" id="75">
                                          <p:stCondLst>
                                            <p:cond delay="0"/>
                                          </p:stCondLst>
                                        </p:cTn>
                                        <p:tgtEl>
                                          <p:spTgt spid="26"/>
                                        </p:tgtEl>
                                        <p:attrNameLst>
                                          <p:attrName>style.visibility</p:attrName>
                                        </p:attrNameLst>
                                      </p:cBhvr>
                                      <p:to>
                                        <p:strVal val="visible"/>
                                      </p:to>
                                    </p:set>
                                    <p:anim calcmode="lin" valueType="num">
                                      <p:cBhvr>
                                        <p:cTn dur="500" fill="hold" id="76"/>
                                        <p:tgtEl>
                                          <p:spTgt spid="26"/>
                                        </p:tgtEl>
                                        <p:attrNameLst>
                                          <p:attrName>ppt_w</p:attrName>
                                        </p:attrNameLst>
                                      </p:cBhvr>
                                      <p:tavLst>
                                        <p:tav tm="0">
                                          <p:val>
                                            <p:fltVal val="0"/>
                                          </p:val>
                                        </p:tav>
                                        <p:tav tm="100000">
                                          <p:val>
                                            <p:strVal val="#ppt_w"/>
                                          </p:val>
                                        </p:tav>
                                      </p:tavLst>
                                    </p:anim>
                                    <p:anim calcmode="lin" valueType="num">
                                      <p:cBhvr>
                                        <p:cTn dur="500" fill="hold" id="77"/>
                                        <p:tgtEl>
                                          <p:spTgt spid="26"/>
                                        </p:tgtEl>
                                        <p:attrNameLst>
                                          <p:attrName>ppt_h</p:attrName>
                                        </p:attrNameLst>
                                      </p:cBhvr>
                                      <p:tavLst>
                                        <p:tav tm="0">
                                          <p:val>
                                            <p:fltVal val="0"/>
                                          </p:val>
                                        </p:tav>
                                        <p:tav tm="100000">
                                          <p:val>
                                            <p:strVal val="#ppt_h"/>
                                          </p:val>
                                        </p:tav>
                                      </p:tavLst>
                                    </p:anim>
                                    <p:animEffect filter="fade" transition="in">
                                      <p:cBhvr>
                                        <p:cTn dur="500" id="78"/>
                                        <p:tgtEl>
                                          <p:spTgt spid="26"/>
                                        </p:tgtEl>
                                      </p:cBhvr>
                                    </p:animEffect>
                                  </p:childTnLst>
                                </p:cTn>
                              </p:par>
                            </p:childTnLst>
                          </p:cTn>
                        </p:par>
                        <p:par>
                          <p:cTn fill="hold" id="79" nodeType="afterGroup">
                            <p:stCondLst>
                              <p:cond delay="6000"/>
                            </p:stCondLst>
                            <p:childTnLst>
                              <p:par>
                                <p:cTn fill="hold" grpId="0" id="80" nodeType="afterEffect" presetClass="entr" presetID="18" presetSubtype="6">
                                  <p:stCondLst>
                                    <p:cond delay="0"/>
                                  </p:stCondLst>
                                  <p:childTnLst>
                                    <p:set>
                                      <p:cBhvr>
                                        <p:cTn dur="1" fill="hold" id="81">
                                          <p:stCondLst>
                                            <p:cond delay="0"/>
                                          </p:stCondLst>
                                        </p:cTn>
                                        <p:tgtEl>
                                          <p:spTgt spid="20"/>
                                        </p:tgtEl>
                                        <p:attrNameLst>
                                          <p:attrName>style.visibility</p:attrName>
                                        </p:attrNameLst>
                                      </p:cBhvr>
                                      <p:to>
                                        <p:strVal val="visible"/>
                                      </p:to>
                                    </p:set>
                                    <p:animEffect filter="strips(downRight)" transition="in">
                                      <p:cBhvr>
                                        <p:cTn dur="500" id="82"/>
                                        <p:tgtEl>
                                          <p:spTgt spid="20"/>
                                        </p:tgtEl>
                                      </p:cBhvr>
                                    </p:animEffect>
                                  </p:childTnLst>
                                </p:cTn>
                              </p:par>
                              <p:par>
                                <p:cTn fill="hold" grpId="0" id="83" nodeType="withEffect" presetClass="entr" presetID="18" presetSubtype="6">
                                  <p:stCondLst>
                                    <p:cond delay="0"/>
                                  </p:stCondLst>
                                  <p:childTnLst>
                                    <p:set>
                                      <p:cBhvr>
                                        <p:cTn dur="1" fill="hold" id="84">
                                          <p:stCondLst>
                                            <p:cond delay="0"/>
                                          </p:stCondLst>
                                        </p:cTn>
                                        <p:tgtEl>
                                          <p:spTgt spid="21"/>
                                        </p:tgtEl>
                                        <p:attrNameLst>
                                          <p:attrName>style.visibility</p:attrName>
                                        </p:attrNameLst>
                                      </p:cBhvr>
                                      <p:to>
                                        <p:strVal val="visible"/>
                                      </p:to>
                                    </p:set>
                                    <p:animEffect filter="strips(downRight)" transition="in">
                                      <p:cBhvr>
                                        <p:cTn dur="500" id="85"/>
                                        <p:tgtEl>
                                          <p:spTgt spid="21"/>
                                        </p:tgtEl>
                                      </p:cBhvr>
                                    </p:animEffect>
                                  </p:childTnLst>
                                </p:cTn>
                              </p:par>
                            </p:childTnLst>
                          </p:cTn>
                        </p:par>
                        <p:par>
                          <p:cTn fill="hold" id="86" nodeType="afterGroup">
                            <p:stCondLst>
                              <p:cond delay="6500"/>
                            </p:stCondLst>
                            <p:childTnLst>
                              <p:par>
                                <p:cTn fill="hold" grpId="0" id="87" nodeType="afterEffect" presetClass="entr" presetID="10" presetSubtype="0">
                                  <p:stCondLst>
                                    <p:cond delay="0"/>
                                  </p:stCondLst>
                                  <p:childTnLst>
                                    <p:set>
                                      <p:cBhvr>
                                        <p:cTn dur="1" fill="hold" id="88">
                                          <p:stCondLst>
                                            <p:cond delay="0"/>
                                          </p:stCondLst>
                                        </p:cTn>
                                        <p:tgtEl>
                                          <p:spTgt spid="16"/>
                                        </p:tgtEl>
                                        <p:attrNameLst>
                                          <p:attrName>style.visibility</p:attrName>
                                        </p:attrNameLst>
                                      </p:cBhvr>
                                      <p:to>
                                        <p:strVal val="visible"/>
                                      </p:to>
                                    </p:set>
                                    <p:animEffect filter="fade" transition="in">
                                      <p:cBhvr>
                                        <p:cTn dur="500" id="89"/>
                                        <p:tgtEl>
                                          <p:spTgt spid="16"/>
                                        </p:tgtEl>
                                      </p:cBhvr>
                                    </p:animEffect>
                                  </p:childTnLst>
                                </p:cTn>
                              </p:par>
                            </p:childTnLst>
                          </p:cTn>
                        </p:par>
                        <p:par>
                          <p:cTn fill="hold" id="90" nodeType="afterGroup">
                            <p:stCondLst>
                              <p:cond delay="7000"/>
                            </p:stCondLst>
                            <p:childTnLst>
                              <p:par>
                                <p:cTn fill="hold" grpId="0" id="91" nodeType="afterEffect" presetClass="entr" presetID="22" presetSubtype="1">
                                  <p:stCondLst>
                                    <p:cond delay="0"/>
                                  </p:stCondLst>
                                  <p:childTnLst>
                                    <p:set>
                                      <p:cBhvr>
                                        <p:cTn dur="1" fill="hold" id="92">
                                          <p:stCondLst>
                                            <p:cond delay="0"/>
                                          </p:stCondLst>
                                        </p:cTn>
                                        <p:tgtEl>
                                          <p:spTgt spid="8"/>
                                        </p:tgtEl>
                                        <p:attrNameLst>
                                          <p:attrName>style.visibility</p:attrName>
                                        </p:attrNameLst>
                                      </p:cBhvr>
                                      <p:to>
                                        <p:strVal val="visible"/>
                                      </p:to>
                                    </p:set>
                                    <p:animEffect filter="wipe(up)" transition="in">
                                      <p:cBhvr>
                                        <p:cTn dur="500" id="93"/>
                                        <p:tgtEl>
                                          <p:spTgt spid="8"/>
                                        </p:tgtEl>
                                      </p:cBhvr>
                                    </p:animEffect>
                                  </p:childTnLst>
                                </p:cTn>
                              </p:par>
                            </p:childTnLst>
                          </p:cTn>
                        </p:par>
                        <p:par>
                          <p:cTn fill="hold" id="94" nodeType="afterGroup">
                            <p:stCondLst>
                              <p:cond delay="7500"/>
                            </p:stCondLst>
                            <p:childTnLst>
                              <p:par>
                                <p:cTn fill="hold" grpId="0" id="95" nodeType="afterEffect" presetClass="entr" presetID="53" presetSubtype="0">
                                  <p:stCondLst>
                                    <p:cond delay="0"/>
                                  </p:stCondLst>
                                  <p:childTnLst>
                                    <p:set>
                                      <p:cBhvr>
                                        <p:cTn dur="1" fill="hold" id="96">
                                          <p:stCondLst>
                                            <p:cond delay="0"/>
                                          </p:stCondLst>
                                        </p:cTn>
                                        <p:tgtEl>
                                          <p:spTgt spid="12"/>
                                        </p:tgtEl>
                                        <p:attrNameLst>
                                          <p:attrName>style.visibility</p:attrName>
                                        </p:attrNameLst>
                                      </p:cBhvr>
                                      <p:to>
                                        <p:strVal val="visible"/>
                                      </p:to>
                                    </p:set>
                                    <p:anim calcmode="lin" valueType="num">
                                      <p:cBhvr>
                                        <p:cTn dur="500" fill="hold" id="97"/>
                                        <p:tgtEl>
                                          <p:spTgt spid="12"/>
                                        </p:tgtEl>
                                        <p:attrNameLst>
                                          <p:attrName>ppt_w</p:attrName>
                                        </p:attrNameLst>
                                      </p:cBhvr>
                                      <p:tavLst>
                                        <p:tav tm="0">
                                          <p:val>
                                            <p:fltVal val="0"/>
                                          </p:val>
                                        </p:tav>
                                        <p:tav tm="100000">
                                          <p:val>
                                            <p:strVal val="#ppt_w"/>
                                          </p:val>
                                        </p:tav>
                                      </p:tavLst>
                                    </p:anim>
                                    <p:anim calcmode="lin" valueType="num">
                                      <p:cBhvr>
                                        <p:cTn dur="500" fill="hold" id="98"/>
                                        <p:tgtEl>
                                          <p:spTgt spid="12"/>
                                        </p:tgtEl>
                                        <p:attrNameLst>
                                          <p:attrName>ppt_h</p:attrName>
                                        </p:attrNameLst>
                                      </p:cBhvr>
                                      <p:tavLst>
                                        <p:tav tm="0">
                                          <p:val>
                                            <p:fltVal val="0"/>
                                          </p:val>
                                        </p:tav>
                                        <p:tav tm="100000">
                                          <p:val>
                                            <p:strVal val="#ppt_h"/>
                                          </p:val>
                                        </p:tav>
                                      </p:tavLst>
                                    </p:anim>
                                    <p:animEffect filter="fade" transition="in">
                                      <p:cBhvr>
                                        <p:cTn dur="500" id="99"/>
                                        <p:tgtEl>
                                          <p:spTgt spid="12"/>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27"/>
                                        </p:tgtEl>
                                        <p:attrNameLst>
                                          <p:attrName>style.visibility</p:attrName>
                                        </p:attrNameLst>
                                      </p:cBhvr>
                                      <p:to>
                                        <p:strVal val="visible"/>
                                      </p:to>
                                    </p:set>
                                    <p:anim calcmode="lin" valueType="num">
                                      <p:cBhvr>
                                        <p:cTn dur="500" fill="hold" id="102"/>
                                        <p:tgtEl>
                                          <p:spTgt spid="27"/>
                                        </p:tgtEl>
                                        <p:attrNameLst>
                                          <p:attrName>ppt_w</p:attrName>
                                        </p:attrNameLst>
                                      </p:cBhvr>
                                      <p:tavLst>
                                        <p:tav tm="0">
                                          <p:val>
                                            <p:fltVal val="0"/>
                                          </p:val>
                                        </p:tav>
                                        <p:tav tm="100000">
                                          <p:val>
                                            <p:strVal val="#ppt_w"/>
                                          </p:val>
                                        </p:tav>
                                      </p:tavLst>
                                    </p:anim>
                                    <p:anim calcmode="lin" valueType="num">
                                      <p:cBhvr>
                                        <p:cTn dur="500" fill="hold" id="103"/>
                                        <p:tgtEl>
                                          <p:spTgt spid="27"/>
                                        </p:tgtEl>
                                        <p:attrNameLst>
                                          <p:attrName>ppt_h</p:attrName>
                                        </p:attrNameLst>
                                      </p:cBhvr>
                                      <p:tavLst>
                                        <p:tav tm="0">
                                          <p:val>
                                            <p:fltVal val="0"/>
                                          </p:val>
                                        </p:tav>
                                        <p:tav tm="100000">
                                          <p:val>
                                            <p:strVal val="#ppt_h"/>
                                          </p:val>
                                        </p:tav>
                                      </p:tavLst>
                                    </p:anim>
                                    <p:animEffect filter="fade" transition="in">
                                      <p:cBhvr>
                                        <p:cTn dur="500" id="104"/>
                                        <p:tgtEl>
                                          <p:spTgt spid="27"/>
                                        </p:tgtEl>
                                      </p:cBhvr>
                                    </p:animEffect>
                                  </p:childTnLst>
                                </p:cTn>
                              </p:par>
                            </p:childTnLst>
                          </p:cTn>
                        </p:par>
                        <p:par>
                          <p:cTn fill="hold" id="105" nodeType="afterGroup">
                            <p:stCondLst>
                              <p:cond delay="8000"/>
                            </p:stCondLst>
                            <p:childTnLst>
                              <p:par>
                                <p:cTn fill="hold" grpId="0" id="106" nodeType="afterEffect" presetClass="entr" presetID="18" presetSubtype="6">
                                  <p:stCondLst>
                                    <p:cond delay="0"/>
                                  </p:stCondLst>
                                  <p:childTnLst>
                                    <p:set>
                                      <p:cBhvr>
                                        <p:cTn dur="1" fill="hold" id="107">
                                          <p:stCondLst>
                                            <p:cond delay="0"/>
                                          </p:stCondLst>
                                        </p:cTn>
                                        <p:tgtEl>
                                          <p:spTgt spid="22"/>
                                        </p:tgtEl>
                                        <p:attrNameLst>
                                          <p:attrName>style.visibility</p:attrName>
                                        </p:attrNameLst>
                                      </p:cBhvr>
                                      <p:to>
                                        <p:strVal val="visible"/>
                                      </p:to>
                                    </p:set>
                                    <p:animEffect filter="strips(downRight)" transition="in">
                                      <p:cBhvr>
                                        <p:cTn dur="500" id="108"/>
                                        <p:tgtEl>
                                          <p:spTgt spid="22"/>
                                        </p:tgtEl>
                                      </p:cBhvr>
                                    </p:animEffect>
                                  </p:childTnLst>
                                </p:cTn>
                              </p:par>
                              <p:par>
                                <p:cTn fill="hold" grpId="0" id="109" nodeType="withEffect" presetClass="entr" presetID="18" presetSubtype="6">
                                  <p:stCondLst>
                                    <p:cond delay="0"/>
                                  </p:stCondLst>
                                  <p:childTnLst>
                                    <p:set>
                                      <p:cBhvr>
                                        <p:cTn dur="1" fill="hold" id="110">
                                          <p:stCondLst>
                                            <p:cond delay="0"/>
                                          </p:stCondLst>
                                        </p:cTn>
                                        <p:tgtEl>
                                          <p:spTgt spid="23"/>
                                        </p:tgtEl>
                                        <p:attrNameLst>
                                          <p:attrName>style.visibility</p:attrName>
                                        </p:attrNameLst>
                                      </p:cBhvr>
                                      <p:to>
                                        <p:strVal val="visible"/>
                                      </p:to>
                                    </p:set>
                                    <p:animEffect filter="strips(downRight)" transition="in">
                                      <p:cBhvr>
                                        <p:cTn dur="500" id="111"/>
                                        <p:tgtEl>
                                          <p:spTgt spid="23"/>
                                        </p:tgtEl>
                                      </p:cBhvr>
                                    </p:animEffect>
                                  </p:childTnLst>
                                </p:cTn>
                              </p:par>
                            </p:childTnLst>
                          </p:cTn>
                        </p:par>
                        <p:par>
                          <p:cTn fill="hold" id="112" nodeType="afterGroup">
                            <p:stCondLst>
                              <p:cond delay="8500"/>
                            </p:stCondLst>
                            <p:childTnLst>
                              <p:par>
                                <p:cTn fill="hold" grpId="0" id="113" nodeType="afterEffect" presetClass="entr" presetID="1" presetSubtype="0">
                                  <p:stCondLst>
                                    <p:cond delay="0"/>
                                  </p:stCondLst>
                                  <p:childTnLst>
                                    <p:set>
                                      <p:cBhvr>
                                        <p:cTn dur="1" fill="hold" id="114">
                                          <p:stCondLst>
                                            <p:cond delay="0"/>
                                          </p:stCondLst>
                                        </p:cTn>
                                        <p:tgtEl>
                                          <p:spTgt spid="28"/>
                                        </p:tgtEl>
                                        <p:attrNameLst>
                                          <p:attrName>style.visibility</p:attrName>
                                        </p:attrNameLst>
                                      </p:cBhvr>
                                      <p:to>
                                        <p:strVal val="visible"/>
                                      </p:to>
                                    </p:set>
                                  </p:childTnLst>
                                </p:cTn>
                              </p:par>
                              <p:par>
                                <p:cTn fill="remove" grpId="1" id="115" nodeType="withEffect" presetClass="emph" presetID="27" presetSubtype="0">
                                  <p:stCondLst>
                                    <p:cond delay="0"/>
                                  </p:stCondLst>
                                  <p:childTnLst>
                                    <p:animClr clrSpc="rgb" dir="cw">
                                      <p:cBhvr override="childStyle">
                                        <p:cTn autoRev="1" dur="250" fill="remove" id="116"/>
                                        <p:tgtEl>
                                          <p:spTgt spid="28"/>
                                        </p:tgtEl>
                                        <p:attrNameLst>
                                          <p:attrName>style.color</p:attrName>
                                        </p:attrNameLst>
                                      </p:cBhvr>
                                      <p:to>
                                        <a:schemeClr val="bg1"/>
                                      </p:to>
                                    </p:animClr>
                                    <p:animClr clrSpc="rgb" dir="cw">
                                      <p:cBhvr>
                                        <p:cTn autoRev="1" dur="250" fill="remove" id="117"/>
                                        <p:tgtEl>
                                          <p:spTgt spid="28"/>
                                        </p:tgtEl>
                                        <p:attrNameLst>
                                          <p:attrName>fillcolor</p:attrName>
                                        </p:attrNameLst>
                                      </p:cBhvr>
                                      <p:to>
                                        <a:schemeClr val="bg1"/>
                                      </p:to>
                                    </p:animClr>
                                    <p:set>
                                      <p:cBhvr>
                                        <p:cTn autoRev="1" dur="250" fill="remove" id="118"/>
                                        <p:tgtEl>
                                          <p:spTgt spid="28"/>
                                        </p:tgtEl>
                                        <p:attrNameLst>
                                          <p:attrName>fill.type</p:attrName>
                                        </p:attrNameLst>
                                      </p:cBhvr>
                                      <p:to>
                                        <p:strVal val="solid"/>
                                      </p:to>
                                    </p:set>
                                    <p:set>
                                      <p:cBhvr>
                                        <p:cTn autoRev="1" dur="250" fill="remove" id="119"/>
                                        <p:tgtEl>
                                          <p:spTgt spid="28"/>
                                        </p:tgtEl>
                                        <p:attrNameLst>
                                          <p:attrName>fill.on</p:attrName>
                                        </p:attrNameLst>
                                      </p:cBhvr>
                                      <p:to>
                                        <p:strVal val="true"/>
                                      </p:to>
                                    </p:set>
                                  </p:childTnLst>
                                </p:cTn>
                              </p:par>
                            </p:childTnLst>
                          </p:cTn>
                        </p:par>
                        <p:par>
                          <p:cTn fill="hold" id="120" nodeType="afterGroup">
                            <p:stCondLst>
                              <p:cond delay="8750"/>
                            </p:stCondLst>
                            <p:childTnLst>
                              <p:par>
                                <p:cTn fill="hold" grpId="0" id="121" nodeType="afterEffect" presetClass="entr" presetID="10" presetSubtype="0">
                                  <p:stCondLst>
                                    <p:cond delay="0"/>
                                  </p:stCondLst>
                                  <p:childTnLst>
                                    <p:set>
                                      <p:cBhvr>
                                        <p:cTn dur="1" fill="hold" id="122">
                                          <p:stCondLst>
                                            <p:cond delay="0"/>
                                          </p:stCondLst>
                                        </p:cTn>
                                        <p:tgtEl>
                                          <p:spTgt spid="29"/>
                                        </p:tgtEl>
                                        <p:attrNameLst>
                                          <p:attrName>style.visibility</p:attrName>
                                        </p:attrNameLst>
                                      </p:cBhvr>
                                      <p:to>
                                        <p:strVal val="visible"/>
                                      </p:to>
                                    </p:set>
                                    <p:animEffect filter="fade" transition="in">
                                      <p:cBhvr>
                                        <p:cTn dur="500" id="123"/>
                                        <p:tgtEl>
                                          <p:spTgt spid="29"/>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30"/>
                                        </p:tgtEl>
                                        <p:attrNameLst>
                                          <p:attrName>style.visibility</p:attrName>
                                        </p:attrNameLst>
                                      </p:cBhvr>
                                      <p:to>
                                        <p:strVal val="visible"/>
                                      </p:to>
                                    </p:set>
                                    <p:animEffect filter="fade" transition="in">
                                      <p:cBhvr>
                                        <p:cTn dur="500" id="12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build="p" grpId="0" spid="3"/>
      <p:bldP build="p" grpId="0" spid="4"/>
      <p:bldP grpId="0" spid="5"/>
      <p:bldP grpId="0" spid="6"/>
      <p:bldP grpId="0" spid="7"/>
      <p:bldP grpId="0" spid="8"/>
      <p:bldP grpId="0" spid="9"/>
      <p:bldP grpId="0" spid="10"/>
      <p:bldP grpId="0" spid="11"/>
      <p:bldP grpId="0" spid="12"/>
      <p:bldP grpId="0" spid="13"/>
      <p:bldP grpId="0" spid="14"/>
      <p:bldP grpId="0" spid="15"/>
      <p:bldP grpId="0" spid="16"/>
      <p:bldP grpId="0" spid="18"/>
      <p:bldP grpId="0" spid="19"/>
      <p:bldP grpId="0" spid="20"/>
      <p:bldP grpId="0" spid="21"/>
      <p:bldP grpId="0" spid="22"/>
      <p:bldP grpId="0" spid="23"/>
      <p:bldP grpId="0" spid="24"/>
      <p:bldP grpId="0" spid="25"/>
      <p:bldP grpId="0" spid="26"/>
      <p:bldP grpId="0" spid="27"/>
      <p:bldP grpId="0" spid="28"/>
      <p:bldP grpId="1" spid="28"/>
      <p:bldP grpId="0" spid="29"/>
      <p:bldP grpId="0" spid="3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8" name="Group 67"/>
          <p:cNvGrpSpPr/>
          <p:nvPr/>
        </p:nvGrpSpPr>
        <p:grpSpPr>
          <a:xfrm>
            <a:off x="1978266" y="2104572"/>
            <a:ext cx="4122932" cy="4366921"/>
            <a:chOff x="950284" y="2059774"/>
            <a:chExt cx="3788406" cy="4012600"/>
          </a:xfrm>
        </p:grpSpPr>
        <p:sp>
          <p:nvSpPr>
            <p:cNvPr id="6" name="Freeform 5"/>
            <p:cNvSpPr/>
            <p:nvPr/>
          </p:nvSpPr>
          <p:spPr bwMode="auto">
            <a:xfrm>
              <a:off x="1863217" y="5309576"/>
              <a:ext cx="843589" cy="762798"/>
            </a:xfrm>
            <a:custGeom>
              <a:gdLst>
                <a:gd fmla="*/ 1253 w 1253" name="T0"/>
                <a:gd fmla="*/ 1133 h 1133" name="T1"/>
                <a:gd fmla="*/ 0 w 1253" name="T2"/>
                <a:gd fmla="*/ 1133 h 1133" name="T3"/>
                <a:gd fmla="*/ 151 w 1253" name="T4"/>
                <a:gd fmla="*/ 0 h 1133" name="T5"/>
                <a:gd fmla="*/ 1102 w 1253" name="T6"/>
                <a:gd fmla="*/ 0 h 1133" name="T7"/>
                <a:gd fmla="*/ 1253 w 1253" name="T8"/>
                <a:gd fmla="*/ 1133 h 1133" name="T9"/>
              </a:gdLst>
              <a:cxnLst>
                <a:cxn ang="0">
                  <a:pos x="T0" y="T1"/>
                </a:cxn>
                <a:cxn ang="0">
                  <a:pos x="T2" y="T3"/>
                </a:cxn>
                <a:cxn ang="0">
                  <a:pos x="T4" y="T5"/>
                </a:cxn>
                <a:cxn ang="0">
                  <a:pos x="T6" y="T7"/>
                </a:cxn>
                <a:cxn ang="0">
                  <a:pos x="T8" y="T9"/>
                </a:cxn>
              </a:cxnLst>
              <a:rect b="b" l="0" r="r" t="0"/>
              <a:pathLst>
                <a:path h="1133" w="125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6"/>
            <p:cNvSpPr/>
            <p:nvPr/>
          </p:nvSpPr>
          <p:spPr bwMode="auto">
            <a:xfrm>
              <a:off x="1894860" y="5309576"/>
              <a:ext cx="778283" cy="517733"/>
            </a:xfrm>
            <a:custGeom>
              <a:gdLst>
                <a:gd fmla="*/ 1156 w 1156" name="T0"/>
                <a:gd fmla="*/ 769 h 769" name="T1"/>
                <a:gd fmla="*/ 1055 w 1156" name="T2"/>
                <a:gd fmla="*/ 0 h 769" name="T3"/>
                <a:gd fmla="*/ 104 w 1156" name="T4"/>
                <a:gd fmla="*/ 0 h 769" name="T5"/>
                <a:gd fmla="*/ 0 w 1156" name="T6"/>
                <a:gd fmla="*/ 769 h 769" name="T7"/>
                <a:gd fmla="*/ 1156 w 1156" name="T8"/>
                <a:gd fmla="*/ 769 h 769" name="T9"/>
              </a:gdLst>
              <a:cxnLst>
                <a:cxn ang="0">
                  <a:pos x="T0" y="T1"/>
                </a:cxn>
                <a:cxn ang="0">
                  <a:pos x="T2" y="T3"/>
                </a:cxn>
                <a:cxn ang="0">
                  <a:pos x="T4" y="T5"/>
                </a:cxn>
                <a:cxn ang="0">
                  <a:pos x="T6" y="T7"/>
                </a:cxn>
                <a:cxn ang="0">
                  <a:pos x="T8" y="T9"/>
                </a:cxn>
              </a:cxnLst>
              <a:rect b="b" l="0" r="r" t="0"/>
              <a:pathLst>
                <a:path h="769" w="1156">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
            <p:cNvSpPr/>
            <p:nvPr/>
          </p:nvSpPr>
          <p:spPr bwMode="auto">
            <a:xfrm>
              <a:off x="950284" y="3625092"/>
              <a:ext cx="2668783" cy="1956479"/>
            </a:xfrm>
            <a:custGeom>
              <a:gdLst>
                <a:gd fmla="*/ 1676 w 1676" name="T0"/>
                <a:gd fmla="*/ 1196 h 1229" name="T1"/>
                <a:gd fmla="*/ 1643 w 1676" name="T2"/>
                <a:gd fmla="*/ 1229 h 1229" name="T3"/>
                <a:gd fmla="*/ 33 w 1676" name="T4"/>
                <a:gd fmla="*/ 1229 h 1229" name="T5"/>
                <a:gd fmla="*/ 0 w 1676" name="T6"/>
                <a:gd fmla="*/ 1196 h 1229" name="T7"/>
                <a:gd fmla="*/ 0 w 1676" name="T8"/>
                <a:gd fmla="*/ 32 h 1229" name="T9"/>
                <a:gd fmla="*/ 33 w 1676" name="T10"/>
                <a:gd fmla="*/ 0 h 1229" name="T11"/>
                <a:gd fmla="*/ 1643 w 1676" name="T12"/>
                <a:gd fmla="*/ 0 h 1229" name="T13"/>
                <a:gd fmla="*/ 1676 w 1676" name="T14"/>
                <a:gd fmla="*/ 32 h 1229" name="T15"/>
                <a:gd fmla="*/ 1676 w 1676" name="T16"/>
                <a:gd fmla="*/ 1196 h 12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9" w="1676">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8"/>
            <p:cNvSpPr/>
            <p:nvPr/>
          </p:nvSpPr>
          <p:spPr bwMode="auto">
            <a:xfrm>
              <a:off x="950284" y="5232825"/>
              <a:ext cx="2668783" cy="348746"/>
            </a:xfrm>
            <a:custGeom>
              <a:gdLst>
                <a:gd fmla="*/ 0 w 1676" name="T0"/>
                <a:gd fmla="*/ 0 h 219" name="T1"/>
                <a:gd fmla="*/ 0 w 1676" name="T2"/>
                <a:gd fmla="*/ 186 h 219" name="T3"/>
                <a:gd fmla="*/ 33 w 1676" name="T4"/>
                <a:gd fmla="*/ 219 h 219" name="T5"/>
                <a:gd fmla="*/ 1643 w 1676" name="T6"/>
                <a:gd fmla="*/ 219 h 219" name="T7"/>
                <a:gd fmla="*/ 1676 w 1676" name="T8"/>
                <a:gd fmla="*/ 186 h 219" name="T9"/>
                <a:gd fmla="*/ 1676 w 1676" name="T10"/>
                <a:gd fmla="*/ 0 h 219" name="T11"/>
                <a:gd fmla="*/ 0 w 1676" name="T12"/>
                <a:gd fmla="*/ 0 h 219" name="T13"/>
              </a:gdLst>
              <a:cxnLst>
                <a:cxn ang="0">
                  <a:pos x="T0" y="T1"/>
                </a:cxn>
                <a:cxn ang="0">
                  <a:pos x="T2" y="T3"/>
                </a:cxn>
                <a:cxn ang="0">
                  <a:pos x="T4" y="T5"/>
                </a:cxn>
                <a:cxn ang="0">
                  <a:pos x="T6" y="T7"/>
                </a:cxn>
                <a:cxn ang="0">
                  <a:pos x="T8" y="T9"/>
                </a:cxn>
                <a:cxn ang="0">
                  <a:pos x="T10" y="T11"/>
                </a:cxn>
                <a:cxn ang="0">
                  <a:pos x="T12" y="T13"/>
                </a:cxn>
              </a:cxnLst>
              <a:rect b="b" l="0" r="r" t="0"/>
              <a:pathLst>
                <a:path h="219" w="1676">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typeface="+mn-lt"/>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10"/>
            <p:cNvSpPr/>
            <p:nvPr/>
          </p:nvSpPr>
          <p:spPr bwMode="auto">
            <a:xfrm>
              <a:off x="1709715" y="6025919"/>
              <a:ext cx="1149920" cy="46455"/>
            </a:xfrm>
            <a:custGeom>
              <a:gdLst>
                <a:gd fmla="*/ 693 w 722" name="T0"/>
                <a:gd fmla="*/ 0 h 29" name="T1"/>
                <a:gd fmla="*/ 29 w 722" name="T2"/>
                <a:gd fmla="*/ 0 h 29" name="T3"/>
                <a:gd fmla="*/ 0 w 722" name="T4"/>
                <a:gd fmla="*/ 29 h 29" name="T5"/>
                <a:gd fmla="*/ 722 w 722" name="T6"/>
                <a:gd fmla="*/ 29 h 29" name="T7"/>
                <a:gd fmla="*/ 693 w 722" name="T8"/>
                <a:gd fmla="*/ 0 h 29" name="T9"/>
              </a:gdLst>
              <a:cxnLst>
                <a:cxn ang="0">
                  <a:pos x="T0" y="T1"/>
                </a:cxn>
                <a:cxn ang="0">
                  <a:pos x="T2" y="T3"/>
                </a:cxn>
                <a:cxn ang="0">
                  <a:pos x="T4" y="T5"/>
                </a:cxn>
                <a:cxn ang="0">
                  <a:pos x="T6" y="T7"/>
                </a:cxn>
                <a:cxn ang="0">
                  <a:pos x="T8" y="T9"/>
                </a:cxn>
              </a:cxnLst>
              <a:rect b="b" l="0" r="r" t="0"/>
              <a:pathLst>
                <a:path h="28" w="722">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11"/>
            <p:cNvSpPr>
              <a:spLocks noEditPoints="1"/>
            </p:cNvSpPr>
            <p:nvPr/>
          </p:nvSpPr>
          <p:spPr bwMode="auto">
            <a:xfrm>
              <a:off x="1017920" y="4095878"/>
              <a:ext cx="2542885" cy="1136454"/>
            </a:xfrm>
            <a:custGeom>
              <a:gdLst>
                <a:gd fmla="*/ 1533 w 1597" name="T0"/>
                <a:gd fmla="*/ 472 h 714" name="T1"/>
                <a:gd fmla="*/ 1534 w 1597" name="T2"/>
                <a:gd fmla="*/ 459 h 714" name="T3"/>
                <a:gd fmla="*/ 1396 w 1597" name="T4"/>
                <a:gd fmla="*/ 328 h 714" name="T5"/>
                <a:gd fmla="*/ 1285 w 1597" name="T6"/>
                <a:gd fmla="*/ 381 h 714" name="T7"/>
                <a:gd fmla="*/ 1266 w 1597" name="T8"/>
                <a:gd fmla="*/ 376 h 714" name="T9"/>
                <a:gd fmla="*/ 1107 w 1597" name="T10"/>
                <a:gd fmla="*/ 238 h 714" name="T11"/>
                <a:gd fmla="*/ 1008 w 1597" name="T12"/>
                <a:gd fmla="*/ 271 h 714" name="T13"/>
                <a:gd fmla="*/ 896 w 1597" name="T14"/>
                <a:gd fmla="*/ 208 h 714" name="T15"/>
                <a:gd fmla="*/ 846 w 1597" name="T16"/>
                <a:gd fmla="*/ 218 h 714" name="T17"/>
                <a:gd fmla="*/ 707 w 1597" name="T18"/>
                <a:gd fmla="*/ 107 h 714" name="T19"/>
                <a:gd fmla="*/ 690 w 1597" name="T20"/>
                <a:gd fmla="*/ 108 h 714" name="T21"/>
                <a:gd fmla="*/ 575 w 1597" name="T22"/>
                <a:gd fmla="*/ 0 h 714" name="T23"/>
                <a:gd fmla="*/ 472 w 1597" name="T24"/>
                <a:gd fmla="*/ 61 h 714" name="T25"/>
                <a:gd fmla="*/ 460 w 1597" name="T26"/>
                <a:gd fmla="*/ 59 h 714" name="T27"/>
                <a:gd fmla="*/ 400 w 1597" name="T28"/>
                <a:gd fmla="*/ 116 h 714" name="T29"/>
                <a:gd fmla="*/ 402 w 1597" name="T30"/>
                <a:gd fmla="*/ 133 h 714" name="T31"/>
                <a:gd fmla="*/ 333 w 1597" name="T32"/>
                <a:gd fmla="*/ 210 h 714" name="T33"/>
                <a:gd fmla="*/ 311 w 1597" name="T34"/>
                <a:gd fmla="*/ 208 h 714" name="T35"/>
                <a:gd fmla="*/ 213 w 1597" name="T36"/>
                <a:gd fmla="*/ 286 h 714" name="T37"/>
                <a:gd fmla="*/ 109 w 1597" name="T38"/>
                <a:gd fmla="*/ 437 h 714" name="T39"/>
                <a:gd fmla="*/ 109 w 1597" name="T40"/>
                <a:gd fmla="*/ 451 h 714" name="T41"/>
                <a:gd fmla="*/ 0 w 1597" name="T42"/>
                <a:gd fmla="*/ 633 h 714" name="T43"/>
                <a:gd fmla="*/ 17 w 1597" name="T44"/>
                <a:gd fmla="*/ 714 h 714" name="T45"/>
                <a:gd fmla="*/ 1546 w 1597" name="T46"/>
                <a:gd fmla="*/ 714 h 714" name="T47"/>
                <a:gd fmla="*/ 1597 w 1597" name="T48"/>
                <a:gd fmla="*/ 598 h 714" name="T49"/>
                <a:gd fmla="*/ 1533 w 1597" name="T50"/>
                <a:gd fmla="*/ 472 h 714" name="T51"/>
                <a:gd fmla="*/ 581 w 1597" name="T52"/>
                <a:gd fmla="*/ 390 h 714" name="T53"/>
                <a:gd fmla="*/ 564 w 1597" name="T54"/>
                <a:gd fmla="*/ 356 h 714" name="T55"/>
                <a:gd fmla="*/ 595 w 1597" name="T56"/>
                <a:gd fmla="*/ 319 h 714" name="T57"/>
                <a:gd fmla="*/ 615 w 1597" name="T58"/>
                <a:gd fmla="*/ 340 h 714" name="T59"/>
                <a:gd fmla="*/ 609 w 1597" name="T60"/>
                <a:gd fmla="*/ 376 h 714" name="T61"/>
                <a:gd fmla="*/ 610 w 1597" name="T62"/>
                <a:gd fmla="*/ 382 h 714" name="T63"/>
                <a:gd fmla="*/ 581 w 1597" name="T64"/>
                <a:gd fmla="*/ 390 h 71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14" w="1596">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12"/>
            <p:cNvSpPr/>
            <p:nvPr/>
          </p:nvSpPr>
          <p:spPr bwMode="auto">
            <a:xfrm>
              <a:off x="1810030" y="3099280"/>
              <a:ext cx="1890500" cy="1993508"/>
            </a:xfrm>
            <a:custGeom>
              <a:gdLst>
                <a:gd fmla="*/ 1060 w 1187" name="T0"/>
                <a:gd fmla="*/ 0 h 1252" name="T1"/>
                <a:gd fmla="*/ 832 w 1187" name="T2"/>
                <a:gd fmla="*/ 228 h 1252" name="T3"/>
                <a:gd fmla="*/ 729 w 1187" name="T4"/>
                <a:gd fmla="*/ 312 h 1252" name="T5"/>
                <a:gd fmla="*/ 512 w 1187" name="T6"/>
                <a:gd fmla="*/ 432 h 1252" name="T7"/>
                <a:gd fmla="*/ 342 w 1187" name="T8"/>
                <a:gd fmla="*/ 509 h 1252" name="T9"/>
                <a:gd fmla="*/ 222 w 1187" name="T10"/>
                <a:gd fmla="*/ 568 h 1252" name="T11"/>
                <a:gd fmla="*/ 141 w 1187" name="T12"/>
                <a:gd fmla="*/ 619 h 1252" name="T13"/>
                <a:gd fmla="*/ 88 w 1187" name="T14"/>
                <a:gd fmla="*/ 664 h 1252" name="T15"/>
                <a:gd fmla="*/ 53 w 1187" name="T16"/>
                <a:gd fmla="*/ 704 h 1252" name="T17"/>
                <a:gd fmla="*/ 14 w 1187" name="T18"/>
                <a:gd fmla="*/ 777 h 1252" name="T19"/>
                <a:gd fmla="*/ 0 w 1187" name="T20"/>
                <a:gd fmla="*/ 862 h 1252" name="T21"/>
                <a:gd fmla="*/ 15 w 1187" name="T22"/>
                <a:gd fmla="*/ 954 h 1252" name="T23"/>
                <a:gd fmla="*/ 84 w 1187" name="T24"/>
                <a:gd fmla="*/ 1095 h 1252" name="T25"/>
                <a:gd fmla="*/ 210 w 1187" name="T26"/>
                <a:gd fmla="*/ 1252 h 1252" name="T27"/>
                <a:gd fmla="*/ 342 w 1187" name="T28"/>
                <a:gd fmla="*/ 1129 h 1252" name="T29"/>
                <a:gd fmla="*/ 263 w 1187" name="T30"/>
                <a:gd fmla="*/ 1036 h 1252" name="T31"/>
                <a:gd fmla="*/ 197 w 1187" name="T32"/>
                <a:gd fmla="*/ 929 h 1252" name="T33"/>
                <a:gd fmla="*/ 184 w 1187" name="T34"/>
                <a:gd fmla="*/ 890 h 1252" name="T35"/>
                <a:gd fmla="*/ 180 w 1187" name="T36"/>
                <a:gd fmla="*/ 862 h 1252" name="T37"/>
                <a:gd fmla="*/ 183 w 1187" name="T38"/>
                <a:gd fmla="*/ 841 h 1252" name="T39"/>
                <a:gd fmla="*/ 191 w 1187" name="T40"/>
                <a:gd fmla="*/ 822 h 1252" name="T41"/>
                <a:gd fmla="*/ 204 w 1187" name="T42"/>
                <a:gd fmla="*/ 803 h 1252" name="T43"/>
                <a:gd fmla="*/ 249 w 1187" name="T44"/>
                <a:gd fmla="*/ 763 h 1252" name="T45"/>
                <a:gd fmla="*/ 309 w 1187" name="T46"/>
                <a:gd fmla="*/ 726 h 1252" name="T47"/>
                <a:gd fmla="*/ 451 w 1187" name="T48"/>
                <a:gd fmla="*/ 657 h 1252" name="T49"/>
                <a:gd fmla="*/ 707 w 1187" name="T50"/>
                <a:gd fmla="*/ 535 h 1252" name="T51"/>
                <a:gd fmla="*/ 838 w 1187" name="T52"/>
                <a:gd fmla="*/ 456 h 1252" name="T53"/>
                <a:gd fmla="*/ 959 w 1187" name="T54"/>
                <a:gd fmla="*/ 355 h 1252" name="T55"/>
                <a:gd fmla="*/ 1152 w 1187" name="T56"/>
                <a:gd fmla="*/ 162 h 1252" name="T57"/>
                <a:gd fmla="*/ 1181 w 1187" name="T58"/>
                <a:gd fmla="*/ 133 h 1252" name="T59"/>
                <a:gd fmla="*/ 1187 w 1187" name="T60"/>
                <a:gd fmla="*/ 127 h 1252" name="T61"/>
                <a:gd fmla="*/ 1060 w 1187" name="T62"/>
                <a:gd fmla="*/ 0 h 12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52" w="1187">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13"/>
            <p:cNvSpPr/>
            <p:nvPr/>
          </p:nvSpPr>
          <p:spPr bwMode="auto">
            <a:xfrm>
              <a:off x="1194002" y="4629588"/>
              <a:ext cx="1920124" cy="603237"/>
            </a:xfrm>
            <a:custGeom>
              <a:gdLst>
                <a:gd fmla="*/ 38 w 1206" name="T0"/>
                <a:gd fmla="*/ 379 h 379" name="T1"/>
                <a:gd fmla="*/ 0 w 1206" name="T2"/>
                <a:gd fmla="*/ 287 h 379" name="T3"/>
                <a:gd fmla="*/ 48 w 1206" name="T4"/>
                <a:gd fmla="*/ 186 h 379" name="T5"/>
                <a:gd fmla="*/ 48 w 1206" name="T6"/>
                <a:gd fmla="*/ 176 h 379" name="T7"/>
                <a:gd fmla="*/ 152 w 1206" name="T8"/>
                <a:gd fmla="*/ 71 h 379" name="T9"/>
                <a:gd fmla="*/ 236 w 1206" name="T10"/>
                <a:gd fmla="*/ 114 h 379" name="T11"/>
                <a:gd fmla="*/ 250 w 1206" name="T12"/>
                <a:gd fmla="*/ 110 h 379" name="T13"/>
                <a:gd fmla="*/ 370 w 1206" name="T14"/>
                <a:gd fmla="*/ 0 h 379" name="T15"/>
                <a:gd fmla="*/ 487 w 1206" name="T16"/>
                <a:gd fmla="*/ 91 h 379" name="T17"/>
                <a:gd fmla="*/ 501 w 1206" name="T18"/>
                <a:gd fmla="*/ 89 h 379" name="T19"/>
                <a:gd fmla="*/ 552 w 1206" name="T20"/>
                <a:gd fmla="*/ 110 h 379" name="T21"/>
                <a:gd fmla="*/ 552 w 1206" name="T22"/>
                <a:gd fmla="*/ 110 h 379" name="T23"/>
                <a:gd fmla="*/ 649 w 1206" name="T24"/>
                <a:gd fmla="*/ 13 h 379" name="T25"/>
                <a:gd fmla="*/ 746 w 1206" name="T26"/>
                <a:gd fmla="*/ 110 h 379" name="T27"/>
                <a:gd fmla="*/ 746 w 1206" name="T28"/>
                <a:gd fmla="*/ 115 h 379" name="T29"/>
                <a:gd fmla="*/ 767 w 1206" name="T30"/>
                <a:gd fmla="*/ 121 h 379" name="T31"/>
                <a:gd fmla="*/ 827 w 1206" name="T32"/>
                <a:gd fmla="*/ 71 h 379" name="T33"/>
                <a:gd fmla="*/ 877 w 1206" name="T34"/>
                <a:gd fmla="*/ 98 h 379" name="T35"/>
                <a:gd fmla="*/ 993 w 1206" name="T36"/>
                <a:gd fmla="*/ 27 h 379" name="T37"/>
                <a:gd fmla="*/ 1124 w 1206" name="T38"/>
                <a:gd fmla="*/ 158 h 379" name="T39"/>
                <a:gd fmla="*/ 1123 w 1206" name="T40"/>
                <a:gd fmla="*/ 170 h 379" name="T41"/>
                <a:gd fmla="*/ 1206 w 1206" name="T42"/>
                <a:gd fmla="*/ 314 h 379" name="T43"/>
                <a:gd fmla="*/ 1193 w 1206" name="T44"/>
                <a:gd fmla="*/ 379 h 379" name="T45"/>
                <a:gd fmla="*/ 38 w 1206" name="T46"/>
                <a:gd fmla="*/ 379 h 37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379" w="1206">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14"/>
            <p:cNvSpPr/>
            <p:nvPr/>
          </p:nvSpPr>
          <p:spPr bwMode="auto">
            <a:xfrm>
              <a:off x="1845713" y="3123517"/>
              <a:ext cx="1829234" cy="1945707"/>
            </a:xfrm>
            <a:custGeom>
              <a:gdLst>
                <a:gd fmla="*/ 1053 w 1149" name="T0"/>
                <a:gd fmla="*/ 0 h 1222" name="T1"/>
                <a:gd fmla="*/ 825 w 1149" name="T2"/>
                <a:gd fmla="*/ 228 h 1222" name="T3"/>
                <a:gd fmla="*/ 597 w 1149" name="T4"/>
                <a:gd fmla="*/ 389 h 1222" name="T5"/>
                <a:gd fmla="*/ 401 w 1149" name="T6"/>
                <a:gd fmla="*/ 481 h 1222" name="T7"/>
                <a:gd fmla="*/ 260 w 1149" name="T8"/>
                <a:gd fmla="*/ 547 h 1222" name="T9"/>
                <a:gd fmla="*/ 165 w 1149" name="T10"/>
                <a:gd fmla="*/ 600 h 1222" name="T11"/>
                <a:gd fmla="*/ 102 w 1149" name="T12"/>
                <a:gd fmla="*/ 645 h 1222" name="T13"/>
                <a:gd fmla="*/ 62 w 1149" name="T14"/>
                <a:gd fmla="*/ 686 h 1222" name="T15"/>
                <a:gd fmla="*/ 17 w 1149" name="T16"/>
                <a:gd fmla="*/ 759 h 1222" name="T17"/>
                <a:gd fmla="*/ 0 w 1149" name="T18"/>
                <a:gd fmla="*/ 847 h 1222" name="T19"/>
                <a:gd fmla="*/ 14 w 1149" name="T20"/>
                <a:gd fmla="*/ 933 h 1222" name="T21"/>
                <a:gd fmla="*/ 80 w 1149" name="T22"/>
                <a:gd fmla="*/ 1068 h 1222" name="T23"/>
                <a:gd fmla="*/ 204 w 1149" name="T24"/>
                <a:gd fmla="*/ 1222 h 1222" name="T25"/>
                <a:gd fmla="*/ 304 w 1149" name="T26"/>
                <a:gd fmla="*/ 1129 h 1222" name="T27"/>
                <a:gd fmla="*/ 223 w 1149" name="T28"/>
                <a:gd fmla="*/ 1035 h 1222" name="T29"/>
                <a:gd fmla="*/ 155 w 1149" name="T30"/>
                <a:gd fmla="*/ 922 h 1222" name="T31"/>
                <a:gd fmla="*/ 140 w 1149" name="T32"/>
                <a:gd fmla="*/ 880 h 1222" name="T33"/>
                <a:gd fmla="*/ 136 w 1149" name="T34"/>
                <a:gd fmla="*/ 847 h 1222" name="T35"/>
                <a:gd fmla="*/ 140 w 1149" name="T36"/>
                <a:gd fmla="*/ 820 h 1222" name="T37"/>
                <a:gd fmla="*/ 150 w 1149" name="T38"/>
                <a:gd fmla="*/ 797 h 1222" name="T39"/>
                <a:gd fmla="*/ 165 w 1149" name="T40"/>
                <a:gd fmla="*/ 774 h 1222" name="T41"/>
                <a:gd fmla="*/ 214 w 1149" name="T42"/>
                <a:gd fmla="*/ 731 h 1222" name="T43"/>
                <a:gd fmla="*/ 276 w 1149" name="T44"/>
                <a:gd fmla="*/ 691 h 1222" name="T45"/>
                <a:gd fmla="*/ 420 w 1149" name="T46"/>
                <a:gd fmla="*/ 622 h 1222" name="T47"/>
                <a:gd fmla="*/ 675 w 1149" name="T48"/>
                <a:gd fmla="*/ 501 h 1222" name="T49"/>
                <a:gd fmla="*/ 922 w 1149" name="T50"/>
                <a:gd fmla="*/ 324 h 1222" name="T51"/>
                <a:gd fmla="*/ 1115 w 1149" name="T52"/>
                <a:gd fmla="*/ 131 h 1222" name="T53"/>
                <a:gd fmla="*/ 1144 w 1149" name="T54"/>
                <a:gd fmla="*/ 102 h 1222" name="T55"/>
                <a:gd fmla="*/ 1149 w 1149" name="T56"/>
                <a:gd fmla="*/ 96 h 1222" name="T57"/>
                <a:gd fmla="*/ 1053 w 1149" name="T58"/>
                <a:gd fmla="*/ 0 h 122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22" w="1149">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15"/>
            <p:cNvSpPr/>
            <p:nvPr/>
          </p:nvSpPr>
          <p:spPr bwMode="auto">
            <a:xfrm>
              <a:off x="1892841" y="3156506"/>
              <a:ext cx="1748444" cy="1879055"/>
            </a:xfrm>
            <a:custGeom>
              <a:gdLst>
                <a:gd fmla="*/ 1045 w 1098" name="T0"/>
                <a:gd fmla="*/ 0 h 1180" name="T1"/>
                <a:gd fmla="*/ 817 w 1098" name="T2"/>
                <a:gd fmla="*/ 228 h 1180" name="T3"/>
                <a:gd fmla="*/ 581 w 1098" name="T4"/>
                <a:gd fmla="*/ 394 h 1180" name="T5"/>
                <a:gd fmla="*/ 383 w 1098" name="T6"/>
                <a:gd fmla="*/ 488 h 1180" name="T7"/>
                <a:gd fmla="*/ 243 w 1098" name="T8"/>
                <a:gd fmla="*/ 553 h 1180" name="T9"/>
                <a:gd fmla="*/ 151 w 1098" name="T10"/>
                <a:gd fmla="*/ 604 h 1180" name="T11"/>
                <a:gd fmla="*/ 44 w 1098" name="T12"/>
                <a:gd fmla="*/ 697 h 1180" name="T13"/>
                <a:gd fmla="*/ 12 w 1098" name="T14"/>
                <a:gd fmla="*/ 757 h 1180" name="T15"/>
                <a:gd fmla="*/ 0 w 1098" name="T16"/>
                <a:gd fmla="*/ 826 h 1180" name="T17"/>
                <a:gd fmla="*/ 12 w 1098" name="T18"/>
                <a:gd fmla="*/ 903 h 1180" name="T19"/>
                <a:gd fmla="*/ 75 w 1098" name="T20"/>
                <a:gd fmla="*/ 1031 h 1180" name="T21"/>
                <a:gd fmla="*/ 196 w 1098" name="T22"/>
                <a:gd fmla="*/ 1180 h 1180" name="T23"/>
                <a:gd fmla="*/ 252 w 1098" name="T24"/>
                <a:gd fmla="*/ 1129 h 1180" name="T25"/>
                <a:gd fmla="*/ 115 w 1098" name="T26"/>
                <a:gd fmla="*/ 949 h 1180" name="T27"/>
                <a:gd fmla="*/ 85 w 1098" name="T28"/>
                <a:gd fmla="*/ 881 h 1180" name="T29"/>
                <a:gd fmla="*/ 76 w 1098" name="T30"/>
                <a:gd fmla="*/ 826 h 1180" name="T31"/>
                <a:gd fmla="*/ 81 w 1098" name="T32"/>
                <a:gd fmla="*/ 791 h 1180" name="T33"/>
                <a:gd fmla="*/ 113 w 1098" name="T34"/>
                <a:gd fmla="*/ 732 h 1180" name="T35"/>
                <a:gd fmla="*/ 168 w 1098" name="T36"/>
                <a:gd fmla="*/ 684 h 1180" name="T37"/>
                <a:gd fmla="*/ 314 w 1098" name="T38"/>
                <a:gd fmla="*/ 603 h 1180" name="T39"/>
                <a:gd fmla="*/ 595 w 1098" name="T40"/>
                <a:gd fmla="*/ 472 h 1180" name="T41"/>
                <a:gd fmla="*/ 870 w 1098" name="T42"/>
                <a:gd fmla="*/ 282 h 1180" name="T43"/>
                <a:gd fmla="*/ 1098 w 1098" name="T44"/>
                <a:gd fmla="*/ 54 h 1180" name="T45"/>
                <a:gd fmla="*/ 1045 w 1098" name="T46"/>
                <a:gd fmla="*/ 0 h 118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80" w="1098">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16"/>
            <p:cNvSpPr/>
            <p:nvPr/>
          </p:nvSpPr>
          <p:spPr bwMode="auto">
            <a:xfrm>
              <a:off x="3235311" y="3198248"/>
              <a:ext cx="366251" cy="364231"/>
            </a:xfrm>
            <a:custGeom>
              <a:gdLst>
                <a:gd fmla="*/ 230 w 230" name="T0"/>
                <a:gd fmla="*/ 126 h 229" name="T1"/>
                <a:gd fmla="*/ 177 w 230" name="T2"/>
                <a:gd fmla="*/ 53 h 229" name="T3"/>
                <a:gd fmla="*/ 104 w 230" name="T4"/>
                <a:gd fmla="*/ 0 h 229" name="T5"/>
                <a:gd fmla="*/ 0 w 230" name="T6"/>
                <a:gd fmla="*/ 229 h 229" name="T7"/>
                <a:gd fmla="*/ 230 w 230" name="T8"/>
                <a:gd fmla="*/ 126 h 229" name="T9"/>
              </a:gdLst>
              <a:cxnLst>
                <a:cxn ang="0">
                  <a:pos x="T0" y="T1"/>
                </a:cxn>
                <a:cxn ang="0">
                  <a:pos x="T2" y="T3"/>
                </a:cxn>
                <a:cxn ang="0">
                  <a:pos x="T4" y="T5"/>
                </a:cxn>
                <a:cxn ang="0">
                  <a:pos x="T6" y="T7"/>
                </a:cxn>
                <a:cxn ang="0">
                  <a:pos x="T8" y="T9"/>
                </a:cxn>
              </a:cxnLst>
              <a:rect b="b" l="0" r="r" t="0"/>
              <a:pathLst>
                <a:path h="229" w="230">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17"/>
            <p:cNvSpPr/>
            <p:nvPr/>
          </p:nvSpPr>
          <p:spPr bwMode="auto">
            <a:xfrm>
              <a:off x="3314755" y="3221812"/>
              <a:ext cx="263243" cy="261223"/>
            </a:xfrm>
            <a:custGeom>
              <a:gdLst>
                <a:gd fmla="*/ 165 w 165" name="T0"/>
                <a:gd fmla="*/ 90 h 164" name="T1"/>
                <a:gd fmla="*/ 127 w 165" name="T2"/>
                <a:gd fmla="*/ 38 h 164" name="T3"/>
                <a:gd fmla="*/ 75 w 165" name="T4"/>
                <a:gd fmla="*/ 0 h 164" name="T5"/>
                <a:gd fmla="*/ 0 w 165" name="T6"/>
                <a:gd fmla="*/ 164 h 164" name="T7"/>
                <a:gd fmla="*/ 165 w 165" name="T8"/>
                <a:gd fmla="*/ 90 h 164" name="T9"/>
              </a:gdLst>
              <a:cxnLst>
                <a:cxn ang="0">
                  <a:pos x="T0" y="T1"/>
                </a:cxn>
                <a:cxn ang="0">
                  <a:pos x="T2" y="T3"/>
                </a:cxn>
                <a:cxn ang="0">
                  <a:pos x="T4" y="T5"/>
                </a:cxn>
                <a:cxn ang="0">
                  <a:pos x="T6" y="T7"/>
                </a:cxn>
                <a:cxn ang="0">
                  <a:pos x="T8" y="T9"/>
                </a:cxn>
              </a:cxnLst>
              <a:rect b="b" l="0" r="r" t="0"/>
              <a:pathLst>
                <a:path h="164" w="165">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18"/>
            <p:cNvSpPr/>
            <p:nvPr/>
          </p:nvSpPr>
          <p:spPr bwMode="auto">
            <a:xfrm>
              <a:off x="3380061" y="3241337"/>
              <a:ext cx="178413" cy="178413"/>
            </a:xfrm>
            <a:custGeom>
              <a:gdLst>
                <a:gd fmla="*/ 112 w 112" name="T0"/>
                <a:gd fmla="*/ 61 h 112" name="T1"/>
                <a:gd fmla="*/ 86 w 112" name="T2"/>
                <a:gd fmla="*/ 26 h 112" name="T3"/>
                <a:gd fmla="*/ 50 w 112" name="T4"/>
                <a:gd fmla="*/ 0 h 112" name="T5"/>
                <a:gd fmla="*/ 0 w 112" name="T6"/>
                <a:gd fmla="*/ 112 h 112" name="T7"/>
                <a:gd fmla="*/ 112 w 112" name="T8"/>
                <a:gd fmla="*/ 61 h 112" name="T9"/>
              </a:gdLst>
              <a:cxnLst>
                <a:cxn ang="0">
                  <a:pos x="T0" y="T1"/>
                </a:cxn>
                <a:cxn ang="0">
                  <a:pos x="T2" y="T3"/>
                </a:cxn>
                <a:cxn ang="0">
                  <a:pos x="T4" y="T5"/>
                </a:cxn>
                <a:cxn ang="0">
                  <a:pos x="T6" y="T7"/>
                </a:cxn>
                <a:cxn ang="0">
                  <a:pos x="T8" y="T9"/>
                </a:cxn>
              </a:cxnLst>
              <a:rect b="b" l="0" r="r" t="0"/>
              <a:pathLst>
                <a:path h="112" w="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19"/>
            <p:cNvSpPr/>
            <p:nvPr/>
          </p:nvSpPr>
          <p:spPr bwMode="auto">
            <a:xfrm>
              <a:off x="3170006" y="2741108"/>
              <a:ext cx="509654" cy="514367"/>
            </a:xfrm>
            <a:custGeom>
              <a:gdLst>
                <a:gd fmla="*/ 320 w 320" name="T0"/>
                <a:gd fmla="*/ 24 h 323" name="T1"/>
                <a:gd fmla="*/ 201 w 320" name="T2"/>
                <a:gd fmla="*/ 67 h 323" name="T3"/>
                <a:gd fmla="*/ 0 w 320" name="T4"/>
                <a:gd fmla="*/ 268 h 323" name="T5"/>
                <a:gd fmla="*/ 180 w 320" name="T6"/>
                <a:gd fmla="*/ 255 h 323" name="T7"/>
                <a:gd fmla="*/ 320 w 320" name="T8"/>
                <a:gd fmla="*/ 24 h 323" name="T9"/>
              </a:gdLst>
              <a:cxnLst>
                <a:cxn ang="0">
                  <a:pos x="T0" y="T1"/>
                </a:cxn>
                <a:cxn ang="0">
                  <a:pos x="T2" y="T3"/>
                </a:cxn>
                <a:cxn ang="0">
                  <a:pos x="T4" y="T5"/>
                </a:cxn>
                <a:cxn ang="0">
                  <a:pos x="T6" y="T7"/>
                </a:cxn>
                <a:cxn ang="0">
                  <a:pos x="T8" y="T9"/>
                </a:cxn>
              </a:cxnLst>
              <a:rect b="b" l="0" r="r" t="0"/>
              <a:pathLst>
                <a:path h="323" w="320">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20"/>
            <p:cNvSpPr/>
            <p:nvPr/>
          </p:nvSpPr>
          <p:spPr bwMode="auto">
            <a:xfrm>
              <a:off x="3544335" y="3118804"/>
              <a:ext cx="514367" cy="508981"/>
            </a:xfrm>
            <a:custGeom>
              <a:gdLst>
                <a:gd fmla="*/ 298 w 323" name="T0"/>
                <a:gd fmla="*/ 0 h 320" name="T1"/>
                <a:gd fmla="*/ 256 w 323" name="T2"/>
                <a:gd fmla="*/ 119 h 320" name="T3"/>
                <a:gd fmla="*/ 55 w 323" name="T4"/>
                <a:gd fmla="*/ 320 h 320" name="T5"/>
                <a:gd fmla="*/ 68 w 323" name="T6"/>
                <a:gd fmla="*/ 141 h 320" name="T7"/>
                <a:gd fmla="*/ 298 w 323" name="T8"/>
                <a:gd fmla="*/ 0 h 320" name="T9"/>
              </a:gdLst>
              <a:cxnLst>
                <a:cxn ang="0">
                  <a:pos x="T0" y="T1"/>
                </a:cxn>
                <a:cxn ang="0">
                  <a:pos x="T2" y="T3"/>
                </a:cxn>
                <a:cxn ang="0">
                  <a:pos x="T4" y="T5"/>
                </a:cxn>
                <a:cxn ang="0">
                  <a:pos x="T6" y="T7"/>
                </a:cxn>
                <a:cxn ang="0">
                  <a:pos x="T8" y="T9"/>
                </a:cxn>
              </a:cxnLst>
              <a:rect b="b" l="0" r="r" t="0"/>
              <a:pathLst>
                <a:path h="320" w="323">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1"/>
            <p:cNvSpPr/>
            <p:nvPr/>
          </p:nvSpPr>
          <p:spPr bwMode="auto">
            <a:xfrm>
              <a:off x="3400932" y="3091201"/>
              <a:ext cx="305658" cy="307678"/>
            </a:xfrm>
            <a:custGeom>
              <a:gdLst>
                <a:gd fmla="*/ 298 w 454" name="T0"/>
                <a:gd fmla="*/ 457 h 457" name="T1"/>
                <a:gd fmla="*/ 0 w 454" name="T2"/>
                <a:gd fmla="*/ 159 h 457" name="T3"/>
                <a:gd fmla="*/ 156 w 454" name="T4"/>
                <a:gd fmla="*/ 0 h 457" name="T5"/>
                <a:gd fmla="*/ 454 w 454" name="T6"/>
                <a:gd fmla="*/ 298 h 457" name="T7"/>
                <a:gd fmla="*/ 298 w 454" name="T8"/>
                <a:gd fmla="*/ 457 h 457" name="T9"/>
              </a:gdLst>
              <a:cxnLst>
                <a:cxn ang="0">
                  <a:pos x="T0" y="T1"/>
                </a:cxn>
                <a:cxn ang="0">
                  <a:pos x="T2" y="T3"/>
                </a:cxn>
                <a:cxn ang="0">
                  <a:pos x="T4" y="T5"/>
                </a:cxn>
                <a:cxn ang="0">
                  <a:pos x="T6" y="T7"/>
                </a:cxn>
                <a:cxn ang="0">
                  <a:pos x="T8" y="T9"/>
                </a:cxn>
              </a:cxnLst>
              <a:rect b="b" l="0" r="r" t="0"/>
              <a:pathLst>
                <a:path h="457" w="453">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22"/>
            <p:cNvSpPr/>
            <p:nvPr/>
          </p:nvSpPr>
          <p:spPr bwMode="auto">
            <a:xfrm>
              <a:off x="3400932" y="3091201"/>
              <a:ext cx="111760" cy="111760"/>
            </a:xfrm>
            <a:custGeom>
              <a:gdLst>
                <a:gd fmla="*/ 10 w 166" name="T0"/>
                <a:gd fmla="*/ 166 h 166" name="T1"/>
                <a:gd fmla="*/ 0 w 166" name="T2"/>
                <a:gd fmla="*/ 159 h 166" name="T3"/>
                <a:gd fmla="*/ 156 w 166" name="T4"/>
                <a:gd fmla="*/ 0 h 166" name="T5"/>
                <a:gd fmla="*/ 166 w 166" name="T6"/>
                <a:gd fmla="*/ 10 h 166" name="T7"/>
                <a:gd fmla="*/ 10 w 166" name="T8"/>
                <a:gd fmla="*/ 166 h 166" name="T9"/>
              </a:gdLst>
              <a:cxnLst>
                <a:cxn ang="0">
                  <a:pos x="T0" y="T1"/>
                </a:cxn>
                <a:cxn ang="0">
                  <a:pos x="T2" y="T3"/>
                </a:cxn>
                <a:cxn ang="0">
                  <a:pos x="T4" y="T5"/>
                </a:cxn>
                <a:cxn ang="0">
                  <a:pos x="T6" y="T7"/>
                </a:cxn>
                <a:cxn ang="0">
                  <a:pos x="T8" y="T9"/>
                </a:cxn>
              </a:cxnLst>
              <a:rect b="b" l="0" r="r" t="0"/>
              <a:pathLst>
                <a:path h="166" w="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3417090" y="3107359"/>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24"/>
            <p:cNvSpPr/>
            <p:nvPr/>
          </p:nvSpPr>
          <p:spPr bwMode="auto">
            <a:xfrm>
              <a:off x="3431229" y="3121497"/>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p:nvPr/>
          </p:nvSpPr>
          <p:spPr bwMode="auto">
            <a:xfrm>
              <a:off x="3445367" y="3137655"/>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26"/>
            <p:cNvSpPr/>
            <p:nvPr/>
          </p:nvSpPr>
          <p:spPr bwMode="auto">
            <a:xfrm>
              <a:off x="3461525" y="3151794"/>
              <a:ext cx="111760" cy="111760"/>
            </a:xfrm>
            <a:custGeom>
              <a:gdLst>
                <a:gd fmla="*/ 7 w 166" name="T0"/>
                <a:gd fmla="*/ 166 h 166" name="T1"/>
                <a:gd fmla="*/ 0 w 166" name="T2"/>
                <a:gd fmla="*/ 156 h 166" name="T3"/>
                <a:gd fmla="*/ 156 w 166" name="T4"/>
                <a:gd fmla="*/ 0 h 166" name="T5"/>
                <a:gd fmla="*/ 166 w 166" name="T6"/>
                <a:gd fmla="*/ 7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27"/>
            <p:cNvSpPr/>
            <p:nvPr/>
          </p:nvSpPr>
          <p:spPr bwMode="auto">
            <a:xfrm>
              <a:off x="3475663" y="3165932"/>
              <a:ext cx="111760" cy="111760"/>
            </a:xfrm>
            <a:custGeom>
              <a:gdLst>
                <a:gd fmla="*/ 10 w 166" name="T0"/>
                <a:gd fmla="*/ 166 h 166" name="T1"/>
                <a:gd fmla="*/ 0 w 166" name="T2"/>
                <a:gd fmla="*/ 159 h 166" name="T3"/>
                <a:gd fmla="*/ 159 w 166" name="T4"/>
                <a:gd fmla="*/ 0 h 166" name="T5"/>
                <a:gd fmla="*/ 166 w 166" name="T6"/>
                <a:gd fmla="*/ 10 h 166" name="T7"/>
                <a:gd fmla="*/ 10 w 166" name="T8"/>
                <a:gd fmla="*/ 166 h 166" name="T9"/>
              </a:gdLst>
              <a:cxnLst>
                <a:cxn ang="0">
                  <a:pos x="T0" y="T1"/>
                </a:cxn>
                <a:cxn ang="0">
                  <a:pos x="T2" y="T3"/>
                </a:cxn>
                <a:cxn ang="0">
                  <a:pos x="T4" y="T5"/>
                </a:cxn>
                <a:cxn ang="0">
                  <a:pos x="T6" y="T7"/>
                </a:cxn>
                <a:cxn ang="0">
                  <a:pos x="T8" y="T9"/>
                </a:cxn>
              </a:cxnLst>
              <a:rect b="b" l="0" r="r" t="0"/>
              <a:pathLst>
                <a:path h="166" w="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28"/>
            <p:cNvSpPr/>
            <p:nvPr/>
          </p:nvSpPr>
          <p:spPr bwMode="auto">
            <a:xfrm>
              <a:off x="3491822" y="3182090"/>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Freeform 29"/>
            <p:cNvSpPr/>
            <p:nvPr/>
          </p:nvSpPr>
          <p:spPr bwMode="auto">
            <a:xfrm>
              <a:off x="3505960" y="3196228"/>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lt"/>
                <a:sym charset="0" panose="020b0604020202020204" pitchFamily="34" typeface="Arial"/>
              </a:endParaRPr>
            </a:p>
          </p:txBody>
        </p:sp>
        <p:sp>
          <p:nvSpPr>
            <p:cNvPr id="31" name="Freeform 30"/>
            <p:cNvSpPr/>
            <p:nvPr/>
          </p:nvSpPr>
          <p:spPr bwMode="auto">
            <a:xfrm>
              <a:off x="3520098" y="3212387"/>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Freeform 31"/>
            <p:cNvSpPr/>
            <p:nvPr/>
          </p:nvSpPr>
          <p:spPr bwMode="auto">
            <a:xfrm>
              <a:off x="3536256" y="3226525"/>
              <a:ext cx="111760" cy="111760"/>
            </a:xfrm>
            <a:custGeom>
              <a:gdLst>
                <a:gd fmla="*/ 7 w 166" name="T0"/>
                <a:gd fmla="*/ 166 h 166" name="T1"/>
                <a:gd fmla="*/ 0 w 166" name="T2"/>
                <a:gd fmla="*/ 159 h 166" name="T3"/>
                <a:gd fmla="*/ 156 w 166" name="T4"/>
                <a:gd fmla="*/ 0 h 166" name="T5"/>
                <a:gd fmla="*/ 166 w 166" name="T6"/>
                <a:gd fmla="*/ 10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Freeform 32"/>
            <p:cNvSpPr/>
            <p:nvPr/>
          </p:nvSpPr>
          <p:spPr bwMode="auto">
            <a:xfrm>
              <a:off x="3550395" y="3242683"/>
              <a:ext cx="111760" cy="109741"/>
            </a:xfrm>
            <a:custGeom>
              <a:gdLst>
                <a:gd fmla="*/ 10 w 166" name="T0"/>
                <a:gd fmla="*/ 163 h 163" name="T1"/>
                <a:gd fmla="*/ 0 w 166" name="T2"/>
                <a:gd fmla="*/ 156 h 163" name="T3"/>
                <a:gd fmla="*/ 159 w 166" name="T4"/>
                <a:gd fmla="*/ 0 h 163" name="T5"/>
                <a:gd fmla="*/ 166 w 166" name="T6"/>
                <a:gd fmla="*/ 7 h 163" name="T7"/>
                <a:gd fmla="*/ 10 w 166" name="T8"/>
                <a:gd fmla="*/ 163 h 163" name="T9"/>
              </a:gdLst>
              <a:cxnLst>
                <a:cxn ang="0">
                  <a:pos x="T0" y="T1"/>
                </a:cxn>
                <a:cxn ang="0">
                  <a:pos x="T2" y="T3"/>
                </a:cxn>
                <a:cxn ang="0">
                  <a:pos x="T4" y="T5"/>
                </a:cxn>
                <a:cxn ang="0">
                  <a:pos x="T6" y="T7"/>
                </a:cxn>
                <a:cxn ang="0">
                  <a:pos x="T8" y="T9"/>
                </a:cxn>
              </a:cxnLst>
              <a:rect b="b" l="0" r="r" t="0"/>
              <a:pathLst>
                <a:path h="163" w="166">
                  <a:moveTo>
                    <a:pt x="10" y="163"/>
                  </a:moveTo>
                  <a:lnTo>
                    <a:pt x="0" y="156"/>
                  </a:lnTo>
                  <a:lnTo>
                    <a:pt x="159" y="0"/>
                  </a:lnTo>
                  <a:lnTo>
                    <a:pt x="166" y="7"/>
                  </a:lnTo>
                  <a:lnTo>
                    <a:pt x="10" y="163"/>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Freeform 33"/>
            <p:cNvSpPr/>
            <p:nvPr/>
          </p:nvSpPr>
          <p:spPr bwMode="auto">
            <a:xfrm>
              <a:off x="3566553" y="3256821"/>
              <a:ext cx="111760" cy="111760"/>
            </a:xfrm>
            <a:custGeom>
              <a:gdLst>
                <a:gd fmla="*/ 7 w 166" name="T0"/>
                <a:gd fmla="*/ 166 h 166" name="T1"/>
                <a:gd fmla="*/ 0 w 166" name="T2"/>
                <a:gd fmla="*/ 156 h 166" name="T3"/>
                <a:gd fmla="*/ 156 w 166" name="T4"/>
                <a:gd fmla="*/ 0 h 166" name="T5"/>
                <a:gd fmla="*/ 166 w 166" name="T6"/>
                <a:gd fmla="*/ 7 h 166" name="T7"/>
                <a:gd fmla="*/ 7 w 166" name="T8"/>
                <a:gd fmla="*/ 166 h 166" name="T9"/>
              </a:gdLst>
              <a:cxnLst>
                <a:cxn ang="0">
                  <a:pos x="T0" y="T1"/>
                </a:cxn>
                <a:cxn ang="0">
                  <a:pos x="T2" y="T3"/>
                </a:cxn>
                <a:cxn ang="0">
                  <a:pos x="T4" y="T5"/>
                </a:cxn>
                <a:cxn ang="0">
                  <a:pos x="T6" y="T7"/>
                </a:cxn>
                <a:cxn ang="0">
                  <a:pos x="T8" y="T9"/>
                </a:cxn>
              </a:cxnLst>
              <a:rect b="b" l="0" r="r" t="0"/>
              <a:pathLst>
                <a:path h="166" w="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Freeform 34"/>
            <p:cNvSpPr/>
            <p:nvPr/>
          </p:nvSpPr>
          <p:spPr bwMode="auto">
            <a:xfrm>
              <a:off x="3580691" y="3271633"/>
              <a:ext cx="111760" cy="111087"/>
            </a:xfrm>
            <a:custGeom>
              <a:gdLst>
                <a:gd fmla="*/ 10 w 166" name="T0"/>
                <a:gd fmla="*/ 165 h 165" name="T1"/>
                <a:gd fmla="*/ 0 w 166" name="T2"/>
                <a:gd fmla="*/ 158 h 165" name="T3"/>
                <a:gd fmla="*/ 159 w 166" name="T4"/>
                <a:gd fmla="*/ 0 h 165" name="T5"/>
                <a:gd fmla="*/ 166 w 166" name="T6"/>
                <a:gd fmla="*/ 9 h 165" name="T7"/>
                <a:gd fmla="*/ 10 w 166" name="T8"/>
                <a:gd fmla="*/ 165 h 165" name="T9"/>
              </a:gdLst>
              <a:cxnLst>
                <a:cxn ang="0">
                  <a:pos x="T0" y="T1"/>
                </a:cxn>
                <a:cxn ang="0">
                  <a:pos x="T2" y="T3"/>
                </a:cxn>
                <a:cxn ang="0">
                  <a:pos x="T4" y="T5"/>
                </a:cxn>
                <a:cxn ang="0">
                  <a:pos x="T6" y="T7"/>
                </a:cxn>
                <a:cxn ang="0">
                  <a:pos x="T8" y="T9"/>
                </a:cxn>
              </a:cxnLst>
              <a:rect b="b" l="0" r="r" t="0"/>
              <a:pathLst>
                <a:path h="165" w="166">
                  <a:moveTo>
                    <a:pt x="10" y="165"/>
                  </a:moveTo>
                  <a:lnTo>
                    <a:pt x="0" y="158"/>
                  </a:lnTo>
                  <a:lnTo>
                    <a:pt x="159" y="0"/>
                  </a:lnTo>
                  <a:lnTo>
                    <a:pt x="166" y="9"/>
                  </a:lnTo>
                  <a:lnTo>
                    <a:pt x="10" y="165"/>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6" name="Freeform 35"/>
            <p:cNvSpPr/>
            <p:nvPr/>
          </p:nvSpPr>
          <p:spPr bwMode="auto">
            <a:xfrm>
              <a:off x="3596849" y="3287118"/>
              <a:ext cx="109741" cy="111760"/>
            </a:xfrm>
            <a:custGeom>
              <a:gdLst>
                <a:gd fmla="*/ 7 w 163" name="T0"/>
                <a:gd fmla="*/ 166 h 166" name="T1"/>
                <a:gd fmla="*/ 0 w 163" name="T2"/>
                <a:gd fmla="*/ 156 h 166" name="T3"/>
                <a:gd fmla="*/ 156 w 163" name="T4"/>
                <a:gd fmla="*/ 0 h 166" name="T5"/>
                <a:gd fmla="*/ 163 w 163" name="T6"/>
                <a:gd fmla="*/ 7 h 166" name="T7"/>
                <a:gd fmla="*/ 7 w 163" name="T8"/>
                <a:gd fmla="*/ 166 h 166" name="T9"/>
              </a:gdLst>
              <a:cxnLst>
                <a:cxn ang="0">
                  <a:pos x="T0" y="T1"/>
                </a:cxn>
                <a:cxn ang="0">
                  <a:pos x="T2" y="T3"/>
                </a:cxn>
                <a:cxn ang="0">
                  <a:pos x="T4" y="T5"/>
                </a:cxn>
                <a:cxn ang="0">
                  <a:pos x="T6" y="T7"/>
                </a:cxn>
                <a:cxn ang="0">
                  <a:pos x="T8" y="T9"/>
                </a:cxn>
              </a:cxnLst>
              <a:rect b="b" l="0" r="r" t="0"/>
              <a:pathLst>
                <a:path h="166" w="163">
                  <a:moveTo>
                    <a:pt x="7" y="166"/>
                  </a:moveTo>
                  <a:lnTo>
                    <a:pt x="0" y="156"/>
                  </a:lnTo>
                  <a:lnTo>
                    <a:pt x="156" y="0"/>
                  </a:lnTo>
                  <a:lnTo>
                    <a:pt x="163" y="7"/>
                  </a:lnTo>
                  <a:lnTo>
                    <a:pt x="7" y="166"/>
                  </a:lnTo>
                  <a:close/>
                </a:path>
              </a:pathLst>
            </a:custGeom>
            <a:solidFill>
              <a:srgbClr val="CBCBCB"/>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7" name="Freeform 36"/>
            <p:cNvSpPr/>
            <p:nvPr/>
          </p:nvSpPr>
          <p:spPr bwMode="auto">
            <a:xfrm>
              <a:off x="3426516" y="2059774"/>
              <a:ext cx="1312174" cy="1313521"/>
            </a:xfrm>
            <a:custGeom>
              <a:gdLst>
                <a:gd fmla="*/ 141 w 824" name="T0"/>
                <a:gd fmla="*/ 825 h 825" name="T1"/>
                <a:gd fmla="*/ 482 w 824" name="T2"/>
                <a:gd fmla="*/ 564 h 825" name="T3"/>
                <a:gd fmla="*/ 763 w 824" name="T4"/>
                <a:gd fmla="*/ 61 h 825" name="T5"/>
                <a:gd fmla="*/ 261 w 824" name="T6"/>
                <a:gd fmla="*/ 343 h 825" name="T7"/>
                <a:gd fmla="*/ 0 w 824" name="T8"/>
                <a:gd fmla="*/ 683 h 825" name="T9"/>
                <a:gd fmla="*/ 141 w 824" name="T10"/>
                <a:gd fmla="*/ 825 h 825" name="T11"/>
              </a:gdLst>
              <a:cxnLst>
                <a:cxn ang="0">
                  <a:pos x="T0" y="T1"/>
                </a:cxn>
                <a:cxn ang="0">
                  <a:pos x="T2" y="T3"/>
                </a:cxn>
                <a:cxn ang="0">
                  <a:pos x="T4" y="T5"/>
                </a:cxn>
                <a:cxn ang="0">
                  <a:pos x="T6" y="T7"/>
                </a:cxn>
                <a:cxn ang="0">
                  <a:pos x="T8" y="T9"/>
                </a:cxn>
                <a:cxn ang="0">
                  <a:pos x="T10" y="T11"/>
                </a:cxn>
              </a:cxnLst>
              <a:rect b="b" l="0" r="r" t="0"/>
              <a:pathLst>
                <a:path h="825" w="824">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Freeform 37"/>
            <p:cNvSpPr/>
            <p:nvPr/>
          </p:nvSpPr>
          <p:spPr bwMode="auto">
            <a:xfrm>
              <a:off x="3549048" y="2779484"/>
              <a:ext cx="469932" cy="471279"/>
            </a:xfrm>
            <a:custGeom>
              <a:gdLst>
                <a:gd fmla="*/ 205 w 295" name="T0"/>
                <a:gd fmla="*/ 285 h 296" name="T1"/>
                <a:gd fmla="*/ 295 w 295" name="T2"/>
                <a:gd fmla="*/ 213 h 296" name="T3"/>
                <a:gd fmla="*/ 176 w 295" name="T4"/>
                <a:gd fmla="*/ 120 h 296" name="T5"/>
                <a:gd fmla="*/ 82 w 295" name="T6"/>
                <a:gd fmla="*/ 0 h 296" name="T7"/>
                <a:gd fmla="*/ 11 w 295" name="T8"/>
                <a:gd fmla="*/ 90 h 296" name="T9"/>
                <a:gd fmla="*/ 95 w 295" name="T10"/>
                <a:gd fmla="*/ 201 h 296" name="T11"/>
                <a:gd fmla="*/ 205 w 295" name="T12"/>
                <a:gd fmla="*/ 285 h 296" name="T13"/>
              </a:gdLst>
              <a:cxnLst>
                <a:cxn ang="0">
                  <a:pos x="T0" y="T1"/>
                </a:cxn>
                <a:cxn ang="0">
                  <a:pos x="T2" y="T3"/>
                </a:cxn>
                <a:cxn ang="0">
                  <a:pos x="T4" y="T5"/>
                </a:cxn>
                <a:cxn ang="0">
                  <a:pos x="T6" y="T7"/>
                </a:cxn>
                <a:cxn ang="0">
                  <a:pos x="T8" y="T9"/>
                </a:cxn>
                <a:cxn ang="0">
                  <a:pos x="T10" y="T11"/>
                </a:cxn>
                <a:cxn ang="0">
                  <a:pos x="T12" y="T13"/>
                </a:cxn>
              </a:cxnLst>
              <a:rect b="b" l="0" r="r" t="0"/>
              <a:pathLst>
                <a:path h="296" w="295">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9" name="Freeform 38"/>
            <p:cNvSpPr/>
            <p:nvPr/>
          </p:nvSpPr>
          <p:spPr bwMode="auto">
            <a:xfrm>
              <a:off x="4179888" y="2092763"/>
              <a:ext cx="526485" cy="527159"/>
            </a:xfrm>
            <a:custGeom>
              <a:gdLst>
                <a:gd fmla="*/ 191 w 331" name="T0"/>
                <a:gd fmla="*/ 331 h 331" name="T1"/>
                <a:gd fmla="*/ 290 w 331" name="T2"/>
                <a:gd fmla="*/ 40 h 331" name="T3"/>
                <a:gd fmla="*/ 0 w 331" name="T4"/>
                <a:gd fmla="*/ 140 h 331" name="T5"/>
                <a:gd fmla="*/ 75 w 331" name="T6"/>
                <a:gd fmla="*/ 256 h 331" name="T7"/>
                <a:gd fmla="*/ 191 w 331" name="T8"/>
                <a:gd fmla="*/ 331 h 331" name="T9"/>
              </a:gdLst>
              <a:cxnLst>
                <a:cxn ang="0">
                  <a:pos x="T0" y="T1"/>
                </a:cxn>
                <a:cxn ang="0">
                  <a:pos x="T2" y="T3"/>
                </a:cxn>
                <a:cxn ang="0">
                  <a:pos x="T4" y="T5"/>
                </a:cxn>
                <a:cxn ang="0">
                  <a:pos x="T6" y="T7"/>
                </a:cxn>
                <a:cxn ang="0">
                  <a:pos x="T8" y="T9"/>
                </a:cxn>
              </a:cxnLst>
              <a:rect b="b" l="0" r="r" t="0"/>
              <a:pathLst>
                <a:path h="331" w="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0" name="Freeform 39"/>
            <p:cNvSpPr/>
            <p:nvPr/>
          </p:nvSpPr>
          <p:spPr bwMode="auto">
            <a:xfrm>
              <a:off x="4009555" y="2486618"/>
              <a:ext cx="302292" cy="303638"/>
            </a:xfrm>
            <a:custGeom>
              <a:gdLst>
                <a:gd fmla="*/ 156 w 190" name="T0"/>
                <a:gd fmla="*/ 157 h 191" name="T1"/>
                <a:gd fmla="*/ 34 w 190" name="T2"/>
                <a:gd fmla="*/ 157 h 191" name="T3"/>
                <a:gd fmla="*/ 34 w 190" name="T4"/>
                <a:gd fmla="*/ 34 h 191" name="T5"/>
                <a:gd fmla="*/ 156 w 190" name="T6"/>
                <a:gd fmla="*/ 34 h 191" name="T7"/>
                <a:gd fmla="*/ 156 w 190" name="T8"/>
                <a:gd fmla="*/ 157 h 191" name="T9"/>
              </a:gdLst>
              <a:cxnLst>
                <a:cxn ang="0">
                  <a:pos x="T0" y="T1"/>
                </a:cxn>
                <a:cxn ang="0">
                  <a:pos x="T2" y="T3"/>
                </a:cxn>
                <a:cxn ang="0">
                  <a:pos x="T4" y="T5"/>
                </a:cxn>
                <a:cxn ang="0">
                  <a:pos x="T6" y="T7"/>
                </a:cxn>
                <a:cxn ang="0">
                  <a:pos x="T8" y="T9"/>
                </a:cxn>
              </a:cxnLst>
              <a:rect b="b" l="0" r="r" t="0"/>
              <a:pathLst>
                <a:path h="191" w="190">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40"/>
            <p:cNvSpPr/>
            <p:nvPr/>
          </p:nvSpPr>
          <p:spPr bwMode="auto">
            <a:xfrm>
              <a:off x="4036485" y="2513548"/>
              <a:ext cx="248431" cy="249778"/>
            </a:xfrm>
            <a:custGeom>
              <a:gdLst>
                <a:gd fmla="*/ 107 w 156" name="T0"/>
                <a:gd fmla="*/ 141 h 157" name="T1"/>
                <a:gd fmla="*/ 16 w 156" name="T2"/>
                <a:gd fmla="*/ 108 h 157" name="T3"/>
                <a:gd fmla="*/ 49 w 156" name="T4"/>
                <a:gd fmla="*/ 17 h 157" name="T5"/>
                <a:gd fmla="*/ 140 w 156" name="T6"/>
                <a:gd fmla="*/ 50 h 157" name="T7"/>
                <a:gd fmla="*/ 107 w 156" name="T8"/>
                <a:gd fmla="*/ 141 h 157" name="T9"/>
              </a:gdLst>
              <a:cxnLst>
                <a:cxn ang="0">
                  <a:pos x="T0" y="T1"/>
                </a:cxn>
                <a:cxn ang="0">
                  <a:pos x="T2" y="T3"/>
                </a:cxn>
                <a:cxn ang="0">
                  <a:pos x="T4" y="T5"/>
                </a:cxn>
                <a:cxn ang="0">
                  <a:pos x="T6" y="T7"/>
                </a:cxn>
                <a:cxn ang="0">
                  <a:pos x="T8" y="T9"/>
                </a:cxn>
              </a:cxnLst>
              <a:rect b="b" l="0" r="r" t="0"/>
              <a:pathLst>
                <a:path h="157" w="156">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44"/>
            <p:cNvSpPr/>
            <p:nvPr/>
          </p:nvSpPr>
          <p:spPr bwMode="auto">
            <a:xfrm>
              <a:off x="4238461" y="2540478"/>
              <a:ext cx="18851" cy="18851"/>
            </a:xfrm>
            <a:custGeom>
              <a:gdLst>
                <a:gd fmla="*/ 10 w 12" name="T0"/>
                <a:gd fmla="*/ 10 h 12" name="T1"/>
                <a:gd fmla="*/ 2 w 12" name="T2"/>
                <a:gd fmla="*/ 10 h 12" name="T3"/>
                <a:gd fmla="*/ 2 w 12" name="T4"/>
                <a:gd fmla="*/ 3 h 12" name="T5"/>
                <a:gd fmla="*/ 10 w 12" name="T6"/>
                <a:gd fmla="*/ 3 h 12" name="T7"/>
                <a:gd fmla="*/ 10 w 12" name="T8"/>
                <a:gd fmla="*/ 10 h 12" name="T9"/>
              </a:gdLst>
              <a:cxnLst>
                <a:cxn ang="0">
                  <a:pos x="T0" y="T1"/>
                </a:cxn>
                <a:cxn ang="0">
                  <a:pos x="T2" y="T3"/>
                </a:cxn>
                <a:cxn ang="0">
                  <a:pos x="T4" y="T5"/>
                </a:cxn>
                <a:cxn ang="0">
                  <a:pos x="T6" y="T7"/>
                </a:cxn>
                <a:cxn ang="0">
                  <a:pos x="T8" y="T9"/>
                </a:cxn>
              </a:cxnLst>
              <a:rect b="b" l="0" r="r" t="0"/>
              <a:pathLst>
                <a:path h="12" w="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3" name="Freeform 45"/>
            <p:cNvSpPr/>
            <p:nvPr/>
          </p:nvSpPr>
          <p:spPr bwMode="auto">
            <a:xfrm>
              <a:off x="4182581" y="2508835"/>
              <a:ext cx="19524" cy="18851"/>
            </a:xfrm>
            <a:custGeom>
              <a:gdLst>
                <a:gd fmla="*/ 12 w 12" name="T0"/>
                <a:gd fmla="*/ 8 h 12" name="T1"/>
                <a:gd fmla="*/ 5 w 12" name="T2"/>
                <a:gd fmla="*/ 12 h 12" name="T3"/>
                <a:gd fmla="*/ 1 w 12" name="T4"/>
                <a:gd fmla="*/ 5 h 12" name="T5"/>
                <a:gd fmla="*/ 8 w 12" name="T6"/>
                <a:gd fmla="*/ 1 h 12" name="T7"/>
                <a:gd fmla="*/ 12 w 12" name="T8"/>
                <a:gd fmla="*/ 8 h 12" name="T9"/>
              </a:gdLst>
              <a:cxnLst>
                <a:cxn ang="0">
                  <a:pos x="T0" y="T1"/>
                </a:cxn>
                <a:cxn ang="0">
                  <a:pos x="T2" y="T3"/>
                </a:cxn>
                <a:cxn ang="0">
                  <a:pos x="T4" y="T5"/>
                </a:cxn>
                <a:cxn ang="0">
                  <a:pos x="T6" y="T7"/>
                </a:cxn>
                <a:cxn ang="0">
                  <a:pos x="T8" y="T9"/>
                </a:cxn>
              </a:cxnLst>
              <a:rect b="b" l="0" r="r" t="0"/>
              <a:pathLst>
                <a:path h="12" w="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4" name="Freeform 46"/>
            <p:cNvSpPr/>
            <p:nvPr/>
          </p:nvSpPr>
          <p:spPr bwMode="auto">
            <a:xfrm>
              <a:off x="4119295" y="2508835"/>
              <a:ext cx="18851" cy="18851"/>
            </a:xfrm>
            <a:custGeom>
              <a:gdLst>
                <a:gd fmla="*/ 11 w 12" name="T0"/>
                <a:gd fmla="*/ 5 h 12" name="T1"/>
                <a:gd fmla="*/ 7 w 12" name="T2"/>
                <a:gd fmla="*/ 12 h 12" name="T3"/>
                <a:gd fmla="*/ 0 w 12" name="T4"/>
                <a:gd fmla="*/ 8 h 12" name="T5"/>
                <a:gd fmla="*/ 4 w 12" name="T6"/>
                <a:gd fmla="*/ 1 h 12" name="T7"/>
                <a:gd fmla="*/ 11 w 12" name="T8"/>
                <a:gd fmla="*/ 5 h 12" name="T9"/>
              </a:gdLst>
              <a:cxnLst>
                <a:cxn ang="0">
                  <a:pos x="T0" y="T1"/>
                </a:cxn>
                <a:cxn ang="0">
                  <a:pos x="T2" y="T3"/>
                </a:cxn>
                <a:cxn ang="0">
                  <a:pos x="T4" y="T5"/>
                </a:cxn>
                <a:cxn ang="0">
                  <a:pos x="T6" y="T7"/>
                </a:cxn>
                <a:cxn ang="0">
                  <a:pos x="T8" y="T9"/>
                </a:cxn>
              </a:cxnLst>
              <a:rect b="b" l="0" r="r" t="0"/>
              <a:pathLst>
                <a:path h="12" w="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47"/>
            <p:cNvSpPr/>
            <p:nvPr/>
          </p:nvSpPr>
          <p:spPr bwMode="auto">
            <a:xfrm>
              <a:off x="4063415" y="2540478"/>
              <a:ext cx="18851" cy="18851"/>
            </a:xfrm>
            <a:custGeom>
              <a:gdLst>
                <a:gd fmla="*/ 10 w 12" name="T0"/>
                <a:gd fmla="*/ 3 h 12" name="T1"/>
                <a:gd fmla="*/ 10 w 12" name="T2"/>
                <a:gd fmla="*/ 10 h 12" name="T3"/>
                <a:gd fmla="*/ 2 w 12" name="T4"/>
                <a:gd fmla="*/ 10 h 12" name="T5"/>
                <a:gd fmla="*/ 2 w 12" name="T6"/>
                <a:gd fmla="*/ 3 h 12" name="T7"/>
                <a:gd fmla="*/ 10 w 12" name="T8"/>
                <a:gd fmla="*/ 3 h 12" name="T9"/>
              </a:gdLst>
              <a:cxnLst>
                <a:cxn ang="0">
                  <a:pos x="T0" y="T1"/>
                </a:cxn>
                <a:cxn ang="0">
                  <a:pos x="T2" y="T3"/>
                </a:cxn>
                <a:cxn ang="0">
                  <a:pos x="T4" y="T5"/>
                </a:cxn>
                <a:cxn ang="0">
                  <a:pos x="T6" y="T7"/>
                </a:cxn>
                <a:cxn ang="0">
                  <a:pos x="T8" y="T9"/>
                </a:cxn>
              </a:cxnLst>
              <a:rect b="b" l="0" r="r" t="0"/>
              <a:pathLst>
                <a:path h="12" w="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48"/>
            <p:cNvSpPr/>
            <p:nvPr/>
          </p:nvSpPr>
          <p:spPr bwMode="auto">
            <a:xfrm>
              <a:off x="4029752" y="2596358"/>
              <a:ext cx="20871" cy="20198"/>
            </a:xfrm>
            <a:custGeom>
              <a:gdLst>
                <a:gd fmla="*/ 8 w 13" name="T0"/>
                <a:gd fmla="*/ 1 h 13" name="T1"/>
                <a:gd fmla="*/ 12 w 13" name="T2"/>
                <a:gd fmla="*/ 8 h 13" name="T3"/>
                <a:gd fmla="*/ 5 w 13" name="T4"/>
                <a:gd fmla="*/ 12 h 13" name="T5"/>
                <a:gd fmla="*/ 1 w 13" name="T6"/>
                <a:gd fmla="*/ 5 h 13" name="T7"/>
                <a:gd fmla="*/ 8 w 13" name="T8"/>
                <a:gd fmla="*/ 1 h 13" name="T9"/>
              </a:gdLst>
              <a:cxnLst>
                <a:cxn ang="0">
                  <a:pos x="T0" y="T1"/>
                </a:cxn>
                <a:cxn ang="0">
                  <a:pos x="T2" y="T3"/>
                </a:cxn>
                <a:cxn ang="0">
                  <a:pos x="T4" y="T5"/>
                </a:cxn>
                <a:cxn ang="0">
                  <a:pos x="T6" y="T7"/>
                </a:cxn>
                <a:cxn ang="0">
                  <a:pos x="T8" y="T9"/>
                </a:cxn>
              </a:cxnLst>
              <a:rect b="b" l="0" r="r" t="0"/>
              <a:pathLst>
                <a:path h="13" w="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49"/>
            <p:cNvSpPr/>
            <p:nvPr/>
          </p:nvSpPr>
          <p:spPr bwMode="auto">
            <a:xfrm>
              <a:off x="4029752" y="2661664"/>
              <a:ext cx="20871" cy="18851"/>
            </a:xfrm>
            <a:custGeom>
              <a:gdLst>
                <a:gd fmla="*/ 5 w 13" name="T0"/>
                <a:gd fmla="*/ 1 h 12" name="T1"/>
                <a:gd fmla="*/ 12 w 13" name="T2"/>
                <a:gd fmla="*/ 4 h 12" name="T3"/>
                <a:gd fmla="*/ 8 w 13" name="T4"/>
                <a:gd fmla="*/ 11 h 12" name="T5"/>
                <a:gd fmla="*/ 1 w 13" name="T6"/>
                <a:gd fmla="*/ 7 h 12" name="T7"/>
                <a:gd fmla="*/ 5 w 13" name="T8"/>
                <a:gd fmla="*/ 1 h 12" name="T9"/>
              </a:gdLst>
              <a:cxnLst>
                <a:cxn ang="0">
                  <a:pos x="T0" y="T1"/>
                </a:cxn>
                <a:cxn ang="0">
                  <a:pos x="T2" y="T3"/>
                </a:cxn>
                <a:cxn ang="0">
                  <a:pos x="T4" y="T5"/>
                </a:cxn>
                <a:cxn ang="0">
                  <a:pos x="T6" y="T7"/>
                </a:cxn>
                <a:cxn ang="0">
                  <a:pos x="T8" y="T9"/>
                </a:cxn>
              </a:cxnLst>
              <a:rect b="b" l="0" r="r" t="0"/>
              <a:pathLst>
                <a:path h="12" w="13">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50"/>
            <p:cNvSpPr/>
            <p:nvPr/>
          </p:nvSpPr>
          <p:spPr bwMode="auto">
            <a:xfrm>
              <a:off x="4063415" y="2716871"/>
              <a:ext cx="18851" cy="19524"/>
            </a:xfrm>
            <a:custGeom>
              <a:gdLst>
                <a:gd fmla="*/ 2 w 12" name="T0"/>
                <a:gd fmla="*/ 2 h 12" name="T1"/>
                <a:gd fmla="*/ 10 w 12" name="T2"/>
                <a:gd fmla="*/ 2 h 12" name="T3"/>
                <a:gd fmla="*/ 10 w 12" name="T4"/>
                <a:gd fmla="*/ 10 h 12" name="T5"/>
                <a:gd fmla="*/ 2 w 12" name="T6"/>
                <a:gd fmla="*/ 10 h 12" name="T7"/>
                <a:gd fmla="*/ 2 w 12" name="T8"/>
                <a:gd fmla="*/ 2 h 12" name="T9"/>
              </a:gdLst>
              <a:cxnLst>
                <a:cxn ang="0">
                  <a:pos x="T0" y="T1"/>
                </a:cxn>
                <a:cxn ang="0">
                  <a:pos x="T2" y="T3"/>
                </a:cxn>
                <a:cxn ang="0">
                  <a:pos x="T4" y="T5"/>
                </a:cxn>
                <a:cxn ang="0">
                  <a:pos x="T6" y="T7"/>
                </a:cxn>
                <a:cxn ang="0">
                  <a:pos x="T8" y="T9"/>
                </a:cxn>
              </a:cxnLst>
              <a:rect b="b" l="0" r="r" t="0"/>
              <a:pathLst>
                <a:path h="12" w="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51"/>
            <p:cNvSpPr/>
            <p:nvPr/>
          </p:nvSpPr>
          <p:spPr bwMode="auto">
            <a:xfrm>
              <a:off x="4119295" y="2749187"/>
              <a:ext cx="18851" cy="18851"/>
            </a:xfrm>
            <a:custGeom>
              <a:gdLst>
                <a:gd fmla="*/ 0 w 12" name="T0"/>
                <a:gd fmla="*/ 5 h 12" name="T1"/>
                <a:gd fmla="*/ 7 w 12" name="T2"/>
                <a:gd fmla="*/ 1 h 12" name="T3"/>
                <a:gd fmla="*/ 11 w 12" name="T4"/>
                <a:gd fmla="*/ 8 h 12" name="T5"/>
                <a:gd fmla="*/ 4 w 12" name="T6"/>
                <a:gd fmla="*/ 11 h 12" name="T7"/>
                <a:gd fmla="*/ 0 w 12" name="T8"/>
                <a:gd fmla="*/ 5 h 12" name="T9"/>
              </a:gdLst>
              <a:cxnLst>
                <a:cxn ang="0">
                  <a:pos x="T0" y="T1"/>
                </a:cxn>
                <a:cxn ang="0">
                  <a:pos x="T2" y="T3"/>
                </a:cxn>
                <a:cxn ang="0">
                  <a:pos x="T4" y="T5"/>
                </a:cxn>
                <a:cxn ang="0">
                  <a:pos x="T6" y="T7"/>
                </a:cxn>
                <a:cxn ang="0">
                  <a:pos x="T8" y="T9"/>
                </a:cxn>
              </a:cxnLst>
              <a:rect b="b" l="0" r="r" t="0"/>
              <a:pathLst>
                <a:path h="12" w="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52"/>
            <p:cNvSpPr/>
            <p:nvPr/>
          </p:nvSpPr>
          <p:spPr bwMode="auto">
            <a:xfrm>
              <a:off x="4182581" y="2749187"/>
              <a:ext cx="19524" cy="18851"/>
            </a:xfrm>
            <a:custGeom>
              <a:gdLst>
                <a:gd fmla="*/ 1 w 12" name="T0"/>
                <a:gd fmla="*/ 8 h 12" name="T1"/>
                <a:gd fmla="*/ 5 w 12" name="T2"/>
                <a:gd fmla="*/ 1 h 12" name="T3"/>
                <a:gd fmla="*/ 12 w 12" name="T4"/>
                <a:gd fmla="*/ 5 h 12" name="T5"/>
                <a:gd fmla="*/ 8 w 12" name="T6"/>
                <a:gd fmla="*/ 11 h 12" name="T7"/>
                <a:gd fmla="*/ 1 w 12" name="T8"/>
                <a:gd fmla="*/ 8 h 12" name="T9"/>
              </a:gdLst>
              <a:cxnLst>
                <a:cxn ang="0">
                  <a:pos x="T0" y="T1"/>
                </a:cxn>
                <a:cxn ang="0">
                  <a:pos x="T2" y="T3"/>
                </a:cxn>
                <a:cxn ang="0">
                  <a:pos x="T4" y="T5"/>
                </a:cxn>
                <a:cxn ang="0">
                  <a:pos x="T6" y="T7"/>
                </a:cxn>
                <a:cxn ang="0">
                  <a:pos x="T8" y="T9"/>
                </a:cxn>
              </a:cxnLst>
              <a:rect b="b" l="0" r="r" t="0"/>
              <a:pathLst>
                <a:path h="12" w="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1" name="Freeform 53"/>
            <p:cNvSpPr/>
            <p:nvPr/>
          </p:nvSpPr>
          <p:spPr bwMode="auto">
            <a:xfrm>
              <a:off x="4238461" y="2716871"/>
              <a:ext cx="18851" cy="19524"/>
            </a:xfrm>
            <a:custGeom>
              <a:gdLst>
                <a:gd fmla="*/ 2 w 12" name="T0"/>
                <a:gd fmla="*/ 10 h 12" name="T1"/>
                <a:gd fmla="*/ 2 w 12" name="T2"/>
                <a:gd fmla="*/ 2 h 12" name="T3"/>
                <a:gd fmla="*/ 10 w 12" name="T4"/>
                <a:gd fmla="*/ 2 h 12" name="T5"/>
                <a:gd fmla="*/ 10 w 12" name="T6"/>
                <a:gd fmla="*/ 10 h 12" name="T7"/>
                <a:gd fmla="*/ 2 w 12" name="T8"/>
                <a:gd fmla="*/ 10 h 12" name="T9"/>
              </a:gdLst>
              <a:cxnLst>
                <a:cxn ang="0">
                  <a:pos x="T0" y="T1"/>
                </a:cxn>
                <a:cxn ang="0">
                  <a:pos x="T2" y="T3"/>
                </a:cxn>
                <a:cxn ang="0">
                  <a:pos x="T4" y="T5"/>
                </a:cxn>
                <a:cxn ang="0">
                  <a:pos x="T6" y="T7"/>
                </a:cxn>
                <a:cxn ang="0">
                  <a:pos x="T8" y="T9"/>
                </a:cxn>
              </a:cxnLst>
              <a:rect b="b" l="0" r="r" t="0"/>
              <a:pathLst>
                <a:path h="12" w="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54"/>
            <p:cNvSpPr/>
            <p:nvPr/>
          </p:nvSpPr>
          <p:spPr bwMode="auto">
            <a:xfrm>
              <a:off x="4270104" y="2661664"/>
              <a:ext cx="20871" cy="18851"/>
            </a:xfrm>
            <a:custGeom>
              <a:gdLst>
                <a:gd fmla="*/ 5 w 13" name="T0"/>
                <a:gd fmla="*/ 11 h 12" name="T1"/>
                <a:gd fmla="*/ 1 w 13" name="T2"/>
                <a:gd fmla="*/ 4 h 12" name="T3"/>
                <a:gd fmla="*/ 8 w 13" name="T4"/>
                <a:gd fmla="*/ 1 h 12" name="T5"/>
                <a:gd fmla="*/ 12 w 13" name="T6"/>
                <a:gd fmla="*/ 7 h 12" name="T7"/>
                <a:gd fmla="*/ 5 w 13" name="T8"/>
                <a:gd fmla="*/ 11 h 12" name="T9"/>
              </a:gdLst>
              <a:cxnLst>
                <a:cxn ang="0">
                  <a:pos x="T0" y="T1"/>
                </a:cxn>
                <a:cxn ang="0">
                  <a:pos x="T2" y="T3"/>
                </a:cxn>
                <a:cxn ang="0">
                  <a:pos x="T4" y="T5"/>
                </a:cxn>
                <a:cxn ang="0">
                  <a:pos x="T6" y="T7"/>
                </a:cxn>
                <a:cxn ang="0">
                  <a:pos x="T8" y="T9"/>
                </a:cxn>
              </a:cxnLst>
              <a:rect b="b" l="0" r="r" t="0"/>
              <a:pathLst>
                <a:path h="12" w="13">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55"/>
            <p:cNvSpPr/>
            <p:nvPr/>
          </p:nvSpPr>
          <p:spPr bwMode="auto">
            <a:xfrm>
              <a:off x="4270104" y="2596358"/>
              <a:ext cx="20871" cy="20198"/>
            </a:xfrm>
            <a:custGeom>
              <a:gdLst>
                <a:gd fmla="*/ 8 w 13" name="T0"/>
                <a:gd fmla="*/ 12 h 13" name="T1"/>
                <a:gd fmla="*/ 1 w 13" name="T2"/>
                <a:gd fmla="*/ 8 h 13" name="T3"/>
                <a:gd fmla="*/ 5 w 13" name="T4"/>
                <a:gd fmla="*/ 1 h 13" name="T5"/>
                <a:gd fmla="*/ 12 w 13" name="T6"/>
                <a:gd fmla="*/ 5 h 13" name="T7"/>
                <a:gd fmla="*/ 8 w 13" name="T8"/>
                <a:gd fmla="*/ 12 h 13" name="T9"/>
              </a:gdLst>
              <a:cxnLst>
                <a:cxn ang="0">
                  <a:pos x="T0" y="T1"/>
                </a:cxn>
                <a:cxn ang="0">
                  <a:pos x="T2" y="T3"/>
                </a:cxn>
                <a:cxn ang="0">
                  <a:pos x="T4" y="T5"/>
                </a:cxn>
                <a:cxn ang="0">
                  <a:pos x="T6" y="T7"/>
                </a:cxn>
                <a:cxn ang="0">
                  <a:pos x="T8" y="T9"/>
                </a:cxn>
              </a:cxnLst>
              <a:rect b="b" l="0" r="r" t="0"/>
              <a:pathLst>
                <a:path h="13" w="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4" name="Freeform 56"/>
            <p:cNvSpPr/>
            <p:nvPr/>
          </p:nvSpPr>
          <p:spPr bwMode="auto">
            <a:xfrm>
              <a:off x="3390160" y="2990886"/>
              <a:ext cx="418765" cy="418765"/>
            </a:xfrm>
            <a:custGeom>
              <a:gdLst>
                <a:gd fmla="*/ 144 w 263" name="T0"/>
                <a:gd fmla="*/ 144 h 263" name="T1"/>
                <a:gd fmla="*/ 7 w 263" name="T2"/>
                <a:gd fmla="*/ 256 h 263" name="T3"/>
                <a:gd fmla="*/ 118 w 263" name="T4"/>
                <a:gd fmla="*/ 118 h 263" name="T5"/>
                <a:gd fmla="*/ 256 w 263" name="T6"/>
                <a:gd fmla="*/ 7 h 263" name="T7"/>
                <a:gd fmla="*/ 144 w 263" name="T8"/>
                <a:gd fmla="*/ 144 h 263" name="T9"/>
              </a:gdLst>
              <a:cxnLst>
                <a:cxn ang="0">
                  <a:pos x="T0" y="T1"/>
                </a:cxn>
                <a:cxn ang="0">
                  <a:pos x="T2" y="T3"/>
                </a:cxn>
                <a:cxn ang="0">
                  <a:pos x="T4" y="T5"/>
                </a:cxn>
                <a:cxn ang="0">
                  <a:pos x="T6" y="T7"/>
                </a:cxn>
                <a:cxn ang="0">
                  <a:pos x="T8" y="T9"/>
                </a:cxn>
              </a:cxnLst>
              <a:rect b="b" l="0" r="r" t="0"/>
              <a:pathLst>
                <a:path h="263" w="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Freeform 57"/>
            <p:cNvSpPr/>
            <p:nvPr/>
          </p:nvSpPr>
          <p:spPr bwMode="auto">
            <a:xfrm>
              <a:off x="1429641" y="4756834"/>
              <a:ext cx="1514151" cy="475991"/>
            </a:xfrm>
            <a:custGeom>
              <a:gdLst>
                <a:gd fmla="*/ 921 w 951" name="T0"/>
                <a:gd fmla="*/ 299 h 299" name="T1"/>
                <a:gd fmla="*/ 951 w 951" name="T2"/>
                <a:gd fmla="*/ 226 h 299" name="T3"/>
                <a:gd fmla="*/ 913 w 951" name="T4"/>
                <a:gd fmla="*/ 147 h 299" name="T5"/>
                <a:gd fmla="*/ 913 w 951" name="T6"/>
                <a:gd fmla="*/ 139 h 299" name="T7"/>
                <a:gd fmla="*/ 831 w 951" name="T8"/>
                <a:gd fmla="*/ 56 h 299" name="T9"/>
                <a:gd fmla="*/ 765 w 951" name="T10"/>
                <a:gd fmla="*/ 90 h 299" name="T11"/>
                <a:gd fmla="*/ 754 w 951" name="T12"/>
                <a:gd fmla="*/ 87 h 299" name="T13"/>
                <a:gd fmla="*/ 659 w 951" name="T14"/>
                <a:gd fmla="*/ 0 h 299" name="T15"/>
                <a:gd fmla="*/ 566 w 951" name="T16"/>
                <a:gd fmla="*/ 71 h 299" name="T17"/>
                <a:gd fmla="*/ 556 w 951" name="T18"/>
                <a:gd fmla="*/ 71 h 299" name="T19"/>
                <a:gd fmla="*/ 515 w 951" name="T20"/>
                <a:gd fmla="*/ 87 h 299" name="T21"/>
                <a:gd fmla="*/ 515 w 951" name="T22"/>
                <a:gd fmla="*/ 86 h 299" name="T23"/>
                <a:gd fmla="*/ 439 w 951" name="T24"/>
                <a:gd fmla="*/ 10 h 299" name="T25"/>
                <a:gd fmla="*/ 363 w 951" name="T26"/>
                <a:gd fmla="*/ 86 h 299" name="T27"/>
                <a:gd fmla="*/ 363 w 951" name="T28"/>
                <a:gd fmla="*/ 90 h 299" name="T29"/>
                <a:gd fmla="*/ 346 w 951" name="T30"/>
                <a:gd fmla="*/ 95 h 299" name="T31"/>
                <a:gd fmla="*/ 299 w 951" name="T32"/>
                <a:gd fmla="*/ 56 h 299" name="T33"/>
                <a:gd fmla="*/ 259 w 951" name="T34"/>
                <a:gd fmla="*/ 77 h 299" name="T35"/>
                <a:gd fmla="*/ 167 w 951" name="T36"/>
                <a:gd fmla="*/ 22 h 299" name="T37"/>
                <a:gd fmla="*/ 64 w 951" name="T38"/>
                <a:gd fmla="*/ 125 h 299" name="T39"/>
                <a:gd fmla="*/ 65 w 951" name="T40"/>
                <a:gd fmla="*/ 134 h 299" name="T41"/>
                <a:gd fmla="*/ 0 w 951" name="T42"/>
                <a:gd fmla="*/ 248 h 299" name="T43"/>
                <a:gd fmla="*/ 10 w 951" name="T44"/>
                <a:gd fmla="*/ 299 h 299" name="T45"/>
                <a:gd fmla="*/ 921 w 951" name="T46"/>
                <a:gd fmla="*/ 299 h 2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99" w="951">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72" name="TextBox 62"/>
          <p:cNvSpPr txBox="1"/>
          <p:nvPr/>
        </p:nvSpPr>
        <p:spPr>
          <a:xfrm>
            <a:off x="6200266" y="2934794"/>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73" name="Rectangle 64"/>
          <p:cNvSpPr/>
          <p:nvPr/>
        </p:nvSpPr>
        <p:spPr>
          <a:xfrm>
            <a:off x="6195341" y="3199345"/>
            <a:ext cx="4927941" cy="384048"/>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74" name="Donut 65"/>
          <p:cNvSpPr/>
          <p:nvPr/>
        </p:nvSpPr>
        <p:spPr>
          <a:xfrm>
            <a:off x="6283390" y="3838992"/>
            <a:ext cx="724494" cy="724494"/>
          </a:xfrm>
          <a:prstGeom prst="donut">
            <a:avLst>
              <a:gd fmla="val 6804"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5" name="Freeform 66"/>
          <p:cNvSpPr>
            <a:spLocks noEditPoints="1"/>
          </p:cNvSpPr>
          <p:nvPr/>
        </p:nvSpPr>
        <p:spPr bwMode="auto">
          <a:xfrm>
            <a:off x="6489146" y="4036433"/>
            <a:ext cx="312978" cy="329611"/>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6" name="Freeform 67"/>
          <p:cNvSpPr>
            <a:spLocks noEditPoints="1"/>
          </p:cNvSpPr>
          <p:nvPr/>
        </p:nvSpPr>
        <p:spPr bwMode="auto">
          <a:xfrm>
            <a:off x="6460795" y="5561576"/>
            <a:ext cx="355312" cy="287275"/>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7" name="Freeform 68"/>
          <p:cNvSpPr>
            <a:spLocks noEditPoints="1"/>
          </p:cNvSpPr>
          <p:nvPr/>
        </p:nvSpPr>
        <p:spPr bwMode="auto">
          <a:xfrm>
            <a:off x="9200349" y="5559055"/>
            <a:ext cx="237380" cy="347754"/>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8" name="Freeform 69"/>
          <p:cNvSpPr>
            <a:spLocks noEditPoints="1"/>
          </p:cNvSpPr>
          <p:nvPr/>
        </p:nvSpPr>
        <p:spPr bwMode="auto">
          <a:xfrm>
            <a:off x="9190217" y="4049286"/>
            <a:ext cx="250987" cy="303906"/>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a:extLst/>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9" name="Donut 70"/>
          <p:cNvSpPr/>
          <p:nvPr/>
        </p:nvSpPr>
        <p:spPr>
          <a:xfrm>
            <a:off x="8956794" y="5356031"/>
            <a:ext cx="724494" cy="724494"/>
          </a:xfrm>
          <a:prstGeom prst="donut">
            <a:avLst>
              <a:gd fmla="val 680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0" name="Donut 71"/>
          <p:cNvSpPr/>
          <p:nvPr/>
        </p:nvSpPr>
        <p:spPr>
          <a:xfrm>
            <a:off x="6277970" y="5356182"/>
            <a:ext cx="724494" cy="724494"/>
          </a:xfrm>
          <a:prstGeom prst="donut">
            <a:avLst>
              <a:gd fmla="val 680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1" name="Donut 72"/>
          <p:cNvSpPr/>
          <p:nvPr/>
        </p:nvSpPr>
        <p:spPr>
          <a:xfrm>
            <a:off x="8951088" y="3838992"/>
            <a:ext cx="724494" cy="724494"/>
          </a:xfrm>
          <a:prstGeom prst="donut">
            <a:avLst>
              <a:gd fmla="val 680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2" name="TextBox 73"/>
          <p:cNvSpPr txBox="1"/>
          <p:nvPr/>
        </p:nvSpPr>
        <p:spPr>
          <a:xfrm>
            <a:off x="7026044" y="4146995"/>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3" name="TextBox 74"/>
          <p:cNvSpPr txBox="1"/>
          <p:nvPr/>
        </p:nvSpPr>
        <p:spPr>
          <a:xfrm>
            <a:off x="7026044" y="3877771"/>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80%</a:t>
            </a:r>
          </a:p>
        </p:txBody>
      </p:sp>
      <p:sp>
        <p:nvSpPr>
          <p:cNvPr id="84" name="TextBox 75"/>
          <p:cNvSpPr txBox="1"/>
          <p:nvPr/>
        </p:nvSpPr>
        <p:spPr>
          <a:xfrm>
            <a:off x="9724046" y="4146996"/>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5" name="TextBox 76"/>
          <p:cNvSpPr txBox="1"/>
          <p:nvPr/>
        </p:nvSpPr>
        <p:spPr>
          <a:xfrm>
            <a:off x="9724046" y="3877771"/>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60%</a:t>
            </a:r>
          </a:p>
        </p:txBody>
      </p:sp>
      <p:sp>
        <p:nvSpPr>
          <p:cNvPr id="86" name="TextBox 77"/>
          <p:cNvSpPr txBox="1"/>
          <p:nvPr/>
        </p:nvSpPr>
        <p:spPr>
          <a:xfrm>
            <a:off x="7026044" y="5672942"/>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7" name="TextBox 78"/>
          <p:cNvSpPr txBox="1"/>
          <p:nvPr/>
        </p:nvSpPr>
        <p:spPr>
          <a:xfrm>
            <a:off x="7026044" y="5387142"/>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93%</a:t>
            </a:r>
          </a:p>
        </p:txBody>
      </p:sp>
      <p:sp>
        <p:nvSpPr>
          <p:cNvPr id="88" name="TextBox 79"/>
          <p:cNvSpPr txBox="1"/>
          <p:nvPr/>
        </p:nvSpPr>
        <p:spPr>
          <a:xfrm>
            <a:off x="9724046" y="5672942"/>
            <a:ext cx="8940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89" name="TextBox 80"/>
          <p:cNvSpPr txBox="1"/>
          <p:nvPr/>
        </p:nvSpPr>
        <p:spPr>
          <a:xfrm>
            <a:off x="9724046" y="5387142"/>
            <a:ext cx="538480" cy="347472"/>
          </a:xfrm>
          <a:prstGeom prst="rect">
            <a:avLst/>
          </a:prstGeom>
          <a:noFill/>
        </p:spPr>
        <p:txBody>
          <a:bodyPr rtlCol="0" wrap="none">
            <a:spAutoFit/>
          </a:bodyPr>
          <a:lstStyle/>
          <a:p>
            <a:pPr>
              <a:lnSpc>
                <a:spcPct val="120000"/>
              </a:lnSpc>
            </a:pPr>
            <a:r>
              <a:rPr b="1" lang="en-US"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55%</a:t>
            </a:r>
          </a:p>
        </p:txBody>
      </p:sp>
      <p:sp>
        <p:nvSpPr>
          <p:cNvPr id="90" name="Rectangle 81"/>
          <p:cNvSpPr/>
          <p:nvPr/>
        </p:nvSpPr>
        <p:spPr>
          <a:xfrm>
            <a:off x="6230271" y="4573795"/>
            <a:ext cx="2400274"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1" name="Rectangle 82"/>
          <p:cNvSpPr/>
          <p:nvPr/>
        </p:nvSpPr>
        <p:spPr>
          <a:xfrm>
            <a:off x="6230271" y="6097340"/>
            <a:ext cx="2400274"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2" name="Rectangle 83"/>
          <p:cNvSpPr/>
          <p:nvPr/>
        </p:nvSpPr>
        <p:spPr>
          <a:xfrm>
            <a:off x="8894582" y="4573795"/>
            <a:ext cx="2400274"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3" name="Rectangle 84"/>
          <p:cNvSpPr/>
          <p:nvPr/>
        </p:nvSpPr>
        <p:spPr>
          <a:xfrm>
            <a:off x="8888454" y="6097340"/>
            <a:ext cx="2400274" cy="530352"/>
          </a:xfrm>
          <a:prstGeom prst="rect">
            <a:avLst/>
          </a:prstGeom>
        </p:spPr>
        <p:txBody>
          <a:bodyPr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94"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95"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211526790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8"/>
                                        </p:tgtEl>
                                        <p:attrNameLst>
                                          <p:attrName>style.visibility</p:attrName>
                                        </p:attrNameLst>
                                      </p:cBhvr>
                                      <p:to>
                                        <p:strVal val="visible"/>
                                      </p:to>
                                    </p:set>
                                    <p:animEffect filter="fade" transition="in">
                                      <p:cBhvr>
                                        <p:cTn dur="1000" id="7"/>
                                        <p:tgtEl>
                                          <p:spTgt spid="68"/>
                                        </p:tgtEl>
                                      </p:cBhvr>
                                    </p:animEffect>
                                    <p:anim calcmode="lin" valueType="num">
                                      <p:cBhvr>
                                        <p:cTn dur="1000" fill="hold" id="8"/>
                                        <p:tgtEl>
                                          <p:spTgt spid="68"/>
                                        </p:tgtEl>
                                        <p:attrNameLst>
                                          <p:attrName>ppt_x</p:attrName>
                                        </p:attrNameLst>
                                      </p:cBhvr>
                                      <p:tavLst>
                                        <p:tav tm="0">
                                          <p:val>
                                            <p:strVal val="#ppt_x"/>
                                          </p:val>
                                        </p:tav>
                                        <p:tav tm="100000">
                                          <p:val>
                                            <p:strVal val="#ppt_x"/>
                                          </p:val>
                                        </p:tav>
                                      </p:tavLst>
                                    </p:anim>
                                    <p:anim calcmode="lin" valueType="num">
                                      <p:cBhvr>
                                        <p:cTn dur="1000" fill="hold" id="9"/>
                                        <p:tgtEl>
                                          <p:spTgt spid="6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72"/>
                                        </p:tgtEl>
                                        <p:attrNameLst>
                                          <p:attrName>style.visibility</p:attrName>
                                        </p:attrNameLst>
                                      </p:cBhvr>
                                      <p:to>
                                        <p:strVal val="visible"/>
                                      </p:to>
                                    </p:set>
                                    <p:anim calcmode="lin" valueType="num">
                                      <p:cBhvr>
                                        <p:cTn dur="500" fill="hold" id="13"/>
                                        <p:tgtEl>
                                          <p:spTgt spid="72"/>
                                        </p:tgtEl>
                                        <p:attrNameLst>
                                          <p:attrName>ppt_w</p:attrName>
                                        </p:attrNameLst>
                                      </p:cBhvr>
                                      <p:tavLst>
                                        <p:tav tm="0">
                                          <p:val>
                                            <p:fltVal val="0"/>
                                          </p:val>
                                        </p:tav>
                                        <p:tav tm="100000">
                                          <p:val>
                                            <p:strVal val="#ppt_w"/>
                                          </p:val>
                                        </p:tav>
                                      </p:tavLst>
                                    </p:anim>
                                    <p:anim calcmode="lin" valueType="num">
                                      <p:cBhvr>
                                        <p:cTn dur="500" fill="hold" id="14"/>
                                        <p:tgtEl>
                                          <p:spTgt spid="72"/>
                                        </p:tgtEl>
                                        <p:attrNameLst>
                                          <p:attrName>ppt_h</p:attrName>
                                        </p:attrNameLst>
                                      </p:cBhvr>
                                      <p:tavLst>
                                        <p:tav tm="0">
                                          <p:val>
                                            <p:fltVal val="0"/>
                                          </p:val>
                                        </p:tav>
                                        <p:tav tm="100000">
                                          <p:val>
                                            <p:strVal val="#ppt_h"/>
                                          </p:val>
                                        </p:tav>
                                      </p:tavLst>
                                    </p:anim>
                                    <p:animEffect filter="fade" transition="in">
                                      <p:cBhvr>
                                        <p:cTn dur="500" id="15"/>
                                        <p:tgtEl>
                                          <p:spTgt spid="7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73"/>
                                        </p:tgtEl>
                                        <p:attrNameLst>
                                          <p:attrName>style.visibility</p:attrName>
                                        </p:attrNameLst>
                                      </p:cBhvr>
                                      <p:to>
                                        <p:strVal val="visible"/>
                                      </p:to>
                                    </p:set>
                                    <p:animEffect filter="wipe(left)" transition="in">
                                      <p:cBhvr>
                                        <p:cTn dur="500" id="19"/>
                                        <p:tgtEl>
                                          <p:spTgt spid="73"/>
                                        </p:tgtEl>
                                      </p:cBhvr>
                                    </p:animEffect>
                                  </p:childTnLst>
                                </p:cTn>
                              </p:par>
                            </p:childTnLst>
                          </p:cTn>
                        </p:par>
                        <p:par>
                          <p:cTn fill="hold" id="20" nodeType="afterGroup">
                            <p:stCondLst>
                              <p:cond delay="2000"/>
                            </p:stCondLst>
                            <p:childTnLst>
                              <p:par>
                                <p:cTn decel="100000" fill="hold" grpId="0" id="21" nodeType="afterEffect" presetClass="entr" presetID="49" presetSubtype="0">
                                  <p:stCondLst>
                                    <p:cond delay="0"/>
                                  </p:stCondLst>
                                  <p:childTnLst>
                                    <p:set>
                                      <p:cBhvr>
                                        <p:cTn dur="1" fill="hold" id="22">
                                          <p:stCondLst>
                                            <p:cond delay="0"/>
                                          </p:stCondLst>
                                        </p:cTn>
                                        <p:tgtEl>
                                          <p:spTgt spid="74"/>
                                        </p:tgtEl>
                                        <p:attrNameLst>
                                          <p:attrName>style.visibility</p:attrName>
                                        </p:attrNameLst>
                                      </p:cBhvr>
                                      <p:to>
                                        <p:strVal val="visible"/>
                                      </p:to>
                                    </p:set>
                                    <p:anim calcmode="lin" valueType="num">
                                      <p:cBhvr>
                                        <p:cTn dur="500" fill="hold" id="23"/>
                                        <p:tgtEl>
                                          <p:spTgt spid="74"/>
                                        </p:tgtEl>
                                        <p:attrNameLst>
                                          <p:attrName>ppt_w</p:attrName>
                                        </p:attrNameLst>
                                      </p:cBhvr>
                                      <p:tavLst>
                                        <p:tav tm="0">
                                          <p:val>
                                            <p:fltVal val="0"/>
                                          </p:val>
                                        </p:tav>
                                        <p:tav tm="100000">
                                          <p:val>
                                            <p:strVal val="#ppt_w"/>
                                          </p:val>
                                        </p:tav>
                                      </p:tavLst>
                                    </p:anim>
                                    <p:anim calcmode="lin" valueType="num">
                                      <p:cBhvr>
                                        <p:cTn dur="500" fill="hold" id="24"/>
                                        <p:tgtEl>
                                          <p:spTgt spid="74"/>
                                        </p:tgtEl>
                                        <p:attrNameLst>
                                          <p:attrName>ppt_h</p:attrName>
                                        </p:attrNameLst>
                                      </p:cBhvr>
                                      <p:tavLst>
                                        <p:tav tm="0">
                                          <p:val>
                                            <p:fltVal val="0"/>
                                          </p:val>
                                        </p:tav>
                                        <p:tav tm="100000">
                                          <p:val>
                                            <p:strVal val="#ppt_h"/>
                                          </p:val>
                                        </p:tav>
                                      </p:tavLst>
                                    </p:anim>
                                    <p:anim calcmode="lin" valueType="num">
                                      <p:cBhvr>
                                        <p:cTn dur="500" fill="hold" id="25"/>
                                        <p:tgtEl>
                                          <p:spTgt spid="74"/>
                                        </p:tgtEl>
                                        <p:attrNameLst>
                                          <p:attrName>style.rotation</p:attrName>
                                        </p:attrNameLst>
                                      </p:cBhvr>
                                      <p:tavLst>
                                        <p:tav tm="0">
                                          <p:val>
                                            <p:fltVal val="360"/>
                                          </p:val>
                                        </p:tav>
                                        <p:tav tm="100000">
                                          <p:val>
                                            <p:fltVal val="0"/>
                                          </p:val>
                                        </p:tav>
                                      </p:tavLst>
                                    </p:anim>
                                    <p:animEffect filter="fade" transition="in">
                                      <p:cBhvr>
                                        <p:cTn dur="500" id="26"/>
                                        <p:tgtEl>
                                          <p:spTgt spid="74"/>
                                        </p:tgtEl>
                                      </p:cBhvr>
                                    </p:animEffect>
                                  </p:childTnLst>
                                </p:cTn>
                              </p:par>
                            </p:childTnLst>
                          </p:cTn>
                        </p:par>
                        <p:par>
                          <p:cTn fill="hold" id="27" nodeType="afterGroup">
                            <p:stCondLst>
                              <p:cond delay="2500"/>
                            </p:stCondLst>
                            <p:childTnLst>
                              <p:par>
                                <p:cTn decel="100000" fill="hold" grpId="0" id="28" nodeType="afterEffect" presetClass="entr" presetID="49" presetSubtype="0">
                                  <p:stCondLst>
                                    <p:cond delay="0"/>
                                  </p:stCondLst>
                                  <p:childTnLst>
                                    <p:set>
                                      <p:cBhvr>
                                        <p:cTn dur="1" fill="hold" id="29">
                                          <p:stCondLst>
                                            <p:cond delay="0"/>
                                          </p:stCondLst>
                                        </p:cTn>
                                        <p:tgtEl>
                                          <p:spTgt spid="75"/>
                                        </p:tgtEl>
                                        <p:attrNameLst>
                                          <p:attrName>style.visibility</p:attrName>
                                        </p:attrNameLst>
                                      </p:cBhvr>
                                      <p:to>
                                        <p:strVal val="visible"/>
                                      </p:to>
                                    </p:set>
                                    <p:anim calcmode="lin" valueType="num">
                                      <p:cBhvr>
                                        <p:cTn dur="500" fill="hold" id="30"/>
                                        <p:tgtEl>
                                          <p:spTgt spid="75"/>
                                        </p:tgtEl>
                                        <p:attrNameLst>
                                          <p:attrName>ppt_w</p:attrName>
                                        </p:attrNameLst>
                                      </p:cBhvr>
                                      <p:tavLst>
                                        <p:tav tm="0">
                                          <p:val>
                                            <p:fltVal val="0"/>
                                          </p:val>
                                        </p:tav>
                                        <p:tav tm="100000">
                                          <p:val>
                                            <p:strVal val="#ppt_w"/>
                                          </p:val>
                                        </p:tav>
                                      </p:tavLst>
                                    </p:anim>
                                    <p:anim calcmode="lin" valueType="num">
                                      <p:cBhvr>
                                        <p:cTn dur="500" fill="hold" id="31"/>
                                        <p:tgtEl>
                                          <p:spTgt spid="75"/>
                                        </p:tgtEl>
                                        <p:attrNameLst>
                                          <p:attrName>ppt_h</p:attrName>
                                        </p:attrNameLst>
                                      </p:cBhvr>
                                      <p:tavLst>
                                        <p:tav tm="0">
                                          <p:val>
                                            <p:fltVal val="0"/>
                                          </p:val>
                                        </p:tav>
                                        <p:tav tm="100000">
                                          <p:val>
                                            <p:strVal val="#ppt_h"/>
                                          </p:val>
                                        </p:tav>
                                      </p:tavLst>
                                    </p:anim>
                                    <p:anim calcmode="lin" valueType="num">
                                      <p:cBhvr>
                                        <p:cTn dur="500" fill="hold" id="32"/>
                                        <p:tgtEl>
                                          <p:spTgt spid="75"/>
                                        </p:tgtEl>
                                        <p:attrNameLst>
                                          <p:attrName>style.rotation</p:attrName>
                                        </p:attrNameLst>
                                      </p:cBhvr>
                                      <p:tavLst>
                                        <p:tav tm="0">
                                          <p:val>
                                            <p:fltVal val="360"/>
                                          </p:val>
                                        </p:tav>
                                        <p:tav tm="100000">
                                          <p:val>
                                            <p:fltVal val="0"/>
                                          </p:val>
                                        </p:tav>
                                      </p:tavLst>
                                    </p:anim>
                                    <p:animEffect filter="fade" transition="in">
                                      <p:cBhvr>
                                        <p:cTn dur="500" id="33"/>
                                        <p:tgtEl>
                                          <p:spTgt spid="75"/>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83"/>
                                        </p:tgtEl>
                                        <p:attrNameLst>
                                          <p:attrName>style.visibility</p:attrName>
                                        </p:attrNameLst>
                                      </p:cBhvr>
                                      <p:to>
                                        <p:strVal val="visible"/>
                                      </p:to>
                                    </p:set>
                                    <p:animEffect filter="fade" transition="in">
                                      <p:cBhvr>
                                        <p:cTn dur="500" id="37"/>
                                        <p:tgtEl>
                                          <p:spTgt spid="83"/>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82"/>
                                        </p:tgtEl>
                                        <p:attrNameLst>
                                          <p:attrName>style.visibility</p:attrName>
                                        </p:attrNameLst>
                                      </p:cBhvr>
                                      <p:to>
                                        <p:strVal val="visible"/>
                                      </p:to>
                                    </p:set>
                                    <p:animEffect filter="fade" transition="in">
                                      <p:cBhvr>
                                        <p:cTn dur="500" id="41"/>
                                        <p:tgtEl>
                                          <p:spTgt spid="82"/>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90"/>
                                        </p:tgtEl>
                                        <p:attrNameLst>
                                          <p:attrName>style.visibility</p:attrName>
                                        </p:attrNameLst>
                                      </p:cBhvr>
                                      <p:to>
                                        <p:strVal val="visible"/>
                                      </p:to>
                                    </p:set>
                                    <p:anim calcmode="lin" valueType="num">
                                      <p:cBhvr>
                                        <p:cTn dur="500" fill="hold" id="45"/>
                                        <p:tgtEl>
                                          <p:spTgt spid="90"/>
                                        </p:tgtEl>
                                        <p:attrNameLst>
                                          <p:attrName>ppt_w</p:attrName>
                                        </p:attrNameLst>
                                      </p:cBhvr>
                                      <p:tavLst>
                                        <p:tav tm="0">
                                          <p:val>
                                            <p:fltVal val="0"/>
                                          </p:val>
                                        </p:tav>
                                        <p:tav tm="100000">
                                          <p:val>
                                            <p:strVal val="#ppt_w"/>
                                          </p:val>
                                        </p:tav>
                                      </p:tavLst>
                                    </p:anim>
                                    <p:anim calcmode="lin" valueType="num">
                                      <p:cBhvr>
                                        <p:cTn dur="500" fill="hold" id="46"/>
                                        <p:tgtEl>
                                          <p:spTgt spid="90"/>
                                        </p:tgtEl>
                                        <p:attrNameLst>
                                          <p:attrName>ppt_h</p:attrName>
                                        </p:attrNameLst>
                                      </p:cBhvr>
                                      <p:tavLst>
                                        <p:tav tm="0">
                                          <p:val>
                                            <p:fltVal val="0"/>
                                          </p:val>
                                        </p:tav>
                                        <p:tav tm="100000">
                                          <p:val>
                                            <p:strVal val="#ppt_h"/>
                                          </p:val>
                                        </p:tav>
                                      </p:tavLst>
                                    </p:anim>
                                    <p:animEffect filter="fade" transition="in">
                                      <p:cBhvr>
                                        <p:cTn dur="500" id="47"/>
                                        <p:tgtEl>
                                          <p:spTgt spid="90"/>
                                        </p:tgtEl>
                                      </p:cBhvr>
                                    </p:animEffect>
                                  </p:childTnLst>
                                </p:cTn>
                              </p:par>
                            </p:childTnLst>
                          </p:cTn>
                        </p:par>
                        <p:par>
                          <p:cTn fill="hold" id="48" nodeType="afterGroup">
                            <p:stCondLst>
                              <p:cond delay="4500"/>
                            </p:stCondLst>
                            <p:childTnLst>
                              <p:par>
                                <p:cTn decel="100000" fill="hold" grpId="0" id="49" nodeType="afterEffect" presetClass="entr" presetID="49" presetSubtype="0">
                                  <p:stCondLst>
                                    <p:cond delay="0"/>
                                  </p:stCondLst>
                                  <p:childTnLst>
                                    <p:set>
                                      <p:cBhvr>
                                        <p:cTn dur="1" fill="hold" id="50">
                                          <p:stCondLst>
                                            <p:cond delay="0"/>
                                          </p:stCondLst>
                                        </p:cTn>
                                        <p:tgtEl>
                                          <p:spTgt spid="81"/>
                                        </p:tgtEl>
                                        <p:attrNameLst>
                                          <p:attrName>style.visibility</p:attrName>
                                        </p:attrNameLst>
                                      </p:cBhvr>
                                      <p:to>
                                        <p:strVal val="visible"/>
                                      </p:to>
                                    </p:set>
                                    <p:anim calcmode="lin" valueType="num">
                                      <p:cBhvr>
                                        <p:cTn dur="500" fill="hold" id="51"/>
                                        <p:tgtEl>
                                          <p:spTgt spid="81"/>
                                        </p:tgtEl>
                                        <p:attrNameLst>
                                          <p:attrName>ppt_w</p:attrName>
                                        </p:attrNameLst>
                                      </p:cBhvr>
                                      <p:tavLst>
                                        <p:tav tm="0">
                                          <p:val>
                                            <p:fltVal val="0"/>
                                          </p:val>
                                        </p:tav>
                                        <p:tav tm="100000">
                                          <p:val>
                                            <p:strVal val="#ppt_w"/>
                                          </p:val>
                                        </p:tav>
                                      </p:tavLst>
                                    </p:anim>
                                    <p:anim calcmode="lin" valueType="num">
                                      <p:cBhvr>
                                        <p:cTn dur="500" fill="hold" id="52"/>
                                        <p:tgtEl>
                                          <p:spTgt spid="81"/>
                                        </p:tgtEl>
                                        <p:attrNameLst>
                                          <p:attrName>ppt_h</p:attrName>
                                        </p:attrNameLst>
                                      </p:cBhvr>
                                      <p:tavLst>
                                        <p:tav tm="0">
                                          <p:val>
                                            <p:fltVal val="0"/>
                                          </p:val>
                                        </p:tav>
                                        <p:tav tm="100000">
                                          <p:val>
                                            <p:strVal val="#ppt_h"/>
                                          </p:val>
                                        </p:tav>
                                      </p:tavLst>
                                    </p:anim>
                                    <p:anim calcmode="lin" valueType="num">
                                      <p:cBhvr>
                                        <p:cTn dur="500" fill="hold" id="53"/>
                                        <p:tgtEl>
                                          <p:spTgt spid="81"/>
                                        </p:tgtEl>
                                        <p:attrNameLst>
                                          <p:attrName>style.rotation</p:attrName>
                                        </p:attrNameLst>
                                      </p:cBhvr>
                                      <p:tavLst>
                                        <p:tav tm="0">
                                          <p:val>
                                            <p:fltVal val="360"/>
                                          </p:val>
                                        </p:tav>
                                        <p:tav tm="100000">
                                          <p:val>
                                            <p:fltVal val="0"/>
                                          </p:val>
                                        </p:tav>
                                      </p:tavLst>
                                    </p:anim>
                                    <p:animEffect filter="fade" transition="in">
                                      <p:cBhvr>
                                        <p:cTn dur="500" id="54"/>
                                        <p:tgtEl>
                                          <p:spTgt spid="81"/>
                                        </p:tgtEl>
                                      </p:cBhvr>
                                    </p:animEffect>
                                  </p:childTnLst>
                                </p:cTn>
                              </p:par>
                            </p:childTnLst>
                          </p:cTn>
                        </p:par>
                        <p:par>
                          <p:cTn fill="hold" id="55" nodeType="afterGroup">
                            <p:stCondLst>
                              <p:cond delay="5000"/>
                            </p:stCondLst>
                            <p:childTnLst>
                              <p:par>
                                <p:cTn decel="100000" fill="hold" grpId="0" id="56" nodeType="afterEffect" presetClass="entr" presetID="49" presetSubtype="0">
                                  <p:stCondLst>
                                    <p:cond delay="0"/>
                                  </p:stCondLst>
                                  <p:childTnLst>
                                    <p:set>
                                      <p:cBhvr>
                                        <p:cTn dur="1" fill="hold" id="57">
                                          <p:stCondLst>
                                            <p:cond delay="0"/>
                                          </p:stCondLst>
                                        </p:cTn>
                                        <p:tgtEl>
                                          <p:spTgt spid="78"/>
                                        </p:tgtEl>
                                        <p:attrNameLst>
                                          <p:attrName>style.visibility</p:attrName>
                                        </p:attrNameLst>
                                      </p:cBhvr>
                                      <p:to>
                                        <p:strVal val="visible"/>
                                      </p:to>
                                    </p:set>
                                    <p:anim calcmode="lin" valueType="num">
                                      <p:cBhvr>
                                        <p:cTn dur="500" fill="hold" id="58"/>
                                        <p:tgtEl>
                                          <p:spTgt spid="78"/>
                                        </p:tgtEl>
                                        <p:attrNameLst>
                                          <p:attrName>ppt_w</p:attrName>
                                        </p:attrNameLst>
                                      </p:cBhvr>
                                      <p:tavLst>
                                        <p:tav tm="0">
                                          <p:val>
                                            <p:fltVal val="0"/>
                                          </p:val>
                                        </p:tav>
                                        <p:tav tm="100000">
                                          <p:val>
                                            <p:strVal val="#ppt_w"/>
                                          </p:val>
                                        </p:tav>
                                      </p:tavLst>
                                    </p:anim>
                                    <p:anim calcmode="lin" valueType="num">
                                      <p:cBhvr>
                                        <p:cTn dur="500" fill="hold" id="59"/>
                                        <p:tgtEl>
                                          <p:spTgt spid="78"/>
                                        </p:tgtEl>
                                        <p:attrNameLst>
                                          <p:attrName>ppt_h</p:attrName>
                                        </p:attrNameLst>
                                      </p:cBhvr>
                                      <p:tavLst>
                                        <p:tav tm="0">
                                          <p:val>
                                            <p:fltVal val="0"/>
                                          </p:val>
                                        </p:tav>
                                        <p:tav tm="100000">
                                          <p:val>
                                            <p:strVal val="#ppt_h"/>
                                          </p:val>
                                        </p:tav>
                                      </p:tavLst>
                                    </p:anim>
                                    <p:anim calcmode="lin" valueType="num">
                                      <p:cBhvr>
                                        <p:cTn dur="500" fill="hold" id="60"/>
                                        <p:tgtEl>
                                          <p:spTgt spid="78"/>
                                        </p:tgtEl>
                                        <p:attrNameLst>
                                          <p:attrName>style.rotation</p:attrName>
                                        </p:attrNameLst>
                                      </p:cBhvr>
                                      <p:tavLst>
                                        <p:tav tm="0">
                                          <p:val>
                                            <p:fltVal val="360"/>
                                          </p:val>
                                        </p:tav>
                                        <p:tav tm="100000">
                                          <p:val>
                                            <p:fltVal val="0"/>
                                          </p:val>
                                        </p:tav>
                                      </p:tavLst>
                                    </p:anim>
                                    <p:animEffect filter="fade" transition="in">
                                      <p:cBhvr>
                                        <p:cTn dur="500" id="61"/>
                                        <p:tgtEl>
                                          <p:spTgt spid="78"/>
                                        </p:tgtEl>
                                      </p:cBhvr>
                                    </p:animEffect>
                                  </p:childTnLst>
                                </p:cTn>
                              </p:par>
                            </p:childTnLst>
                          </p:cTn>
                        </p:par>
                        <p:par>
                          <p:cTn fill="hold" id="62" nodeType="afterGroup">
                            <p:stCondLst>
                              <p:cond delay="5500"/>
                            </p:stCondLst>
                            <p:childTnLst>
                              <p:par>
                                <p:cTn fill="hold" grpId="0" id="63" nodeType="afterEffect" presetClass="entr" presetID="10" presetSubtype="0">
                                  <p:stCondLst>
                                    <p:cond delay="0"/>
                                  </p:stCondLst>
                                  <p:childTnLst>
                                    <p:set>
                                      <p:cBhvr>
                                        <p:cTn dur="1" fill="hold" id="64">
                                          <p:stCondLst>
                                            <p:cond delay="0"/>
                                          </p:stCondLst>
                                        </p:cTn>
                                        <p:tgtEl>
                                          <p:spTgt spid="85"/>
                                        </p:tgtEl>
                                        <p:attrNameLst>
                                          <p:attrName>style.visibility</p:attrName>
                                        </p:attrNameLst>
                                      </p:cBhvr>
                                      <p:to>
                                        <p:strVal val="visible"/>
                                      </p:to>
                                    </p:set>
                                    <p:animEffect filter="fade" transition="in">
                                      <p:cBhvr>
                                        <p:cTn dur="500" id="65"/>
                                        <p:tgtEl>
                                          <p:spTgt spid="85"/>
                                        </p:tgtEl>
                                      </p:cBhvr>
                                    </p:animEffect>
                                  </p:childTnLst>
                                </p:cTn>
                              </p:par>
                            </p:childTnLst>
                          </p:cTn>
                        </p:par>
                        <p:par>
                          <p:cTn fill="hold" id="66" nodeType="afterGroup">
                            <p:stCondLst>
                              <p:cond delay="6000"/>
                            </p:stCondLst>
                            <p:childTnLst>
                              <p:par>
                                <p:cTn fill="hold" grpId="0" id="67" nodeType="afterEffect" presetClass="entr" presetID="10" presetSubtype="0">
                                  <p:stCondLst>
                                    <p:cond delay="0"/>
                                  </p:stCondLst>
                                  <p:childTnLst>
                                    <p:set>
                                      <p:cBhvr>
                                        <p:cTn dur="1" fill="hold" id="68">
                                          <p:stCondLst>
                                            <p:cond delay="0"/>
                                          </p:stCondLst>
                                        </p:cTn>
                                        <p:tgtEl>
                                          <p:spTgt spid="84"/>
                                        </p:tgtEl>
                                        <p:attrNameLst>
                                          <p:attrName>style.visibility</p:attrName>
                                        </p:attrNameLst>
                                      </p:cBhvr>
                                      <p:to>
                                        <p:strVal val="visible"/>
                                      </p:to>
                                    </p:set>
                                    <p:animEffect filter="fade" transition="in">
                                      <p:cBhvr>
                                        <p:cTn dur="500" id="69"/>
                                        <p:tgtEl>
                                          <p:spTgt spid="84"/>
                                        </p:tgtEl>
                                      </p:cBhvr>
                                    </p:animEffect>
                                  </p:childTnLst>
                                </p:cTn>
                              </p:par>
                            </p:childTnLst>
                          </p:cTn>
                        </p:par>
                        <p:par>
                          <p:cTn fill="hold" id="70" nodeType="afterGroup">
                            <p:stCondLst>
                              <p:cond delay="6500"/>
                            </p:stCondLst>
                            <p:childTnLst>
                              <p:par>
                                <p:cTn fill="hold" grpId="0" id="71" nodeType="afterEffect" presetClass="entr" presetID="53" presetSubtype="0">
                                  <p:stCondLst>
                                    <p:cond delay="0"/>
                                  </p:stCondLst>
                                  <p:childTnLst>
                                    <p:set>
                                      <p:cBhvr>
                                        <p:cTn dur="1" fill="hold" id="72">
                                          <p:stCondLst>
                                            <p:cond delay="0"/>
                                          </p:stCondLst>
                                        </p:cTn>
                                        <p:tgtEl>
                                          <p:spTgt spid="92"/>
                                        </p:tgtEl>
                                        <p:attrNameLst>
                                          <p:attrName>style.visibility</p:attrName>
                                        </p:attrNameLst>
                                      </p:cBhvr>
                                      <p:to>
                                        <p:strVal val="visible"/>
                                      </p:to>
                                    </p:set>
                                    <p:anim calcmode="lin" valueType="num">
                                      <p:cBhvr>
                                        <p:cTn dur="500" fill="hold" id="73"/>
                                        <p:tgtEl>
                                          <p:spTgt spid="92"/>
                                        </p:tgtEl>
                                        <p:attrNameLst>
                                          <p:attrName>ppt_w</p:attrName>
                                        </p:attrNameLst>
                                      </p:cBhvr>
                                      <p:tavLst>
                                        <p:tav tm="0">
                                          <p:val>
                                            <p:fltVal val="0"/>
                                          </p:val>
                                        </p:tav>
                                        <p:tav tm="100000">
                                          <p:val>
                                            <p:strVal val="#ppt_w"/>
                                          </p:val>
                                        </p:tav>
                                      </p:tavLst>
                                    </p:anim>
                                    <p:anim calcmode="lin" valueType="num">
                                      <p:cBhvr>
                                        <p:cTn dur="500" fill="hold" id="74"/>
                                        <p:tgtEl>
                                          <p:spTgt spid="92"/>
                                        </p:tgtEl>
                                        <p:attrNameLst>
                                          <p:attrName>ppt_h</p:attrName>
                                        </p:attrNameLst>
                                      </p:cBhvr>
                                      <p:tavLst>
                                        <p:tav tm="0">
                                          <p:val>
                                            <p:fltVal val="0"/>
                                          </p:val>
                                        </p:tav>
                                        <p:tav tm="100000">
                                          <p:val>
                                            <p:strVal val="#ppt_h"/>
                                          </p:val>
                                        </p:tav>
                                      </p:tavLst>
                                    </p:anim>
                                    <p:animEffect filter="fade" transition="in">
                                      <p:cBhvr>
                                        <p:cTn dur="500" id="75"/>
                                        <p:tgtEl>
                                          <p:spTgt spid="92"/>
                                        </p:tgtEl>
                                      </p:cBhvr>
                                    </p:animEffect>
                                  </p:childTnLst>
                                </p:cTn>
                              </p:par>
                            </p:childTnLst>
                          </p:cTn>
                        </p:par>
                        <p:par>
                          <p:cTn fill="hold" id="76" nodeType="afterGroup">
                            <p:stCondLst>
                              <p:cond delay="7000"/>
                            </p:stCondLst>
                            <p:childTnLst>
                              <p:par>
                                <p:cTn decel="100000" fill="hold" grpId="0" id="77" nodeType="afterEffect" presetClass="entr" presetID="49" presetSubtype="0">
                                  <p:stCondLst>
                                    <p:cond delay="0"/>
                                  </p:stCondLst>
                                  <p:childTnLst>
                                    <p:set>
                                      <p:cBhvr>
                                        <p:cTn dur="1" fill="hold" id="78">
                                          <p:stCondLst>
                                            <p:cond delay="0"/>
                                          </p:stCondLst>
                                        </p:cTn>
                                        <p:tgtEl>
                                          <p:spTgt spid="80"/>
                                        </p:tgtEl>
                                        <p:attrNameLst>
                                          <p:attrName>style.visibility</p:attrName>
                                        </p:attrNameLst>
                                      </p:cBhvr>
                                      <p:to>
                                        <p:strVal val="visible"/>
                                      </p:to>
                                    </p:set>
                                    <p:anim calcmode="lin" valueType="num">
                                      <p:cBhvr>
                                        <p:cTn dur="500" fill="hold" id="79"/>
                                        <p:tgtEl>
                                          <p:spTgt spid="80"/>
                                        </p:tgtEl>
                                        <p:attrNameLst>
                                          <p:attrName>ppt_w</p:attrName>
                                        </p:attrNameLst>
                                      </p:cBhvr>
                                      <p:tavLst>
                                        <p:tav tm="0">
                                          <p:val>
                                            <p:fltVal val="0"/>
                                          </p:val>
                                        </p:tav>
                                        <p:tav tm="100000">
                                          <p:val>
                                            <p:strVal val="#ppt_w"/>
                                          </p:val>
                                        </p:tav>
                                      </p:tavLst>
                                    </p:anim>
                                    <p:anim calcmode="lin" valueType="num">
                                      <p:cBhvr>
                                        <p:cTn dur="500" fill="hold" id="80"/>
                                        <p:tgtEl>
                                          <p:spTgt spid="80"/>
                                        </p:tgtEl>
                                        <p:attrNameLst>
                                          <p:attrName>ppt_h</p:attrName>
                                        </p:attrNameLst>
                                      </p:cBhvr>
                                      <p:tavLst>
                                        <p:tav tm="0">
                                          <p:val>
                                            <p:fltVal val="0"/>
                                          </p:val>
                                        </p:tav>
                                        <p:tav tm="100000">
                                          <p:val>
                                            <p:strVal val="#ppt_h"/>
                                          </p:val>
                                        </p:tav>
                                      </p:tavLst>
                                    </p:anim>
                                    <p:anim calcmode="lin" valueType="num">
                                      <p:cBhvr>
                                        <p:cTn dur="500" fill="hold" id="81"/>
                                        <p:tgtEl>
                                          <p:spTgt spid="80"/>
                                        </p:tgtEl>
                                        <p:attrNameLst>
                                          <p:attrName>style.rotation</p:attrName>
                                        </p:attrNameLst>
                                      </p:cBhvr>
                                      <p:tavLst>
                                        <p:tav tm="0">
                                          <p:val>
                                            <p:fltVal val="360"/>
                                          </p:val>
                                        </p:tav>
                                        <p:tav tm="100000">
                                          <p:val>
                                            <p:fltVal val="0"/>
                                          </p:val>
                                        </p:tav>
                                      </p:tavLst>
                                    </p:anim>
                                    <p:animEffect filter="fade" transition="in">
                                      <p:cBhvr>
                                        <p:cTn dur="500" id="82"/>
                                        <p:tgtEl>
                                          <p:spTgt spid="80"/>
                                        </p:tgtEl>
                                      </p:cBhvr>
                                    </p:animEffect>
                                  </p:childTnLst>
                                </p:cTn>
                              </p:par>
                            </p:childTnLst>
                          </p:cTn>
                        </p:par>
                        <p:par>
                          <p:cTn fill="hold" id="83" nodeType="afterGroup">
                            <p:stCondLst>
                              <p:cond delay="7500"/>
                            </p:stCondLst>
                            <p:childTnLst>
                              <p:par>
                                <p:cTn decel="100000" fill="hold" grpId="0" id="84" nodeType="afterEffect" presetClass="entr" presetID="49" presetSubtype="0">
                                  <p:stCondLst>
                                    <p:cond delay="0"/>
                                  </p:stCondLst>
                                  <p:childTnLst>
                                    <p:set>
                                      <p:cBhvr>
                                        <p:cTn dur="1" fill="hold" id="85">
                                          <p:stCondLst>
                                            <p:cond delay="0"/>
                                          </p:stCondLst>
                                        </p:cTn>
                                        <p:tgtEl>
                                          <p:spTgt spid="76"/>
                                        </p:tgtEl>
                                        <p:attrNameLst>
                                          <p:attrName>style.visibility</p:attrName>
                                        </p:attrNameLst>
                                      </p:cBhvr>
                                      <p:to>
                                        <p:strVal val="visible"/>
                                      </p:to>
                                    </p:set>
                                    <p:anim calcmode="lin" valueType="num">
                                      <p:cBhvr>
                                        <p:cTn dur="500" fill="hold" id="86"/>
                                        <p:tgtEl>
                                          <p:spTgt spid="76"/>
                                        </p:tgtEl>
                                        <p:attrNameLst>
                                          <p:attrName>ppt_w</p:attrName>
                                        </p:attrNameLst>
                                      </p:cBhvr>
                                      <p:tavLst>
                                        <p:tav tm="0">
                                          <p:val>
                                            <p:fltVal val="0"/>
                                          </p:val>
                                        </p:tav>
                                        <p:tav tm="100000">
                                          <p:val>
                                            <p:strVal val="#ppt_w"/>
                                          </p:val>
                                        </p:tav>
                                      </p:tavLst>
                                    </p:anim>
                                    <p:anim calcmode="lin" valueType="num">
                                      <p:cBhvr>
                                        <p:cTn dur="500" fill="hold" id="87"/>
                                        <p:tgtEl>
                                          <p:spTgt spid="76"/>
                                        </p:tgtEl>
                                        <p:attrNameLst>
                                          <p:attrName>ppt_h</p:attrName>
                                        </p:attrNameLst>
                                      </p:cBhvr>
                                      <p:tavLst>
                                        <p:tav tm="0">
                                          <p:val>
                                            <p:fltVal val="0"/>
                                          </p:val>
                                        </p:tav>
                                        <p:tav tm="100000">
                                          <p:val>
                                            <p:strVal val="#ppt_h"/>
                                          </p:val>
                                        </p:tav>
                                      </p:tavLst>
                                    </p:anim>
                                    <p:anim calcmode="lin" valueType="num">
                                      <p:cBhvr>
                                        <p:cTn dur="500" fill="hold" id="88"/>
                                        <p:tgtEl>
                                          <p:spTgt spid="76"/>
                                        </p:tgtEl>
                                        <p:attrNameLst>
                                          <p:attrName>style.rotation</p:attrName>
                                        </p:attrNameLst>
                                      </p:cBhvr>
                                      <p:tavLst>
                                        <p:tav tm="0">
                                          <p:val>
                                            <p:fltVal val="360"/>
                                          </p:val>
                                        </p:tav>
                                        <p:tav tm="100000">
                                          <p:val>
                                            <p:fltVal val="0"/>
                                          </p:val>
                                        </p:tav>
                                      </p:tavLst>
                                    </p:anim>
                                    <p:animEffect filter="fade" transition="in">
                                      <p:cBhvr>
                                        <p:cTn dur="500" id="89"/>
                                        <p:tgtEl>
                                          <p:spTgt spid="76"/>
                                        </p:tgtEl>
                                      </p:cBhvr>
                                    </p:animEffect>
                                  </p:childTnLst>
                                </p:cTn>
                              </p:par>
                            </p:childTnLst>
                          </p:cTn>
                        </p:par>
                        <p:par>
                          <p:cTn fill="hold" id="90" nodeType="afterGroup">
                            <p:stCondLst>
                              <p:cond delay="8000"/>
                            </p:stCondLst>
                            <p:childTnLst>
                              <p:par>
                                <p:cTn fill="hold" grpId="0" id="91" nodeType="afterEffect" presetClass="entr" presetID="10" presetSubtype="0">
                                  <p:stCondLst>
                                    <p:cond delay="0"/>
                                  </p:stCondLst>
                                  <p:childTnLst>
                                    <p:set>
                                      <p:cBhvr>
                                        <p:cTn dur="1" fill="hold" id="92">
                                          <p:stCondLst>
                                            <p:cond delay="0"/>
                                          </p:stCondLst>
                                        </p:cTn>
                                        <p:tgtEl>
                                          <p:spTgt spid="87"/>
                                        </p:tgtEl>
                                        <p:attrNameLst>
                                          <p:attrName>style.visibility</p:attrName>
                                        </p:attrNameLst>
                                      </p:cBhvr>
                                      <p:to>
                                        <p:strVal val="visible"/>
                                      </p:to>
                                    </p:set>
                                    <p:animEffect filter="fade" transition="in">
                                      <p:cBhvr>
                                        <p:cTn dur="500" id="93"/>
                                        <p:tgtEl>
                                          <p:spTgt spid="87"/>
                                        </p:tgtEl>
                                      </p:cBhvr>
                                    </p:animEffect>
                                  </p:childTnLst>
                                </p:cTn>
                              </p:par>
                            </p:childTnLst>
                          </p:cTn>
                        </p:par>
                        <p:par>
                          <p:cTn fill="hold" id="94" nodeType="afterGroup">
                            <p:stCondLst>
                              <p:cond delay="8500"/>
                            </p:stCondLst>
                            <p:childTnLst>
                              <p:par>
                                <p:cTn fill="hold" grpId="0" id="95" nodeType="afterEffect" presetClass="entr" presetID="10" presetSubtype="0">
                                  <p:stCondLst>
                                    <p:cond delay="0"/>
                                  </p:stCondLst>
                                  <p:childTnLst>
                                    <p:set>
                                      <p:cBhvr>
                                        <p:cTn dur="1" fill="hold" id="96">
                                          <p:stCondLst>
                                            <p:cond delay="0"/>
                                          </p:stCondLst>
                                        </p:cTn>
                                        <p:tgtEl>
                                          <p:spTgt spid="86"/>
                                        </p:tgtEl>
                                        <p:attrNameLst>
                                          <p:attrName>style.visibility</p:attrName>
                                        </p:attrNameLst>
                                      </p:cBhvr>
                                      <p:to>
                                        <p:strVal val="visible"/>
                                      </p:to>
                                    </p:set>
                                    <p:animEffect filter="fade" transition="in">
                                      <p:cBhvr>
                                        <p:cTn dur="500" id="97"/>
                                        <p:tgtEl>
                                          <p:spTgt spid="86"/>
                                        </p:tgtEl>
                                      </p:cBhvr>
                                    </p:animEffect>
                                  </p:childTnLst>
                                </p:cTn>
                              </p:par>
                            </p:childTnLst>
                          </p:cTn>
                        </p:par>
                        <p:par>
                          <p:cTn fill="hold" id="98" nodeType="afterGroup">
                            <p:stCondLst>
                              <p:cond delay="9000"/>
                            </p:stCondLst>
                            <p:childTnLst>
                              <p:par>
                                <p:cTn fill="hold" grpId="0" id="99" nodeType="afterEffect" presetClass="entr" presetID="53" presetSubtype="0">
                                  <p:stCondLst>
                                    <p:cond delay="0"/>
                                  </p:stCondLst>
                                  <p:childTnLst>
                                    <p:set>
                                      <p:cBhvr>
                                        <p:cTn dur="1" fill="hold" id="100">
                                          <p:stCondLst>
                                            <p:cond delay="0"/>
                                          </p:stCondLst>
                                        </p:cTn>
                                        <p:tgtEl>
                                          <p:spTgt spid="91"/>
                                        </p:tgtEl>
                                        <p:attrNameLst>
                                          <p:attrName>style.visibility</p:attrName>
                                        </p:attrNameLst>
                                      </p:cBhvr>
                                      <p:to>
                                        <p:strVal val="visible"/>
                                      </p:to>
                                    </p:set>
                                    <p:anim calcmode="lin" valueType="num">
                                      <p:cBhvr>
                                        <p:cTn dur="500" fill="hold" id="101"/>
                                        <p:tgtEl>
                                          <p:spTgt spid="91"/>
                                        </p:tgtEl>
                                        <p:attrNameLst>
                                          <p:attrName>ppt_w</p:attrName>
                                        </p:attrNameLst>
                                      </p:cBhvr>
                                      <p:tavLst>
                                        <p:tav tm="0">
                                          <p:val>
                                            <p:fltVal val="0"/>
                                          </p:val>
                                        </p:tav>
                                        <p:tav tm="100000">
                                          <p:val>
                                            <p:strVal val="#ppt_w"/>
                                          </p:val>
                                        </p:tav>
                                      </p:tavLst>
                                    </p:anim>
                                    <p:anim calcmode="lin" valueType="num">
                                      <p:cBhvr>
                                        <p:cTn dur="500" fill="hold" id="102"/>
                                        <p:tgtEl>
                                          <p:spTgt spid="91"/>
                                        </p:tgtEl>
                                        <p:attrNameLst>
                                          <p:attrName>ppt_h</p:attrName>
                                        </p:attrNameLst>
                                      </p:cBhvr>
                                      <p:tavLst>
                                        <p:tav tm="0">
                                          <p:val>
                                            <p:fltVal val="0"/>
                                          </p:val>
                                        </p:tav>
                                        <p:tav tm="100000">
                                          <p:val>
                                            <p:strVal val="#ppt_h"/>
                                          </p:val>
                                        </p:tav>
                                      </p:tavLst>
                                    </p:anim>
                                    <p:animEffect filter="fade" transition="in">
                                      <p:cBhvr>
                                        <p:cTn dur="500" id="103"/>
                                        <p:tgtEl>
                                          <p:spTgt spid="91"/>
                                        </p:tgtEl>
                                      </p:cBhvr>
                                    </p:animEffect>
                                  </p:childTnLst>
                                </p:cTn>
                              </p:par>
                            </p:childTnLst>
                          </p:cTn>
                        </p:par>
                        <p:par>
                          <p:cTn fill="hold" id="104" nodeType="afterGroup">
                            <p:stCondLst>
                              <p:cond delay="9500"/>
                            </p:stCondLst>
                            <p:childTnLst>
                              <p:par>
                                <p:cTn decel="100000" fill="hold" grpId="0" id="105" nodeType="afterEffect" presetClass="entr" presetID="49" presetSubtype="0">
                                  <p:stCondLst>
                                    <p:cond delay="0"/>
                                  </p:stCondLst>
                                  <p:childTnLst>
                                    <p:set>
                                      <p:cBhvr>
                                        <p:cTn dur="1" fill="hold" id="106">
                                          <p:stCondLst>
                                            <p:cond delay="0"/>
                                          </p:stCondLst>
                                        </p:cTn>
                                        <p:tgtEl>
                                          <p:spTgt spid="79"/>
                                        </p:tgtEl>
                                        <p:attrNameLst>
                                          <p:attrName>style.visibility</p:attrName>
                                        </p:attrNameLst>
                                      </p:cBhvr>
                                      <p:to>
                                        <p:strVal val="visible"/>
                                      </p:to>
                                    </p:set>
                                    <p:anim calcmode="lin" valueType="num">
                                      <p:cBhvr>
                                        <p:cTn dur="500" fill="hold" id="107"/>
                                        <p:tgtEl>
                                          <p:spTgt spid="79"/>
                                        </p:tgtEl>
                                        <p:attrNameLst>
                                          <p:attrName>ppt_w</p:attrName>
                                        </p:attrNameLst>
                                      </p:cBhvr>
                                      <p:tavLst>
                                        <p:tav tm="0">
                                          <p:val>
                                            <p:fltVal val="0"/>
                                          </p:val>
                                        </p:tav>
                                        <p:tav tm="100000">
                                          <p:val>
                                            <p:strVal val="#ppt_w"/>
                                          </p:val>
                                        </p:tav>
                                      </p:tavLst>
                                    </p:anim>
                                    <p:anim calcmode="lin" valueType="num">
                                      <p:cBhvr>
                                        <p:cTn dur="500" fill="hold" id="108"/>
                                        <p:tgtEl>
                                          <p:spTgt spid="79"/>
                                        </p:tgtEl>
                                        <p:attrNameLst>
                                          <p:attrName>ppt_h</p:attrName>
                                        </p:attrNameLst>
                                      </p:cBhvr>
                                      <p:tavLst>
                                        <p:tav tm="0">
                                          <p:val>
                                            <p:fltVal val="0"/>
                                          </p:val>
                                        </p:tav>
                                        <p:tav tm="100000">
                                          <p:val>
                                            <p:strVal val="#ppt_h"/>
                                          </p:val>
                                        </p:tav>
                                      </p:tavLst>
                                    </p:anim>
                                    <p:anim calcmode="lin" valueType="num">
                                      <p:cBhvr>
                                        <p:cTn dur="500" fill="hold" id="109"/>
                                        <p:tgtEl>
                                          <p:spTgt spid="79"/>
                                        </p:tgtEl>
                                        <p:attrNameLst>
                                          <p:attrName>style.rotation</p:attrName>
                                        </p:attrNameLst>
                                      </p:cBhvr>
                                      <p:tavLst>
                                        <p:tav tm="0">
                                          <p:val>
                                            <p:fltVal val="360"/>
                                          </p:val>
                                        </p:tav>
                                        <p:tav tm="100000">
                                          <p:val>
                                            <p:fltVal val="0"/>
                                          </p:val>
                                        </p:tav>
                                      </p:tavLst>
                                    </p:anim>
                                    <p:animEffect filter="fade" transition="in">
                                      <p:cBhvr>
                                        <p:cTn dur="500" id="110"/>
                                        <p:tgtEl>
                                          <p:spTgt spid="79"/>
                                        </p:tgtEl>
                                      </p:cBhvr>
                                    </p:animEffect>
                                  </p:childTnLst>
                                </p:cTn>
                              </p:par>
                            </p:childTnLst>
                          </p:cTn>
                        </p:par>
                        <p:par>
                          <p:cTn fill="hold" id="111" nodeType="afterGroup">
                            <p:stCondLst>
                              <p:cond delay="10000"/>
                            </p:stCondLst>
                            <p:childTnLst>
                              <p:par>
                                <p:cTn decel="100000" fill="hold" grpId="0" id="112" nodeType="afterEffect" presetClass="entr" presetID="49" presetSubtype="0">
                                  <p:stCondLst>
                                    <p:cond delay="0"/>
                                  </p:stCondLst>
                                  <p:childTnLst>
                                    <p:set>
                                      <p:cBhvr>
                                        <p:cTn dur="1" fill="hold" id="113">
                                          <p:stCondLst>
                                            <p:cond delay="0"/>
                                          </p:stCondLst>
                                        </p:cTn>
                                        <p:tgtEl>
                                          <p:spTgt spid="77"/>
                                        </p:tgtEl>
                                        <p:attrNameLst>
                                          <p:attrName>style.visibility</p:attrName>
                                        </p:attrNameLst>
                                      </p:cBhvr>
                                      <p:to>
                                        <p:strVal val="visible"/>
                                      </p:to>
                                    </p:set>
                                    <p:anim calcmode="lin" valueType="num">
                                      <p:cBhvr>
                                        <p:cTn dur="500" fill="hold" id="114"/>
                                        <p:tgtEl>
                                          <p:spTgt spid="77"/>
                                        </p:tgtEl>
                                        <p:attrNameLst>
                                          <p:attrName>ppt_w</p:attrName>
                                        </p:attrNameLst>
                                      </p:cBhvr>
                                      <p:tavLst>
                                        <p:tav tm="0">
                                          <p:val>
                                            <p:fltVal val="0"/>
                                          </p:val>
                                        </p:tav>
                                        <p:tav tm="100000">
                                          <p:val>
                                            <p:strVal val="#ppt_w"/>
                                          </p:val>
                                        </p:tav>
                                      </p:tavLst>
                                    </p:anim>
                                    <p:anim calcmode="lin" valueType="num">
                                      <p:cBhvr>
                                        <p:cTn dur="500" fill="hold" id="115"/>
                                        <p:tgtEl>
                                          <p:spTgt spid="77"/>
                                        </p:tgtEl>
                                        <p:attrNameLst>
                                          <p:attrName>ppt_h</p:attrName>
                                        </p:attrNameLst>
                                      </p:cBhvr>
                                      <p:tavLst>
                                        <p:tav tm="0">
                                          <p:val>
                                            <p:fltVal val="0"/>
                                          </p:val>
                                        </p:tav>
                                        <p:tav tm="100000">
                                          <p:val>
                                            <p:strVal val="#ppt_h"/>
                                          </p:val>
                                        </p:tav>
                                      </p:tavLst>
                                    </p:anim>
                                    <p:anim calcmode="lin" valueType="num">
                                      <p:cBhvr>
                                        <p:cTn dur="500" fill="hold" id="116"/>
                                        <p:tgtEl>
                                          <p:spTgt spid="77"/>
                                        </p:tgtEl>
                                        <p:attrNameLst>
                                          <p:attrName>style.rotation</p:attrName>
                                        </p:attrNameLst>
                                      </p:cBhvr>
                                      <p:tavLst>
                                        <p:tav tm="0">
                                          <p:val>
                                            <p:fltVal val="360"/>
                                          </p:val>
                                        </p:tav>
                                        <p:tav tm="100000">
                                          <p:val>
                                            <p:fltVal val="0"/>
                                          </p:val>
                                        </p:tav>
                                      </p:tavLst>
                                    </p:anim>
                                    <p:animEffect filter="fade" transition="in">
                                      <p:cBhvr>
                                        <p:cTn dur="500" id="117"/>
                                        <p:tgtEl>
                                          <p:spTgt spid="77"/>
                                        </p:tgtEl>
                                      </p:cBhvr>
                                    </p:animEffect>
                                  </p:childTnLst>
                                </p:cTn>
                              </p:par>
                            </p:childTnLst>
                          </p:cTn>
                        </p:par>
                        <p:par>
                          <p:cTn fill="hold" id="118" nodeType="afterGroup">
                            <p:stCondLst>
                              <p:cond delay="10500"/>
                            </p:stCondLst>
                            <p:childTnLst>
                              <p:par>
                                <p:cTn fill="hold" grpId="0" id="119" nodeType="afterEffect" presetClass="entr" presetID="10" presetSubtype="0">
                                  <p:stCondLst>
                                    <p:cond delay="0"/>
                                  </p:stCondLst>
                                  <p:childTnLst>
                                    <p:set>
                                      <p:cBhvr>
                                        <p:cTn dur="1" fill="hold" id="120">
                                          <p:stCondLst>
                                            <p:cond delay="0"/>
                                          </p:stCondLst>
                                        </p:cTn>
                                        <p:tgtEl>
                                          <p:spTgt spid="89"/>
                                        </p:tgtEl>
                                        <p:attrNameLst>
                                          <p:attrName>style.visibility</p:attrName>
                                        </p:attrNameLst>
                                      </p:cBhvr>
                                      <p:to>
                                        <p:strVal val="visible"/>
                                      </p:to>
                                    </p:set>
                                    <p:animEffect filter="fade" transition="in">
                                      <p:cBhvr>
                                        <p:cTn dur="500" id="121"/>
                                        <p:tgtEl>
                                          <p:spTgt spid="89"/>
                                        </p:tgtEl>
                                      </p:cBhvr>
                                    </p:animEffect>
                                  </p:childTnLst>
                                </p:cTn>
                              </p:par>
                            </p:childTnLst>
                          </p:cTn>
                        </p:par>
                        <p:par>
                          <p:cTn fill="hold" id="122" nodeType="afterGroup">
                            <p:stCondLst>
                              <p:cond delay="11000"/>
                            </p:stCondLst>
                            <p:childTnLst>
                              <p:par>
                                <p:cTn fill="hold" grpId="0" id="123" nodeType="afterEffect" presetClass="entr" presetID="10" presetSubtype="0">
                                  <p:stCondLst>
                                    <p:cond delay="0"/>
                                  </p:stCondLst>
                                  <p:childTnLst>
                                    <p:set>
                                      <p:cBhvr>
                                        <p:cTn dur="1" fill="hold" id="124">
                                          <p:stCondLst>
                                            <p:cond delay="0"/>
                                          </p:stCondLst>
                                        </p:cTn>
                                        <p:tgtEl>
                                          <p:spTgt spid="88"/>
                                        </p:tgtEl>
                                        <p:attrNameLst>
                                          <p:attrName>style.visibility</p:attrName>
                                        </p:attrNameLst>
                                      </p:cBhvr>
                                      <p:to>
                                        <p:strVal val="visible"/>
                                      </p:to>
                                    </p:set>
                                    <p:animEffect filter="fade" transition="in">
                                      <p:cBhvr>
                                        <p:cTn dur="500" id="125"/>
                                        <p:tgtEl>
                                          <p:spTgt spid="88"/>
                                        </p:tgtEl>
                                      </p:cBhvr>
                                    </p:animEffect>
                                  </p:childTnLst>
                                </p:cTn>
                              </p:par>
                            </p:childTnLst>
                          </p:cTn>
                        </p:par>
                        <p:par>
                          <p:cTn fill="hold" id="126" nodeType="afterGroup">
                            <p:stCondLst>
                              <p:cond delay="11500"/>
                            </p:stCondLst>
                            <p:childTnLst>
                              <p:par>
                                <p:cTn fill="hold" grpId="0" id="127" nodeType="afterEffect" presetClass="entr" presetID="53" presetSubtype="0">
                                  <p:stCondLst>
                                    <p:cond delay="0"/>
                                  </p:stCondLst>
                                  <p:childTnLst>
                                    <p:set>
                                      <p:cBhvr>
                                        <p:cTn dur="1" fill="hold" id="128">
                                          <p:stCondLst>
                                            <p:cond delay="0"/>
                                          </p:stCondLst>
                                        </p:cTn>
                                        <p:tgtEl>
                                          <p:spTgt spid="93"/>
                                        </p:tgtEl>
                                        <p:attrNameLst>
                                          <p:attrName>style.visibility</p:attrName>
                                        </p:attrNameLst>
                                      </p:cBhvr>
                                      <p:to>
                                        <p:strVal val="visible"/>
                                      </p:to>
                                    </p:set>
                                    <p:anim calcmode="lin" valueType="num">
                                      <p:cBhvr>
                                        <p:cTn dur="500" fill="hold" id="129"/>
                                        <p:tgtEl>
                                          <p:spTgt spid="93"/>
                                        </p:tgtEl>
                                        <p:attrNameLst>
                                          <p:attrName>ppt_w</p:attrName>
                                        </p:attrNameLst>
                                      </p:cBhvr>
                                      <p:tavLst>
                                        <p:tav tm="0">
                                          <p:val>
                                            <p:fltVal val="0"/>
                                          </p:val>
                                        </p:tav>
                                        <p:tav tm="100000">
                                          <p:val>
                                            <p:strVal val="#ppt_w"/>
                                          </p:val>
                                        </p:tav>
                                      </p:tavLst>
                                    </p:anim>
                                    <p:anim calcmode="lin" valueType="num">
                                      <p:cBhvr>
                                        <p:cTn dur="500" fill="hold" id="130"/>
                                        <p:tgtEl>
                                          <p:spTgt spid="93"/>
                                        </p:tgtEl>
                                        <p:attrNameLst>
                                          <p:attrName>ppt_h</p:attrName>
                                        </p:attrNameLst>
                                      </p:cBhvr>
                                      <p:tavLst>
                                        <p:tav tm="0">
                                          <p:val>
                                            <p:fltVal val="0"/>
                                          </p:val>
                                        </p:tav>
                                        <p:tav tm="100000">
                                          <p:val>
                                            <p:strVal val="#ppt_h"/>
                                          </p:val>
                                        </p:tav>
                                      </p:tavLst>
                                    </p:anim>
                                    <p:animEffect filter="fade" transition="in">
                                      <p:cBhvr>
                                        <p:cTn dur="500" id="131"/>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p:nvPr/>
        </p:nvSpPr>
        <p:spPr bwMode="auto">
          <a:xfrm>
            <a:off x="0" y="1"/>
            <a:ext cx="11387182" cy="7232650"/>
          </a:xfrm>
          <a:custGeom>
            <a:gdLst>
              <a:gd fmla="*/ 0 w 5053" name="T0"/>
              <a:gd fmla="*/ 0 h 3209" name="T1"/>
              <a:gd fmla="*/ 5053 w 5053" name="T2"/>
              <a:gd fmla="*/ 0 h 3209" name="T3"/>
              <a:gd fmla="*/ 4314 w 5053" name="T4"/>
              <a:gd fmla="*/ 3209 h 3209" name="T5"/>
              <a:gd fmla="*/ 0 w 5053" name="T6"/>
              <a:gd fmla="*/ 3209 h 3209" name="T7"/>
              <a:gd fmla="*/ 0 w 5053" name="T8"/>
              <a:gd fmla="*/ 0 h 3209" name="T9"/>
            </a:gdLst>
            <a:cxnLst>
              <a:cxn ang="0">
                <a:pos x="T0" y="T1"/>
              </a:cxn>
              <a:cxn ang="0">
                <a:pos x="T2" y="T3"/>
              </a:cxn>
              <a:cxn ang="0">
                <a:pos x="T4" y="T5"/>
              </a:cxn>
              <a:cxn ang="0">
                <a:pos x="T6" y="T7"/>
              </a:cxn>
              <a:cxn ang="0">
                <a:pos x="T8" y="T9"/>
              </a:cxn>
            </a:cxnLst>
            <a:rect b="b" l="0" r="r" t="0"/>
            <a:pathLst>
              <a:path h="3209" w="5053">
                <a:moveTo>
                  <a:pt x="0" y="0"/>
                </a:moveTo>
                <a:lnTo>
                  <a:pt x="5053" y="0"/>
                </a:lnTo>
                <a:lnTo>
                  <a:pt x="4314" y="3209"/>
                </a:lnTo>
                <a:lnTo>
                  <a:pt x="0" y="3209"/>
                </a:lnTo>
                <a:lnTo>
                  <a:pt x="0" y="0"/>
                </a:lnTo>
                <a:close/>
              </a:path>
            </a:pathLst>
          </a:custGeom>
          <a:solidFill>
            <a:schemeClr val="accent1"/>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
        <p:nvSpPr>
          <p:cNvPr id="7" name="Freeform 7"/>
          <p:cNvSpPr/>
          <p:nvPr/>
        </p:nvSpPr>
        <p:spPr bwMode="auto">
          <a:xfrm>
            <a:off x="7205481" y="1"/>
            <a:ext cx="5653269" cy="7232650"/>
          </a:xfrm>
          <a:custGeom>
            <a:gdLst>
              <a:gd fmla="*/ 0 w 1822" name="T0"/>
              <a:gd fmla="*/ 0 h 3209" name="T1"/>
              <a:gd fmla="*/ 1822 w 1822" name="T2"/>
              <a:gd fmla="*/ 0 h 3209" name="T3"/>
              <a:gd fmla="*/ 1822 w 1822" name="T4"/>
              <a:gd fmla="*/ 3209 h 3209" name="T5"/>
              <a:gd fmla="*/ 1410 w 1822" name="T6"/>
              <a:gd fmla="*/ 3209 h 3209" name="T7"/>
              <a:gd fmla="*/ 0 w 1822" name="T8"/>
              <a:gd fmla="*/ 0 h 3209" name="T9"/>
            </a:gdLst>
            <a:cxnLst>
              <a:cxn ang="0">
                <a:pos x="T0" y="T1"/>
              </a:cxn>
              <a:cxn ang="0">
                <a:pos x="T2" y="T3"/>
              </a:cxn>
              <a:cxn ang="0">
                <a:pos x="T4" y="T5"/>
              </a:cxn>
              <a:cxn ang="0">
                <a:pos x="T6" y="T7"/>
              </a:cxn>
              <a:cxn ang="0">
                <a:pos x="T8" y="T9"/>
              </a:cxn>
            </a:cxnLst>
            <a:rect b="b" l="0" r="r" t="0"/>
            <a:pathLst>
              <a:path h="3209" w="1822">
                <a:moveTo>
                  <a:pt x="0" y="0"/>
                </a:moveTo>
                <a:lnTo>
                  <a:pt x="1822" y="0"/>
                </a:lnTo>
                <a:lnTo>
                  <a:pt x="1822" y="3209"/>
                </a:lnTo>
                <a:lnTo>
                  <a:pt x="1410" y="3209"/>
                </a:lnTo>
                <a:lnTo>
                  <a:pt x="0" y="0"/>
                </a:lnTo>
                <a:close/>
              </a:path>
            </a:pathLst>
          </a:custGeom>
          <a:blipFill dpi="0" rotWithShape="1">
            <a:blip r:embed="rId3">
              <a:grayscl/>
              <a:extLst>
                <a:ext uri="{BEBA8EAE-BF5A-486C-A8C5-ECC9F3942E4B}">
                  <a14:imgProps>
                    <a14:imgLayer xmlns:d3p1="http://schemas.openxmlformats.org/officeDocument/2006/relationships" d3p1:embed="">
                      <a14:imgEffect>
                        <a14:sharpenSoften amount="50000"/>
                      </a14:imgEffect>
                    </a14:imgLayer>
                  </a14:imgProps>
                </a:ext>
                <a:ext uri="{28A0092B-C50C-407E-A947-70E740481C1C}">
                  <a14:useLocalDpi val="0"/>
                </a:ext>
              </a:extLst>
            </a:blip>
            <a:stretch>
              <a:fillRect l="-48119" r="-79325"/>
            </a:stretch>
          </a:blip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
        <p:nvSpPr>
          <p:cNvPr id="4" name="淘宝网chenying0907出品 259"/>
          <p:cNvSpPr>
            <a:spLocks noChangeArrowheads="1"/>
          </p:cNvSpPr>
          <p:nvPr/>
        </p:nvSpPr>
        <p:spPr bwMode="auto">
          <a:xfrm>
            <a:off x="884544" y="5053806"/>
            <a:ext cx="3888647" cy="4878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en-US" lang="zh-CN">
                <a:solidFill>
                  <a:schemeClr val="bg1"/>
                </a:solidFill>
                <a:cs charset="0" panose="020b0604020202020204" pitchFamily="34" typeface="Arial"/>
              </a:rPr>
              <a:t>感谢聆听，批评指导</a:t>
            </a:r>
          </a:p>
        </p:txBody>
      </p:sp>
      <p:sp>
        <p:nvSpPr>
          <p:cNvPr id="8" name="淘宝网chenying0907出品 259"/>
          <p:cNvSpPr>
            <a:spLocks noChangeArrowheads="1"/>
          </p:cNvSpPr>
          <p:nvPr/>
        </p:nvSpPr>
        <p:spPr bwMode="auto">
          <a:xfrm>
            <a:off x="884542" y="2941191"/>
            <a:ext cx="7633065" cy="21031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buNone/>
            </a:pPr>
            <a:r>
              <a:rPr altLang="zh-CN" lang="en-US" sz="13800">
                <a:solidFill>
                  <a:schemeClr val="bg1"/>
                </a:solidFill>
                <a:latin charset="0" panose="020b0806030902050204" pitchFamily="34" typeface="Impact"/>
                <a:cs charset="0" panose="020b0604020202020204" pitchFamily="34" typeface="Arial"/>
              </a:rPr>
              <a:t>THANK YOU </a:t>
            </a:r>
          </a:p>
        </p:txBody>
      </p:sp>
      <p:sp>
        <p:nvSpPr>
          <p:cNvPr id="9" name="Freeform 7"/>
          <p:cNvSpPr/>
          <p:nvPr/>
        </p:nvSpPr>
        <p:spPr bwMode="auto">
          <a:xfrm>
            <a:off x="7205481" y="1"/>
            <a:ext cx="5653269" cy="7232650"/>
          </a:xfrm>
          <a:custGeom>
            <a:gdLst>
              <a:gd fmla="*/ 0 w 1822" name="T0"/>
              <a:gd fmla="*/ 0 h 3209" name="T1"/>
              <a:gd fmla="*/ 1822 w 1822" name="T2"/>
              <a:gd fmla="*/ 0 h 3209" name="T3"/>
              <a:gd fmla="*/ 1822 w 1822" name="T4"/>
              <a:gd fmla="*/ 3209 h 3209" name="T5"/>
              <a:gd fmla="*/ 1410 w 1822" name="T6"/>
              <a:gd fmla="*/ 3209 h 3209" name="T7"/>
              <a:gd fmla="*/ 0 w 1822" name="T8"/>
              <a:gd fmla="*/ 0 h 3209" name="T9"/>
              <a:gd fmla="*/ 0 w 10000" name="connsiteX0"/>
              <a:gd fmla="*/ 0 h 10000" name="connsiteY0"/>
              <a:gd fmla="*/ 10000 w 10000" name="connsiteX1"/>
              <a:gd fmla="*/ 0 h 10000" name="connsiteY1"/>
              <a:gd fmla="*/ 10000 w 10000" name="connsiteX2"/>
              <a:gd fmla="*/ 10000 h 10000" name="connsiteY2"/>
              <a:gd fmla="*/ 0 w 10000" name="connsiteX3"/>
              <a:gd fmla="*/ 0 h 10000" name="connsiteY3"/>
            </a:gdLst>
            <a:cxnLst>
              <a:cxn ang="0">
                <a:pos x="connsiteX0" y="connsiteY0"/>
              </a:cxn>
              <a:cxn ang="0">
                <a:pos x="connsiteX1" y="connsiteY1"/>
              </a:cxn>
              <a:cxn ang="0">
                <a:pos x="connsiteX2" y="connsiteY2"/>
              </a:cxn>
              <a:cxn ang="0">
                <a:pos x="connsiteX3" y="connsiteY3"/>
              </a:cxn>
            </a:cxnLst>
            <a:rect b="b" l="l" r="r" t="t"/>
            <a:pathLst>
              <a:path h="10000" w="10000">
                <a:moveTo>
                  <a:pt x="0" y="0"/>
                </a:moveTo>
                <a:lnTo>
                  <a:pt x="10000" y="0"/>
                </a:lnTo>
                <a:lnTo>
                  <a:pt x="10000" y="10000"/>
                </a:lnTo>
                <a:lnTo>
                  <a:pt x="0" y="0"/>
                </a:lnTo>
                <a:close/>
              </a:path>
            </a:pathLst>
          </a:custGeom>
          <a:solidFill>
            <a:srgbClr val="D14E5B">
              <a:alpha val="80000"/>
            </a:srgbClr>
          </a:solidFill>
          <a:ln w="0">
            <a:noFill/>
            <a:prstDash val="solid"/>
            <a:round/>
          </a:ln>
        </p:spPr>
        <p:txBody>
          <a:bodyPr anchor="t" anchorCtr="0" bIns="64290" compatLnSpc="1" lIns="128580" numCol="1" rIns="128580" tIns="64290" vert="horz" wrap="square">
            <a:prstTxWarp prst="textNoShape">
              <a:avLst/>
            </a:prstTxWarp>
          </a:bodyPr>
          <a:lstStyle/>
          <a:p>
            <a:endParaRPr altLang="en-US" lang="zh-CN"/>
          </a:p>
        </p:txBody>
      </p:sp>
    </p:spTree>
    <p:extLst>
      <p:ext uri="{BB962C8B-B14F-4D97-AF65-F5344CB8AC3E}">
        <p14:creationId val="3851820164"/>
      </p:ext>
    </p:extLst>
  </p:cSld>
  <p:clrMapOvr>
    <a:masterClrMapping/>
  </p:clrMapOvr>
  <mc:AlternateContent>
    <mc:Choice Requires="p15">
      <p:transition p14:dur="2000" spd="slow">
        <p15:prstTrans prst="fractur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1+#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1+#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41" presetSubtype="0">
                                  <p:stCondLst>
                                    <p:cond delay="0"/>
                                  </p:stCondLst>
                                  <p:iterate type="lt">
                                    <p:tmPct val="10000"/>
                                  </p:iterate>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
                                        <p:tgtEl>
                                          <p:spTgt spid="8"/>
                                        </p:tgtEl>
                                        <p:attrNameLst>
                                          <p:attrName>ppt_y</p:attrName>
                                        </p:attrNameLst>
                                      </p:cBhvr>
                                      <p:tavLst>
                                        <p:tav tm="0">
                                          <p:val>
                                            <p:strVal val="#ppt_y"/>
                                          </p:val>
                                        </p:tav>
                                        <p:tav tm="100000">
                                          <p:val>
                                            <p:strVal val="#ppt_y"/>
                                          </p:val>
                                        </p:tav>
                                      </p:tavLst>
                                    </p:anim>
                                    <p:anim calcmode="lin" valueType="num">
                                      <p:cBhvr>
                                        <p:cTn dur="500" fill="hold" id="2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7" tmFilter="0,0; .5, 1; 1, 1"/>
                                        <p:tgtEl>
                                          <p:spTgt spid="8"/>
                                        </p:tgtEl>
                                      </p:cBhvr>
                                    </p:animEffect>
                                  </p:childTnLst>
                                </p:cTn>
                              </p:par>
                            </p:childTnLst>
                          </p:cTn>
                        </p:par>
                        <p:par>
                          <p:cTn fill="hold" id="28" nodeType="afterGroup">
                            <p:stCondLst>
                              <p:cond delay="500"/>
                            </p:stCondLst>
                            <p:childTnLst>
                              <p:par>
                                <p:cTn fill="hold" grpId="1" id="29" nodeType="afterEffect" presetClass="emph" presetID="26" presetSubtype="0">
                                  <p:stCondLst>
                                    <p:cond delay="0"/>
                                  </p:stCondLst>
                                  <p:iterate type="lt">
                                    <p:tmPct val="0"/>
                                  </p:iterate>
                                  <p:childTnLst>
                                    <p:animEffect filter="fade" transition="out">
                                      <p:cBhvr>
                                        <p:cTn dur="500" id="30" tmFilter="0, 0; .2, .5; .8, .5; 1, 0"/>
                                        <p:tgtEl>
                                          <p:spTgt spid="8"/>
                                        </p:tgtEl>
                                      </p:cBhvr>
                                    </p:animEffect>
                                    <p:animScale>
                                      <p:cBhvr>
                                        <p:cTn autoRev="1" dur="250" fill="hold" id="31"/>
                                        <p:tgtEl>
                                          <p:spTgt spid="8"/>
                                        </p:tgtEl>
                                      </p:cBhvr>
                                      <p:by x="105000" y="105000"/>
                                    </p:animScale>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1" presetSubtype="0">
                                  <p:stCondLst>
                                    <p:cond delay="0"/>
                                  </p:stCondLst>
                                  <p:iterate type="lt">
                                    <p:tmPct val="10000"/>
                                  </p:iterate>
                                  <p:childTnLst>
                                    <p:set>
                                      <p:cBhvr>
                                        <p:cTn dur="1" fill="hold" id="35">
                                          <p:stCondLst>
                                            <p:cond delay="0"/>
                                          </p:stCondLst>
                                        </p:cTn>
                                        <p:tgtEl>
                                          <p:spTgt spid="4"/>
                                        </p:tgtEl>
                                        <p:attrNameLst>
                                          <p:attrName>style.visibility</p:attrName>
                                        </p:attrNameLst>
                                      </p:cBhvr>
                                      <p:to>
                                        <p:strVal val="visible"/>
                                      </p:to>
                                    </p:set>
                                    <p:anim calcmode="lin" valueType="num">
                                      <p:cBhvr>
                                        <p:cTn dur="500" fill="hold" id="36"/>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7"/>
                                        <p:tgtEl>
                                          <p:spTgt spid="4"/>
                                        </p:tgtEl>
                                        <p:attrNameLst>
                                          <p:attrName>ppt_y</p:attrName>
                                        </p:attrNameLst>
                                      </p:cBhvr>
                                      <p:tavLst>
                                        <p:tav tm="0">
                                          <p:val>
                                            <p:strVal val="#ppt_y"/>
                                          </p:val>
                                        </p:tav>
                                        <p:tav tm="100000">
                                          <p:val>
                                            <p:strVal val="#ppt_y"/>
                                          </p:val>
                                        </p:tav>
                                      </p:tavLst>
                                    </p:anim>
                                    <p:anim calcmode="lin" valueType="num">
                                      <p:cBhvr>
                                        <p:cTn dur="500" fill="hold" id="38"/>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9"/>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0" tmFilter="0,0; .5, 1; 1, 1"/>
                                        <p:tgtEl>
                                          <p:spTgt spid="4"/>
                                        </p:tgtEl>
                                      </p:cBhvr>
                                    </p:animEffect>
                                  </p:childTnLst>
                                </p:cTn>
                              </p:par>
                            </p:childTnLst>
                          </p:cTn>
                        </p:par>
                        <p:par>
                          <p:cTn fill="hold" id="41" nodeType="afterGroup">
                            <p:stCondLst>
                              <p:cond delay="500"/>
                            </p:stCondLst>
                            <p:childTnLst>
                              <p:par>
                                <p:cTn fill="hold" grpId="1" id="42" nodeType="afterEffect" presetClass="emph" presetID="26" presetSubtype="0">
                                  <p:stCondLst>
                                    <p:cond delay="0"/>
                                  </p:stCondLst>
                                  <p:iterate type="lt">
                                    <p:tmPct val="0"/>
                                  </p:iterate>
                                  <p:childTnLst>
                                    <p:animEffect filter="fade" transition="out">
                                      <p:cBhvr>
                                        <p:cTn dur="500" id="43" tmFilter="0, 0; .2, .5; .8, .5; 1, 0"/>
                                        <p:tgtEl>
                                          <p:spTgt spid="4"/>
                                        </p:tgtEl>
                                      </p:cBhvr>
                                    </p:animEffect>
                                    <p:animScale>
                                      <p:cBhvr>
                                        <p:cTn autoRev="1" dur="250" fill="hold" id="44"/>
                                        <p:tgtEl>
                                          <p:spTgt spid="4"/>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4"/>
      <p:bldP grpId="1" spid="4"/>
      <p:bldP grpId="0" spid="8"/>
      <p:bldP grpId="1"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3" name="Text Box 3"/>
          <p:cNvSpPr>
            <a:spLocks noChangeArrowheads="1"/>
          </p:cNvSpPr>
          <p:nvPr/>
        </p:nvSpPr>
        <p:spPr bwMode="auto">
          <a:xfrm>
            <a:off x="4576822" y="3404575"/>
            <a:ext cx="2754630" cy="11201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2017</a:t>
            </a:r>
          </a:p>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年度工作概述</a:t>
            </a:r>
          </a:p>
        </p:txBody>
      </p:sp>
      <p:sp>
        <p:nvSpPr>
          <p:cNvPr id="5124" name="淘宝网chenying0907出品 10"/>
          <p:cNvSpPr>
            <a:spLocks noChangeArrowheads="1"/>
          </p:cNvSpPr>
          <p:nvPr/>
        </p:nvSpPr>
        <p:spPr bwMode="auto">
          <a:xfrm>
            <a:off x="3522724" y="2520708"/>
            <a:ext cx="38087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lang="en-US" sz="2002">
                <a:solidFill>
                  <a:schemeClr val="accent1"/>
                </a:solidFill>
                <a:latin charset="0" panose="020b0604020202020204" pitchFamily="34" typeface="Arial"/>
                <a:ea charset="-122" panose="020b0503020204020204" pitchFamily="34" typeface="微软雅黑"/>
                <a:sym charset="0" panose="020b0604020202020204" pitchFamily="34" typeface="Arial"/>
              </a:rPr>
              <a:t>The 2017 annual work summary</a:t>
            </a:r>
          </a:p>
        </p:txBody>
      </p:sp>
      <p:sp>
        <p:nvSpPr>
          <p:cNvPr id="5125" name="淘宝网chenying0907出品 11"/>
          <p:cNvSpPr>
            <a:spLocks noChangeShapeType="1"/>
          </p:cNvSpPr>
          <p:nvPr/>
        </p:nvSpPr>
        <p:spPr bwMode="auto">
          <a:xfrm>
            <a:off x="1826905" y="2957656"/>
            <a:ext cx="5504548" cy="1675"/>
          </a:xfrm>
          <a:prstGeom prst="line">
            <a:avLst/>
          </a:prstGeom>
          <a:noFill/>
          <a:ln cap="flat" cmpd="sng" w="6350">
            <a:solidFill>
              <a:schemeClr val="accent1"/>
            </a:solidFill>
            <a:bevel/>
          </a:ln>
          <a:extLst>
            <a:ext uri="{909E8E84-426E-40DD-AFC4-6F175D3DCCD1}">
              <a14:hiddenFill>
                <a:noFill/>
              </a14:hiddenFill>
            </a:ext>
          </a:extLst>
        </p:spPr>
        <p:txBody>
          <a:bodyPr/>
          <a:lstStyle/>
          <a:p>
            <a:endParaRPr altLang="en-US" lang="zh-CN" sz="2002">
              <a:solidFill>
                <a:schemeClr val="accent1"/>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Text Box 3"/>
          <p:cNvSpPr>
            <a:spLocks noChangeArrowheads="1"/>
          </p:cNvSpPr>
          <p:nvPr/>
        </p:nvSpPr>
        <p:spPr bwMode="auto">
          <a:xfrm>
            <a:off x="7422714" y="2037208"/>
            <a:ext cx="2992755" cy="312404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r>
              <a:rPr lang="en-US" sz="19899">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Tree>
    <p:extLst>
      <p:ext uri="{BB962C8B-B14F-4D97-AF65-F5344CB8AC3E}">
        <p14:creationId val="3672718276"/>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5123"/>
                                        </p:tgtEl>
                                        <p:attrNameLst>
                                          <p:attrName>style.visibility</p:attrName>
                                        </p:attrNameLst>
                                      </p:cBhvr>
                                      <p:to>
                                        <p:strVal val="visible"/>
                                      </p:to>
                                    </p:set>
                                    <p:anim by="(-#ppt_w*2)" calcmode="lin" valueType="num">
                                      <p:cBhvr rctx="PPT">
                                        <p:cTn autoRev="1" dur="500" fill="hold" id="12">
                                          <p:stCondLst>
                                            <p:cond delay="0"/>
                                          </p:stCondLst>
                                        </p:cTn>
                                        <p:tgtEl>
                                          <p:spTgt spid="5123"/>
                                        </p:tgtEl>
                                        <p:attrNameLst>
                                          <p:attrName>ppt_w</p:attrName>
                                        </p:attrNameLst>
                                      </p:cBhvr>
                                    </p:anim>
                                    <p:anim by="(#ppt_w*0.50)" calcmode="lin" valueType="num">
                                      <p:cBhvr>
                                        <p:cTn autoRev="1" decel="50000" dur="500" fill="hold" id="13">
                                          <p:stCondLst>
                                            <p:cond delay="0"/>
                                          </p:stCondLst>
                                        </p:cTn>
                                        <p:tgtEl>
                                          <p:spTgt spid="5123"/>
                                        </p:tgtEl>
                                        <p:attrNameLst>
                                          <p:attrName>ppt_x</p:attrName>
                                        </p:attrNameLst>
                                      </p:cBhvr>
                                    </p:anim>
                                    <p:anim calcmode="lin" from="(-#ppt_h/2)" to="(#ppt_y)" valueType="num">
                                      <p:cBhvr>
                                        <p:cTn dur="1000" fill="hold" id="14">
                                          <p:stCondLst>
                                            <p:cond delay="0"/>
                                          </p:stCondLst>
                                        </p:cTn>
                                        <p:tgtEl>
                                          <p:spTgt spid="5123"/>
                                        </p:tgtEl>
                                        <p:attrNameLst>
                                          <p:attrName>ppt_y</p:attrName>
                                        </p:attrNameLst>
                                      </p:cBhvr>
                                    </p:anim>
                                    <p:animRot by="21600000">
                                      <p:cBhvr>
                                        <p:cTn dur="1000" fill="hold" id="15">
                                          <p:stCondLst>
                                            <p:cond delay="0"/>
                                          </p:stCondLst>
                                        </p:cTn>
                                        <p:tgtEl>
                                          <p:spTgt spid="5123"/>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5125"/>
                                        </p:tgtEl>
                                        <p:attrNameLst>
                                          <p:attrName>style.visibility</p:attrName>
                                        </p:attrNameLst>
                                      </p:cBhvr>
                                      <p:to>
                                        <p:strVal val="visible"/>
                                      </p:to>
                                    </p:set>
                                    <p:anim calcmode="lin" valueType="num">
                                      <p:cBhvr additive="base">
                                        <p:cTn dur="500" fill="hold" id="20"/>
                                        <p:tgtEl>
                                          <p:spTgt spid="5125"/>
                                        </p:tgtEl>
                                        <p:attrNameLst>
                                          <p:attrName>ppt_x</p:attrName>
                                        </p:attrNameLst>
                                      </p:cBhvr>
                                      <p:tavLst>
                                        <p:tav tm="0">
                                          <p:val>
                                            <p:strVal val="0-#ppt_w/2"/>
                                          </p:val>
                                        </p:tav>
                                        <p:tav tm="100000">
                                          <p:val>
                                            <p:strVal val="#ppt_x"/>
                                          </p:val>
                                        </p:tav>
                                      </p:tavLst>
                                    </p:anim>
                                    <p:anim calcmode="lin" valueType="num">
                                      <p:cBhvr additive="base">
                                        <p:cTn dur="500" fill="hold" id="21"/>
                                        <p:tgtEl>
                                          <p:spTgt spid="5125"/>
                                        </p:tgtEl>
                                        <p:attrNameLst>
                                          <p:attrName>ppt_y</p:attrName>
                                        </p:attrNameLst>
                                      </p:cBhvr>
                                      <p:tavLst>
                                        <p:tav tm="0">
                                          <p:val>
                                            <p:strVal val="#ppt_y"/>
                                          </p:val>
                                        </p:tav>
                                        <p:tav tm="100000">
                                          <p:val>
                                            <p:strVal val="#ppt_y"/>
                                          </p:val>
                                        </p:tav>
                                      </p:tavLst>
                                    </p:anim>
                                  </p:childTnLst>
                                </p:cTn>
                              </p:par>
                              <p:par>
                                <p:cTn fill="hold" grpId="0" id="22" nodeType="withEffect" presetClass="entr" presetID="56" presetSubtype="0">
                                  <p:stCondLst>
                                    <p:cond delay="0"/>
                                  </p:stCondLst>
                                  <p:iterate type="lt">
                                    <p:tmPct val="10000"/>
                                  </p:iterate>
                                  <p:childTnLst>
                                    <p:set>
                                      <p:cBhvr>
                                        <p:cTn dur="1" fill="hold" id="23">
                                          <p:stCondLst>
                                            <p:cond delay="0"/>
                                          </p:stCondLst>
                                        </p:cTn>
                                        <p:tgtEl>
                                          <p:spTgt spid="5124"/>
                                        </p:tgtEl>
                                        <p:attrNameLst>
                                          <p:attrName>style.visibility</p:attrName>
                                        </p:attrNameLst>
                                      </p:cBhvr>
                                      <p:to>
                                        <p:strVal val="visible"/>
                                      </p:to>
                                    </p:set>
                                    <p:anim by="(-#ppt_w*2)" calcmode="lin" valueType="num">
                                      <p:cBhvr rctx="PPT">
                                        <p:cTn autoRev="1" dur="500" fill="hold" id="24">
                                          <p:stCondLst>
                                            <p:cond delay="0"/>
                                          </p:stCondLst>
                                        </p:cTn>
                                        <p:tgtEl>
                                          <p:spTgt spid="5124"/>
                                        </p:tgtEl>
                                        <p:attrNameLst>
                                          <p:attrName>ppt_w</p:attrName>
                                        </p:attrNameLst>
                                      </p:cBhvr>
                                    </p:anim>
                                    <p:anim by="(#ppt_w*0.50)" calcmode="lin" valueType="num">
                                      <p:cBhvr>
                                        <p:cTn autoRev="1" decel="50000" dur="500" fill="hold" id="25">
                                          <p:stCondLst>
                                            <p:cond delay="0"/>
                                          </p:stCondLst>
                                        </p:cTn>
                                        <p:tgtEl>
                                          <p:spTgt spid="5124"/>
                                        </p:tgtEl>
                                        <p:attrNameLst>
                                          <p:attrName>ppt_x</p:attrName>
                                        </p:attrNameLst>
                                      </p:cBhvr>
                                    </p:anim>
                                    <p:anim calcmode="lin" from="(-#ppt_h/2)" to="(#ppt_y)" valueType="num">
                                      <p:cBhvr>
                                        <p:cTn dur="1000" fill="hold" id="26">
                                          <p:stCondLst>
                                            <p:cond delay="0"/>
                                          </p:stCondLst>
                                        </p:cTn>
                                        <p:tgtEl>
                                          <p:spTgt spid="5124"/>
                                        </p:tgtEl>
                                        <p:attrNameLst>
                                          <p:attrName>ppt_y</p:attrName>
                                        </p:attrNameLst>
                                      </p:cBhvr>
                                    </p:anim>
                                    <p:animRot by="21600000">
                                      <p:cBhvr>
                                        <p:cTn dur="1000" fill="hold" id="27">
                                          <p:stCondLst>
                                            <p:cond delay="0"/>
                                          </p:stCondLst>
                                        </p:cTn>
                                        <p:tgtEl>
                                          <p:spTgt spid="51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3"/>
      <p:bldP grpId="0" spid="5124"/>
      <p:bldP grpId="0" spid="5125"/>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45"/>
          <p:cNvGrpSpPr/>
          <p:nvPr/>
        </p:nvGrpSpPr>
        <p:grpSpPr>
          <a:xfrm>
            <a:off x="802341" y="1658570"/>
            <a:ext cx="5380512" cy="2077492"/>
            <a:chOff x="785786" y="1428742"/>
            <a:chExt cx="3826352" cy="1477408"/>
          </a:xfrm>
        </p:grpSpPr>
        <p:sp>
          <p:nvSpPr>
            <p:cNvPr id="47" name="Oval 46"/>
            <p:cNvSpPr/>
            <p:nvPr/>
          </p:nvSpPr>
          <p:spPr>
            <a:xfrm>
              <a:off x="785786" y="1702231"/>
              <a:ext cx="1167534" cy="1167534"/>
            </a:xfrm>
            <a:prstGeom prst="ellipse">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48" name="Rectangle 47"/>
            <p:cNvSpPr/>
            <p:nvPr/>
          </p:nvSpPr>
          <p:spPr>
            <a:xfrm>
              <a:off x="2071670" y="2214560"/>
              <a:ext cx="2540468" cy="1137982"/>
            </a:xfrm>
            <a:prstGeom prst="rect">
              <a:avLst/>
            </a:prstGeom>
          </p:spPr>
          <p:txBody>
            <a:bodyPr bIns="0" lIns="0" rIns="0" tIns="0" wrap="square">
              <a:spAutoFit/>
            </a:body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49" name="Rectangle 48"/>
            <p:cNvSpPr/>
            <p:nvPr/>
          </p:nvSpPr>
          <p:spPr>
            <a:xfrm>
              <a:off x="2040370" y="1428742"/>
              <a:ext cx="674242" cy="1463120"/>
            </a:xfrm>
            <a:prstGeom prst="rect">
              <a:avLst/>
            </a:prstGeom>
          </p:spPr>
          <p:txBody>
            <a:bodyPr bIns="0" lIns="0" rIns="0" tIns="0" wrap="square">
              <a:spAutoFit/>
            </a:bodyPr>
            <a:lstStyle/>
            <a:p>
              <a:r>
                <a:rPr lang="en-US" sz="13500">
                  <a:solidFill>
                    <a:schemeClr val="bg1">
                      <a:lumMod val="65000"/>
                    </a:schemeClr>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a:t>
              </a:r>
            </a:p>
          </p:txBody>
        </p:sp>
      </p:grpSp>
      <p:grpSp>
        <p:nvGrpSpPr>
          <p:cNvPr id="4" name="Group 26"/>
          <p:cNvGrpSpPr/>
          <p:nvPr/>
        </p:nvGrpSpPr>
        <p:grpSpPr>
          <a:xfrm>
            <a:off x="6427775" y="1658569"/>
            <a:ext cx="6027206" cy="2410900"/>
            <a:chOff x="4500562" y="1285866"/>
            <a:chExt cx="4286248" cy="1714512"/>
          </a:xfrm>
        </p:grpSpPr>
        <p:sp>
          <p:nvSpPr>
            <p:cNvPr id="38" name="Rectangle 37"/>
            <p:cNvSpPr/>
            <p:nvPr/>
          </p:nvSpPr>
          <p:spPr>
            <a:xfrm>
              <a:off x="4500562" y="1285866"/>
              <a:ext cx="4286248" cy="171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grpSp>
          <p:nvGrpSpPr>
            <p:cNvPr id="5" name="Group 49"/>
            <p:cNvGrpSpPr/>
            <p:nvPr/>
          </p:nvGrpSpPr>
          <p:grpSpPr>
            <a:xfrm>
              <a:off x="4786314" y="1285866"/>
              <a:ext cx="3826352" cy="1477409"/>
              <a:chOff x="785786" y="1428742"/>
              <a:chExt cx="3826352" cy="1477409"/>
            </a:xfrm>
          </p:grpSpPr>
          <p:sp>
            <p:nvSpPr>
              <p:cNvPr id="51" name="Oval 50"/>
              <p:cNvSpPr/>
              <p:nvPr/>
            </p:nvSpPr>
            <p:spPr>
              <a:xfrm>
                <a:off x="785786" y="1702231"/>
                <a:ext cx="1167534" cy="1167534"/>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52" name="Rectangle 51"/>
              <p:cNvSpPr/>
              <p:nvPr/>
            </p:nvSpPr>
            <p:spPr>
              <a:xfrm>
                <a:off x="2071670" y="2214560"/>
                <a:ext cx="2540468" cy="1137983"/>
              </a:xfrm>
              <a:prstGeom prst="rect">
                <a:avLst/>
              </a:prstGeom>
            </p:spPr>
            <p:txBody>
              <a:bodyPr bIns="0" lIns="0" rIns="0" tIns="0"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3" name="Rectangle 52"/>
              <p:cNvSpPr/>
              <p:nvPr/>
            </p:nvSpPr>
            <p:spPr>
              <a:xfrm>
                <a:off x="2040370" y="1428742"/>
                <a:ext cx="674242" cy="1463120"/>
              </a:xfrm>
              <a:prstGeom prst="rect">
                <a:avLst/>
              </a:prstGeom>
            </p:spPr>
            <p:txBody>
              <a:bodyPr bIns="0" lIns="0" rIns="0" tIns="0" wrap="square">
                <a:spAutoFit/>
              </a:bodyPr>
              <a:lstStyle/>
              <a:p>
                <a:r>
                  <a:rPr lang="en-US" sz="13500">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a:t>
                </a:r>
              </a:p>
            </p:txBody>
          </p:sp>
        </p:grpSp>
      </p:grpSp>
      <p:grpSp>
        <p:nvGrpSpPr>
          <p:cNvPr id="6" name="Group 25"/>
          <p:cNvGrpSpPr/>
          <p:nvPr/>
        </p:nvGrpSpPr>
        <p:grpSpPr>
          <a:xfrm>
            <a:off x="500979" y="4069470"/>
            <a:ext cx="5926796" cy="2410900"/>
            <a:chOff x="285720" y="3000378"/>
            <a:chExt cx="4214842" cy="1714512"/>
          </a:xfrm>
        </p:grpSpPr>
        <p:sp>
          <p:nvSpPr>
            <p:cNvPr id="54" name="Rectangle 53"/>
            <p:cNvSpPr/>
            <p:nvPr/>
          </p:nvSpPr>
          <p:spPr>
            <a:xfrm>
              <a:off x="285720" y="3000378"/>
              <a:ext cx="4214842" cy="1714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grpSp>
          <p:nvGrpSpPr>
            <p:cNvPr id="7" name="Group 54"/>
            <p:cNvGrpSpPr/>
            <p:nvPr/>
          </p:nvGrpSpPr>
          <p:grpSpPr>
            <a:xfrm>
              <a:off x="500034" y="3000378"/>
              <a:ext cx="3826352" cy="1477409"/>
              <a:chOff x="785786" y="1428742"/>
              <a:chExt cx="3826352" cy="1477409"/>
            </a:xfrm>
          </p:grpSpPr>
          <p:sp>
            <p:nvSpPr>
              <p:cNvPr id="56" name="Oval 55"/>
              <p:cNvSpPr/>
              <p:nvPr/>
            </p:nvSpPr>
            <p:spPr>
              <a:xfrm>
                <a:off x="785786" y="1702231"/>
                <a:ext cx="1167534" cy="116753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57" name="Rectangle 56"/>
              <p:cNvSpPr/>
              <p:nvPr/>
            </p:nvSpPr>
            <p:spPr>
              <a:xfrm>
                <a:off x="2071670" y="2214560"/>
                <a:ext cx="2540468" cy="1137983"/>
              </a:xfrm>
              <a:prstGeom prst="rect">
                <a:avLst/>
              </a:prstGeom>
            </p:spPr>
            <p:txBody>
              <a:bodyPr bIns="0" lIns="0" rIns="0" tIns="0" wrap="square">
                <a:spAutoFit/>
              </a:bodyPr>
              <a:lstStyle/>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58" name="Rectangle 57"/>
              <p:cNvSpPr/>
              <p:nvPr/>
            </p:nvSpPr>
            <p:spPr>
              <a:xfrm>
                <a:off x="2040370" y="1428742"/>
                <a:ext cx="674242" cy="1463120"/>
              </a:xfrm>
              <a:prstGeom prst="rect">
                <a:avLst/>
              </a:prstGeom>
            </p:spPr>
            <p:txBody>
              <a:bodyPr bIns="0" lIns="0" rIns="0" tIns="0" wrap="square">
                <a:spAutoFit/>
              </a:bodyPr>
              <a:lstStyle/>
              <a:p>
                <a:r>
                  <a:rPr lang="en-US" sz="13500">
                    <a:solidFill>
                      <a:schemeClr val="bg1"/>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a:t>
                </a:r>
              </a:p>
            </p:txBody>
          </p:sp>
        </p:grpSp>
      </p:grpSp>
      <p:grpSp>
        <p:nvGrpSpPr>
          <p:cNvPr id="8" name="Group 58"/>
          <p:cNvGrpSpPr/>
          <p:nvPr/>
        </p:nvGrpSpPr>
        <p:grpSpPr>
          <a:xfrm>
            <a:off x="6930046" y="4169923"/>
            <a:ext cx="5380512" cy="2077492"/>
            <a:chOff x="785786" y="1428742"/>
            <a:chExt cx="3826352" cy="1477409"/>
          </a:xfrm>
        </p:grpSpPr>
        <p:sp>
          <p:nvSpPr>
            <p:cNvPr id="60" name="Oval 59"/>
            <p:cNvSpPr/>
            <p:nvPr/>
          </p:nvSpPr>
          <p:spPr>
            <a:xfrm>
              <a:off x="785786" y="1702231"/>
              <a:ext cx="1167534" cy="116753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61" name="Rectangle 60"/>
            <p:cNvSpPr/>
            <p:nvPr/>
          </p:nvSpPr>
          <p:spPr>
            <a:xfrm>
              <a:off x="2071670" y="2214560"/>
              <a:ext cx="2540468" cy="1137983"/>
            </a:xfrm>
            <a:prstGeom prst="rect">
              <a:avLst/>
            </a:prstGeom>
          </p:spPr>
          <p:txBody>
            <a:bodyPr bIns="0" lIns="0" rIns="0" tIns="0" wrap="square">
              <a:spAutoFit/>
            </a:bodyPr>
            <a:lstStyle/>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a:p>
              <a:pPr>
                <a:lnSpc>
                  <a:spcPct val="150000"/>
                </a:lnSpc>
              </a:pPr>
              <a:r>
                <a:rPr altLang="en-US" lang="zh-CN"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a:t>
              </a:r>
            </a:p>
          </p:txBody>
        </p:sp>
        <p:sp>
          <p:nvSpPr>
            <p:cNvPr id="62" name="Rectangle 61"/>
            <p:cNvSpPr/>
            <p:nvPr/>
          </p:nvSpPr>
          <p:spPr>
            <a:xfrm>
              <a:off x="2040370" y="1428742"/>
              <a:ext cx="674242" cy="1463121"/>
            </a:xfrm>
            <a:prstGeom prst="rect">
              <a:avLst/>
            </a:prstGeom>
          </p:spPr>
          <p:txBody>
            <a:bodyPr bIns="0" lIns="0" rIns="0" tIns="0" wrap="square">
              <a:spAutoFit/>
            </a:bodyPr>
            <a:lstStyle/>
            <a:p>
              <a:r>
                <a:rPr lang="en-US" sz="13500">
                  <a:solidFill>
                    <a:schemeClr val="bg1">
                      <a:lumMod val="65000"/>
                    </a:schemeClr>
                  </a:solidFill>
                  <a:latin charset="0" panose="020b0604020202020204" pitchFamily="34" typeface="Arial"/>
                  <a:ea charset="-122" panose="020b0503020204020204" pitchFamily="34" typeface="微软雅黑"/>
                  <a:cs charset="0" pitchFamily="34" typeface="Open Sans"/>
                  <a:sym charset="0" panose="020b0604020202020204" pitchFamily="34" typeface="Arial"/>
                </a:rPr>
                <a:t>“</a:t>
              </a:r>
            </a:p>
          </p:txBody>
        </p:sp>
      </p:grpSp>
      <p:sp>
        <p:nvSpPr>
          <p:cNvPr id="22"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23"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30278211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slide(fromLef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4"/>
                                        </p:tgtEl>
                                        <p:attrNameLst>
                                          <p:attrName>style.visibility</p:attrName>
                                        </p:attrNameLst>
                                      </p:cBhvr>
                                      <p:to>
                                        <p:strVal val="visible"/>
                                      </p:to>
                                    </p:set>
                                    <p:animEffect filter="slide(fromRight)"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slide(fromLeft)"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12" presetSubtype="2">
                                  <p:stCondLst>
                                    <p:cond delay="0"/>
                                  </p:stCondLst>
                                  <p:childTnLst>
                                    <p:set>
                                      <p:cBhvr>
                                        <p:cTn dur="1" fill="hold" id="18">
                                          <p:stCondLst>
                                            <p:cond delay="0"/>
                                          </p:stCondLst>
                                        </p:cTn>
                                        <p:tgtEl>
                                          <p:spTgt spid="8"/>
                                        </p:tgtEl>
                                        <p:attrNameLst>
                                          <p:attrName>style.visibility</p:attrName>
                                        </p:attrNameLst>
                                      </p:cBhvr>
                                      <p:to>
                                        <p:strVal val="visible"/>
                                      </p:to>
                                    </p:set>
                                    <p:animEffect filter="slide(fromRight)" transition="in">
                                      <p:cBhvr>
                                        <p:cTn dur="500" id="1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44" name="Freeform 2351"/>
          <p:cNvSpPr/>
          <p:nvPr/>
        </p:nvSpPr>
        <p:spPr bwMode="auto">
          <a:xfrm>
            <a:off x="4218110" y="2071773"/>
            <a:ext cx="4397134" cy="1187385"/>
          </a:xfrm>
          <a:custGeom>
            <a:gdLst>
              <a:gd fmla="*/ 101 w 5540" name="T0"/>
              <a:gd fmla="*/ 0 h 1497" name="T1"/>
              <a:gd fmla="*/ 144 w 5540" name="T2"/>
              <a:gd fmla="*/ 8 h 1497" name="T3"/>
              <a:gd fmla="*/ 226 w 5540" name="T4"/>
              <a:gd fmla="*/ 24 h 1497" name="T5"/>
              <a:gd fmla="*/ 346 w 5540" name="T6"/>
              <a:gd fmla="*/ 44 h 1497" name="T7"/>
              <a:gd fmla="*/ 501 w 5540" name="T8"/>
              <a:gd fmla="*/ 69 h 1497" name="T9"/>
              <a:gd fmla="*/ 687 w 5540" name="T10"/>
              <a:gd fmla="*/ 95 h 1497" name="T11"/>
              <a:gd fmla="*/ 905 w 5540" name="T12"/>
              <a:gd fmla="*/ 122 h 1497" name="T13"/>
              <a:gd fmla="*/ 1150 w 5540" name="T14"/>
              <a:gd fmla="*/ 147 h 1497" name="T15"/>
              <a:gd fmla="*/ 1420 w 5540" name="T16"/>
              <a:gd fmla="*/ 171 h 1497" name="T17"/>
              <a:gd fmla="*/ 1712 w 5540" name="T18"/>
              <a:gd fmla="*/ 189 h 1497" name="T19"/>
              <a:gd fmla="*/ 2023 w 5540" name="T20"/>
              <a:gd fmla="*/ 203 h 1497" name="T21"/>
              <a:gd fmla="*/ 2352 w 5540" name="T22"/>
              <a:gd fmla="*/ 208 h 1497" name="T23"/>
              <a:gd fmla="*/ 2697 w 5540" name="T24"/>
              <a:gd fmla="*/ 204 h 1497" name="T25"/>
              <a:gd fmla="*/ 3053 w 5540" name="T26"/>
              <a:gd fmla="*/ 191 h 1497" name="T27"/>
              <a:gd fmla="*/ 3458 w 5540" name="T28"/>
              <a:gd fmla="*/ 176 h 1497" name="T29"/>
              <a:gd fmla="*/ 3824 w 5540" name="T30"/>
              <a:gd fmla="*/ 169 h 1497" name="T31"/>
              <a:gd fmla="*/ 4154 w 5540" name="T32"/>
              <a:gd fmla="*/ 174 h 1497" name="T33"/>
              <a:gd fmla="*/ 4446 w 5540" name="T34"/>
              <a:gd fmla="*/ 188 h 1497" name="T35"/>
              <a:gd fmla="*/ 4701 w 5540" name="T36"/>
              <a:gd fmla="*/ 210 h 1497" name="T37"/>
              <a:gd fmla="*/ 4922 w 5540" name="T38"/>
              <a:gd fmla="*/ 238 h 1497" name="T39"/>
              <a:gd fmla="*/ 5108 w 5540" name="T40"/>
              <a:gd fmla="*/ 274 h 1497" name="T41"/>
              <a:gd fmla="*/ 5258 w 5540" name="T42"/>
              <a:gd fmla="*/ 313 h 1497" name="T43"/>
              <a:gd fmla="*/ 5376 w 5540" name="T44"/>
              <a:gd fmla="*/ 356 h 1497" name="T45"/>
              <a:gd fmla="*/ 5462 w 5540" name="T46"/>
              <a:gd fmla="*/ 402 h 1497" name="T47"/>
              <a:gd fmla="*/ 5516 w 5540" name="T48"/>
              <a:gd fmla="*/ 448 h 1497" name="T49"/>
              <a:gd fmla="*/ 5540 w 5540" name="T50"/>
              <a:gd fmla="*/ 497 h 1497" name="T51"/>
              <a:gd fmla="*/ 5496 w 5540" name="T52"/>
              <a:gd fmla="*/ 566 h 1497" name="T53"/>
              <a:gd fmla="*/ 5418 w 5540" name="T54"/>
              <a:gd fmla="*/ 623 h 1497" name="T55"/>
              <a:gd fmla="*/ 5310 w 5540" name="T56"/>
              <a:gd fmla="*/ 667 h 1497" name="T57"/>
              <a:gd fmla="*/ 5174 w 5540" name="T58"/>
              <a:gd fmla="*/ 701 h 1497" name="T59"/>
              <a:gd fmla="*/ 5010 w 5540" name="T60"/>
              <a:gd fmla="*/ 727 h 1497" name="T61"/>
              <a:gd fmla="*/ 4822 w 5540" name="T62"/>
              <a:gd fmla="*/ 747 h 1497" name="T63"/>
              <a:gd fmla="*/ 4613 w 5540" name="T64"/>
              <a:gd fmla="*/ 762 h 1497" name="T65"/>
              <a:gd fmla="*/ 4382 w 5540" name="T66"/>
              <a:gd fmla="*/ 776 h 1497" name="T67"/>
              <a:gd fmla="*/ 4133 w 5540" name="T68"/>
              <a:gd fmla="*/ 789 h 1497" name="T69"/>
              <a:gd fmla="*/ 3870 w 5540" name="T70"/>
              <a:gd fmla="*/ 804 h 1497" name="T71"/>
              <a:gd fmla="*/ 3591 w 5540" name="T72"/>
              <a:gd fmla="*/ 823 h 1497" name="T73"/>
              <a:gd fmla="*/ 3304 w 5540" name="T74"/>
              <a:gd fmla="*/ 850 h 1497" name="T75"/>
              <a:gd fmla="*/ 3006 w 5540" name="T76"/>
              <a:gd fmla="*/ 884 h 1497" name="T77"/>
              <a:gd fmla="*/ 2702 w 5540" name="T78"/>
              <a:gd fmla="*/ 928 h 1497" name="T79"/>
              <a:gd fmla="*/ 2393 w 5540" name="T80"/>
              <a:gd fmla="*/ 983 h 1497" name="T81"/>
              <a:gd fmla="*/ 2082 w 5540" name="T82"/>
              <a:gd fmla="*/ 1054 h 1497" name="T83"/>
              <a:gd fmla="*/ 1852 w 5540" name="T84"/>
              <a:gd fmla="*/ 1122 h 1497" name="T85"/>
              <a:gd fmla="*/ 1653 w 5540" name="T86"/>
              <a:gd fmla="*/ 1203 h 1497" name="T87"/>
              <a:gd fmla="*/ 1484 w 5540" name="T88"/>
              <a:gd fmla="*/ 1293 h 1497" name="T89"/>
              <a:gd fmla="*/ 1339 w 5540" name="T90"/>
              <a:gd fmla="*/ 1392 h 1497" name="T91"/>
              <a:gd fmla="*/ 1221 w 5540" name="T92"/>
              <a:gd fmla="*/ 1497 h 1497" name="T93"/>
              <a:gd fmla="*/ 981 w 5540" name="T94"/>
              <a:gd fmla="*/ 1489 h 1497" name="T95"/>
              <a:gd fmla="*/ 745 w 5540" name="T96"/>
              <a:gd fmla="*/ 1477 h 1497" name="T97"/>
              <a:gd fmla="*/ 518 w 5540" name="T98"/>
              <a:gd fmla="*/ 1463 h 1497" name="T99"/>
              <a:gd fmla="*/ 312 w 5540" name="T100"/>
              <a:gd fmla="*/ 1448 h 1497" name="T101"/>
              <a:gd fmla="*/ 137 w 5540" name="T102"/>
              <a:gd fmla="*/ 1433 h 1497" name="T103"/>
              <a:gd fmla="*/ 0 w 5540" name="T104"/>
              <a:gd fmla="*/ 1418 h 1497" name="T105"/>
              <a:gd fmla="*/ 96 w 5540" name="T106"/>
              <a:gd fmla="*/ 0 h 149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97" w="5540">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accent1">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5" name="Freeform 2352"/>
          <p:cNvSpPr>
            <a:spLocks noEditPoints="1"/>
          </p:cNvSpPr>
          <p:nvPr/>
        </p:nvSpPr>
        <p:spPr bwMode="auto">
          <a:xfrm>
            <a:off x="4994354" y="3540129"/>
            <a:ext cx="3227211" cy="1017532"/>
          </a:xfrm>
          <a:custGeom>
            <a:gdLst>
              <a:gd fmla="*/ 0 w 4066" name="T0"/>
              <a:gd fmla="*/ 951 h 1280" name="T1"/>
              <a:gd fmla="*/ 0 w 4066" name="T2"/>
              <a:gd fmla="*/ 951 h 1280" name="T3"/>
              <a:gd fmla="*/ 3571 w 4066" name="T4"/>
              <a:gd fmla="*/ 39 h 1280" name="T5"/>
              <a:gd fmla="*/ 3733 w 4066" name="T6"/>
              <a:gd fmla="*/ 121 h 1280" name="T7"/>
              <a:gd fmla="*/ 3867 w 4066" name="T8"/>
              <a:gd fmla="*/ 207 h 1280" name="T9"/>
              <a:gd fmla="*/ 3968 w 4066" name="T10"/>
              <a:gd fmla="*/ 294 h 1280" name="T11"/>
              <a:gd fmla="*/ 4036 w 4066" name="T12"/>
              <a:gd fmla="*/ 378 h 1280" name="T13"/>
              <a:gd fmla="*/ 4066 w 4066" name="T14"/>
              <a:gd fmla="*/ 459 h 1280" name="T15"/>
              <a:gd fmla="*/ 4064 w 4066" name="T16"/>
              <a:gd fmla="*/ 456 h 1280" name="T17"/>
              <a:gd fmla="*/ 4024 w 4066" name="T18"/>
              <a:gd fmla="*/ 518 h 1280" name="T19"/>
              <a:gd fmla="*/ 3950 w 4066" name="T20"/>
              <a:gd fmla="*/ 566 h 1280" name="T21"/>
              <a:gd fmla="*/ 3845 w 4066" name="T22"/>
              <a:gd fmla="*/ 601 h 1280" name="T23"/>
              <a:gd fmla="*/ 3710 w 4066" name="T24"/>
              <a:gd fmla="*/ 628 h 1280" name="T25"/>
              <a:gd fmla="*/ 3549 w 4066" name="T26"/>
              <a:gd fmla="*/ 647 h 1280" name="T27"/>
              <a:gd fmla="*/ 3367 w 4066" name="T28"/>
              <a:gd fmla="*/ 662 h 1280" name="T29"/>
              <a:gd fmla="*/ 3163 w 4066" name="T30"/>
              <a:gd fmla="*/ 674 h 1280" name="T31"/>
              <a:gd fmla="*/ 2940 w 4066" name="T32"/>
              <a:gd fmla="*/ 686 h 1280" name="T33"/>
              <a:gd fmla="*/ 2702 w 4066" name="T34"/>
              <a:gd fmla="*/ 699 h 1280" name="T35"/>
              <a:gd fmla="*/ 2452 w 4066" name="T36"/>
              <a:gd fmla="*/ 719 h 1280" name="T37"/>
              <a:gd fmla="*/ 2190 w 4066" name="T38"/>
              <a:gd fmla="*/ 745 h 1280" name="T39"/>
              <a:gd fmla="*/ 1920 w 4066" name="T40"/>
              <a:gd fmla="*/ 780 h 1280" name="T41"/>
              <a:gd fmla="*/ 1646 w 4066" name="T42"/>
              <a:gd fmla="*/ 829 h 1280" name="T43"/>
              <a:gd fmla="*/ 1370 w 4066" name="T44"/>
              <a:gd fmla="*/ 890 h 1280" name="T45"/>
              <a:gd fmla="*/ 1153 w 4066" name="T46"/>
              <a:gd fmla="*/ 958 h 1280" name="T47"/>
              <a:gd fmla="*/ 973 w 4066" name="T48"/>
              <a:gd fmla="*/ 1037 h 1280" name="T49"/>
              <a:gd fmla="*/ 824 w 4066" name="T50"/>
              <a:gd fmla="*/ 1128 h 1280" name="T51"/>
              <a:gd fmla="*/ 704 w 4066" name="T52"/>
              <a:gd fmla="*/ 1228 h 1280" name="T53"/>
              <a:gd fmla="*/ 549 w 4066" name="T54"/>
              <a:gd fmla="*/ 1255 h 1280" name="T55"/>
              <a:gd fmla="*/ 360 w 4066" name="T56"/>
              <a:gd fmla="*/ 1198 h 1280" name="T57"/>
              <a:gd fmla="*/ 206 w 4066" name="T58"/>
              <a:gd fmla="*/ 1133 h 1280" name="T59"/>
              <a:gd fmla="*/ 91 w 4066" name="T60"/>
              <a:gd fmla="*/ 1064 h 1280" name="T61"/>
              <a:gd fmla="*/ 20 w 4066" name="T62"/>
              <a:gd fmla="*/ 990 h 1280" name="T63"/>
              <a:gd fmla="*/ 12 w 4066" name="T64"/>
              <a:gd fmla="*/ 885 h 1280" name="T65"/>
              <a:gd fmla="*/ 61 w 4066" name="T66"/>
              <a:gd fmla="*/ 763 h 1280" name="T67"/>
              <a:gd fmla="*/ 139 w 4066" name="T68"/>
              <a:gd fmla="*/ 657 h 1280" name="T69"/>
              <a:gd fmla="*/ 243 w 4066" name="T70"/>
              <a:gd fmla="*/ 566 h 1280" name="T71"/>
              <a:gd fmla="*/ 372 w 4066" name="T72"/>
              <a:gd fmla="*/ 486 h 1280" name="T73"/>
              <a:gd fmla="*/ 520 w 4066" name="T74"/>
              <a:gd fmla="*/ 420 h 1280" name="T75"/>
              <a:gd fmla="*/ 687 w 4066" name="T76"/>
              <a:gd fmla="*/ 365 h 1280" name="T77"/>
              <a:gd fmla="*/ 868 w 4066" name="T78"/>
              <a:gd fmla="*/ 317 h 1280" name="T79"/>
              <a:gd fmla="*/ 1061 w 4066" name="T80"/>
              <a:gd fmla="*/ 280 h 1280" name="T81"/>
              <a:gd fmla="*/ 1262 w 4066" name="T82"/>
              <a:gd fmla="*/ 248 h 1280" name="T83"/>
              <a:gd fmla="*/ 1467 w 4066" name="T84"/>
              <a:gd fmla="*/ 224 h 1280" name="T85"/>
              <a:gd fmla="*/ 1677 w 4066" name="T86"/>
              <a:gd fmla="*/ 204 h 1280" name="T87"/>
              <a:gd fmla="*/ 1883 w 4066" name="T88"/>
              <a:gd fmla="*/ 189 h 1280" name="T89"/>
              <a:gd fmla="*/ 2087 w 4066" name="T90"/>
              <a:gd fmla="*/ 175 h 1280" name="T91"/>
              <a:gd fmla="*/ 2281 w 4066" name="T92"/>
              <a:gd fmla="*/ 164 h 1280" name="T93"/>
              <a:gd fmla="*/ 2467 w 4066" name="T94"/>
              <a:gd fmla="*/ 152 h 1280" name="T95"/>
              <a:gd fmla="*/ 2639 w 4066" name="T96"/>
              <a:gd fmla="*/ 140 h 1280" name="T97"/>
              <a:gd fmla="*/ 2795 w 4066" name="T98"/>
              <a:gd fmla="*/ 126 h 1280" name="T99"/>
              <a:gd fmla="*/ 3095 w 4066" name="T100"/>
              <a:gd fmla="*/ 86 h 1280" name="T101"/>
              <a:gd fmla="*/ 3359 w 4066" name="T102"/>
              <a:gd fmla="*/ 30 h 128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80" w="4065">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accent2">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6" name="Freeform 2353"/>
          <p:cNvSpPr/>
          <p:nvPr/>
        </p:nvSpPr>
        <p:spPr bwMode="auto">
          <a:xfrm>
            <a:off x="5395969" y="4795774"/>
            <a:ext cx="2404931" cy="784181"/>
          </a:xfrm>
          <a:custGeom>
            <a:gdLst>
              <a:gd fmla="*/ 2348 w 3030" name="T0"/>
              <a:gd fmla="*/ 25 h 988" name="T1"/>
              <a:gd fmla="*/ 2537 w 3030" name="T2"/>
              <a:gd fmla="*/ 82 h 988" name="T3"/>
              <a:gd fmla="*/ 2700 w 3030" name="T4"/>
              <a:gd fmla="*/ 150 h 988" name="T5"/>
              <a:gd fmla="*/ 2833 w 3030" name="T6"/>
              <a:gd fmla="*/ 221 h 988" name="T7"/>
              <a:gd fmla="*/ 2934 w 3030" name="T8"/>
              <a:gd fmla="*/ 297 h 988" name="T9"/>
              <a:gd fmla="*/ 3000 w 3030" name="T10"/>
              <a:gd fmla="*/ 371 h 988" name="T11"/>
              <a:gd fmla="*/ 3030 w 3030" name="T12"/>
              <a:gd fmla="*/ 442 h 988" name="T13"/>
              <a:gd fmla="*/ 3029 w 3030" name="T14"/>
              <a:gd fmla="*/ 441 h 988" name="T15"/>
              <a:gd fmla="*/ 2992 w 3030" name="T16"/>
              <a:gd fmla="*/ 493 h 988" name="T17"/>
              <a:gd fmla="*/ 2924 w 3030" name="T18"/>
              <a:gd fmla="*/ 532 h 988" name="T19"/>
              <a:gd fmla="*/ 2826 w 3030" name="T20"/>
              <a:gd fmla="*/ 559 h 988" name="T21"/>
              <a:gd fmla="*/ 2701 w 3030" name="T22"/>
              <a:gd fmla="*/ 579 h 988" name="T23"/>
              <a:gd fmla="*/ 2553 w 3030" name="T24"/>
              <a:gd fmla="*/ 593 h 988" name="T25"/>
              <a:gd fmla="*/ 2384 w 3030" name="T26"/>
              <a:gd fmla="*/ 604 h 988" name="T27"/>
              <a:gd fmla="*/ 2196 w 3030" name="T28"/>
              <a:gd fmla="*/ 615 h 988" name="T29"/>
              <a:gd fmla="*/ 1994 w 3030" name="T30"/>
              <a:gd fmla="*/ 626 h 988" name="T31"/>
              <a:gd fmla="*/ 1778 w 3030" name="T32"/>
              <a:gd fmla="*/ 643 h 988" name="T33"/>
              <a:gd fmla="*/ 1553 w 3030" name="T34"/>
              <a:gd fmla="*/ 667 h 988" name="T35"/>
              <a:gd fmla="*/ 1320 w 3030" name="T36"/>
              <a:gd fmla="*/ 699 h 988" name="T37"/>
              <a:gd fmla="*/ 1084 w 3030" name="T38"/>
              <a:gd fmla="*/ 745 h 988" name="T39"/>
              <a:gd fmla="*/ 879 w 3030" name="T40"/>
              <a:gd fmla="*/ 797 h 988" name="T41"/>
              <a:gd fmla="*/ 729 w 3030" name="T42"/>
              <a:gd fmla="*/ 853 h 988" name="T43"/>
              <a:gd fmla="*/ 606 w 3030" name="T44"/>
              <a:gd fmla="*/ 917 h 988" name="T45"/>
              <a:gd fmla="*/ 503 w 3030" name="T46"/>
              <a:gd fmla="*/ 988 h 988" name="T47"/>
              <a:gd fmla="*/ 339 w 3030" name="T48"/>
              <a:gd fmla="*/ 925 h 988" name="T49"/>
              <a:gd fmla="*/ 202 w 3030" name="T50"/>
              <a:gd fmla="*/ 856 h 988" name="T51"/>
              <a:gd fmla="*/ 98 w 3030" name="T52"/>
              <a:gd fmla="*/ 787 h 988" name="T53"/>
              <a:gd fmla="*/ 28 w 3030" name="T54"/>
              <a:gd fmla="*/ 716 h 988" name="T55"/>
              <a:gd fmla="*/ 0 w 3030" name="T56"/>
              <a:gd fmla="*/ 650 h 988" name="T57"/>
              <a:gd fmla="*/ 10 w 3030" name="T58"/>
              <a:gd fmla="*/ 591 h 988" name="T59"/>
              <a:gd fmla="*/ 55 w 3030" name="T60"/>
              <a:gd fmla="*/ 486 h 988" name="T61"/>
              <a:gd fmla="*/ 131 w 3030" name="T62"/>
              <a:gd fmla="*/ 397 h 988" name="T63"/>
              <a:gd fmla="*/ 231 w 3030" name="T64"/>
              <a:gd fmla="*/ 321 h 988" name="T65"/>
              <a:gd fmla="*/ 354 w 3030" name="T66"/>
              <a:gd fmla="*/ 256 h 988" name="T67"/>
              <a:gd fmla="*/ 496 w 3030" name="T68"/>
              <a:gd fmla="*/ 204 h 988" name="T69"/>
              <a:gd fmla="*/ 653 w 3030" name="T70"/>
              <a:gd fmla="*/ 162 h 988" name="T71"/>
              <a:gd fmla="*/ 820 w 3030" name="T72"/>
              <a:gd fmla="*/ 126 h 988" name="T73"/>
              <a:gd fmla="*/ 998 w 3030" name="T74"/>
              <a:gd fmla="*/ 101 h 988" name="T75"/>
              <a:gd fmla="*/ 1180 w 3030" name="T76"/>
              <a:gd fmla="*/ 79 h 988" name="T77"/>
              <a:gd fmla="*/ 1362 w 3030" name="T78"/>
              <a:gd fmla="*/ 64 h 988" name="T79"/>
              <a:gd fmla="*/ 1545 w 3030" name="T80"/>
              <a:gd fmla="*/ 50 h 988" name="T81"/>
              <a:gd fmla="*/ 1719 w 3030" name="T82"/>
              <a:gd fmla="*/ 40 h 988" name="T83"/>
              <a:gd fmla="*/ 1886 w 3030" name="T84"/>
              <a:gd fmla="*/ 30 h 988" name="T85"/>
              <a:gd fmla="*/ 2039 w 3030" name="T86"/>
              <a:gd fmla="*/ 20 h 988" name="T87"/>
              <a:gd fmla="*/ 2176 w 3030" name="T88"/>
              <a:gd fmla="*/ 6 h 98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87" w="3030">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accent3">
              <a:lumMod val="50000"/>
            </a:schemeClr>
          </a:solid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7" name="Freeform 2354"/>
          <p:cNvSpPr/>
          <p:nvPr/>
        </p:nvSpPr>
        <p:spPr bwMode="auto">
          <a:xfrm>
            <a:off x="5600746" y="5145003"/>
            <a:ext cx="2214442" cy="1100078"/>
          </a:xfrm>
          <a:custGeom>
            <a:gdLst>
              <a:gd fmla="*/ 2772 w 2789" name="T0"/>
              <a:gd fmla="*/ 1 h 1385" name="T1"/>
              <a:gd fmla="*/ 2776 w 2789" name="T2"/>
              <a:gd fmla="*/ 18 h 1385" name="T3"/>
              <a:gd fmla="*/ 2783 w 2789" name="T4"/>
              <a:gd fmla="*/ 52 h 1385" name="T5"/>
              <a:gd fmla="*/ 2788 w 2789" name="T6"/>
              <a:gd fmla="*/ 99 h 1385" name="T7"/>
              <a:gd fmla="*/ 2789 w 2789" name="T8"/>
              <a:gd fmla="*/ 157 h 1385" name="T9"/>
              <a:gd fmla="*/ 2784 w 2789" name="T10"/>
              <a:gd fmla="*/ 224 h 1385" name="T11"/>
              <a:gd fmla="*/ 2769 w 2789" name="T12"/>
              <a:gd fmla="*/ 297 h 1385" name="T13"/>
              <a:gd fmla="*/ 2742 w 2789" name="T14"/>
              <a:gd fmla="*/ 375 h 1385" name="T15"/>
              <a:gd fmla="*/ 2698 w 2789" name="T16"/>
              <a:gd fmla="*/ 456 h 1385" name="T17"/>
              <a:gd fmla="*/ 2637 w 2789" name="T18"/>
              <a:gd fmla="*/ 535 h 1385" name="T19"/>
              <a:gd fmla="*/ 2555 w 2789" name="T20"/>
              <a:gd fmla="*/ 615 h 1385" name="T21"/>
              <a:gd fmla="*/ 2448 w 2789" name="T22"/>
              <a:gd fmla="*/ 687 h 1385" name="T23"/>
              <a:gd fmla="*/ 2315 w 2789" name="T24"/>
              <a:gd fmla="*/ 755 h 1385" name="T25"/>
              <a:gd fmla="*/ 2153 w 2789" name="T26"/>
              <a:gd fmla="*/ 812 h 1385" name="T27"/>
              <a:gd fmla="*/ 1957 w 2789" name="T28"/>
              <a:gd fmla="*/ 860 h 1385" name="T29"/>
              <a:gd fmla="*/ 1727 w 2789" name="T30"/>
              <a:gd fmla="*/ 893 h 1385" name="T31"/>
              <a:gd fmla="*/ 1604 w 2789" name="T32"/>
              <a:gd fmla="*/ 903 h 1385" name="T33"/>
              <a:gd fmla="*/ 1467 w 2789" name="T34"/>
              <a:gd fmla="*/ 914 h 1385" name="T35"/>
              <a:gd fmla="*/ 1317 w 2789" name="T36"/>
              <a:gd fmla="*/ 922 h 1385" name="T37"/>
              <a:gd fmla="*/ 1160 w 2789" name="T38"/>
              <a:gd fmla="*/ 932 h 1385" name="T39"/>
              <a:gd fmla="*/ 1000 w 2789" name="T40"/>
              <a:gd fmla="*/ 946 h 1385" name="T41"/>
              <a:gd fmla="*/ 839 w 2789" name="T42"/>
              <a:gd fmla="*/ 963 h 1385" name="T43"/>
              <a:gd fmla="*/ 684 w 2789" name="T44"/>
              <a:gd fmla="*/ 986 h 1385" name="T45"/>
              <a:gd fmla="*/ 535 w 2789" name="T46"/>
              <a:gd fmla="*/ 1017 h 1385" name="T47"/>
              <a:gd fmla="*/ 402 w 2789" name="T48"/>
              <a:gd fmla="*/ 1057 h 1385" name="T49"/>
              <a:gd fmla="*/ 284 w 2789" name="T50"/>
              <a:gd fmla="*/ 1106 h 1385" name="T51"/>
              <a:gd fmla="*/ 186 w 2789" name="T52"/>
              <a:gd fmla="*/ 1169 h 1385" name="T53"/>
              <a:gd fmla="*/ 113 w 2789" name="T54"/>
              <a:gd fmla="*/ 1245 h 1385" name="T55"/>
              <a:gd fmla="*/ 69 w 2789" name="T56"/>
              <a:gd fmla="*/ 1334 h 1385" name="T57"/>
              <a:gd fmla="*/ 57 w 2789" name="T58"/>
              <a:gd fmla="*/ 1383 h 1385" name="T59"/>
              <a:gd fmla="*/ 49 w 2789" name="T60"/>
              <a:gd fmla="*/ 1361 h 1385" name="T61"/>
              <a:gd fmla="*/ 37 w 2789" name="T62"/>
              <a:gd fmla="*/ 1321 h 1385" name="T63"/>
              <a:gd fmla="*/ 22 w 2789" name="T64"/>
              <a:gd fmla="*/ 1265 h 1385" name="T65"/>
              <a:gd fmla="*/ 10 w 2789" name="T66"/>
              <a:gd fmla="*/ 1194 h 1385" name="T67"/>
              <a:gd fmla="*/ 2 w 2789" name="T68"/>
              <a:gd fmla="*/ 1113 h 1385" name="T69"/>
              <a:gd fmla="*/ 2 w 2789" name="T70"/>
              <a:gd fmla="*/ 1023 h 1385" name="T71"/>
              <a:gd fmla="*/ 15 w 2789" name="T72"/>
              <a:gd fmla="*/ 929 h 1385" name="T73"/>
              <a:gd fmla="*/ 42 w 2789" name="T74"/>
              <a:gd fmla="*/ 831 h 1385" name="T75"/>
              <a:gd fmla="*/ 88 w 2789" name="T76"/>
              <a:gd fmla="*/ 733 h 1385" name="T77"/>
              <a:gd fmla="*/ 155 w 2789" name="T78"/>
              <a:gd fmla="*/ 637 h 1385" name="T79"/>
              <a:gd fmla="*/ 246 w 2789" name="T80"/>
              <a:gd fmla="*/ 547 h 1385" name="T81"/>
              <a:gd fmla="*/ 368 w 2789" name="T82"/>
              <a:gd fmla="*/ 464 h 1385" name="T83"/>
              <a:gd fmla="*/ 520 w 2789" name="T84"/>
              <a:gd fmla="*/ 392 h 1385" name="T85"/>
              <a:gd fmla="*/ 706 w 2789" name="T86"/>
              <a:gd fmla="*/ 332 h 1385" name="T87"/>
              <a:gd fmla="*/ 944 w 2789" name="T88"/>
              <a:gd fmla="*/ 280 h 1385" name="T89"/>
              <a:gd fmla="*/ 1179 w 2789" name="T90"/>
              <a:gd fmla="*/ 241 h 1385" name="T91"/>
              <a:gd fmla="*/ 1408 w 2789" name="T92"/>
              <a:gd fmla="*/ 212 h 1385" name="T93"/>
              <a:gd fmla="*/ 1629 w 2789" name="T94"/>
              <a:gd fmla="*/ 192 h 1385" name="T95"/>
              <a:gd fmla="*/ 1839 w 2789" name="T96"/>
              <a:gd fmla="*/ 179 h 1385" name="T97"/>
              <a:gd fmla="*/ 2033 w 2789" name="T98"/>
              <a:gd fmla="*/ 169 h 1385" name="T99"/>
              <a:gd fmla="*/ 2212 w 2789" name="T100"/>
              <a:gd fmla="*/ 158 h 1385" name="T101"/>
              <a:gd fmla="*/ 2371 w 2789" name="T102"/>
              <a:gd fmla="*/ 145 h 1385" name="T103"/>
              <a:gd fmla="*/ 2507 w 2789" name="T104"/>
              <a:gd fmla="*/ 130 h 1385" name="T105"/>
              <a:gd fmla="*/ 2621 w 2789" name="T106"/>
              <a:gd fmla="*/ 106 h 1385" name="T107"/>
              <a:gd fmla="*/ 2703 w 2789" name="T108"/>
              <a:gd fmla="*/ 72 h 1385" name="T109"/>
              <a:gd fmla="*/ 2757 w 2789" name="T110"/>
              <a:gd fmla="*/ 27 h 13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85" w="2789">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chemeClr val="accent3"/>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8" name="Freeform 2355"/>
          <p:cNvSpPr/>
          <p:nvPr/>
        </p:nvSpPr>
        <p:spPr bwMode="auto">
          <a:xfrm>
            <a:off x="5349935" y="3887773"/>
            <a:ext cx="2890680" cy="1438196"/>
          </a:xfrm>
          <a:custGeom>
            <a:gdLst>
              <a:gd fmla="*/ 3620 w 3642" name="T0"/>
              <a:gd fmla="*/ 8 h 1811" name="T1"/>
              <a:gd fmla="*/ 3630 w 3642" name="T2"/>
              <a:gd fmla="*/ 52 h 1811" name="T3"/>
              <a:gd fmla="*/ 3640 w 3642" name="T4"/>
              <a:gd fmla="*/ 127 h 1811" name="T5"/>
              <a:gd fmla="*/ 3640 w 3642" name="T6"/>
              <a:gd fmla="*/ 226 h 1811" name="T7"/>
              <a:gd fmla="*/ 3625 w 3642" name="T8"/>
              <a:gd fmla="*/ 343 h 1811" name="T9"/>
              <a:gd fmla="*/ 3586 w 3642" name="T10"/>
              <a:gd fmla="*/ 473 h 1811" name="T11"/>
              <a:gd fmla="*/ 3515 w 3642" name="T12"/>
              <a:gd fmla="*/ 608 h 1811" name="T13"/>
              <a:gd fmla="*/ 3402 w 3642" name="T14"/>
              <a:gd fmla="*/ 743 h 1811" name="T15"/>
              <a:gd fmla="*/ 3242 w 3642" name="T16"/>
              <a:gd fmla="*/ 870 h 1811" name="T17"/>
              <a:gd fmla="*/ 3025 w 3642" name="T18"/>
              <a:gd fmla="*/ 985 h 1811" name="T19"/>
              <a:gd fmla="*/ 2743 w 3642" name="T20"/>
              <a:gd fmla="*/ 1081 h 1811" name="T21"/>
              <a:gd fmla="*/ 2389 w 3642" name="T22"/>
              <a:gd fmla="*/ 1152 h 1811" name="T23"/>
              <a:gd fmla="*/ 2115 w 3642" name="T24"/>
              <a:gd fmla="*/ 1181 h 1811" name="T25"/>
              <a:gd fmla="*/ 1879 w 3642" name="T26"/>
              <a:gd fmla="*/ 1196 h 1811" name="T27"/>
              <a:gd fmla="*/ 1621 w 3642" name="T28"/>
              <a:gd fmla="*/ 1211 h 1811" name="T29"/>
              <a:gd fmla="*/ 1347 w 3642" name="T30"/>
              <a:gd fmla="*/ 1232 h 1811" name="T31"/>
              <a:gd fmla="*/ 1074 w 3642" name="T32"/>
              <a:gd fmla="*/ 1262 h 1811" name="T33"/>
              <a:gd fmla="*/ 812 w 3642" name="T34"/>
              <a:gd fmla="*/ 1304 h 1811" name="T35"/>
              <a:gd fmla="*/ 572 w 3642" name="T36"/>
              <a:gd fmla="*/ 1365 h 1811" name="T37"/>
              <a:gd fmla="*/ 366 w 3642" name="T38"/>
              <a:gd fmla="*/ 1448 h 1811" name="T39"/>
              <a:gd fmla="*/ 207 w 3642" name="T40"/>
              <a:gd fmla="*/ 1558 h 1811" name="T41"/>
              <a:gd fmla="*/ 104 w 3642" name="T42"/>
              <a:gd fmla="*/ 1698 h 1811" name="T43"/>
              <a:gd fmla="*/ 74 w 3642" name="T44"/>
              <a:gd fmla="*/ 1808 h 1811" name="T45"/>
              <a:gd fmla="*/ 60 w 3642" name="T46"/>
              <a:gd fmla="*/ 1771 h 1811" name="T47"/>
              <a:gd fmla="*/ 37 w 3642" name="T48"/>
              <a:gd fmla="*/ 1693 h 1811" name="T49"/>
              <a:gd fmla="*/ 15 w 3642" name="T50"/>
              <a:gd fmla="*/ 1583 h 1811" name="T51"/>
              <a:gd fmla="*/ 0 w 3642" name="T52"/>
              <a:gd fmla="*/ 1449 h 1811" name="T53"/>
              <a:gd fmla="*/ 5 w 3642" name="T54"/>
              <a:gd fmla="*/ 1297 h 1811" name="T55"/>
              <a:gd fmla="*/ 37 w 3642" name="T56"/>
              <a:gd fmla="*/ 1137 h 1811" name="T57"/>
              <a:gd fmla="*/ 104 w 3642" name="T58"/>
              <a:gd fmla="*/ 973 h 1811" name="T59"/>
              <a:gd fmla="*/ 217 w 3642" name="T60"/>
              <a:gd fmla="*/ 813 h 1811" name="T61"/>
              <a:gd fmla="*/ 386 w 3642" name="T62"/>
              <a:gd fmla="*/ 666 h 1811" name="T63"/>
              <a:gd fmla="*/ 618 w 3642" name="T64"/>
              <a:gd fmla="*/ 537 h 1811" name="T65"/>
              <a:gd fmla="*/ 922 w 3642" name="T66"/>
              <a:gd fmla="*/ 434 h 1811" name="T67"/>
              <a:gd fmla="*/ 1335 w 3642" name="T68"/>
              <a:gd fmla="*/ 348 h 1811" name="T69"/>
              <a:gd fmla="*/ 1742 w 3642" name="T70"/>
              <a:gd fmla="*/ 289 h 1811" name="T71"/>
              <a:gd fmla="*/ 2131 w 3642" name="T72"/>
              <a:gd fmla="*/ 252 h 1811" name="T73"/>
              <a:gd fmla="*/ 2492 w 3642" name="T74"/>
              <a:gd fmla="*/ 230 h 1811" name="T75"/>
              <a:gd fmla="*/ 2819 w 3642" name="T76"/>
              <a:gd fmla="*/ 211 h 1811" name="T77"/>
              <a:gd fmla="*/ 3101 w 3642" name="T78"/>
              <a:gd fmla="*/ 191 h 1811" name="T79"/>
              <a:gd fmla="*/ 3333 w 3642" name="T80"/>
              <a:gd fmla="*/ 159 h 1811" name="T81"/>
              <a:gd fmla="*/ 3502 w 3642" name="T82"/>
              <a:gd fmla="*/ 110 h 1811" name="T83"/>
              <a:gd fmla="*/ 3601 w 3642" name="T84"/>
              <a:gd fmla="*/ 32 h 181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11" w="3642">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chemeClr val="accent2"/>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49" name="Freeform 2356"/>
          <p:cNvSpPr/>
          <p:nvPr/>
        </p:nvSpPr>
        <p:spPr bwMode="auto">
          <a:xfrm>
            <a:off x="4932445" y="2451165"/>
            <a:ext cx="3706610" cy="1844574"/>
          </a:xfrm>
          <a:custGeom>
            <a:gdLst>
              <a:gd fmla="*/ 4642 w 4670" name="T0"/>
              <a:gd fmla="*/ 10 h 2325" name="T1"/>
              <a:gd fmla="*/ 4652 w 4670" name="T2"/>
              <a:gd fmla="*/ 54 h 2325" name="T3"/>
              <a:gd fmla="*/ 4664 w 4670" name="T4"/>
              <a:gd fmla="*/ 128 h 2325" name="T5"/>
              <a:gd fmla="*/ 4670 w 4670" name="T6"/>
              <a:gd fmla="*/ 230 h 2325" name="T7"/>
              <a:gd fmla="*/ 4664 w 4670" name="T8"/>
              <a:gd fmla="*/ 353 h 2325" name="T9"/>
              <a:gd fmla="*/ 4638 w 4670" name="T10"/>
              <a:gd fmla="*/ 492 h 2325" name="T11"/>
              <a:gd fmla="*/ 4586 w 4670" name="T12"/>
              <a:gd fmla="*/ 640 h 2325" name="T13"/>
              <a:gd fmla="*/ 4501 w 4670" name="T14"/>
              <a:gd fmla="*/ 792 h 2325" name="T15"/>
              <a:gd fmla="*/ 4375 w 4670" name="T16"/>
              <a:gd fmla="*/ 945 h 2325" name="T17"/>
              <a:gd fmla="*/ 4201 w 4670" name="T18"/>
              <a:gd fmla="*/ 1090 h 2325" name="T19"/>
              <a:gd fmla="*/ 3973 w 4670" name="T20"/>
              <a:gd fmla="*/ 1223 h 2325" name="T21"/>
              <a:gd fmla="*/ 3683 w 4670" name="T22"/>
              <a:gd fmla="*/ 1340 h 2325" name="T23"/>
              <a:gd fmla="*/ 3325 w 4670" name="T24"/>
              <a:gd fmla="*/ 1434 h 2325" name="T25"/>
              <a:gd fmla="*/ 2891 w 4670" name="T26"/>
              <a:gd fmla="*/ 1500 h 2325" name="T27"/>
              <a:gd fmla="*/ 2651 w 4670" name="T28"/>
              <a:gd fmla="*/ 1521 h 2325" name="T29"/>
              <a:gd fmla="*/ 2377 w 4670" name="T30"/>
              <a:gd fmla="*/ 1538 h 2325" name="T31"/>
              <a:gd fmla="*/ 2082 w 4670" name="T32"/>
              <a:gd fmla="*/ 1556 h 2325" name="T33"/>
              <a:gd fmla="*/ 1773 w 4670" name="T34"/>
              <a:gd fmla="*/ 1578 h 2325" name="T35"/>
              <a:gd fmla="*/ 1461 w 4670" name="T36"/>
              <a:gd fmla="*/ 1610 h 2325" name="T37"/>
              <a:gd fmla="*/ 1157 w 4670" name="T38"/>
              <a:gd fmla="*/ 1654 h 2325" name="T39"/>
              <a:gd fmla="*/ 873 w 4670" name="T40"/>
              <a:gd fmla="*/ 1713 h 2325" name="T41"/>
              <a:gd fmla="*/ 616 w 4670" name="T42"/>
              <a:gd fmla="*/ 1794 h 2325" name="T43"/>
              <a:gd fmla="*/ 400 w 4670" name="T44"/>
              <a:gd fmla="*/ 1899 h 2325" name="T45"/>
              <a:gd fmla="*/ 235 w 4670" name="T46"/>
              <a:gd fmla="*/ 2031 h 2325" name="T47"/>
              <a:gd fmla="*/ 128 w 4670" name="T48"/>
              <a:gd fmla="*/ 2196 h 2325" name="T49"/>
              <a:gd fmla="*/ 96 w 4670" name="T50"/>
              <a:gd fmla="*/ 2323 h 2325" name="T51"/>
              <a:gd fmla="*/ 81 w 4670" name="T52"/>
              <a:gd fmla="*/ 2283 h 2325" name="T53"/>
              <a:gd fmla="*/ 56 w 4670" name="T54"/>
              <a:gd fmla="*/ 2203 h 2325" name="T55"/>
              <a:gd fmla="*/ 29 w 4670" name="T56"/>
              <a:gd fmla="*/ 2087 h 2325" name="T57"/>
              <a:gd fmla="*/ 7 w 4670" name="T58"/>
              <a:gd fmla="*/ 1943 h 2325" name="T59"/>
              <a:gd fmla="*/ 0 w 4670" name="T60"/>
              <a:gd fmla="*/ 1779 h 2325" name="T61"/>
              <a:gd fmla="*/ 15 w 4670" name="T62"/>
              <a:gd fmla="*/ 1600 h 2325" name="T63"/>
              <a:gd fmla="*/ 62 w 4670" name="T64"/>
              <a:gd fmla="*/ 1413 h 2325" name="T65"/>
              <a:gd fmla="*/ 149 w 4670" name="T66"/>
              <a:gd fmla="*/ 1225 h 2325" name="T67"/>
              <a:gd fmla="*/ 284 w 4670" name="T68"/>
              <a:gd fmla="*/ 1041 h 2325" name="T69"/>
              <a:gd fmla="*/ 473 w 4670" name="T70"/>
              <a:gd fmla="*/ 872 h 2325" name="T71"/>
              <a:gd fmla="*/ 728 w 4670" name="T72"/>
              <a:gd fmla="*/ 720 h 2325" name="T73"/>
              <a:gd fmla="*/ 1055 w 4670" name="T74"/>
              <a:gd fmla="*/ 595 h 2325" name="T75"/>
              <a:gd fmla="*/ 1493 w 4670" name="T76"/>
              <a:gd fmla="*/ 488 h 2325" name="T77"/>
              <a:gd fmla="*/ 1955 w 4670" name="T78"/>
              <a:gd fmla="*/ 409 h 2325" name="T79"/>
              <a:gd fmla="*/ 2404 w 4670" name="T80"/>
              <a:gd fmla="*/ 355 h 2325" name="T81"/>
              <a:gd fmla="*/ 2833 w 4670" name="T82"/>
              <a:gd fmla="*/ 318 h 2325" name="T83"/>
              <a:gd fmla="*/ 3233 w 4670" name="T84"/>
              <a:gd fmla="*/ 294 h 2325" name="T85"/>
              <a:gd fmla="*/ 3600 w 4670" name="T86"/>
              <a:gd fmla="*/ 274 h 2325" name="T87"/>
              <a:gd fmla="*/ 3922 w 4670" name="T88"/>
              <a:gd fmla="*/ 252 h 2325" name="T89"/>
              <a:gd fmla="*/ 4196 w 4670" name="T90"/>
              <a:gd fmla="*/ 220 h 2325" name="T91"/>
              <a:gd fmla="*/ 4412 w 4670" name="T92"/>
              <a:gd fmla="*/ 172 h 2325" name="T93"/>
              <a:gd fmla="*/ 4562 w 4670" name="T94"/>
              <a:gd fmla="*/ 101 h 2325" name="T95"/>
              <a:gd fmla="*/ 4640 w 4670" name="T96"/>
              <a:gd fmla="*/ 0 h 232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325" w="4670">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chemeClr val="accent1"/>
          </a:solidFill>
          <a:ln algn="ctr" cap="flat" cmpd="sng" w="25400">
            <a:noFill/>
            <a:prstDash val="solid"/>
          </a:ln>
          <a:effectLst/>
        </p:spPr>
        <p:txBody>
          <a:bodyPr anchor="ctr" anchorCtr="0" bIns="48205" compatLnSpc="1" forceAA="0" fromWordArt="0" horzOverflow="overflow" lIns="96412" numCol="1" rIns="96412" rot="0" rtlCol="0" spcCol="0" spcFirstLastPara="0" tIns="48205" vert="horz" vertOverflow="overflow" wrap="square">
            <a:prstTxWarp prst="textNoShape">
              <a:avLst/>
            </a:prstTxWarp>
            <a:noAutofit/>
          </a:bodyPr>
          <a:lstStyle/>
          <a:p>
            <a:pPr algn="ctr">
              <a:lnSpc>
                <a:spcPct val="120000"/>
              </a:lnSpc>
            </a:pPr>
            <a:endParaRPr altLang="en-US" kern="0" lang="zh-CN" sz="2001">
              <a:solidFill>
                <a:sysClr lastClr="FFFFFF" val="window"/>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2" name="淘宝网chenying0907出品 1"/>
          <p:cNvGrpSpPr/>
          <p:nvPr/>
        </p:nvGrpSpPr>
        <p:grpSpPr>
          <a:xfrm>
            <a:off x="7311977" y="2875004"/>
            <a:ext cx="687351" cy="2784322"/>
            <a:chOff x="7312026" y="2874963"/>
            <a:chExt cx="687388" cy="2784475"/>
          </a:xfrm>
          <a:solidFill>
            <a:schemeClr val="bg1"/>
          </a:solidFill>
        </p:grpSpPr>
        <p:sp>
          <p:nvSpPr>
            <p:cNvPr id="4150" name="Freeform 2357"/>
            <p:cNvSpPr/>
            <p:nvPr/>
          </p:nvSpPr>
          <p:spPr bwMode="auto">
            <a:xfrm>
              <a:off x="7312026" y="5386388"/>
              <a:ext cx="206375" cy="273050"/>
            </a:xfrm>
            <a:custGeom>
              <a:gdLst>
                <a:gd fmla="*/ 132 w 262" name="T0"/>
                <a:gd fmla="*/ 0 h 344" name="T1"/>
                <a:gd fmla="*/ 149 w 262" name="T2"/>
                <a:gd fmla="*/ 1 h 344" name="T3"/>
                <a:gd fmla="*/ 96 w 262" name="T4"/>
                <a:gd fmla="*/ 54 h 344" name="T5"/>
                <a:gd fmla="*/ 120 w 262" name="T6"/>
                <a:gd fmla="*/ 138 h 344" name="T7"/>
                <a:gd fmla="*/ 204 w 262" name="T8"/>
                <a:gd fmla="*/ 162 h 344" name="T9"/>
                <a:gd fmla="*/ 260 w 262" name="T10"/>
                <a:gd fmla="*/ 106 h 344" name="T11"/>
                <a:gd fmla="*/ 262 w 262" name="T12"/>
                <a:gd fmla="*/ 118 h 344" name="T13"/>
                <a:gd fmla="*/ 262 w 262" name="T14"/>
                <a:gd fmla="*/ 131 h 344" name="T15"/>
                <a:gd fmla="*/ 258 w 262" name="T16"/>
                <a:gd fmla="*/ 162 h 344" name="T17"/>
                <a:gd fmla="*/ 248 w 262" name="T18"/>
                <a:gd fmla="*/ 190 h 344" name="T19"/>
                <a:gd fmla="*/ 231 w 262" name="T20"/>
                <a:gd fmla="*/ 216 h 344" name="T21"/>
                <a:gd fmla="*/ 209 w 262" name="T22"/>
                <a:gd fmla="*/ 236 h 344" name="T23"/>
                <a:gd fmla="*/ 184 w 262" name="T24"/>
                <a:gd fmla="*/ 251 h 344" name="T25"/>
                <a:gd fmla="*/ 154 w 262" name="T26"/>
                <a:gd fmla="*/ 260 h 344" name="T27"/>
                <a:gd fmla="*/ 154 w 262" name="T28"/>
                <a:gd fmla="*/ 344 h 344" name="T29"/>
                <a:gd fmla="*/ 46 w 262" name="T30"/>
                <a:gd fmla="*/ 344 h 344" name="T31"/>
                <a:gd fmla="*/ 46 w 262" name="T32"/>
                <a:gd fmla="*/ 231 h 344" name="T33"/>
                <a:gd fmla="*/ 27 w 262" name="T34"/>
                <a:gd fmla="*/ 211 h 344" name="T35"/>
                <a:gd fmla="*/ 14 w 262" name="T36"/>
                <a:gd fmla="*/ 187 h 344" name="T37"/>
                <a:gd fmla="*/ 3 w 262" name="T38"/>
                <a:gd fmla="*/ 160 h 344" name="T39"/>
                <a:gd fmla="*/ 0 w 262" name="T40"/>
                <a:gd fmla="*/ 131 h 344" name="T41"/>
                <a:gd fmla="*/ 5 w 262" name="T42"/>
                <a:gd fmla="*/ 96 h 344" name="T43"/>
                <a:gd fmla="*/ 19 w 262" name="T44"/>
                <a:gd fmla="*/ 65 h 344" name="T45"/>
                <a:gd fmla="*/ 39 w 262" name="T46"/>
                <a:gd fmla="*/ 38 h 344" name="T47"/>
                <a:gd fmla="*/ 66 w 262" name="T48"/>
                <a:gd fmla="*/ 18 h 344" name="T49"/>
                <a:gd fmla="*/ 96 w 262" name="T50"/>
                <a:gd fmla="*/ 5 h 344" name="T51"/>
                <a:gd fmla="*/ 132 w 262" name="T52"/>
                <a:gd fmla="*/ 0 h 34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4" w="262">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grpFill/>
            <a:ln w="0">
              <a:noFill/>
              <a:prstDash val="solid"/>
              <a:round/>
            </a:ln>
          </p:spPr>
          <p:txBody>
            <a:bodyPr anchor="t" anchorCtr="0" bIns="45717" compatLnSpc="1" lIns="91435" numCol="1" rIns="91435" tIns="45717" vert="horz" wrap="square">
              <a:prstTxWarp prst="textNoShape">
                <a:avLst/>
              </a:prstTxWarp>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34" name="淘宝网chenying0907出品 2433"/>
            <p:cNvSpPr/>
            <p:nvPr/>
          </p:nvSpPr>
          <p:spPr bwMode="auto">
            <a:xfrm>
              <a:off x="7405687" y="4200525"/>
              <a:ext cx="339726" cy="341313"/>
            </a:xfrm>
            <a:custGeom>
              <a:gdLst>
                <a:gd fmla="*/ 185739 w 339726" name="connsiteX0"/>
                <a:gd fmla="*/ 211138 h 341313" name="connsiteY0"/>
                <a:gd fmla="*/ 189707 w 339726" name="connsiteX1"/>
                <a:gd fmla="*/ 211138 h 341313" name="connsiteY1"/>
                <a:gd fmla="*/ 189707 w 339726" name="connsiteX2"/>
                <a:gd fmla="*/ 212707 h 341313" name="connsiteY2"/>
                <a:gd fmla="*/ 189707 w 339726" name="connsiteX3"/>
                <a:gd fmla="*/ 215059 h 341313" name="connsiteY3"/>
                <a:gd fmla="*/ 189707 w 339726" name="connsiteX4"/>
                <a:gd fmla="*/ 218980 h 341313" name="connsiteY4"/>
                <a:gd fmla="*/ 191295 w 339726" name="connsiteX5"/>
                <a:gd fmla="*/ 226038 h 341313" name="connsiteY5"/>
                <a:gd fmla="*/ 191295 w 339726" name="connsiteX6"/>
                <a:gd fmla="*/ 232311 h 341313" name="connsiteY6"/>
                <a:gd fmla="*/ 191295 w 339726" name="connsiteX7"/>
                <a:gd fmla="*/ 241722 h 341313" name="connsiteY7"/>
                <a:gd fmla="*/ 192089 w 339726" name="connsiteX8"/>
                <a:gd fmla="*/ 251132 h 341313" name="connsiteY8"/>
                <a:gd fmla="*/ 192089 w 339726" name="connsiteX9"/>
                <a:gd fmla="*/ 261326 h 341313" name="connsiteY9"/>
                <a:gd fmla="*/ 192089 w 339726" name="connsiteX10"/>
                <a:gd fmla="*/ 273873 h 341313" name="connsiteY10"/>
                <a:gd fmla="*/ 193676 w 339726" name="connsiteX11"/>
                <a:gd fmla="*/ 285636 h 341313" name="connsiteY11"/>
                <a:gd fmla="*/ 193676 w 339726" name="connsiteX12"/>
                <a:gd fmla="*/ 291909 h 341313" name="connsiteY12"/>
                <a:gd fmla="*/ 193676 w 339726" name="connsiteX13"/>
                <a:gd fmla="*/ 298967 h 341313" name="connsiteY13"/>
                <a:gd fmla="*/ 193676 w 339726" name="connsiteX14"/>
                <a:gd fmla="*/ 313083 h 341313" name="connsiteY14"/>
                <a:gd fmla="*/ 192089 w 339726" name="connsiteX15"/>
                <a:gd fmla="*/ 327982 h 341313" name="connsiteY15"/>
                <a:gd fmla="*/ 192089 w 339726" name="connsiteX16"/>
                <a:gd fmla="*/ 341313 h 341313" name="connsiteY16"/>
                <a:gd fmla="*/ 169863 w 339726" name="connsiteX17"/>
                <a:gd fmla="*/ 341313 h 341313" name="connsiteY17"/>
                <a:gd fmla="*/ 169863 w 339726" name="connsiteX18"/>
                <a:gd fmla="*/ 339745 h 341313" name="connsiteY18"/>
                <a:gd fmla="*/ 172245 w 339726" name="connsiteX19"/>
                <a:gd fmla="*/ 324845 h 341313" name="connsiteY19"/>
                <a:gd fmla="*/ 174626 w 339726" name="connsiteX20"/>
                <a:gd fmla="*/ 312298 h 341313" name="connsiteY20"/>
                <a:gd fmla="*/ 176213 w 339726" name="connsiteX21"/>
                <a:gd fmla="*/ 297399 h 341313" name="connsiteY21"/>
                <a:gd fmla="*/ 178595 w 339726" name="connsiteX22"/>
                <a:gd fmla="*/ 285636 h 341313" name="connsiteY22"/>
                <a:gd fmla="*/ 180182 w 339726" name="connsiteX23"/>
                <a:gd fmla="*/ 272305 h 341313" name="connsiteY23"/>
                <a:gd fmla="*/ 181770 w 339726" name="connsiteX24"/>
                <a:gd fmla="*/ 261326 h 341313" name="connsiteY24"/>
                <a:gd fmla="*/ 183357 w 339726" name="connsiteX25"/>
                <a:gd fmla="*/ 251132 h 341313" name="connsiteY25"/>
                <a:gd fmla="*/ 183357 w 339726" name="connsiteX26"/>
                <a:gd fmla="*/ 240153 h 341313" name="connsiteY26"/>
                <a:gd fmla="*/ 184151 w 339726" name="connsiteX27"/>
                <a:gd fmla="*/ 232311 h 341313" name="connsiteY27"/>
                <a:gd fmla="*/ 184151 w 339726" name="connsiteX28"/>
                <a:gd fmla="*/ 226038 h 341313" name="connsiteY28"/>
                <a:gd fmla="*/ 185739 w 339726" name="connsiteX29"/>
                <a:gd fmla="*/ 218980 h 341313" name="connsiteY29"/>
                <a:gd fmla="*/ 185739 w 339726" name="connsiteX30"/>
                <a:gd fmla="*/ 215059 h 341313" name="connsiteY30"/>
                <a:gd fmla="*/ 185739 w 339726" name="connsiteX31"/>
                <a:gd fmla="*/ 212707 h 341313" name="connsiteY31"/>
                <a:gd fmla="*/ 298218 w 339726" name="connsiteX32"/>
                <a:gd fmla="*/ 173038 h 341313" name="connsiteY32"/>
                <a:gd fmla="*/ 314183 w 339726" name="connsiteX33"/>
                <a:gd fmla="*/ 173038 h 341313" name="connsiteY33"/>
                <a:gd fmla="*/ 327753 w 339726" name="connsiteX34"/>
                <a:gd fmla="*/ 174614 h 341313" name="connsiteY34"/>
                <a:gd fmla="*/ 337332 w 339726" name="connsiteX35"/>
                <a:gd fmla="*/ 175402 h 341313" name="connsiteY35"/>
                <a:gd fmla="*/ 339726 w 339726" name="connsiteX36"/>
                <a:gd fmla="*/ 175402 h 341313" name="connsiteY36"/>
                <a:gd fmla="*/ 339726 w 339726" name="connsiteX37"/>
                <a:gd fmla="*/ 179341 h 341313" name="connsiteY37"/>
                <a:gd fmla="*/ 338130 w 339726" name="connsiteX38"/>
                <a:gd fmla="*/ 188797 h 341313" name="connsiteY38"/>
                <a:gd fmla="*/ 334139 w 339726" name="connsiteX39"/>
                <a:gd fmla="*/ 200616 h 341313" name="connsiteY39"/>
                <a:gd fmla="*/ 329349 w 339726" name="connsiteX40"/>
                <a:gd fmla="*/ 217164 h 341313" name="connsiteY40"/>
                <a:gd fmla="*/ 320569 w 339726" name="connsiteX41"/>
                <a:gd fmla="*/ 234499 h 341313" name="connsiteY41"/>
                <a:gd fmla="*/ 310191 w 339726" name="connsiteX42"/>
                <a:gd fmla="*/ 250258 h 341313" name="connsiteY42"/>
                <a:gd fmla="*/ 294227 w 339726" name="connsiteX43"/>
                <a:gd fmla="*/ 263653 h 341313" name="connsiteY43"/>
                <a:gd fmla="*/ 272674 w 339726" name="connsiteX44"/>
                <a:gd fmla="*/ 273897 h 341313" name="connsiteY44"/>
                <a:gd fmla="*/ 249525 w 339726" name="connsiteX45"/>
                <a:gd fmla="*/ 279412 h 341313" name="connsiteY45"/>
                <a:gd fmla="*/ 229570 w 339726" name="connsiteX46"/>
                <a:gd fmla="*/ 280988 h 341313" name="connsiteY46"/>
                <a:gd fmla="*/ 212008 w 339726" name="connsiteX47"/>
                <a:gd fmla="*/ 279412 h 341313" name="connsiteY47"/>
                <a:gd fmla="*/ 199236 w 339726" name="connsiteX48"/>
                <a:gd fmla="*/ 277048 h 341313" name="connsiteY48"/>
                <a:gd fmla="*/ 206421 w 339726" name="connsiteX49"/>
                <a:gd fmla="*/ 271533 h 341313" name="connsiteY49"/>
                <a:gd fmla="*/ 216798 w 339726" name="connsiteX50"/>
                <a:gd fmla="*/ 262077 h 341313" name="connsiteY50"/>
                <a:gd fmla="*/ 222385 w 339726" name="connsiteX51"/>
                <a:gd fmla="*/ 256562 h 341313" name="connsiteY51"/>
                <a:gd fmla="*/ 227973 w 339726" name="connsiteX52"/>
                <a:gd fmla="*/ 252622 h 341313" name="connsiteY52"/>
                <a:gd fmla="*/ 241543 w 339726" name="connsiteX53"/>
                <a:gd fmla="*/ 242378 h 341313" name="connsiteY53"/>
                <a:gd fmla="*/ 243938 w 339726" name="connsiteX54"/>
                <a:gd fmla="*/ 240802 h 341313" name="connsiteY54"/>
                <a:gd fmla="*/ 247131 w 339726" name="connsiteX55"/>
                <a:gd fmla="*/ 238439 h 341313" name="connsiteY55"/>
                <a:gd fmla="*/ 253517 w 339726" name="connsiteX56"/>
                <a:gd fmla="*/ 232923 h 341313" name="connsiteY56"/>
                <a:gd fmla="*/ 259903 w 339726" name="connsiteX57"/>
                <a:gd fmla="*/ 228983 h 341313" name="connsiteY57"/>
                <a:gd fmla="*/ 265490 w 339726" name="connsiteX58"/>
                <a:gd fmla="*/ 223467 h 341313" name="connsiteY58"/>
                <a:gd fmla="*/ 272674 w 339726" name="connsiteX59"/>
                <a:gd fmla="*/ 219528 h 341313" name="connsiteY59"/>
                <a:gd fmla="*/ 277464 w 339726" name="connsiteX60"/>
                <a:gd fmla="*/ 215588 h 341313" name="connsiteY60"/>
                <a:gd fmla="*/ 288639 w 339726" name="connsiteX61"/>
                <a:gd fmla="*/ 209284 h 341313" name="connsiteY61"/>
                <a:gd fmla="*/ 292630 w 339726" name="connsiteX62"/>
                <a:gd fmla="*/ 206132 h 341313" name="connsiteY62"/>
                <a:gd fmla="*/ 298218 w 339726" name="connsiteX63"/>
                <a:gd fmla="*/ 202192 h 341313" name="connsiteY63"/>
                <a:gd fmla="*/ 300613 w 339726" name="connsiteX64"/>
                <a:gd fmla="*/ 200616 h 341313" name="connsiteY64"/>
                <a:gd fmla="*/ 304604 w 339726" name="connsiteX65"/>
                <a:gd fmla="*/ 198252 h 341313" name="connsiteY65"/>
                <a:gd fmla="*/ 307797 w 339726" name="connsiteX66"/>
                <a:gd fmla="*/ 196676 h 341313" name="connsiteY66"/>
                <a:gd fmla="*/ 310191 w 339726" name="connsiteX67"/>
                <a:gd fmla="*/ 195888 h 341313" name="connsiteY67"/>
                <a:gd fmla="*/ 311788 w 339726" name="connsiteX68"/>
                <a:gd fmla="*/ 194313 h 341313" name="connsiteY68"/>
                <a:gd fmla="*/ 310191 w 339726" name="connsiteX69"/>
                <a:gd fmla="*/ 194313 h 341313" name="connsiteY69"/>
                <a:gd fmla="*/ 307797 w 339726" name="connsiteX70"/>
                <a:gd fmla="*/ 195888 h 341313" name="connsiteY70"/>
                <a:gd fmla="*/ 304604 w 339726" name="connsiteX71"/>
                <a:gd fmla="*/ 198252 h 341313" name="connsiteY71"/>
                <a:gd fmla="*/ 300613 w 339726" name="connsiteX72"/>
                <a:gd fmla="*/ 199828 h 341313" name="connsiteY72"/>
                <a:gd fmla="*/ 296621 w 339726" name="connsiteX73"/>
                <a:gd fmla="*/ 202192 h 341313" name="connsiteY73"/>
                <a:gd fmla="*/ 292630 w 339726" name="connsiteX74"/>
                <a:gd fmla="*/ 204556 h 341313" name="connsiteY74"/>
                <a:gd fmla="*/ 287043 w 339726" name="connsiteX75"/>
                <a:gd fmla="*/ 207708 h 341313" name="connsiteY75"/>
                <a:gd fmla="*/ 276666 w 339726" name="connsiteX76"/>
                <a:gd fmla="*/ 213224 h 341313" name="connsiteY76"/>
                <a:gd fmla="*/ 269481 w 339726" name="connsiteX77"/>
                <a:gd fmla="*/ 217164 h 341313" name="connsiteY77"/>
                <a:gd fmla="*/ 264692 w 339726" name="connsiteX78"/>
                <a:gd fmla="*/ 221104 h 341313" name="connsiteY78"/>
                <a:gd fmla="*/ 257508 w 339726" name="connsiteX79"/>
                <a:gd fmla="*/ 225043 h 341313" name="connsiteY79"/>
                <a:gd fmla="*/ 251122 w 339726" name="connsiteX80"/>
                <a:gd fmla="*/ 228983 h 341313" name="connsiteY80"/>
                <a:gd fmla="*/ 243938 w 339726" name="connsiteX81"/>
                <a:gd fmla="*/ 232923 h 341313" name="connsiteY81"/>
                <a:gd fmla="*/ 239947 w 339726" name="connsiteX82"/>
                <a:gd fmla="*/ 235287 h 341313" name="connsiteY82"/>
                <a:gd fmla="*/ 237552 w 339726" name="connsiteX83"/>
                <a:gd fmla="*/ 238439 h 341313" name="connsiteY83"/>
                <a:gd fmla="*/ 223982 w 339726" name="connsiteX84"/>
                <a:gd fmla="*/ 246318 h 341313" name="connsiteY84"/>
                <a:gd fmla="*/ 216798 w 339726" name="connsiteX85"/>
                <a:gd fmla="*/ 251834 h 341313" name="connsiteY85"/>
                <a:gd fmla="*/ 212008 w 339726" name="connsiteX86"/>
                <a:gd fmla="*/ 255774 h 341313" name="connsiteY86"/>
                <a:gd fmla="*/ 199236 w 339726" name="connsiteX87"/>
                <a:gd fmla="*/ 264441 h 341313" name="connsiteY87"/>
                <a:gd fmla="*/ 198438 w 339726" name="connsiteX88"/>
                <a:gd fmla="*/ 266017 h 341313" name="connsiteY88"/>
                <a:gd fmla="*/ 200833 w 339726" name="connsiteX89"/>
                <a:gd fmla="*/ 252622 h 341313" name="connsiteY89"/>
                <a:gd fmla="*/ 206421 w 339726" name="connsiteX90"/>
                <a:gd fmla="*/ 236863 h 341313" name="connsiteY90"/>
                <a:gd fmla="*/ 214403 w 339726" name="connsiteX91"/>
                <a:gd fmla="*/ 219528 h 341313" name="connsiteY91"/>
                <a:gd fmla="*/ 226377 w 339726" name="connsiteX92"/>
                <a:gd fmla="*/ 203768 h 341313" name="connsiteY92"/>
                <a:gd fmla="*/ 241543 w 339726" name="connsiteX93"/>
                <a:gd fmla="*/ 188797 h 341313" name="connsiteY93"/>
                <a:gd fmla="*/ 259903 w 339726" name="connsiteX94"/>
                <a:gd fmla="*/ 179341 h 341313" name="connsiteY94"/>
                <a:gd fmla="*/ 279060 w 339726" name="connsiteX95"/>
                <a:gd fmla="*/ 174614 h 341313" name="connsiteY95"/>
                <a:gd fmla="*/ 54523 w 339726" name="connsiteX96"/>
                <a:gd fmla="*/ 128588 h 341313" name="connsiteY96"/>
                <a:gd fmla="*/ 73488 w 339726" name="connsiteX97"/>
                <a:gd fmla="*/ 128588 h 341313" name="connsiteY97"/>
                <a:gd fmla="*/ 93243 w 339726" name="connsiteX98"/>
                <a:gd fmla="*/ 131763 h 341313" name="connsiteY98"/>
                <a:gd fmla="*/ 112207 w 339726" name="connsiteX99"/>
                <a:gd fmla="*/ 138113 h 341313" name="connsiteY99"/>
                <a:gd fmla="*/ 131172 w 339726" name="connsiteX100"/>
                <a:gd fmla="*/ 151607 h 341313" name="connsiteY100"/>
                <a:gd fmla="*/ 145395 w 339726" name="connsiteX101"/>
                <a:gd fmla="*/ 167482 h 341313" name="connsiteY101"/>
                <a:gd fmla="*/ 157248 w 339726" name="connsiteX102"/>
                <a:gd fmla="*/ 183357 h 341313" name="connsiteY102"/>
                <a:gd fmla="*/ 166730 w 339726" name="connsiteX103"/>
                <a:gd fmla="*/ 200819 h 341313" name="connsiteY103"/>
                <a:gd fmla="*/ 172262 w 339726" name="connsiteX104"/>
                <a:gd fmla="*/ 214314 h 341313" name="connsiteY104"/>
                <a:gd fmla="*/ 176213 w 339726" name="connsiteX105"/>
                <a:gd fmla="*/ 225426 h 341313" name="connsiteY105"/>
                <a:gd fmla="*/ 166730 w 339726" name="connsiteX106"/>
                <a:gd fmla="*/ 221457 h 341313" name="connsiteY106"/>
                <a:gd fmla="*/ 152507 w 339726" name="connsiteX107"/>
                <a:gd fmla="*/ 215901 h 341313" name="connsiteY107"/>
                <a:gd fmla="*/ 144605 w 339726" name="connsiteX108"/>
                <a:gd fmla="*/ 213520 h 341313" name="connsiteY108"/>
                <a:gd fmla="*/ 135913 w 339726" name="connsiteX109"/>
                <a:gd fmla="*/ 209551 h 341313" name="connsiteY109"/>
                <a:gd fmla="*/ 120109 w 339726" name="connsiteX110"/>
                <a:gd fmla="*/ 202407 h 341313" name="connsiteY110"/>
                <a:gd fmla="*/ 116158 w 339726" name="connsiteX111"/>
                <a:gd fmla="*/ 200819 h 341313" name="connsiteY111"/>
                <a:gd fmla="*/ 110627 w 339726" name="connsiteX112"/>
                <a:gd fmla="*/ 198438 h 341313" name="connsiteY112"/>
                <a:gd fmla="*/ 102725 w 339726" name="connsiteX113"/>
                <a:gd fmla="*/ 196057 h 341313" name="connsiteY113"/>
                <a:gd fmla="*/ 96403 w 339726" name="connsiteX114"/>
                <a:gd fmla="*/ 192088 h 341313" name="connsiteY114"/>
                <a:gd fmla="*/ 88501 w 339726" name="connsiteX115"/>
                <a:gd fmla="*/ 187326 h 341313" name="connsiteY115"/>
                <a:gd fmla="*/ 80599 w 339726" name="connsiteX116"/>
                <a:gd fmla="*/ 183357 h 341313" name="connsiteY116"/>
                <a:gd fmla="*/ 73488 w 339726" name="connsiteX117"/>
                <a:gd fmla="*/ 180975 h 341313" name="connsiteY117"/>
                <a:gd fmla="*/ 67166 w 339726" name="connsiteX118"/>
                <a:gd fmla="*/ 177007 h 341313" name="connsiteY118"/>
                <a:gd fmla="*/ 60054 w 339726" name="connsiteX119"/>
                <a:gd fmla="*/ 174625 h 341313" name="connsiteY119"/>
                <a:gd fmla="*/ 54523 w 339726" name="connsiteX120"/>
                <a:gd fmla="*/ 170657 h 341313" name="connsiteY120"/>
                <a:gd fmla="*/ 49782 w 339726" name="connsiteX121"/>
                <a:gd fmla="*/ 167482 h 341313" name="connsiteY121"/>
                <a:gd fmla="*/ 45831 w 339726" name="connsiteX122"/>
                <a:gd fmla="*/ 165100 h 341313" name="connsiteY122"/>
                <a:gd fmla="*/ 41880 w 339726" name="connsiteX123"/>
                <a:gd fmla="*/ 163513 h 341313" name="connsiteY123"/>
                <a:gd fmla="*/ 45831 w 339726" name="connsiteX124"/>
                <a:gd fmla="*/ 165894 h 341313" name="connsiteY124"/>
                <a:gd fmla="*/ 49782 w 339726" name="connsiteX125"/>
                <a:gd fmla="*/ 169069 h 341313" name="connsiteY125"/>
                <a:gd fmla="*/ 53733 w 339726" name="connsiteX126"/>
                <a:gd fmla="*/ 173038 h 341313" name="connsiteY126"/>
                <a:gd fmla="*/ 60054 w 339726" name="connsiteX127"/>
                <a:gd fmla="*/ 175419 h 341313" name="connsiteY127"/>
                <a:gd fmla="*/ 65586 w 339726" name="connsiteX128"/>
                <a:gd fmla="*/ 179388 h 341313" name="connsiteY128"/>
                <a:gd fmla="*/ 71907 w 339726" name="connsiteX129"/>
                <a:gd fmla="*/ 183357 h 341313" name="connsiteY129"/>
                <a:gd fmla="*/ 79019 w 339726" name="connsiteX130"/>
                <a:gd fmla="*/ 187326 h 341313" name="connsiteY130"/>
                <a:gd fmla="*/ 85341 w 339726" name="connsiteX131"/>
                <a:gd fmla="*/ 192088 h 341313" name="connsiteY131"/>
                <a:gd fmla="*/ 93243 w 339726" name="connsiteX132"/>
                <a:gd fmla="*/ 196057 h 341313" name="connsiteY132"/>
                <a:gd fmla="*/ 100354 w 339726" name="connsiteX133"/>
                <a:gd fmla="*/ 200819 h 341313" name="connsiteY133"/>
                <a:gd fmla="*/ 108256 w 339726" name="connsiteX134"/>
                <a:gd fmla="*/ 204788 h 341313" name="connsiteY134"/>
                <a:gd fmla="*/ 112207 w 339726" name="connsiteX135"/>
                <a:gd fmla="*/ 206376 h 341313" name="connsiteY135"/>
                <a:gd fmla="*/ 116158 w 339726" name="connsiteX136"/>
                <a:gd fmla="*/ 209551 h 341313" name="connsiteY136"/>
                <a:gd fmla="*/ 131962 w 339726" name="connsiteX137"/>
                <a:gd fmla="*/ 217489 h 341313" name="connsiteY137"/>
                <a:gd fmla="*/ 140654 w 339726" name="connsiteX138"/>
                <a:gd fmla="*/ 221457 h 341313" name="connsiteY138"/>
                <a:gd fmla="*/ 148556 w 339726" name="connsiteX139"/>
                <a:gd fmla="*/ 225426 h 341313" name="connsiteY139"/>
                <a:gd fmla="*/ 162779 w 339726" name="connsiteX140"/>
                <a:gd fmla="*/ 231776 h 341313" name="connsiteY140"/>
                <a:gd fmla="*/ 165940 w 339726" name="connsiteX141"/>
                <a:gd fmla="*/ 233364 h 341313" name="connsiteY141"/>
                <a:gd fmla="*/ 150927 w 339726" name="connsiteX142"/>
                <a:gd fmla="*/ 237332 h 341313" name="connsiteY142"/>
                <a:gd fmla="*/ 131962 w 339726" name="connsiteX143"/>
                <a:gd fmla="*/ 239714 h 341313" name="connsiteY143"/>
                <a:gd fmla="*/ 110627 w 339726" name="connsiteX144"/>
                <a:gd fmla="*/ 241301 h 341313" name="connsiteY144"/>
                <a:gd fmla="*/ 88501 w 339726" name="connsiteX145"/>
                <a:gd fmla="*/ 238920 h 341313" name="connsiteY145"/>
                <a:gd fmla="*/ 65586 w 339726" name="connsiteX146"/>
                <a:gd fmla="*/ 230982 h 341313" name="connsiteY146"/>
                <a:gd fmla="*/ 46621 w 339726" name="connsiteX147"/>
                <a:gd fmla="*/ 217489 h 341313" name="connsiteY147"/>
                <a:gd fmla="*/ 32398 w 339726" name="connsiteX148"/>
                <a:gd fmla="*/ 200819 h 341313" name="connsiteY148"/>
                <a:gd fmla="*/ 20545 w 339726" name="connsiteX149"/>
                <a:gd fmla="*/ 184944 h 341313" name="connsiteY149"/>
                <a:gd fmla="*/ 11062 w 339726" name="connsiteX150"/>
                <a:gd fmla="*/ 167482 h 341313" name="connsiteY150"/>
                <a:gd fmla="*/ 5531 w 339726" name="connsiteX151"/>
                <a:gd fmla="*/ 153988 h 341313" name="connsiteY151"/>
                <a:gd fmla="*/ 1580 w 339726" name="connsiteX152"/>
                <a:gd fmla="*/ 143669 h 341313" name="connsiteY152"/>
                <a:gd fmla="*/ 0 w 339726" name="connsiteX153"/>
                <a:gd fmla="*/ 139700 h 341313" name="connsiteY153"/>
                <a:gd fmla="*/ 3161 w 339726" name="connsiteX154"/>
                <a:gd fmla="*/ 139700 h 341313" name="connsiteY154"/>
                <a:gd fmla="*/ 11062 w 339726" name="connsiteX155"/>
                <a:gd fmla="*/ 136525 h 341313" name="connsiteY155"/>
                <a:gd fmla="*/ 22915 w 339726" name="connsiteX156"/>
                <a:gd fmla="*/ 132557 h 341313" name="connsiteY156"/>
                <a:gd fmla="*/ 37139 w 339726" name="connsiteX157"/>
                <a:gd fmla="*/ 130175 h 341313" name="connsiteY157"/>
                <a:gd fmla="*/ 191688 w 339726" name="connsiteX158"/>
                <a:gd fmla="*/ 0 h 341313" name="connsiteY158"/>
                <a:gd fmla="*/ 194052 w 339726" name="connsiteX159"/>
                <a:gd fmla="*/ 2381 h 341313" name="connsiteY159"/>
                <a:gd fmla="*/ 200357 w 339726" name="connsiteX160"/>
                <a:gd fmla="*/ 7937 h 341313" name="connsiteY160"/>
                <a:gd fmla="*/ 209025 w 339726" name="connsiteX161"/>
                <a:gd fmla="*/ 19050 h 341313" name="connsiteY161"/>
                <a:gd fmla="*/ 219270 w 339726" name="connsiteX162"/>
                <a:gd fmla="*/ 30956 h 341313" name="connsiteY162"/>
                <a:gd fmla="*/ 228726 w 339726" name="connsiteX163"/>
                <a:gd fmla="*/ 46831 h 341313" name="connsiteY163"/>
                <a:gd fmla="*/ 238183 w 339726" name="connsiteX164"/>
                <a:gd fmla="*/ 64294 h 341313" name="connsiteY164"/>
                <a:gd fmla="*/ 243699 w 339726" name="connsiteX165"/>
                <a:gd fmla="*/ 84137 h 341313" name="connsiteY165"/>
                <a:gd fmla="*/ 246063 w 339726" name="connsiteX166"/>
                <a:gd fmla="*/ 105569 h 341313" name="connsiteY166"/>
                <a:gd fmla="*/ 243699 w 339726" name="connsiteX167"/>
                <a:gd fmla="*/ 130175 h 341313" name="connsiteY167"/>
                <a:gd fmla="*/ 235031 w 339726" name="connsiteX168"/>
                <a:gd fmla="*/ 153194 h 341313" name="connsiteY168"/>
                <a:gd fmla="*/ 224786 w 339726" name="connsiteX169"/>
                <a:gd fmla="*/ 171450 h 341313" name="connsiteY169"/>
                <a:gd fmla="*/ 212965 w 339726" name="connsiteX170"/>
                <a:gd fmla="*/ 188912 h 341313" name="connsiteY170"/>
                <a:gd fmla="*/ 203509 w 339726" name="connsiteX171"/>
                <a:gd fmla="*/ 200819 h 341313" name="connsiteY171"/>
                <a:gd fmla="*/ 195628 w 339726" name="connsiteX172"/>
                <a:gd fmla="*/ 209550 h 341313" name="connsiteY172"/>
                <a:gd fmla="*/ 194052 w 339726" name="connsiteX173"/>
                <a:gd fmla="*/ 198437 h 341313" name="connsiteY173"/>
                <a:gd fmla="*/ 191688 w 339726" name="connsiteX174"/>
                <a:gd fmla="*/ 182562 h 341313" name="connsiteY174"/>
                <a:gd fmla="*/ 191688 w 339726" name="connsiteX175"/>
                <a:gd fmla="*/ 173037 h 341313" name="connsiteY175"/>
                <a:gd fmla="*/ 190112 w 339726" name="connsiteX176"/>
                <a:gd fmla="*/ 163512 h 341313" name="connsiteY176"/>
                <a:gd fmla="*/ 188536 w 339726" name="connsiteX177"/>
                <a:gd fmla="*/ 144462 h 341313" name="connsiteY177"/>
                <a:gd fmla="*/ 188536 w 339726" name="connsiteX178"/>
                <a:gd fmla="*/ 139700 h 341313" name="connsiteY178"/>
                <a:gd fmla="*/ 188536 w 339726" name="connsiteX179"/>
                <a:gd fmla="*/ 135731 h 341313" name="connsiteY179"/>
                <a:gd fmla="*/ 188536 w 339726" name="connsiteX180"/>
                <a:gd fmla="*/ 124619 h 341313" name="connsiteY180"/>
                <a:gd fmla="*/ 188536 w 339726" name="connsiteX181"/>
                <a:gd fmla="*/ 116681 h 341313" name="connsiteY181"/>
                <a:gd fmla="*/ 187748 w 339726" name="connsiteX182"/>
                <a:gd fmla="*/ 107156 h 341313" name="connsiteY182"/>
                <a:gd fmla="*/ 187748 w 339726" name="connsiteX183"/>
                <a:gd fmla="*/ 97631 h 341313" name="connsiteY183"/>
                <a:gd fmla="*/ 187748 w 339726" name="connsiteX184"/>
                <a:gd fmla="*/ 89694 h 341313" name="connsiteY184"/>
                <a:gd fmla="*/ 188536 w 339726" name="connsiteX185"/>
                <a:gd fmla="*/ 81756 h 341313" name="connsiteY185"/>
                <a:gd fmla="*/ 188536 w 339726" name="connsiteX186"/>
                <a:gd fmla="*/ 73819 h 341313" name="connsiteY186"/>
                <a:gd fmla="*/ 188536 w 339726" name="connsiteX187"/>
                <a:gd fmla="*/ 66675 h 341313" name="connsiteY187"/>
                <a:gd fmla="*/ 188536 w 339726" name="connsiteX188"/>
                <a:gd fmla="*/ 60325 h 341313" name="connsiteY188"/>
                <a:gd fmla="*/ 188536 w 339726" name="connsiteX189"/>
                <a:gd fmla="*/ 54769 h 341313" name="connsiteY189"/>
                <a:gd fmla="*/ 188536 w 339726" name="connsiteX190"/>
                <a:gd fmla="*/ 50800 h 341313" name="connsiteY190"/>
                <a:gd fmla="*/ 190112 w 339726" name="connsiteX191"/>
                <a:gd fmla="*/ 45244 h 341313" name="connsiteY191"/>
                <a:gd fmla="*/ 190112 w 339726" name="connsiteX192"/>
                <a:gd fmla="*/ 42862 h 341313" name="connsiteY192"/>
                <a:gd fmla="*/ 188536 w 339726" name="connsiteX193"/>
                <a:gd fmla="*/ 45244 h 341313" name="connsiteY193"/>
                <a:gd fmla="*/ 188536 w 339726" name="connsiteX194"/>
                <a:gd fmla="*/ 50800 h 341313" name="connsiteY194"/>
                <a:gd fmla="*/ 187748 w 339726" name="connsiteX195"/>
                <a:gd fmla="*/ 54769 h 341313" name="connsiteY195"/>
                <a:gd fmla="*/ 187748 w 339726" name="connsiteX196"/>
                <a:gd fmla="*/ 60325 h 341313" name="connsiteY196"/>
                <a:gd fmla="*/ 186172 w 339726" name="connsiteX197"/>
                <a:gd fmla="*/ 66675 h 341313" name="connsiteY197"/>
                <a:gd fmla="*/ 186172 w 339726" name="connsiteX198"/>
                <a:gd fmla="*/ 73819 h 341313" name="connsiteY198"/>
                <a:gd fmla="*/ 184596 w 339726" name="connsiteX199"/>
                <a:gd fmla="*/ 81756 h 341313" name="connsiteY199"/>
                <a:gd fmla="*/ 184596 w 339726" name="connsiteX200"/>
                <a:gd fmla="*/ 89694 h 341313" name="connsiteY200"/>
                <a:gd fmla="*/ 183808 w 339726" name="connsiteX201"/>
                <a:gd fmla="*/ 97631 h 341313" name="connsiteY201"/>
                <a:gd fmla="*/ 183808 w 339726" name="connsiteX202"/>
                <a:gd fmla="*/ 107156 h 341313" name="connsiteY202"/>
                <a:gd fmla="*/ 183808 w 339726" name="connsiteX203"/>
                <a:gd fmla="*/ 115094 h 341313" name="connsiteY203"/>
                <a:gd fmla="*/ 182232 w 339726" name="connsiteX204"/>
                <a:gd fmla="*/ 124619 h 341313" name="connsiteY204"/>
                <a:gd fmla="*/ 182232 w 339726" name="connsiteX205"/>
                <a:gd fmla="*/ 135731 h 341313" name="connsiteY205"/>
                <a:gd fmla="*/ 182232 w 339726" name="connsiteX206"/>
                <a:gd fmla="*/ 139700 h 341313" name="connsiteY206"/>
                <a:gd fmla="*/ 182232 w 339726" name="connsiteX207"/>
                <a:gd fmla="*/ 144462 h 341313" name="connsiteY207"/>
                <a:gd fmla="*/ 182232 w 339726" name="connsiteX208"/>
                <a:gd fmla="*/ 163512 h 341313" name="connsiteY208"/>
                <a:gd fmla="*/ 182232 w 339726" name="connsiteX209"/>
                <a:gd fmla="*/ 173037 h 341313" name="connsiteY209"/>
                <a:gd fmla="*/ 182232 w 339726" name="connsiteX210"/>
                <a:gd fmla="*/ 182562 h 341313" name="connsiteY210"/>
                <a:gd fmla="*/ 182232 w 339726" name="connsiteX211"/>
                <a:gd fmla="*/ 192087 h 341313" name="connsiteY211"/>
                <a:gd fmla="*/ 182232 w 339726" name="connsiteX212"/>
                <a:gd fmla="*/ 200025 h 341313" name="connsiteY212"/>
                <a:gd fmla="*/ 182232 w 339726" name="connsiteX213"/>
                <a:gd fmla="*/ 202406 h 341313" name="connsiteY213"/>
                <a:gd fmla="*/ 171199 w 339726" name="connsiteX214"/>
                <a:gd fmla="*/ 190500 h 341313" name="connsiteY214"/>
                <a:gd fmla="*/ 159378 w 339726" name="connsiteX215"/>
                <a:gd fmla="*/ 174625 h 341313" name="connsiteY215"/>
                <a:gd fmla="*/ 149133 w 339726" name="connsiteX216"/>
                <a:gd fmla="*/ 153987 h 341313" name="connsiteY216"/>
                <a:gd fmla="*/ 141253 w 339726" name="connsiteX217"/>
                <a:gd fmla="*/ 131762 h 341313" name="connsiteY217"/>
                <a:gd fmla="*/ 136525 w 339726" name="connsiteX218"/>
                <a:gd fmla="*/ 105569 h 341313" name="connsiteY218"/>
                <a:gd fmla="*/ 139677 w 339726" name="connsiteX219"/>
                <a:gd fmla="*/ 84137 h 341313" name="connsiteY219"/>
                <a:gd fmla="*/ 145981 w 339726" name="connsiteX220"/>
                <a:gd fmla="*/ 64294 h 341313" name="connsiteY220"/>
                <a:gd fmla="*/ 153862 w 339726" name="connsiteX221"/>
                <a:gd fmla="*/ 46831 h 341313" name="connsiteY221"/>
                <a:gd fmla="*/ 164894 w 339726" name="connsiteX222"/>
                <a:gd fmla="*/ 30956 h 341313" name="connsiteY222"/>
                <a:gd fmla="*/ 174351 w 339726" name="connsiteX223"/>
                <a:gd fmla="*/ 19050 h 341313" name="connsiteY223"/>
                <a:gd fmla="*/ 183808 w 339726" name="connsiteX224"/>
                <a:gd fmla="*/ 7937 h 341313" name="connsiteY224"/>
                <a:gd fmla="*/ 188536 w 339726" name="connsiteX225"/>
                <a:gd fmla="*/ 2381 h 341313" name="connsiteY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b="b" l="l" r="r" t="t"/>
              <a:pathLst>
                <a:path h="341313" w="339726">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grpFill/>
            <a:ln w="0">
              <a:noFill/>
              <a:prstDash val="solid"/>
              <a:round/>
            </a:ln>
          </p:spPr>
          <p:txBody>
            <a:bodyPr anchor="t" anchorCtr="0" bIns="45717" compatLnSpc="1" lIns="91435" numCol="1" rIns="91435" tIns="45717" vert="horz" wrap="square">
              <a:prstTxWarp prst="textNoShape">
                <a:avLst/>
              </a:prstTxWarp>
              <a:noAutofit/>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33" name="淘宝网chenying0907出品 2432"/>
            <p:cNvSpPr/>
            <p:nvPr/>
          </p:nvSpPr>
          <p:spPr bwMode="auto">
            <a:xfrm>
              <a:off x="7632701" y="2874963"/>
              <a:ext cx="366713" cy="301625"/>
            </a:xfrm>
            <a:custGeom>
              <a:gdLst>
                <a:gd fmla="*/ 79375 w 366713" name="connsiteX0"/>
                <a:gd fmla="*/ 201612 h 301625" name="connsiteY0"/>
                <a:gd fmla="*/ 79375 w 366713" name="connsiteX1"/>
                <a:gd fmla="*/ 301625 h 301625" name="connsiteY1"/>
                <a:gd fmla="*/ 14287 w 366713" name="connsiteX2"/>
                <a:gd fmla="*/ 301625 h 301625" name="connsiteY2"/>
                <a:gd fmla="*/ 14287 w 366713" name="connsiteX3"/>
                <a:gd fmla="*/ 250418 h 301625" name="connsiteY3"/>
                <a:gd fmla="*/ 131743 w 366713" name="connsiteX4"/>
                <a:gd fmla="*/ 163512 h 301625" name="connsiteY4"/>
                <a:gd fmla="*/ 161925 w 366713" name="connsiteX5"/>
                <a:gd fmla="*/ 182562 h 301625" name="connsiteY5"/>
                <a:gd fmla="*/ 161925 w 366713" name="connsiteX6"/>
                <a:gd fmla="*/ 301625 h 301625" name="connsiteY6"/>
                <a:gd fmla="*/ 100012 w 366713" name="connsiteX7"/>
                <a:gd fmla="*/ 301625 h 301625" name="connsiteY7"/>
                <a:gd fmla="*/ 100012 w 366713" name="connsiteX8"/>
                <a:gd fmla="*/ 187325 h 301625" name="connsiteY8"/>
                <a:gd fmla="*/ 246062 w 366713" name="connsiteX9"/>
                <a:gd fmla="*/ 139700 h 301625" name="connsiteY9"/>
                <a:gd fmla="*/ 246062 w 366713" name="connsiteX10"/>
                <a:gd fmla="*/ 301625 h 301625" name="connsiteY10"/>
                <a:gd fmla="*/ 182562 w 366713" name="connsiteX11"/>
                <a:gd fmla="*/ 301625 h 301625" name="connsiteY11"/>
                <a:gd fmla="*/ 182562 w 366713" name="connsiteX12"/>
                <a:gd fmla="*/ 192346 h 301625" name="connsiteY12"/>
                <a:gd fmla="*/ 184130 w 366713" name="connsiteX13"/>
                <a:gd fmla="*/ 193941 h 301625" name="connsiteY13"/>
                <a:gd fmla="*/ 330200 w 366713" name="connsiteX14"/>
                <a:gd fmla="*/ 69850 h 301625" name="connsiteY14"/>
                <a:gd fmla="*/ 330200 w 366713" name="connsiteX15"/>
                <a:gd fmla="*/ 301625 h 301625" name="connsiteY15"/>
                <a:gd fmla="*/ 265112 w 366713" name="connsiteX16"/>
                <a:gd fmla="*/ 301625 h 301625" name="connsiteY16"/>
                <a:gd fmla="*/ 265112 w 366713" name="connsiteX17"/>
                <a:gd fmla="*/ 124011 h 301625" name="connsiteY17"/>
                <a:gd fmla="*/ 279211 w 366713" name="connsiteX18"/>
                <a:gd fmla="*/ 0 h 301625" name="connsiteY18"/>
                <a:gd fmla="*/ 366713 w 366713" name="connsiteX19"/>
                <a:gd fmla="*/ 3996 h 301625" name="connsiteY19"/>
                <a:gd fmla="*/ 356372 w 366713" name="connsiteX20"/>
                <a:gd fmla="*/ 90312 h 301625" name="connsiteY20"/>
                <a:gd fmla="*/ 333303 w 366713" name="connsiteX21"/>
                <a:gd fmla="*/ 88714 h 301625" name="connsiteY21"/>
                <a:gd fmla="*/ 338872 w 366713" name="connsiteX22"/>
                <a:gd fmla="*/ 43158 h 301625" name="connsiteY22"/>
                <a:gd fmla="*/ 184550 w 366713" name="connsiteX23"/>
                <a:gd fmla="*/ 174231 h 301625" name="connsiteY23"/>
                <a:gd fmla="*/ 132049 w 366713" name="connsiteX24"/>
                <a:gd fmla="*/ 143860 h 301625" name="connsiteY24"/>
                <a:gd fmla="*/ 15114 w 366713" name="connsiteX25"/>
                <a:gd fmla="*/ 231775 h 301625" name="connsiteY25"/>
                <a:gd fmla="*/ 0 w 366713" name="connsiteX26"/>
                <a:gd fmla="*/ 213393 h 301625" name="connsiteY26"/>
                <a:gd fmla="*/ 130458 w 366713" name="connsiteX27"/>
                <a:gd fmla="*/ 114289 h 301625" name="connsiteY27"/>
                <a:gd fmla="*/ 181368 w 366713" name="connsiteX28"/>
                <a:gd fmla="*/ 143860 h 301625" name="connsiteY28"/>
                <a:gd fmla="*/ 322167 w 366713" name="connsiteX29"/>
                <a:gd fmla="*/ 25575 h 301625" name="connsiteY29"/>
                <a:gd fmla="*/ 278416 w 366713" name="connsiteX30"/>
                <a:gd fmla="*/ 22378 h 301625"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301625" w="366713">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grpFill/>
            <a:ln w="0">
              <a:noFill/>
              <a:prstDash val="solid"/>
              <a:round/>
            </a:ln>
          </p:spPr>
          <p:txBody>
            <a:bodyPr anchor="t" anchorCtr="0" bIns="45717" compatLnSpc="1" lIns="91435" numCol="1" rIns="91435" tIns="45717" vert="horz" wrap="square">
              <a:prstTxWarp prst="textNoShape">
                <a:avLst/>
              </a:prstTxWarp>
              <a:noAutofit/>
            </a:bodyPr>
            <a:lstStyle/>
            <a:p>
              <a:pPr>
                <a:lnSpc>
                  <a:spcPct val="120000"/>
                </a:lnSpc>
              </a:pPr>
              <a:endParaRPr altLang="en-US" lang="zh-CN">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1" name="TextBox 23"/>
          <p:cNvSpPr txBox="1"/>
          <p:nvPr/>
        </p:nvSpPr>
        <p:spPr>
          <a:xfrm>
            <a:off x="1581222" y="2343203"/>
            <a:ext cx="2459097" cy="530352"/>
          </a:xfrm>
          <a:prstGeom prst="rect">
            <a:avLst/>
          </a:prstGeom>
          <a:noFill/>
        </p:spPr>
        <p:txBody>
          <a:bodyPr rtlCol="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2" name="TextBox 24"/>
          <p:cNvSpPr txBox="1"/>
          <p:nvPr/>
        </p:nvSpPr>
        <p:spPr>
          <a:xfrm>
            <a:off x="1581224" y="2077751"/>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3" name="TextBox 23"/>
          <p:cNvSpPr txBox="1"/>
          <p:nvPr/>
        </p:nvSpPr>
        <p:spPr>
          <a:xfrm>
            <a:off x="1581222" y="4945943"/>
            <a:ext cx="2459097" cy="530352"/>
          </a:xfrm>
          <a:prstGeom prst="rect">
            <a:avLst/>
          </a:prstGeom>
          <a:noFill/>
        </p:spPr>
        <p:txBody>
          <a:bodyPr rtlCol="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4" name="TextBox 24"/>
          <p:cNvSpPr txBox="1"/>
          <p:nvPr/>
        </p:nvSpPr>
        <p:spPr>
          <a:xfrm>
            <a:off x="1581224" y="4680491"/>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5" name="TextBox 23"/>
          <p:cNvSpPr txBox="1"/>
          <p:nvPr/>
        </p:nvSpPr>
        <p:spPr>
          <a:xfrm>
            <a:off x="8990603" y="3736160"/>
            <a:ext cx="2459097" cy="530352"/>
          </a:xfrm>
          <a:prstGeom prst="rect">
            <a:avLst/>
          </a:prstGeom>
          <a:noFill/>
        </p:spPr>
        <p:txBody>
          <a:bodyPr rtlCol="0" wrap="square">
            <a:spAutoFit/>
          </a:bodyPr>
          <a:lstStyle/>
          <a:p>
            <a:pPr algn="just">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16" name="TextBox 24"/>
          <p:cNvSpPr txBox="1"/>
          <p:nvPr/>
        </p:nvSpPr>
        <p:spPr>
          <a:xfrm>
            <a:off x="8990605" y="3470708"/>
            <a:ext cx="1427480" cy="347472"/>
          </a:xfrm>
          <a:prstGeom prst="rect">
            <a:avLst/>
          </a:prstGeom>
          <a:noFill/>
        </p:spPr>
        <p:txBody>
          <a:bodyPr rtlCol="0" wrap="non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18"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19"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345047714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147"/>
                                        </p:tgtEl>
                                        <p:attrNameLst>
                                          <p:attrName>style.visibility</p:attrName>
                                        </p:attrNameLst>
                                      </p:cBhvr>
                                      <p:to>
                                        <p:strVal val="visible"/>
                                      </p:to>
                                    </p:set>
                                    <p:animEffect filter="wipe(left)" transition="in">
                                      <p:cBhvr>
                                        <p:cTn dur="500" id="7"/>
                                        <p:tgtEl>
                                          <p:spTgt spid="4147"/>
                                        </p:tgtEl>
                                      </p:cBhvr>
                                    </p:animEffect>
                                  </p:childTnLst>
                                </p:cTn>
                              </p:par>
                            </p:childTnLst>
                          </p:cTn>
                        </p:par>
                        <p:par>
                          <p:cTn fill="hold" id="8" nodeType="afterGroup">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4146"/>
                                        </p:tgtEl>
                                        <p:attrNameLst>
                                          <p:attrName>style.visibility</p:attrName>
                                        </p:attrNameLst>
                                      </p:cBhvr>
                                      <p:to>
                                        <p:strVal val="visible"/>
                                      </p:to>
                                    </p:set>
                                    <p:animEffect filter="wipe(right)" transition="in">
                                      <p:cBhvr>
                                        <p:cTn dur="250" id="11"/>
                                        <p:tgtEl>
                                          <p:spTgt spid="4146"/>
                                        </p:tgtEl>
                                      </p:cBhvr>
                                    </p:animEffect>
                                  </p:childTnLst>
                                </p:cTn>
                              </p:par>
                            </p:childTnLst>
                          </p:cTn>
                        </p:par>
                        <p:par>
                          <p:cTn fill="hold" id="12" nodeType="afterGroup">
                            <p:stCondLst>
                              <p:cond delay="750"/>
                            </p:stCondLst>
                            <p:childTnLst>
                              <p:par>
                                <p:cTn fill="hold" grpId="0" id="13" nodeType="afterEffect" presetClass="entr" presetID="22" presetSubtype="8">
                                  <p:stCondLst>
                                    <p:cond delay="0"/>
                                  </p:stCondLst>
                                  <p:childTnLst>
                                    <p:set>
                                      <p:cBhvr>
                                        <p:cTn dur="1" fill="hold" id="14">
                                          <p:stCondLst>
                                            <p:cond delay="0"/>
                                          </p:stCondLst>
                                        </p:cTn>
                                        <p:tgtEl>
                                          <p:spTgt spid="4148"/>
                                        </p:tgtEl>
                                        <p:attrNameLst>
                                          <p:attrName>style.visibility</p:attrName>
                                        </p:attrNameLst>
                                      </p:cBhvr>
                                      <p:to>
                                        <p:strVal val="visible"/>
                                      </p:to>
                                    </p:set>
                                    <p:animEffect filter="wipe(left)" transition="in">
                                      <p:cBhvr>
                                        <p:cTn dur="250" id="15"/>
                                        <p:tgtEl>
                                          <p:spTgt spid="4148"/>
                                        </p:tgtEl>
                                      </p:cBhvr>
                                    </p:animEffect>
                                  </p:childTnLst>
                                </p:cTn>
                              </p:par>
                            </p:childTnLst>
                          </p:cTn>
                        </p:par>
                        <p:par>
                          <p:cTn fill="hold" id="16" nodeType="afterGroup">
                            <p:stCondLst>
                              <p:cond delay="1000"/>
                            </p:stCondLst>
                            <p:childTnLst>
                              <p:par>
                                <p:cTn fill="hold" grpId="0" id="17" nodeType="afterEffect" presetClass="entr" presetID="22" presetSubtype="2">
                                  <p:stCondLst>
                                    <p:cond delay="0"/>
                                  </p:stCondLst>
                                  <p:childTnLst>
                                    <p:set>
                                      <p:cBhvr>
                                        <p:cTn dur="1" fill="hold" id="18">
                                          <p:stCondLst>
                                            <p:cond delay="0"/>
                                          </p:stCondLst>
                                        </p:cTn>
                                        <p:tgtEl>
                                          <p:spTgt spid="4145"/>
                                        </p:tgtEl>
                                        <p:attrNameLst>
                                          <p:attrName>style.visibility</p:attrName>
                                        </p:attrNameLst>
                                      </p:cBhvr>
                                      <p:to>
                                        <p:strVal val="visible"/>
                                      </p:to>
                                    </p:set>
                                    <p:animEffect filter="wipe(right)" transition="in">
                                      <p:cBhvr>
                                        <p:cTn dur="250" id="19"/>
                                        <p:tgtEl>
                                          <p:spTgt spid="4145"/>
                                        </p:tgtEl>
                                      </p:cBhvr>
                                    </p:animEffect>
                                  </p:childTnLst>
                                </p:cTn>
                              </p:par>
                            </p:childTnLst>
                          </p:cTn>
                        </p:par>
                        <p:par>
                          <p:cTn fill="hold" id="20" nodeType="afterGroup">
                            <p:stCondLst>
                              <p:cond delay="1250"/>
                            </p:stCondLst>
                            <p:childTnLst>
                              <p:par>
                                <p:cTn fill="hold" grpId="0" id="21" nodeType="afterEffect" presetClass="entr" presetID="22" presetSubtype="8">
                                  <p:stCondLst>
                                    <p:cond delay="0"/>
                                  </p:stCondLst>
                                  <p:childTnLst>
                                    <p:set>
                                      <p:cBhvr>
                                        <p:cTn dur="1" fill="hold" id="22">
                                          <p:stCondLst>
                                            <p:cond delay="0"/>
                                          </p:stCondLst>
                                        </p:cTn>
                                        <p:tgtEl>
                                          <p:spTgt spid="4149"/>
                                        </p:tgtEl>
                                        <p:attrNameLst>
                                          <p:attrName>style.visibility</p:attrName>
                                        </p:attrNameLst>
                                      </p:cBhvr>
                                      <p:to>
                                        <p:strVal val="visible"/>
                                      </p:to>
                                    </p:set>
                                    <p:animEffect filter="wipe(left)" transition="in">
                                      <p:cBhvr>
                                        <p:cTn dur="250" id="23"/>
                                        <p:tgtEl>
                                          <p:spTgt spid="4149"/>
                                        </p:tgtEl>
                                      </p:cBhvr>
                                    </p:animEffect>
                                  </p:childTnLst>
                                </p:cTn>
                              </p:par>
                            </p:childTnLst>
                          </p:cTn>
                        </p:par>
                        <p:par>
                          <p:cTn fill="hold" id="24" nodeType="afterGroup">
                            <p:stCondLst>
                              <p:cond delay="1500"/>
                            </p:stCondLst>
                            <p:childTnLst>
                              <p:par>
                                <p:cTn fill="hold" grpId="0" id="25" nodeType="afterEffect" presetClass="entr" presetID="22" presetSubtype="2">
                                  <p:stCondLst>
                                    <p:cond delay="0"/>
                                  </p:stCondLst>
                                  <p:childTnLst>
                                    <p:set>
                                      <p:cBhvr>
                                        <p:cTn dur="1" fill="hold" id="26">
                                          <p:stCondLst>
                                            <p:cond delay="0"/>
                                          </p:stCondLst>
                                        </p:cTn>
                                        <p:tgtEl>
                                          <p:spTgt spid="4144"/>
                                        </p:tgtEl>
                                        <p:attrNameLst>
                                          <p:attrName>style.visibility</p:attrName>
                                        </p:attrNameLst>
                                      </p:cBhvr>
                                      <p:to>
                                        <p:strVal val="visible"/>
                                      </p:to>
                                    </p:set>
                                    <p:animEffect filter="wipe(right)" transition="in">
                                      <p:cBhvr>
                                        <p:cTn dur="250" id="27"/>
                                        <p:tgtEl>
                                          <p:spTgt spid="4144"/>
                                        </p:tgtEl>
                                      </p:cBhvr>
                                    </p:animEffect>
                                  </p:childTnLst>
                                </p:cTn>
                              </p:par>
                            </p:childTnLst>
                          </p:cTn>
                        </p:par>
                        <p:par>
                          <p:cTn fill="hold" id="28" nodeType="afterGroup">
                            <p:stCondLst>
                              <p:cond delay="1750"/>
                            </p:stCondLst>
                            <p:childTnLst>
                              <p:par>
                                <p:cTn fill="hold" id="29" nodeType="afterEffect" presetClass="entr" presetID="53" presetSubtype="0">
                                  <p:stCondLst>
                                    <p:cond delay="0"/>
                                  </p:stCondLst>
                                  <p:childTnLst>
                                    <p:set>
                                      <p:cBhvr>
                                        <p:cTn dur="1" fill="hold" id="30">
                                          <p:stCondLst>
                                            <p:cond delay="0"/>
                                          </p:stCondLst>
                                        </p:cTn>
                                        <p:tgtEl>
                                          <p:spTgt spid="2"/>
                                        </p:tgtEl>
                                        <p:attrNameLst>
                                          <p:attrName>style.visibility</p:attrName>
                                        </p:attrNameLst>
                                      </p:cBhvr>
                                      <p:to>
                                        <p:strVal val="visible"/>
                                      </p:to>
                                    </p:set>
                                    <p:anim calcmode="lin" valueType="num">
                                      <p:cBhvr>
                                        <p:cTn dur="500" fill="hold" id="31"/>
                                        <p:tgtEl>
                                          <p:spTgt spid="2"/>
                                        </p:tgtEl>
                                        <p:attrNameLst>
                                          <p:attrName>ppt_w</p:attrName>
                                        </p:attrNameLst>
                                      </p:cBhvr>
                                      <p:tavLst>
                                        <p:tav tm="0">
                                          <p:val>
                                            <p:fltVal val="0"/>
                                          </p:val>
                                        </p:tav>
                                        <p:tav tm="100000">
                                          <p:val>
                                            <p:strVal val="#ppt_w"/>
                                          </p:val>
                                        </p:tav>
                                      </p:tavLst>
                                    </p:anim>
                                    <p:anim calcmode="lin" valueType="num">
                                      <p:cBhvr>
                                        <p:cTn dur="500" fill="hold" id="32"/>
                                        <p:tgtEl>
                                          <p:spTgt spid="2"/>
                                        </p:tgtEl>
                                        <p:attrNameLst>
                                          <p:attrName>ppt_h</p:attrName>
                                        </p:attrNameLst>
                                      </p:cBhvr>
                                      <p:tavLst>
                                        <p:tav tm="0">
                                          <p:val>
                                            <p:fltVal val="0"/>
                                          </p:val>
                                        </p:tav>
                                        <p:tav tm="100000">
                                          <p:val>
                                            <p:strVal val="#ppt_h"/>
                                          </p:val>
                                        </p:tav>
                                      </p:tavLst>
                                    </p:anim>
                                    <p:animEffect filter="fade" transition="in">
                                      <p:cBhvr>
                                        <p:cTn dur="500" id="33"/>
                                        <p:tgtEl>
                                          <p:spTgt spid="2"/>
                                        </p:tgtEl>
                                      </p:cBhvr>
                                    </p:animEffect>
                                  </p:childTnLst>
                                </p:cTn>
                              </p:par>
                            </p:childTnLst>
                          </p:cTn>
                        </p:par>
                        <p:par>
                          <p:cTn fill="hold" id="34" nodeType="afterGroup">
                            <p:stCondLst>
                              <p:cond delay="2250"/>
                            </p:stCondLst>
                            <p:childTnLst>
                              <p:par>
                                <p:cTn fill="hold" grpId="0" id="35" nodeType="afterEffect" presetClass="entr" presetID="12" presetSubtype="4">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id="37"/>
                                        <p:tgtEl>
                                          <p:spTgt spid="11"/>
                                        </p:tgtEl>
                                        <p:attrNameLst>
                                          <p:attrName>ppt_y</p:attrName>
                                        </p:attrNameLst>
                                      </p:cBhvr>
                                      <p:tavLst>
                                        <p:tav tm="0">
                                          <p:val>
                                            <p:strVal val="#ppt_y+#ppt_h*1.125000"/>
                                          </p:val>
                                        </p:tav>
                                        <p:tav tm="100000">
                                          <p:val>
                                            <p:strVal val="#ppt_y"/>
                                          </p:val>
                                        </p:tav>
                                      </p:tavLst>
                                    </p:anim>
                                    <p:animEffect filter="wipe(up)" transition="in">
                                      <p:cBhvr>
                                        <p:cTn dur="500" id="38"/>
                                        <p:tgtEl>
                                          <p:spTgt spid="11"/>
                                        </p:tgtEl>
                                      </p:cBhvr>
                                    </p:animEffect>
                                  </p:childTnLst>
                                </p:cTn>
                              </p:par>
                              <p:par>
                                <p:cTn fill="hold" grpId="0" id="39" nodeType="withEffect" presetClass="entr" presetID="12" presetSubtype="1">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id="41"/>
                                        <p:tgtEl>
                                          <p:spTgt spid="12"/>
                                        </p:tgtEl>
                                        <p:attrNameLst>
                                          <p:attrName>ppt_y</p:attrName>
                                        </p:attrNameLst>
                                      </p:cBhvr>
                                      <p:tavLst>
                                        <p:tav tm="0">
                                          <p:val>
                                            <p:strVal val="#ppt_y-#ppt_h*1.125000"/>
                                          </p:val>
                                        </p:tav>
                                        <p:tav tm="100000">
                                          <p:val>
                                            <p:strVal val="#ppt_y"/>
                                          </p:val>
                                        </p:tav>
                                      </p:tavLst>
                                    </p:anim>
                                    <p:animEffect filter="wipe(down)" transition="in">
                                      <p:cBhvr>
                                        <p:cTn dur="500" id="42"/>
                                        <p:tgtEl>
                                          <p:spTgt spid="12"/>
                                        </p:tgtEl>
                                      </p:cBhvr>
                                    </p:animEffect>
                                  </p:childTnLst>
                                </p:cTn>
                              </p:par>
                            </p:childTnLst>
                          </p:cTn>
                        </p:par>
                        <p:par>
                          <p:cTn fill="hold" id="43" nodeType="afterGroup">
                            <p:stCondLst>
                              <p:cond delay="2750"/>
                            </p:stCondLst>
                            <p:childTnLst>
                              <p:par>
                                <p:cTn fill="hold" grpId="0" id="44" nodeType="afterEffect" presetClass="entr" presetID="12" presetSubtype="4">
                                  <p:stCondLst>
                                    <p:cond delay="0"/>
                                  </p:stCondLst>
                                  <p:childTnLst>
                                    <p:set>
                                      <p:cBhvr>
                                        <p:cTn dur="1" fill="hold" id="45">
                                          <p:stCondLst>
                                            <p:cond delay="0"/>
                                          </p:stCondLst>
                                        </p:cTn>
                                        <p:tgtEl>
                                          <p:spTgt spid="13"/>
                                        </p:tgtEl>
                                        <p:attrNameLst>
                                          <p:attrName>style.visibility</p:attrName>
                                        </p:attrNameLst>
                                      </p:cBhvr>
                                      <p:to>
                                        <p:strVal val="visible"/>
                                      </p:to>
                                    </p:set>
                                    <p:anim calcmode="lin" valueType="num">
                                      <p:cBhvr additive="base">
                                        <p:cTn dur="500" id="46"/>
                                        <p:tgtEl>
                                          <p:spTgt spid="13"/>
                                        </p:tgtEl>
                                        <p:attrNameLst>
                                          <p:attrName>ppt_y</p:attrName>
                                        </p:attrNameLst>
                                      </p:cBhvr>
                                      <p:tavLst>
                                        <p:tav tm="0">
                                          <p:val>
                                            <p:strVal val="#ppt_y+#ppt_h*1.125000"/>
                                          </p:val>
                                        </p:tav>
                                        <p:tav tm="100000">
                                          <p:val>
                                            <p:strVal val="#ppt_y"/>
                                          </p:val>
                                        </p:tav>
                                      </p:tavLst>
                                    </p:anim>
                                    <p:animEffect filter="wipe(up)" transition="in">
                                      <p:cBhvr>
                                        <p:cTn dur="500" id="47"/>
                                        <p:tgtEl>
                                          <p:spTgt spid="13"/>
                                        </p:tgtEl>
                                      </p:cBhvr>
                                    </p:animEffect>
                                  </p:childTnLst>
                                </p:cTn>
                              </p:par>
                              <p:par>
                                <p:cTn fill="hold" grpId="0" id="48" nodeType="withEffect" presetClass="entr" presetID="12" presetSubtype="1">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500" id="50"/>
                                        <p:tgtEl>
                                          <p:spTgt spid="14"/>
                                        </p:tgtEl>
                                        <p:attrNameLst>
                                          <p:attrName>ppt_y</p:attrName>
                                        </p:attrNameLst>
                                      </p:cBhvr>
                                      <p:tavLst>
                                        <p:tav tm="0">
                                          <p:val>
                                            <p:strVal val="#ppt_y-#ppt_h*1.125000"/>
                                          </p:val>
                                        </p:tav>
                                        <p:tav tm="100000">
                                          <p:val>
                                            <p:strVal val="#ppt_y"/>
                                          </p:val>
                                        </p:tav>
                                      </p:tavLst>
                                    </p:anim>
                                    <p:animEffect filter="wipe(down)" transition="in">
                                      <p:cBhvr>
                                        <p:cTn dur="500" id="51"/>
                                        <p:tgtEl>
                                          <p:spTgt spid="14"/>
                                        </p:tgtEl>
                                      </p:cBhvr>
                                    </p:animEffect>
                                  </p:childTnLst>
                                </p:cTn>
                              </p:par>
                            </p:childTnLst>
                          </p:cTn>
                        </p:par>
                        <p:par>
                          <p:cTn fill="hold" id="52" nodeType="afterGroup">
                            <p:stCondLst>
                              <p:cond delay="3250"/>
                            </p:stCondLst>
                            <p:childTnLst>
                              <p:par>
                                <p:cTn fill="hold" grpId="0" id="53" nodeType="afterEffect" presetClass="entr" presetID="12" presetSubtype="4">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500" id="55"/>
                                        <p:tgtEl>
                                          <p:spTgt spid="15"/>
                                        </p:tgtEl>
                                        <p:attrNameLst>
                                          <p:attrName>ppt_y</p:attrName>
                                        </p:attrNameLst>
                                      </p:cBhvr>
                                      <p:tavLst>
                                        <p:tav tm="0">
                                          <p:val>
                                            <p:strVal val="#ppt_y+#ppt_h*1.125000"/>
                                          </p:val>
                                        </p:tav>
                                        <p:tav tm="100000">
                                          <p:val>
                                            <p:strVal val="#ppt_y"/>
                                          </p:val>
                                        </p:tav>
                                      </p:tavLst>
                                    </p:anim>
                                    <p:animEffect filter="wipe(up)" transition="in">
                                      <p:cBhvr>
                                        <p:cTn dur="500" id="56"/>
                                        <p:tgtEl>
                                          <p:spTgt spid="15"/>
                                        </p:tgtEl>
                                      </p:cBhvr>
                                    </p:animEffect>
                                  </p:childTnLst>
                                </p:cTn>
                              </p:par>
                              <p:par>
                                <p:cTn fill="hold" grpId="0" id="57" nodeType="withEffect" presetClass="entr" presetID="12" presetSubtype="1">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additive="base">
                                        <p:cTn dur="500" id="59"/>
                                        <p:tgtEl>
                                          <p:spTgt spid="16"/>
                                        </p:tgtEl>
                                        <p:attrNameLst>
                                          <p:attrName>ppt_y</p:attrName>
                                        </p:attrNameLst>
                                      </p:cBhvr>
                                      <p:tavLst>
                                        <p:tav tm="0">
                                          <p:val>
                                            <p:strVal val="#ppt_y-#ppt_h*1.125000"/>
                                          </p:val>
                                        </p:tav>
                                        <p:tav tm="100000">
                                          <p:val>
                                            <p:strVal val="#ppt_y"/>
                                          </p:val>
                                        </p:tav>
                                      </p:tavLst>
                                    </p:anim>
                                    <p:animEffect filter="wipe(down)" transition="in">
                                      <p:cBhvr>
                                        <p:cTn dur="500" id="6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44"/>
      <p:bldP grpId="0" spid="4145"/>
      <p:bldP grpId="0" spid="4146"/>
      <p:bldP grpId="0" spid="4147"/>
      <p:bldP grpId="0" spid="4148"/>
      <p:bldP grpId="0" spid="4149"/>
      <p:bldP grpId="0" spid="11"/>
      <p:bldP grpId="0" spid="12"/>
      <p:bldP grpId="0" spid="13"/>
      <p:bldP grpId="0" spid="14"/>
      <p:bldP grpId="0" spid="15"/>
      <p:bldP grpId="0" spid="1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gdLst>
                  <a:gd fmla="*/ 849 w 904" name="T0"/>
                  <a:gd fmla="*/ 0 h 468" name="T1"/>
                  <a:gd fmla="*/ 873 w 904" name="T2"/>
                  <a:gd fmla="*/ 58 h 468" name="T3"/>
                  <a:gd fmla="*/ 507 w 904" name="T4"/>
                  <a:gd fmla="*/ 436 h 468" name="T5"/>
                  <a:gd fmla="*/ 396 w 904" name="T6"/>
                  <a:gd fmla="*/ 436 h 468" name="T7"/>
                  <a:gd fmla="*/ 30 w 904" name="T8"/>
                  <a:gd fmla="*/ 58 h 468" name="T9"/>
                  <a:gd fmla="*/ 55 w 904" name="T10"/>
                  <a:gd fmla="*/ 0 h 468" name="T11"/>
                  <a:gd fmla="*/ 849 w 904" name="T12"/>
                  <a:gd fmla="*/ 0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27"/>
              <p:cNvSpPr/>
              <p:nvPr/>
            </p:nvSpPr>
            <p:spPr bwMode="auto">
              <a:xfrm>
                <a:off x="4657725" y="946151"/>
                <a:ext cx="2151063" cy="1825625"/>
              </a:xfrm>
              <a:custGeom>
                <a:gdLst>
                  <a:gd fmla="*/ 848 w 1696" name="T0"/>
                  <a:gd fmla="*/ 0 h 1440" name="T1"/>
                  <a:gd fmla="*/ 0 w 1696" name="T2"/>
                  <a:gd fmla="*/ 848 h 1440" name="T3"/>
                  <a:gd fmla="*/ 241 w 1696" name="T4"/>
                  <a:gd fmla="*/ 1440 h 1440" name="T5"/>
                  <a:gd fmla="*/ 718 w 1696" name="T6"/>
                  <a:gd fmla="*/ 1209 h 1440" name="T7"/>
                  <a:gd fmla="*/ 464 w 1696" name="T8"/>
                  <a:gd fmla="*/ 848 h 1440" name="T9"/>
                  <a:gd fmla="*/ 848 w 1696" name="T10"/>
                  <a:gd fmla="*/ 464 h 1440" name="T11"/>
                  <a:gd fmla="*/ 1232 w 1696" name="T12"/>
                  <a:gd fmla="*/ 848 h 1440" name="T13"/>
                  <a:gd fmla="*/ 1213 w 1696" name="T14"/>
                  <a:gd fmla="*/ 966 h 1440" name="T15"/>
                  <a:gd fmla="*/ 1293 w 1696" name="T16"/>
                  <a:gd fmla="*/ 966 h 1440" name="T17"/>
                  <a:gd fmla="*/ 1293 w 1696" name="T18"/>
                  <a:gd fmla="*/ 1062 h 1440" name="T19"/>
                  <a:gd fmla="*/ 1669 w 1696" name="T20"/>
                  <a:gd fmla="*/ 1062 h 1440" name="T21"/>
                  <a:gd fmla="*/ 1696 w 1696" name="T22"/>
                  <a:gd fmla="*/ 848 h 1440" name="T23"/>
                  <a:gd fmla="*/ 848 w 1696" name="T24"/>
                  <a:gd fmla="*/ 0 h 14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40" w="1695">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gdLst>
                  <a:gd fmla="*/ 0 w 468" name="T0"/>
                  <a:gd fmla="*/ 55 h 904" name="T1"/>
                  <a:gd fmla="*/ 57 w 468" name="T2"/>
                  <a:gd fmla="*/ 30 h 904" name="T3"/>
                  <a:gd fmla="*/ 436 w 468" name="T4"/>
                  <a:gd fmla="*/ 397 h 904" name="T5"/>
                  <a:gd fmla="*/ 436 w 468" name="T6"/>
                  <a:gd fmla="*/ 508 h 904" name="T7"/>
                  <a:gd fmla="*/ 57 w 468" name="T8"/>
                  <a:gd fmla="*/ 874 h 904" name="T9"/>
                  <a:gd fmla="*/ 0 w 468" name="T10"/>
                  <a:gd fmla="*/ 849 h 904" name="T11"/>
                  <a:gd fmla="*/ 0 w 468" name="T12"/>
                  <a:gd fmla="*/ 55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25"/>
              <p:cNvSpPr/>
              <p:nvPr/>
            </p:nvSpPr>
            <p:spPr bwMode="auto">
              <a:xfrm>
                <a:off x="4657725" y="2517776"/>
                <a:ext cx="1825625" cy="2151063"/>
              </a:xfrm>
              <a:custGeom>
                <a:gdLst>
                  <a:gd fmla="*/ 1209 w 1440" name="T0"/>
                  <a:gd fmla="*/ 978 h 1696" name="T1"/>
                  <a:gd fmla="*/ 848 w 1440" name="T2"/>
                  <a:gd fmla="*/ 1232 h 1696" name="T3"/>
                  <a:gd fmla="*/ 464 w 1440" name="T4"/>
                  <a:gd fmla="*/ 848 h 1696" name="T5"/>
                  <a:gd fmla="*/ 848 w 1440" name="T6"/>
                  <a:gd fmla="*/ 464 h 1696" name="T7"/>
                  <a:gd fmla="*/ 969 w 1440" name="T8"/>
                  <a:gd fmla="*/ 483 h 1696" name="T9"/>
                  <a:gd fmla="*/ 969 w 1440" name="T10"/>
                  <a:gd fmla="*/ 9 h 1696" name="T11"/>
                  <a:gd fmla="*/ 848 w 1440" name="T12"/>
                  <a:gd fmla="*/ 0 h 1696" name="T13"/>
                  <a:gd fmla="*/ 0 w 1440" name="T14"/>
                  <a:gd fmla="*/ 848 h 1696" name="T15"/>
                  <a:gd fmla="*/ 848 w 1440" name="T16"/>
                  <a:gd fmla="*/ 1696 h 1696" name="T17"/>
                  <a:gd fmla="*/ 1440 w 1440" name="T18"/>
                  <a:gd fmla="*/ 1455 h 1696" name="T19"/>
                  <a:gd fmla="*/ 1209 w 1440" name="T20"/>
                  <a:gd fmla="*/ 978 h 16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95" w="1440">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gdLst>
                  <a:gd fmla="*/ 55 w 904" name="T0"/>
                  <a:gd fmla="*/ 468 h 468" name="T1"/>
                  <a:gd fmla="*/ 30 w 904" name="T2"/>
                  <a:gd fmla="*/ 411 h 468" name="T3"/>
                  <a:gd fmla="*/ 396 w 904" name="T4"/>
                  <a:gd fmla="*/ 32 h 468" name="T5"/>
                  <a:gd fmla="*/ 507 w 904" name="T6"/>
                  <a:gd fmla="*/ 32 h 468" name="T7"/>
                  <a:gd fmla="*/ 873 w 904" name="T8"/>
                  <a:gd fmla="*/ 411 h 468" name="T9"/>
                  <a:gd fmla="*/ 849 w 904" name="T10"/>
                  <a:gd fmla="*/ 468 h 468" name="T11"/>
                  <a:gd fmla="*/ 55 w 904" name="T12"/>
                  <a:gd fmla="*/ 468 h 468" name="T13"/>
                </a:gdLst>
                <a:cxnLst>
                  <a:cxn ang="0">
                    <a:pos x="T0" y="T1"/>
                  </a:cxn>
                  <a:cxn ang="0">
                    <a:pos x="T2" y="T3"/>
                  </a:cxn>
                  <a:cxn ang="0">
                    <a:pos x="T4" y="T5"/>
                  </a:cxn>
                  <a:cxn ang="0">
                    <a:pos x="T6" y="T7"/>
                  </a:cxn>
                  <a:cxn ang="0">
                    <a:pos x="T8" y="T9"/>
                  </a:cxn>
                  <a:cxn ang="0">
                    <a:pos x="T10" y="T11"/>
                  </a:cxn>
                  <a:cxn ang="0">
                    <a:pos x="T12" y="T13"/>
                  </a:cxn>
                </a:cxnLst>
                <a:rect b="b" l="0" r="r" t="0"/>
                <a:pathLst>
                  <a:path h="468" w="904">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23"/>
              <p:cNvSpPr/>
              <p:nvPr/>
            </p:nvSpPr>
            <p:spPr bwMode="auto">
              <a:xfrm>
                <a:off x="6230938" y="2843213"/>
                <a:ext cx="2149475" cy="1825625"/>
              </a:xfrm>
              <a:custGeom>
                <a:gdLst>
                  <a:gd fmla="*/ 978 w 1696" name="T0"/>
                  <a:gd fmla="*/ 231 h 1440" name="T1"/>
                  <a:gd fmla="*/ 1232 w 1696" name="T2"/>
                  <a:gd fmla="*/ 592 h 1440" name="T3"/>
                  <a:gd fmla="*/ 848 w 1696" name="T4"/>
                  <a:gd fmla="*/ 976 h 1440" name="T5"/>
                  <a:gd fmla="*/ 464 w 1696" name="T6"/>
                  <a:gd fmla="*/ 592 h 1440" name="T7"/>
                  <a:gd fmla="*/ 487 w 1696" name="T8"/>
                  <a:gd fmla="*/ 462 h 1440" name="T9"/>
                  <a:gd fmla="*/ 10 w 1696" name="T10"/>
                  <a:gd fmla="*/ 462 h 1440" name="T11"/>
                  <a:gd fmla="*/ 0 w 1696" name="T12"/>
                  <a:gd fmla="*/ 592 h 1440" name="T13"/>
                  <a:gd fmla="*/ 848 w 1696" name="T14"/>
                  <a:gd fmla="*/ 1440 h 1440" name="T15"/>
                  <a:gd fmla="*/ 1696 w 1696" name="T16"/>
                  <a:gd fmla="*/ 592 h 1440" name="T17"/>
                  <a:gd fmla="*/ 1455 w 1696" name="T18"/>
                  <a:gd fmla="*/ 0 h 1440" name="T19"/>
                  <a:gd fmla="*/ 978 w 1696" name="T20"/>
                  <a:gd fmla="*/ 231 h 144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40" w="1695">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gdLst>
                  <a:gd fmla="*/ 468 w 468" name="T0"/>
                  <a:gd fmla="*/ 849 h 904" name="T1"/>
                  <a:gd fmla="*/ 410 w 468" name="T2"/>
                  <a:gd fmla="*/ 874 h 904" name="T3"/>
                  <a:gd fmla="*/ 32 w 468" name="T4"/>
                  <a:gd fmla="*/ 508 h 904" name="T5"/>
                  <a:gd fmla="*/ 32 w 468" name="T6"/>
                  <a:gd fmla="*/ 397 h 904" name="T7"/>
                  <a:gd fmla="*/ 410 w 468" name="T8"/>
                  <a:gd fmla="*/ 30 h 904" name="T9"/>
                  <a:gd fmla="*/ 468 w 468" name="T10"/>
                  <a:gd fmla="*/ 55 h 904" name="T11"/>
                  <a:gd fmla="*/ 468 w 468" name="T12"/>
                  <a:gd fmla="*/ 849 h 904" name="T13"/>
                </a:gdLst>
                <a:cxnLst>
                  <a:cxn ang="0">
                    <a:pos x="T0" y="T1"/>
                  </a:cxn>
                  <a:cxn ang="0">
                    <a:pos x="T2" y="T3"/>
                  </a:cxn>
                  <a:cxn ang="0">
                    <a:pos x="T4" y="T5"/>
                  </a:cxn>
                  <a:cxn ang="0">
                    <a:pos x="T6" y="T7"/>
                  </a:cxn>
                  <a:cxn ang="0">
                    <a:pos x="T8" y="T9"/>
                  </a:cxn>
                  <a:cxn ang="0">
                    <a:pos x="T10" y="T11"/>
                  </a:cxn>
                  <a:cxn ang="0">
                    <a:pos x="T12" y="T13"/>
                  </a:cxn>
                </a:cxnLst>
                <a:rect b="b" l="0" r="r" t="0"/>
                <a:pathLst>
                  <a:path h="904" w="468">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21"/>
              <p:cNvSpPr/>
              <p:nvPr/>
            </p:nvSpPr>
            <p:spPr bwMode="auto">
              <a:xfrm>
                <a:off x="6554788" y="946151"/>
                <a:ext cx="1825625" cy="2151063"/>
              </a:xfrm>
              <a:custGeom>
                <a:gdLst>
                  <a:gd fmla="*/ 592 w 1440" name="T0"/>
                  <a:gd fmla="*/ 0 h 1696" name="T1"/>
                  <a:gd fmla="*/ 0 w 1440" name="T2"/>
                  <a:gd fmla="*/ 241 h 1696" name="T3"/>
                  <a:gd fmla="*/ 231 w 1440" name="T4"/>
                  <a:gd fmla="*/ 718 h 1696" name="T5"/>
                  <a:gd fmla="*/ 592 w 1440" name="T6"/>
                  <a:gd fmla="*/ 464 h 1696" name="T7"/>
                  <a:gd fmla="*/ 976 w 1440" name="T8"/>
                  <a:gd fmla="*/ 848 h 1696" name="T9"/>
                  <a:gd fmla="*/ 592 w 1440" name="T10"/>
                  <a:gd fmla="*/ 1232 h 1696" name="T11"/>
                  <a:gd fmla="*/ 452 w 1440" name="T12"/>
                  <a:gd fmla="*/ 1206 h 1696" name="T13"/>
                  <a:gd fmla="*/ 452 w 1440" name="T14"/>
                  <a:gd fmla="*/ 1300 h 1696" name="T15"/>
                  <a:gd fmla="*/ 389 w 1440" name="T16"/>
                  <a:gd fmla="*/ 1300 h 1696" name="T17"/>
                  <a:gd fmla="*/ 389 w 1440" name="T18"/>
                  <a:gd fmla="*/ 1671 h 1696" name="T19"/>
                  <a:gd fmla="*/ 592 w 1440" name="T20"/>
                  <a:gd fmla="*/ 1696 h 1696" name="T21"/>
                  <a:gd fmla="*/ 1440 w 1440" name="T22"/>
                  <a:gd fmla="*/ 848 h 1696" name="T23"/>
                  <a:gd fmla="*/ 592 w 1440" name="T24"/>
                  <a:gd fmla="*/ 0 h 169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95" w="1440">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anchor="t" anchorCtr="0" bIns="27914" compatLnSpc="1" lIns="55827" numCol="1" rIns="55827" tIns="27914" vert="horz" wrap="square">
                <a:prstTxWarp prst="textNoShape">
                  <a:avLst/>
                </a:prstTxWarp>
              </a:bodyPr>
              <a:lstStyle/>
              <a:p>
                <a:pPr algn="just">
                  <a:lnSpc>
                    <a:spcPct val="120000"/>
                  </a:lnSpc>
                </a:pPr>
                <a:endParaRPr lang="en-US"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17" name="TextBox 16"/>
            <p:cNvSpPr txBox="1"/>
            <p:nvPr userDrawn="1"/>
          </p:nvSpPr>
          <p:spPr>
            <a:xfrm rot="18920652">
              <a:off x="6441132" y="1910600"/>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8" name="TextBox 17"/>
            <p:cNvSpPr txBox="1"/>
            <p:nvPr userDrawn="1"/>
          </p:nvSpPr>
          <p:spPr>
            <a:xfrm rot="2904439">
              <a:off x="9672072" y="2022876"/>
              <a:ext cx="1431342" cy="549553"/>
            </a:xfrm>
            <a:prstGeom prst="rect">
              <a:avLst/>
            </a:prstGeom>
            <a:noFill/>
          </p:spPr>
          <p:txBody>
            <a:bodyPr anchor="ctr" rtlCol="0" wrap="none">
              <a:prstTxWarp prst="textArchUp">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19" name="TextBox 18"/>
            <p:cNvSpPr txBox="1"/>
            <p:nvPr userDrawn="1"/>
          </p:nvSpPr>
          <p:spPr>
            <a:xfrm rot="3328205">
              <a:off x="6304478" y="5122857"/>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sp>
          <p:nvSpPr>
            <p:cNvPr id="20" name="TextBox 19"/>
            <p:cNvSpPr txBox="1"/>
            <p:nvPr userDrawn="1"/>
          </p:nvSpPr>
          <p:spPr>
            <a:xfrm rot="18872992">
              <a:off x="9526699" y="5209994"/>
              <a:ext cx="1431342" cy="549553"/>
            </a:xfrm>
            <a:prstGeom prst="rect">
              <a:avLst/>
            </a:prstGeom>
            <a:noFill/>
          </p:spPr>
          <p:txBody>
            <a:bodyPr anchor="ctr" rtlCol="0" wrap="none">
              <a:prstTxWarp prst="textArchDown">
                <a:avLst/>
              </a:prstTxWarp>
              <a:spAutoFit/>
            </a:bodyPr>
            <a:lstStyle/>
            <a:p>
              <a:pPr algn="just">
                <a:lnSpc>
                  <a:spcPct val="120000"/>
                </a:lnSpc>
              </a:pPr>
              <a:r>
                <a:rPr altLang="en-US" b="1" lang="zh-CN" sz="1737">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文字内容</a:t>
              </a: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1"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8"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8" y="2623602"/>
              <a:ext cx="2990246" cy="319501"/>
            </a:xfrm>
            <a:prstGeom prst="rect">
              <a:avLst/>
            </a:prstGeom>
          </p:spPr>
          <p:txBody>
            <a:bodyPr bIns="0" lIns="0" rIns="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TextBox 29"/>
            <p:cNvSpPr txBox="1"/>
            <p:nvPr/>
          </p:nvSpPr>
          <p:spPr>
            <a:xfrm>
              <a:off x="8633669" y="2306010"/>
              <a:ext cx="1279218" cy="279564"/>
            </a:xfrm>
            <a:prstGeom prst="rect">
              <a:avLst/>
            </a:prstGeom>
            <a:noFill/>
          </p:spPr>
          <p:txBody>
            <a:bodyPr bIns="0" lIns="0" rIns="0" rtlCol="0" tIns="0" wrap="square">
              <a:spAutoFit/>
            </a:bodyPr>
            <a:lstStyle/>
            <a:p>
              <a:pPr>
                <a:lnSpc>
                  <a:spcPct val="120000"/>
                </a:lnSpc>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grpSp>
      <p:sp>
        <p:nvSpPr>
          <p:cNvPr id="32"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42"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109514677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heel(1)" transition="in">
                                      <p:cBhvr>
                                        <p:cTn dur="1500" id="7"/>
                                        <p:tgtEl>
                                          <p:spTgt spid="12"/>
                                        </p:tgtEl>
                                      </p:cBhvr>
                                    </p:animEffect>
                                  </p:childTnLst>
                                </p:cTn>
                              </p:par>
                            </p:childTnLst>
                          </p:cTn>
                        </p:par>
                        <p:par>
                          <p:cTn fill="hold" id="8" nodeType="afterGroup">
                            <p:stCondLst>
                              <p:cond delay="1500"/>
                            </p:stCondLst>
                            <p:childTnLst>
                              <p:par>
                                <p:cTn fill="hold"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childTnLst>
                                </p:cTn>
                              </p:par>
                            </p:childTnLst>
                          </p:cTn>
                        </p:par>
                        <p:par>
                          <p:cTn fill="hold" id="20" nodeType="afterGroup">
                            <p:stCondLst>
                              <p:cond delay="3000"/>
                            </p:stCondLst>
                            <p:childTnLst>
                              <p:par>
                                <p:cTn fill="hold" id="21" nodeType="afterEffect" presetClass="entr" presetID="10" presetSubtype="0">
                                  <p:stCondLst>
                                    <p:cond delay="0"/>
                                  </p:stCondLst>
                                  <p:childTnLst>
                                    <p:set>
                                      <p:cBhvr>
                                        <p:cTn dur="1" fill="hold" id="22">
                                          <p:stCondLst>
                                            <p:cond delay="0"/>
                                          </p:stCondLst>
                                        </p:cTn>
                                        <p:tgtEl>
                                          <p:spTgt spid="39"/>
                                        </p:tgtEl>
                                        <p:attrNameLst>
                                          <p:attrName>style.visibility</p:attrName>
                                        </p:attrNameLst>
                                      </p:cBhvr>
                                      <p:to>
                                        <p:strVal val="visible"/>
                                      </p:to>
                                    </p:set>
                                    <p:animEffect filter="fade" transition="in">
                                      <p:cBhvr>
                                        <p:cTn dur="500" id="2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gdLst>
                <a:gd fmla="*/ 465 w 933" name="T0"/>
                <a:gd fmla="*/ 356 h 356" name="T1"/>
                <a:gd fmla="*/ 0 w 933" name="T2"/>
                <a:gd fmla="*/ 178 h 356" name="T3"/>
                <a:gd fmla="*/ 465 w 933" name="T4"/>
                <a:gd fmla="*/ 0 h 356" name="T5"/>
                <a:gd fmla="*/ 933 w 933" name="T6"/>
                <a:gd fmla="*/ 178 h 356" name="T7"/>
                <a:gd fmla="*/ 465 w 933" name="T8"/>
                <a:gd fmla="*/ 356 h 356" name="T9"/>
              </a:gdLst>
              <a:cxnLst>
                <a:cxn ang="0">
                  <a:pos x="T0" y="T1"/>
                </a:cxn>
                <a:cxn ang="0">
                  <a:pos x="T2" y="T3"/>
                </a:cxn>
                <a:cxn ang="0">
                  <a:pos x="T4" y="T5"/>
                </a:cxn>
                <a:cxn ang="0">
                  <a:pos x="T6" y="T7"/>
                </a:cxn>
                <a:cxn ang="0">
                  <a:pos x="T8" y="T9"/>
                </a:cxn>
              </a:cxnLst>
              <a:rect b="b" l="0" r="r" t="0"/>
              <a:pathLst>
                <a:path h="356" w="933">
                  <a:moveTo>
                    <a:pt x="465" y="356"/>
                  </a:moveTo>
                  <a:lnTo>
                    <a:pt x="0" y="178"/>
                  </a:lnTo>
                  <a:lnTo>
                    <a:pt x="465" y="0"/>
                  </a:lnTo>
                  <a:lnTo>
                    <a:pt x="933" y="178"/>
                  </a:lnTo>
                  <a:lnTo>
                    <a:pt x="465" y="356"/>
                  </a:lnTo>
                  <a:close/>
                </a:path>
              </a:pathLst>
            </a:custGeom>
            <a:solidFill>
              <a:schemeClr val="accent1">
                <a:lumMod val="7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 name="Freeform 70"/>
            <p:cNvSpPr/>
            <p:nvPr/>
          </p:nvSpPr>
          <p:spPr bwMode="auto">
            <a:xfrm rot="5400000">
              <a:off x="4470082" y="3060265"/>
              <a:ext cx="528195" cy="731522"/>
            </a:xfrm>
            <a:custGeom>
              <a:gdLst>
                <a:gd fmla="*/ 465 w 465" name="T0"/>
                <a:gd fmla="*/ 178 h 644" name="T1"/>
                <a:gd fmla="*/ 0 w 465" name="T2"/>
                <a:gd fmla="*/ 0 h 644" name="T3"/>
                <a:gd fmla="*/ 0 w 465" name="T4"/>
                <a:gd fmla="*/ 364 h 644" name="T5"/>
                <a:gd fmla="*/ 465 w 465" name="T6"/>
                <a:gd fmla="*/ 644 h 644" name="T7"/>
                <a:gd fmla="*/ 465 w 465" name="T8"/>
                <a:gd fmla="*/ 178 h 644" name="T9"/>
              </a:gdLst>
              <a:cxnLst>
                <a:cxn ang="0">
                  <a:pos x="T0" y="T1"/>
                </a:cxn>
                <a:cxn ang="0">
                  <a:pos x="T2" y="T3"/>
                </a:cxn>
                <a:cxn ang="0">
                  <a:pos x="T4" y="T5"/>
                </a:cxn>
                <a:cxn ang="0">
                  <a:pos x="T6" y="T7"/>
                </a:cxn>
                <a:cxn ang="0">
                  <a:pos x="T8" y="T9"/>
                </a:cxn>
              </a:cxnLst>
              <a:rect b="b" l="0" r="r" t="0"/>
              <a:pathLst>
                <a:path h="644" w="465">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 name="Freeform 71"/>
            <p:cNvSpPr/>
            <p:nvPr/>
          </p:nvSpPr>
          <p:spPr bwMode="auto">
            <a:xfrm rot="5400000">
              <a:off x="4468378" y="3590164"/>
              <a:ext cx="531603" cy="731522"/>
            </a:xfrm>
            <a:custGeom>
              <a:gdLst>
                <a:gd fmla="*/ 0 w 468" name="T0"/>
                <a:gd fmla="*/ 178 h 644" name="T1"/>
                <a:gd fmla="*/ 468 w 468" name="T2"/>
                <a:gd fmla="*/ 0 h 644" name="T3"/>
                <a:gd fmla="*/ 468 w 468" name="T4"/>
                <a:gd fmla="*/ 364 h 644" name="T5"/>
                <a:gd fmla="*/ 0 w 468" name="T6"/>
                <a:gd fmla="*/ 644 h 644" name="T7"/>
                <a:gd fmla="*/ 0 w 468" name="T8"/>
                <a:gd fmla="*/ 178 h 644" name="T9"/>
              </a:gdLst>
              <a:cxnLst>
                <a:cxn ang="0">
                  <a:pos x="T0" y="T1"/>
                </a:cxn>
                <a:cxn ang="0">
                  <a:pos x="T2" y="T3"/>
                </a:cxn>
                <a:cxn ang="0">
                  <a:pos x="T4" y="T5"/>
                </a:cxn>
                <a:cxn ang="0">
                  <a:pos x="T6" y="T7"/>
                </a:cxn>
                <a:cxn ang="0">
                  <a:pos x="T8" y="T9"/>
                </a:cxn>
              </a:cxnLst>
              <a:rect b="b" l="0" r="r" t="0"/>
              <a:pathLst>
                <a:path h="644" w="468">
                  <a:moveTo>
                    <a:pt x="0" y="178"/>
                  </a:moveTo>
                  <a:lnTo>
                    <a:pt x="468" y="0"/>
                  </a:lnTo>
                  <a:lnTo>
                    <a:pt x="468" y="364"/>
                  </a:lnTo>
                  <a:lnTo>
                    <a:pt x="0" y="644"/>
                  </a:lnTo>
                  <a:lnTo>
                    <a:pt x="0" y="178"/>
                  </a:lnTo>
                  <a:close/>
                </a:path>
              </a:pathLst>
            </a:custGeom>
            <a:solidFill>
              <a:schemeClr val="accent1"/>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6" name="Freeform 72"/>
            <p:cNvSpPr/>
            <p:nvPr/>
          </p:nvSpPr>
          <p:spPr bwMode="auto">
            <a:xfrm rot="5400000">
              <a:off x="4931827" y="3564038"/>
              <a:ext cx="1697039" cy="254442"/>
            </a:xfrm>
            <a:custGeom>
              <a:gdLst>
                <a:gd fmla="*/ 746 w 1494" name="T0"/>
                <a:gd fmla="*/ 224 h 224" name="T1"/>
                <a:gd fmla="*/ 0 w 1494" name="T2"/>
                <a:gd fmla="*/ 112 h 224" name="T3"/>
                <a:gd fmla="*/ 746 w 1494" name="T4"/>
                <a:gd fmla="*/ 0 h 224" name="T5"/>
                <a:gd fmla="*/ 1494 w 1494" name="T6"/>
                <a:gd fmla="*/ 112 h 224" name="T7"/>
                <a:gd fmla="*/ 746 w 1494" name="T8"/>
                <a:gd fmla="*/ 224 h 224" name="T9"/>
              </a:gdLst>
              <a:cxnLst>
                <a:cxn ang="0">
                  <a:pos x="T0" y="T1"/>
                </a:cxn>
                <a:cxn ang="0">
                  <a:pos x="T2" y="T3"/>
                </a:cxn>
                <a:cxn ang="0">
                  <a:pos x="T4" y="T5"/>
                </a:cxn>
                <a:cxn ang="0">
                  <a:pos x="T6" y="T7"/>
                </a:cxn>
                <a:cxn ang="0">
                  <a:pos x="T8" y="T9"/>
                </a:cxn>
              </a:cxnLst>
              <a:rect b="b" l="0" r="r" t="0"/>
              <a:pathLst>
                <a:path h="224" w="1494">
                  <a:moveTo>
                    <a:pt x="746" y="224"/>
                  </a:moveTo>
                  <a:lnTo>
                    <a:pt x="0" y="112"/>
                  </a:lnTo>
                  <a:lnTo>
                    <a:pt x="746" y="0"/>
                  </a:lnTo>
                  <a:lnTo>
                    <a:pt x="1494" y="112"/>
                  </a:lnTo>
                  <a:lnTo>
                    <a:pt x="746" y="224"/>
                  </a:lnTo>
                  <a:close/>
                </a:path>
              </a:pathLst>
            </a:custGeom>
            <a:solidFill>
              <a:schemeClr val="accent3">
                <a:lumMod val="7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Freeform 73"/>
            <p:cNvSpPr/>
            <p:nvPr/>
          </p:nvSpPr>
          <p:spPr bwMode="auto">
            <a:xfrm rot="5400000">
              <a:off x="5005661" y="2915437"/>
              <a:ext cx="847384" cy="701988"/>
            </a:xfrm>
            <a:custGeom>
              <a:gdLst>
                <a:gd fmla="*/ 746 w 746" name="T0"/>
                <a:gd fmla="*/ 112 h 618" name="T1"/>
                <a:gd fmla="*/ 0 w 746" name="T2"/>
                <a:gd fmla="*/ 0 h 618" name="T3"/>
                <a:gd fmla="*/ 0 w 746" name="T4"/>
                <a:gd fmla="*/ 394 h 618" name="T5"/>
                <a:gd fmla="*/ 746 w 746" name="T6"/>
                <a:gd fmla="*/ 618 h 618" name="T7"/>
                <a:gd fmla="*/ 746 w 746" name="T8"/>
                <a:gd fmla="*/ 112 h 618" name="T9"/>
              </a:gdLst>
              <a:cxnLst>
                <a:cxn ang="0">
                  <a:pos x="T0" y="T1"/>
                </a:cxn>
                <a:cxn ang="0">
                  <a:pos x="T2" y="T3"/>
                </a:cxn>
                <a:cxn ang="0">
                  <a:pos x="T4" y="T5"/>
                </a:cxn>
                <a:cxn ang="0">
                  <a:pos x="T6" y="T7"/>
                </a:cxn>
                <a:cxn ang="0">
                  <a:pos x="T8" y="T9"/>
                </a:cxn>
              </a:cxnLst>
              <a:rect b="b" l="0" r="r" t="0"/>
              <a:pathLst>
                <a:path h="618" w="746">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 name="Freeform 74"/>
            <p:cNvSpPr/>
            <p:nvPr/>
          </p:nvSpPr>
          <p:spPr bwMode="auto">
            <a:xfrm rot="5400000">
              <a:off x="5004524" y="3763957"/>
              <a:ext cx="849656" cy="701988"/>
            </a:xfrm>
            <a:custGeom>
              <a:gdLst>
                <a:gd fmla="*/ 0 w 748" name="T0"/>
                <a:gd fmla="*/ 112 h 618" name="T1"/>
                <a:gd fmla="*/ 748 w 748" name="T2"/>
                <a:gd fmla="*/ 0 h 618" name="T3"/>
                <a:gd fmla="*/ 748 w 748" name="T4"/>
                <a:gd fmla="*/ 394 h 618" name="T5"/>
                <a:gd fmla="*/ 0 w 748" name="T6"/>
                <a:gd fmla="*/ 618 h 618" name="T7"/>
                <a:gd fmla="*/ 0 w 748" name="T8"/>
                <a:gd fmla="*/ 112 h 618" name="T9"/>
              </a:gdLst>
              <a:cxnLst>
                <a:cxn ang="0">
                  <a:pos x="T0" y="T1"/>
                </a:cxn>
                <a:cxn ang="0">
                  <a:pos x="T2" y="T3"/>
                </a:cxn>
                <a:cxn ang="0">
                  <a:pos x="T4" y="T5"/>
                </a:cxn>
                <a:cxn ang="0">
                  <a:pos x="T6" y="T7"/>
                </a:cxn>
                <a:cxn ang="0">
                  <a:pos x="T8" y="T9"/>
                </a:cxn>
              </a:cxnLst>
              <a:rect b="b" l="0" r="r" t="0"/>
              <a:pathLst>
                <a:path h="618" w="748">
                  <a:moveTo>
                    <a:pt x="0" y="112"/>
                  </a:moveTo>
                  <a:lnTo>
                    <a:pt x="748" y="0"/>
                  </a:lnTo>
                  <a:lnTo>
                    <a:pt x="748" y="394"/>
                  </a:lnTo>
                  <a:lnTo>
                    <a:pt x="0" y="618"/>
                  </a:lnTo>
                  <a:lnTo>
                    <a:pt x="0" y="112"/>
                  </a:lnTo>
                  <a:close/>
                </a:path>
              </a:pathLst>
            </a:custGeom>
            <a:solidFill>
              <a:schemeClr val="accent3"/>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9" name="Freeform 75"/>
            <p:cNvSpPr/>
            <p:nvPr/>
          </p:nvSpPr>
          <p:spPr bwMode="auto">
            <a:xfrm rot="5400000">
              <a:off x="6733368" y="3490203"/>
              <a:ext cx="1059798" cy="403246"/>
            </a:xfrm>
            <a:custGeom>
              <a:gdLst>
                <a:gd fmla="*/ 465 w 933" name="T0"/>
                <a:gd fmla="*/ 0 h 355" name="T1"/>
                <a:gd fmla="*/ 0 w 933" name="T2"/>
                <a:gd fmla="*/ 177 h 355" name="T3"/>
                <a:gd fmla="*/ 465 w 933" name="T4"/>
                <a:gd fmla="*/ 355 h 355" name="T5"/>
                <a:gd fmla="*/ 933 w 933" name="T6"/>
                <a:gd fmla="*/ 177 h 355" name="T7"/>
                <a:gd fmla="*/ 465 w 933" name="T8"/>
                <a:gd fmla="*/ 0 h 355" name="T9"/>
              </a:gdLst>
              <a:cxnLst>
                <a:cxn ang="0">
                  <a:pos x="T0" y="T1"/>
                </a:cxn>
                <a:cxn ang="0">
                  <a:pos x="T2" y="T3"/>
                </a:cxn>
                <a:cxn ang="0">
                  <a:pos x="T4" y="T5"/>
                </a:cxn>
                <a:cxn ang="0">
                  <a:pos x="T6" y="T7"/>
                </a:cxn>
                <a:cxn ang="0">
                  <a:pos x="T8" y="T9"/>
                </a:cxn>
              </a:cxnLst>
              <a:rect b="b" l="0" r="r" t="0"/>
              <a:pathLst>
                <a:path h="355" w="933">
                  <a:moveTo>
                    <a:pt x="465" y="0"/>
                  </a:moveTo>
                  <a:lnTo>
                    <a:pt x="0" y="177"/>
                  </a:lnTo>
                  <a:lnTo>
                    <a:pt x="465" y="355"/>
                  </a:lnTo>
                  <a:lnTo>
                    <a:pt x="933" y="177"/>
                  </a:lnTo>
                  <a:lnTo>
                    <a:pt x="465" y="0"/>
                  </a:lnTo>
                  <a:close/>
                </a:path>
              </a:pathLst>
            </a:custGeom>
            <a:solidFill>
              <a:schemeClr val="accent6">
                <a:lumMod val="7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Freeform 76"/>
            <p:cNvSpPr/>
            <p:nvPr/>
          </p:nvSpPr>
          <p:spPr bwMode="auto">
            <a:xfrm rot="5400000">
              <a:off x="7365499" y="3060265"/>
              <a:ext cx="528195" cy="731522"/>
            </a:xfrm>
            <a:custGeom>
              <a:gdLst>
                <a:gd fmla="*/ 465 w 465" name="T0"/>
                <a:gd fmla="*/ 467 h 644" name="T1"/>
                <a:gd fmla="*/ 0 w 465" name="T2"/>
                <a:gd fmla="*/ 644 h 644" name="T3"/>
                <a:gd fmla="*/ 0 w 465" name="T4"/>
                <a:gd fmla="*/ 280 h 644" name="T5"/>
                <a:gd fmla="*/ 465 w 465" name="T6"/>
                <a:gd fmla="*/ 0 h 644" name="T7"/>
                <a:gd fmla="*/ 465 w 465" name="T8"/>
                <a:gd fmla="*/ 467 h 644" name="T9"/>
              </a:gdLst>
              <a:cxnLst>
                <a:cxn ang="0">
                  <a:pos x="T0" y="T1"/>
                </a:cxn>
                <a:cxn ang="0">
                  <a:pos x="T2" y="T3"/>
                </a:cxn>
                <a:cxn ang="0">
                  <a:pos x="T4" y="T5"/>
                </a:cxn>
                <a:cxn ang="0">
                  <a:pos x="T6" y="T7"/>
                </a:cxn>
                <a:cxn ang="0">
                  <a:pos x="T8" y="T9"/>
                </a:cxn>
              </a:cxnLst>
              <a:rect b="b" l="0" r="r" t="0"/>
              <a:pathLst>
                <a:path h="644" w="465">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1" name="Freeform 77"/>
            <p:cNvSpPr/>
            <p:nvPr/>
          </p:nvSpPr>
          <p:spPr bwMode="auto">
            <a:xfrm rot="5400000">
              <a:off x="7363796" y="3590164"/>
              <a:ext cx="531603" cy="731522"/>
            </a:xfrm>
            <a:custGeom>
              <a:gdLst>
                <a:gd fmla="*/ 0 w 468" name="T0"/>
                <a:gd fmla="*/ 467 h 644" name="T1"/>
                <a:gd fmla="*/ 468 w 468" name="T2"/>
                <a:gd fmla="*/ 644 h 644" name="T3"/>
                <a:gd fmla="*/ 468 w 468" name="T4"/>
                <a:gd fmla="*/ 280 h 644" name="T5"/>
                <a:gd fmla="*/ 0 w 468" name="T6"/>
                <a:gd fmla="*/ 0 h 644" name="T7"/>
                <a:gd fmla="*/ 0 w 468" name="T8"/>
                <a:gd fmla="*/ 467 h 644" name="T9"/>
              </a:gdLst>
              <a:cxnLst>
                <a:cxn ang="0">
                  <a:pos x="T0" y="T1"/>
                </a:cxn>
                <a:cxn ang="0">
                  <a:pos x="T2" y="T3"/>
                </a:cxn>
                <a:cxn ang="0">
                  <a:pos x="T4" y="T5"/>
                </a:cxn>
                <a:cxn ang="0">
                  <a:pos x="T6" y="T7"/>
                </a:cxn>
                <a:cxn ang="0">
                  <a:pos x="T8" y="T9"/>
                </a:cxn>
              </a:cxnLst>
              <a:rect b="b" l="0" r="r" t="0"/>
              <a:pathLst>
                <a:path h="644" w="468">
                  <a:moveTo>
                    <a:pt x="0" y="467"/>
                  </a:moveTo>
                  <a:lnTo>
                    <a:pt x="468" y="644"/>
                  </a:lnTo>
                  <a:lnTo>
                    <a:pt x="468" y="280"/>
                  </a:lnTo>
                  <a:lnTo>
                    <a:pt x="0" y="0"/>
                  </a:lnTo>
                  <a:lnTo>
                    <a:pt x="0" y="467"/>
                  </a:lnTo>
                  <a:close/>
                </a:path>
              </a:pathLst>
            </a:custGeom>
            <a:solidFill>
              <a:schemeClr val="accent6"/>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2" name="Freeform 78"/>
            <p:cNvSpPr/>
            <p:nvPr/>
          </p:nvSpPr>
          <p:spPr bwMode="auto">
            <a:xfrm rot="5400000">
              <a:off x="5733774" y="3564038"/>
              <a:ext cx="1697039" cy="254442"/>
            </a:xfrm>
            <a:custGeom>
              <a:gdLst>
                <a:gd fmla="*/ 746 w 1494" name="T0"/>
                <a:gd fmla="*/ 0 h 224" name="T1"/>
                <a:gd fmla="*/ 0 w 1494" name="T2"/>
                <a:gd fmla="*/ 111 h 224" name="T3"/>
                <a:gd fmla="*/ 746 w 1494" name="T4"/>
                <a:gd fmla="*/ 224 h 224" name="T5"/>
                <a:gd fmla="*/ 1494 w 1494" name="T6"/>
                <a:gd fmla="*/ 111 h 224" name="T7"/>
                <a:gd fmla="*/ 746 w 1494" name="T8"/>
                <a:gd fmla="*/ 0 h 224" name="T9"/>
              </a:gdLst>
              <a:cxnLst>
                <a:cxn ang="0">
                  <a:pos x="T0" y="T1"/>
                </a:cxn>
                <a:cxn ang="0">
                  <a:pos x="T2" y="T3"/>
                </a:cxn>
                <a:cxn ang="0">
                  <a:pos x="T4" y="T5"/>
                </a:cxn>
                <a:cxn ang="0">
                  <a:pos x="T6" y="T7"/>
                </a:cxn>
                <a:cxn ang="0">
                  <a:pos x="T8" y="T9"/>
                </a:cxn>
              </a:cxnLst>
              <a:rect b="b" l="0" r="r" t="0"/>
              <a:pathLst>
                <a:path h="224" w="1494">
                  <a:moveTo>
                    <a:pt x="746" y="0"/>
                  </a:moveTo>
                  <a:lnTo>
                    <a:pt x="0" y="111"/>
                  </a:lnTo>
                  <a:lnTo>
                    <a:pt x="746" y="224"/>
                  </a:lnTo>
                  <a:lnTo>
                    <a:pt x="1494" y="111"/>
                  </a:lnTo>
                  <a:lnTo>
                    <a:pt x="746" y="0"/>
                  </a:lnTo>
                  <a:close/>
                </a:path>
              </a:pathLst>
            </a:custGeom>
            <a:solidFill>
              <a:schemeClr val="accent5">
                <a:lumMod val="7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Freeform 79"/>
            <p:cNvSpPr/>
            <p:nvPr/>
          </p:nvSpPr>
          <p:spPr bwMode="auto">
            <a:xfrm rot="5400000">
              <a:off x="6510164" y="2916005"/>
              <a:ext cx="847384" cy="700853"/>
            </a:xfrm>
            <a:custGeom>
              <a:gdLst>
                <a:gd fmla="*/ 746 w 746" name="T0"/>
                <a:gd fmla="*/ 506 h 617" name="T1"/>
                <a:gd fmla="*/ 0 w 746" name="T2"/>
                <a:gd fmla="*/ 617 h 617" name="T3"/>
                <a:gd fmla="*/ 0 w 746" name="T4"/>
                <a:gd fmla="*/ 224 h 617" name="T5"/>
                <a:gd fmla="*/ 746 w 746" name="T6"/>
                <a:gd fmla="*/ 0 h 617" name="T7"/>
                <a:gd fmla="*/ 746 w 746" name="T8"/>
                <a:gd fmla="*/ 506 h 617" name="T9"/>
              </a:gdLst>
              <a:cxnLst>
                <a:cxn ang="0">
                  <a:pos x="T0" y="T1"/>
                </a:cxn>
                <a:cxn ang="0">
                  <a:pos x="T2" y="T3"/>
                </a:cxn>
                <a:cxn ang="0">
                  <a:pos x="T4" y="T5"/>
                </a:cxn>
                <a:cxn ang="0">
                  <a:pos x="T6" y="T7"/>
                </a:cxn>
                <a:cxn ang="0">
                  <a:pos x="T8" y="T9"/>
                </a:cxn>
              </a:cxnLst>
              <a:rect b="b" l="0" r="r" t="0"/>
              <a:pathLst>
                <a:path h="617" w="746">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4" name="Freeform 80"/>
            <p:cNvSpPr/>
            <p:nvPr/>
          </p:nvSpPr>
          <p:spPr bwMode="auto">
            <a:xfrm rot="5400000">
              <a:off x="6509028" y="3764525"/>
              <a:ext cx="849656" cy="700853"/>
            </a:xfrm>
            <a:custGeom>
              <a:gdLst>
                <a:gd fmla="*/ 0 w 748" name="T0"/>
                <a:gd fmla="*/ 506 h 617" name="T1"/>
                <a:gd fmla="*/ 748 w 748" name="T2"/>
                <a:gd fmla="*/ 617 h 617" name="T3"/>
                <a:gd fmla="*/ 748 w 748" name="T4"/>
                <a:gd fmla="*/ 224 h 617" name="T5"/>
                <a:gd fmla="*/ 0 w 748" name="T6"/>
                <a:gd fmla="*/ 0 h 617" name="T7"/>
                <a:gd fmla="*/ 0 w 748" name="T8"/>
                <a:gd fmla="*/ 506 h 617" name="T9"/>
              </a:gdLst>
              <a:cxnLst>
                <a:cxn ang="0">
                  <a:pos x="T0" y="T1"/>
                </a:cxn>
                <a:cxn ang="0">
                  <a:pos x="T2" y="T3"/>
                </a:cxn>
                <a:cxn ang="0">
                  <a:pos x="T4" y="T5"/>
                </a:cxn>
                <a:cxn ang="0">
                  <a:pos x="T6" y="T7"/>
                </a:cxn>
                <a:cxn ang="0">
                  <a:pos x="T8" y="T9"/>
                </a:cxn>
              </a:cxnLst>
              <a:rect b="b" l="0" r="r" t="0"/>
              <a:pathLst>
                <a:path h="617" w="748">
                  <a:moveTo>
                    <a:pt x="0" y="506"/>
                  </a:moveTo>
                  <a:lnTo>
                    <a:pt x="748" y="617"/>
                  </a:lnTo>
                  <a:lnTo>
                    <a:pt x="748" y="224"/>
                  </a:lnTo>
                  <a:lnTo>
                    <a:pt x="0" y="0"/>
                  </a:lnTo>
                  <a:lnTo>
                    <a:pt x="0" y="506"/>
                  </a:lnTo>
                  <a:close/>
                </a:path>
              </a:pathLst>
            </a:custGeom>
            <a:solidFill>
              <a:schemeClr val="accent5"/>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5" name="Freeform 81"/>
            <p:cNvSpPr/>
            <p:nvPr/>
          </p:nvSpPr>
          <p:spPr bwMode="auto">
            <a:xfrm rot="5400000">
              <a:off x="5594058" y="2742779"/>
              <a:ext cx="1166573" cy="728114"/>
            </a:xfrm>
            <a:custGeom>
              <a:gdLst>
                <a:gd fmla="*/ 1027 w 1027" name="T0"/>
                <a:gd fmla="*/ 641 h 641" name="T1"/>
                <a:gd fmla="*/ 0 w 1027" name="T2"/>
                <a:gd fmla="*/ 532 h 641" name="T3"/>
                <a:gd fmla="*/ 0 w 1027" name="T4"/>
                <a:gd fmla="*/ 111 h 641" name="T5"/>
                <a:gd fmla="*/ 1027 w 1027" name="T6"/>
                <a:gd fmla="*/ 0 h 641" name="T7"/>
                <a:gd fmla="*/ 1027 w 1027" name="T8"/>
                <a:gd fmla="*/ 641 h 641" name="T9"/>
              </a:gdLst>
              <a:cxnLst>
                <a:cxn ang="0">
                  <a:pos x="T0" y="T1"/>
                </a:cxn>
                <a:cxn ang="0">
                  <a:pos x="T2" y="T3"/>
                </a:cxn>
                <a:cxn ang="0">
                  <a:pos x="T4" y="T5"/>
                </a:cxn>
                <a:cxn ang="0">
                  <a:pos x="T6" y="T7"/>
                </a:cxn>
                <a:cxn ang="0">
                  <a:pos x="T8" y="T9"/>
                </a:cxn>
              </a:cxnLst>
              <a:rect b="b" l="0" r="r" t="0"/>
              <a:pathLst>
                <a:path h="641" w="1027">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Freeform 82"/>
            <p:cNvSpPr/>
            <p:nvPr/>
          </p:nvSpPr>
          <p:spPr bwMode="auto">
            <a:xfrm rot="5400000">
              <a:off x="5592922" y="3910488"/>
              <a:ext cx="1168845" cy="728114"/>
            </a:xfrm>
            <a:custGeom>
              <a:gdLst>
                <a:gd fmla="*/ 0 w 1029" name="T0"/>
                <a:gd fmla="*/ 641 h 641" name="T1"/>
                <a:gd fmla="*/ 1029 w 1029" name="T2"/>
                <a:gd fmla="*/ 532 h 641" name="T3"/>
                <a:gd fmla="*/ 1029 w 1029" name="T4"/>
                <a:gd fmla="*/ 111 h 641" name="T5"/>
                <a:gd fmla="*/ 0 w 1029" name="T6"/>
                <a:gd fmla="*/ 0 h 641" name="T7"/>
                <a:gd fmla="*/ 0 w 1029" name="T8"/>
                <a:gd fmla="*/ 641 h 641" name="T9"/>
              </a:gdLst>
              <a:cxnLst>
                <a:cxn ang="0">
                  <a:pos x="T0" y="T1"/>
                </a:cxn>
                <a:cxn ang="0">
                  <a:pos x="T2" y="T3"/>
                </a:cxn>
                <a:cxn ang="0">
                  <a:pos x="T4" y="T5"/>
                </a:cxn>
                <a:cxn ang="0">
                  <a:pos x="T6" y="T7"/>
                </a:cxn>
                <a:cxn ang="0">
                  <a:pos x="T8" y="T9"/>
                </a:cxn>
              </a:cxnLst>
              <a:rect b="b" l="0" r="r" t="0"/>
              <a:pathLst>
                <a:path h="641" w="1029">
                  <a:moveTo>
                    <a:pt x="0" y="641"/>
                  </a:moveTo>
                  <a:lnTo>
                    <a:pt x="1029" y="532"/>
                  </a:lnTo>
                  <a:lnTo>
                    <a:pt x="1029" y="111"/>
                  </a:lnTo>
                  <a:lnTo>
                    <a:pt x="0" y="0"/>
                  </a:lnTo>
                  <a:lnTo>
                    <a:pt x="0" y="641"/>
                  </a:lnTo>
                  <a:close/>
                </a:path>
              </a:pathLst>
            </a:custGeom>
            <a:solidFill>
              <a:schemeClr val="accent4"/>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 name="Freeform 83"/>
            <p:cNvSpPr/>
            <p:nvPr/>
          </p:nvSpPr>
          <p:spPr bwMode="auto">
            <a:xfrm rot="5400000">
              <a:off x="7725013" y="3425457"/>
              <a:ext cx="9087" cy="531603"/>
            </a:xfrm>
            <a:custGeom>
              <a:gdLst>
                <a:gd fmla="*/ 8 w 8" name="T0"/>
                <a:gd fmla="*/ 468 h 468" name="T1"/>
                <a:gd fmla="*/ 0 w 8" name="T2"/>
                <a:gd fmla="*/ 468 h 468" name="T3"/>
                <a:gd fmla="*/ 0 w 8" name="T4"/>
                <a:gd fmla="*/ 2 h 468" name="T5"/>
                <a:gd fmla="*/ 3 w 8" name="T6"/>
                <a:gd fmla="*/ 0 h 468" name="T7"/>
                <a:gd fmla="*/ 8 w 8" name="T8"/>
                <a:gd fmla="*/ 2 h 468" name="T9"/>
                <a:gd fmla="*/ 8 w 8" name="T10"/>
                <a:gd fmla="*/ 468 h 468" name="T11"/>
              </a:gdLst>
              <a:cxnLst>
                <a:cxn ang="0">
                  <a:pos x="T0" y="T1"/>
                </a:cxn>
                <a:cxn ang="0">
                  <a:pos x="T2" y="T3"/>
                </a:cxn>
                <a:cxn ang="0">
                  <a:pos x="T4" y="T5"/>
                </a:cxn>
                <a:cxn ang="0">
                  <a:pos x="T6" y="T7"/>
                </a:cxn>
                <a:cxn ang="0">
                  <a:pos x="T8" y="T9"/>
                </a:cxn>
                <a:cxn ang="0">
                  <a:pos x="T10" y="T11"/>
                </a:cxn>
              </a:cxnLst>
              <a:rect b="b" l="0" r="r" t="0"/>
              <a:pathLst>
                <a:path h="468" w="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8" name="Freeform 84"/>
            <p:cNvSpPr/>
            <p:nvPr/>
          </p:nvSpPr>
          <p:spPr bwMode="auto">
            <a:xfrm rot="5400000">
              <a:off x="6992355" y="3403875"/>
              <a:ext cx="9087" cy="574767"/>
            </a:xfrm>
            <a:custGeom>
              <a:gdLst>
                <a:gd fmla="*/ 8 w 8" name="T0"/>
                <a:gd fmla="*/ 506 h 506" name="T1"/>
                <a:gd fmla="*/ 0 w 8" name="T2"/>
                <a:gd fmla="*/ 506 h 506" name="T3"/>
                <a:gd fmla="*/ 0 w 8" name="T4"/>
                <a:gd fmla="*/ 1 h 506" name="T5"/>
                <a:gd fmla="*/ 3 w 8" name="T6"/>
                <a:gd fmla="*/ 0 h 506" name="T7"/>
                <a:gd fmla="*/ 8 w 8" name="T8"/>
                <a:gd fmla="*/ 1 h 506" name="T9"/>
                <a:gd fmla="*/ 8 w 8" name="T10"/>
                <a:gd fmla="*/ 506 h 506" name="T11"/>
              </a:gdLst>
              <a:cxnLst>
                <a:cxn ang="0">
                  <a:pos x="T0" y="T1"/>
                </a:cxn>
                <a:cxn ang="0">
                  <a:pos x="T2" y="T3"/>
                </a:cxn>
                <a:cxn ang="0">
                  <a:pos x="T4" y="T5"/>
                </a:cxn>
                <a:cxn ang="0">
                  <a:pos x="T6" y="T7"/>
                </a:cxn>
                <a:cxn ang="0">
                  <a:pos x="T8" y="T9"/>
                </a:cxn>
                <a:cxn ang="0">
                  <a:pos x="T10" y="T11"/>
                </a:cxn>
              </a:cxnLst>
              <a:rect b="b" l="0" r="r" t="0"/>
              <a:pathLst>
                <a:path h="506" w="8">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9" name="Freeform 85"/>
            <p:cNvSpPr/>
            <p:nvPr/>
          </p:nvSpPr>
          <p:spPr bwMode="auto">
            <a:xfrm rot="5400000">
              <a:off x="4629676" y="3425457"/>
              <a:ext cx="9087" cy="531603"/>
            </a:xfrm>
            <a:custGeom>
              <a:gdLst>
                <a:gd fmla="*/ 8 w 8" name="T0"/>
                <a:gd fmla="*/ 0 h 468" name="T1"/>
                <a:gd fmla="*/ 0 w 8" name="T2"/>
                <a:gd fmla="*/ 0 h 468" name="T3"/>
                <a:gd fmla="*/ 0 w 8" name="T4"/>
                <a:gd fmla="*/ 467 h 468" name="T5"/>
                <a:gd fmla="*/ 3 w 8" name="T6"/>
                <a:gd fmla="*/ 468 h 468" name="T7"/>
                <a:gd fmla="*/ 8 w 8" name="T8"/>
                <a:gd fmla="*/ 467 h 468" name="T9"/>
                <a:gd fmla="*/ 8 w 8" name="T10"/>
                <a:gd fmla="*/ 0 h 468" name="T11"/>
              </a:gdLst>
              <a:cxnLst>
                <a:cxn ang="0">
                  <a:pos x="T0" y="T1"/>
                </a:cxn>
                <a:cxn ang="0">
                  <a:pos x="T2" y="T3"/>
                </a:cxn>
                <a:cxn ang="0">
                  <a:pos x="T4" y="T5"/>
                </a:cxn>
                <a:cxn ang="0">
                  <a:pos x="T6" y="T7"/>
                </a:cxn>
                <a:cxn ang="0">
                  <a:pos x="T8" y="T9"/>
                </a:cxn>
                <a:cxn ang="0">
                  <a:pos x="T10" y="T11"/>
                </a:cxn>
              </a:cxnLst>
              <a:rect b="b" l="0" r="r" t="0"/>
              <a:pathLst>
                <a:path h="468" w="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0" name="Freeform 86"/>
            <p:cNvSpPr/>
            <p:nvPr/>
          </p:nvSpPr>
          <p:spPr bwMode="auto">
            <a:xfrm rot="5400000">
              <a:off x="5361198" y="3403875"/>
              <a:ext cx="9087" cy="574767"/>
            </a:xfrm>
            <a:custGeom>
              <a:gdLst>
                <a:gd fmla="*/ 8 w 8" name="T0"/>
                <a:gd fmla="*/ 0 h 506" name="T1"/>
                <a:gd fmla="*/ 0 w 8" name="T2"/>
                <a:gd fmla="*/ 0 h 506" name="T3"/>
                <a:gd fmla="*/ 0 w 8" name="T4"/>
                <a:gd fmla="*/ 504 h 506" name="T5"/>
                <a:gd fmla="*/ 3 w 8" name="T6"/>
                <a:gd fmla="*/ 506 h 506" name="T7"/>
                <a:gd fmla="*/ 8 w 8" name="T8"/>
                <a:gd fmla="*/ 504 h 506" name="T9"/>
                <a:gd fmla="*/ 8 w 8" name="T10"/>
                <a:gd fmla="*/ 0 h 506" name="T11"/>
              </a:gdLst>
              <a:cxnLst>
                <a:cxn ang="0">
                  <a:pos x="T0" y="T1"/>
                </a:cxn>
                <a:cxn ang="0">
                  <a:pos x="T2" y="T3"/>
                </a:cxn>
                <a:cxn ang="0">
                  <a:pos x="T4" y="T5"/>
                </a:cxn>
                <a:cxn ang="0">
                  <a:pos x="T6" y="T7"/>
                </a:cxn>
                <a:cxn ang="0">
                  <a:pos x="T8" y="T9"/>
                </a:cxn>
                <a:cxn ang="0">
                  <a:pos x="T10" y="T11"/>
                </a:cxn>
              </a:cxnLst>
              <a:rect b="b" l="0" r="r" t="0"/>
              <a:pathLst>
                <a:path h="506" w="8">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1" name="Freeform 87"/>
            <p:cNvSpPr/>
            <p:nvPr/>
          </p:nvSpPr>
          <p:spPr bwMode="auto">
            <a:xfrm rot="5400000">
              <a:off x="6172801" y="3327202"/>
              <a:ext cx="9087" cy="728114"/>
            </a:xfrm>
            <a:custGeom>
              <a:gdLst>
                <a:gd fmla="*/ 8 w 8" name="T0"/>
                <a:gd fmla="*/ 640 h 641" name="T1"/>
                <a:gd fmla="*/ 3 w 8" name="T2"/>
                <a:gd fmla="*/ 641 h 641" name="T3"/>
                <a:gd fmla="*/ 0 w 8" name="T4"/>
                <a:gd fmla="*/ 640 h 641" name="T5"/>
                <a:gd fmla="*/ 0 w 8" name="T6"/>
                <a:gd fmla="*/ 0 h 641" name="T7"/>
                <a:gd fmla="*/ 3 w 8" name="T8"/>
                <a:gd fmla="*/ 0 h 641" name="T9"/>
                <a:gd fmla="*/ 8 w 8" name="T10"/>
                <a:gd fmla="*/ 0 h 641" name="T11"/>
                <a:gd fmla="*/ 8 w 8" name="T12"/>
                <a:gd fmla="*/ 640 h 641" name="T13"/>
              </a:gdLst>
              <a:cxnLst>
                <a:cxn ang="0">
                  <a:pos x="T0" y="T1"/>
                </a:cxn>
                <a:cxn ang="0">
                  <a:pos x="T2" y="T3"/>
                </a:cxn>
                <a:cxn ang="0">
                  <a:pos x="T4" y="T5"/>
                </a:cxn>
                <a:cxn ang="0">
                  <a:pos x="T6" y="T7"/>
                </a:cxn>
                <a:cxn ang="0">
                  <a:pos x="T8" y="T9"/>
                </a:cxn>
                <a:cxn ang="0">
                  <a:pos x="T10" y="T11"/>
                </a:cxn>
                <a:cxn ang="0">
                  <a:pos x="T12" y="T13"/>
                </a:cxn>
              </a:cxnLst>
              <a:rect b="b" l="0" r="r" t="0"/>
              <a:pathLst>
                <a:path h="641" w="8">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2" name="Freeform 88"/>
            <p:cNvSpPr/>
            <p:nvPr/>
          </p:nvSpPr>
          <p:spPr bwMode="auto">
            <a:xfrm rot="5400000">
              <a:off x="7303593" y="3529960"/>
              <a:ext cx="1059798" cy="323733"/>
            </a:xfrm>
            <a:custGeom>
              <a:gdLst>
                <a:gd fmla="*/ 465 w 933" name="T0"/>
                <a:gd fmla="*/ 0 h 285" name="T1"/>
                <a:gd fmla="*/ 0 w 933" name="T2"/>
                <a:gd fmla="*/ 280 h 285" name="T3"/>
                <a:gd fmla="*/ 0 w 933" name="T4"/>
                <a:gd fmla="*/ 285 h 285" name="T5"/>
                <a:gd fmla="*/ 465 w 933" name="T6"/>
                <a:gd fmla="*/ 10 h 285" name="T7"/>
                <a:gd fmla="*/ 933 w 933" name="T8"/>
                <a:gd fmla="*/ 285 h 285" name="T9"/>
                <a:gd fmla="*/ 933 w 933" name="T10"/>
                <a:gd fmla="*/ 280 h 285" name="T11"/>
                <a:gd fmla="*/ 465 w 933" name="T12"/>
                <a:gd fmla="*/ 0 h 285" name="T13"/>
              </a:gdLst>
              <a:cxnLst>
                <a:cxn ang="0">
                  <a:pos x="T0" y="T1"/>
                </a:cxn>
                <a:cxn ang="0">
                  <a:pos x="T2" y="T3"/>
                </a:cxn>
                <a:cxn ang="0">
                  <a:pos x="T4" y="T5"/>
                </a:cxn>
                <a:cxn ang="0">
                  <a:pos x="T6" y="T7"/>
                </a:cxn>
                <a:cxn ang="0">
                  <a:pos x="T8" y="T9"/>
                </a:cxn>
                <a:cxn ang="0">
                  <a:pos x="T10" y="T11"/>
                </a:cxn>
                <a:cxn ang="0">
                  <a:pos x="T12" y="T13"/>
                </a:cxn>
              </a:cxnLst>
              <a:rect b="b" l="0" r="r" t="0"/>
              <a:pathLst>
                <a:path h="285" w="933">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3" name="Freeform 89"/>
            <p:cNvSpPr/>
            <p:nvPr/>
          </p:nvSpPr>
          <p:spPr bwMode="auto">
            <a:xfrm rot="5400000">
              <a:off x="6837871" y="3587891"/>
              <a:ext cx="1059798" cy="207871"/>
            </a:xfrm>
            <a:custGeom>
              <a:gdLst>
                <a:gd fmla="*/ 0 w 933" name="T0"/>
                <a:gd fmla="*/ 183 h 183" name="T1"/>
                <a:gd fmla="*/ 462 w 933" name="T2"/>
                <a:gd fmla="*/ 7 h 183" name="T3"/>
                <a:gd fmla="*/ 470 w 933" name="T4"/>
                <a:gd fmla="*/ 7 h 183" name="T5"/>
                <a:gd fmla="*/ 933 w 933" name="T6"/>
                <a:gd fmla="*/ 183 h 183" name="T7"/>
                <a:gd fmla="*/ 933 w 933" name="T8"/>
                <a:gd fmla="*/ 178 h 183" name="T9"/>
                <a:gd fmla="*/ 470 w 933" name="T10"/>
                <a:gd fmla="*/ 0 h 183" name="T11"/>
                <a:gd fmla="*/ 462 w 933" name="T12"/>
                <a:gd fmla="*/ 0 h 183" name="T13"/>
                <a:gd fmla="*/ 0 w 933" name="T14"/>
                <a:gd fmla="*/ 178 h 183" name="T15"/>
                <a:gd fmla="*/ 0 w 933" name="T16"/>
                <a:gd fmla="*/ 183 h 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 w="93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4" name="Freeform 90"/>
            <p:cNvSpPr/>
            <p:nvPr/>
          </p:nvSpPr>
          <p:spPr bwMode="auto">
            <a:xfrm rot="5400000">
              <a:off x="6303998" y="3559494"/>
              <a:ext cx="1697039" cy="263530"/>
            </a:xfrm>
            <a:custGeom>
              <a:gdLst>
                <a:gd fmla="*/ 746 w 1494" name="T0"/>
                <a:gd fmla="*/ 0 h 232" name="T1"/>
                <a:gd fmla="*/ 0 w 1494" name="T2"/>
                <a:gd fmla="*/ 224 h 232" name="T3"/>
                <a:gd fmla="*/ 0 w 1494" name="T4"/>
                <a:gd fmla="*/ 232 h 232" name="T5"/>
                <a:gd fmla="*/ 746 w 1494" name="T6"/>
                <a:gd fmla="*/ 10 h 232" name="T7"/>
                <a:gd fmla="*/ 1494 w 1494" name="T8"/>
                <a:gd fmla="*/ 232 h 232" name="T9"/>
                <a:gd fmla="*/ 1494 w 1494" name="T10"/>
                <a:gd fmla="*/ 224 h 232" name="T11"/>
                <a:gd fmla="*/ 746 w 1494" name="T12"/>
                <a:gd fmla="*/ 0 h 232" name="T13"/>
              </a:gdLst>
              <a:cxnLst>
                <a:cxn ang="0">
                  <a:pos x="T0" y="T1"/>
                </a:cxn>
                <a:cxn ang="0">
                  <a:pos x="T2" y="T3"/>
                </a:cxn>
                <a:cxn ang="0">
                  <a:pos x="T4" y="T5"/>
                </a:cxn>
                <a:cxn ang="0">
                  <a:pos x="T6" y="T7"/>
                </a:cxn>
                <a:cxn ang="0">
                  <a:pos x="T8" y="T9"/>
                </a:cxn>
                <a:cxn ang="0">
                  <a:pos x="T10" y="T11"/>
                </a:cxn>
                <a:cxn ang="0">
                  <a:pos x="T12" y="T13"/>
                </a:cxn>
              </a:cxnLst>
              <a:rect b="b" l="0" r="r" t="0"/>
              <a:pathLst>
                <a:path h="231" w="1494">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5" name="Freeform 91"/>
            <p:cNvSpPr/>
            <p:nvPr/>
          </p:nvSpPr>
          <p:spPr bwMode="auto">
            <a:xfrm rot="5400000">
              <a:off x="5804200" y="3621969"/>
              <a:ext cx="1697039" cy="138580"/>
            </a:xfrm>
            <a:custGeom>
              <a:gdLst>
                <a:gd fmla="*/ 743 w 1494" name="T0"/>
                <a:gd fmla="*/ 0 h 122" name="T1"/>
                <a:gd fmla="*/ 0 w 1494" name="T2"/>
                <a:gd fmla="*/ 113 h 122" name="T3"/>
                <a:gd fmla="*/ 0 w 1494" name="T4"/>
                <a:gd fmla="*/ 122 h 122" name="T5"/>
                <a:gd fmla="*/ 743 w 1494" name="T6"/>
                <a:gd fmla="*/ 11 h 122" name="T7"/>
                <a:gd fmla="*/ 751 w 1494" name="T8"/>
                <a:gd fmla="*/ 11 h 122" name="T9"/>
                <a:gd fmla="*/ 1494 w 1494" name="T10"/>
                <a:gd fmla="*/ 122 h 122" name="T11"/>
                <a:gd fmla="*/ 1494 w 1494" name="T12"/>
                <a:gd fmla="*/ 113 h 122" name="T13"/>
                <a:gd fmla="*/ 751 w 1494" name="T14"/>
                <a:gd fmla="*/ 0 h 122" name="T15"/>
                <a:gd fmla="*/ 743 w 1494" name="T16"/>
                <a:gd fmla="*/ 0 h 1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 w="1494">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6" name="Freeform 92"/>
            <p:cNvSpPr/>
            <p:nvPr/>
          </p:nvSpPr>
          <p:spPr bwMode="auto">
            <a:xfrm rot="5400000">
              <a:off x="4000386" y="3529960"/>
              <a:ext cx="1059798" cy="323733"/>
            </a:xfrm>
            <a:custGeom>
              <a:gdLst>
                <a:gd fmla="*/ 465 w 933" name="T0"/>
                <a:gd fmla="*/ 285 h 285" name="T1"/>
                <a:gd fmla="*/ 0 w 933" name="T2"/>
                <a:gd fmla="*/ 5 h 285" name="T3"/>
                <a:gd fmla="*/ 0 w 933" name="T4"/>
                <a:gd fmla="*/ 0 h 285" name="T5"/>
                <a:gd fmla="*/ 465 w 933" name="T6"/>
                <a:gd fmla="*/ 275 h 285" name="T7"/>
                <a:gd fmla="*/ 933 w 933" name="T8"/>
                <a:gd fmla="*/ 0 h 285" name="T9"/>
                <a:gd fmla="*/ 933 w 933" name="T10"/>
                <a:gd fmla="*/ 5 h 285" name="T11"/>
                <a:gd fmla="*/ 465 w 933" name="T12"/>
                <a:gd fmla="*/ 285 h 285" name="T13"/>
              </a:gdLst>
              <a:cxnLst>
                <a:cxn ang="0">
                  <a:pos x="T0" y="T1"/>
                </a:cxn>
                <a:cxn ang="0">
                  <a:pos x="T2" y="T3"/>
                </a:cxn>
                <a:cxn ang="0">
                  <a:pos x="T4" y="T5"/>
                </a:cxn>
                <a:cxn ang="0">
                  <a:pos x="T6" y="T7"/>
                </a:cxn>
                <a:cxn ang="0">
                  <a:pos x="T8" y="T9"/>
                </a:cxn>
                <a:cxn ang="0">
                  <a:pos x="T10" y="T11"/>
                </a:cxn>
                <a:cxn ang="0">
                  <a:pos x="T12" y="T13"/>
                </a:cxn>
              </a:cxnLst>
              <a:rect b="b" l="0" r="r" t="0"/>
              <a:pathLst>
                <a:path h="285" w="933">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7" name="Freeform 93"/>
            <p:cNvSpPr/>
            <p:nvPr/>
          </p:nvSpPr>
          <p:spPr bwMode="auto">
            <a:xfrm rot="5400000">
              <a:off x="4466105" y="3587891"/>
              <a:ext cx="1059798" cy="207871"/>
            </a:xfrm>
            <a:custGeom>
              <a:gdLst>
                <a:gd fmla="*/ 0 w 933" name="T0"/>
                <a:gd fmla="*/ 0 h 183" name="T1"/>
                <a:gd fmla="*/ 462 w 933" name="T2"/>
                <a:gd fmla="*/ 176 h 183" name="T3"/>
                <a:gd fmla="*/ 470 w 933" name="T4"/>
                <a:gd fmla="*/ 176 h 183" name="T5"/>
                <a:gd fmla="*/ 933 w 933" name="T6"/>
                <a:gd fmla="*/ 0 h 183" name="T7"/>
                <a:gd fmla="*/ 933 w 933" name="T8"/>
                <a:gd fmla="*/ 5 h 183" name="T9"/>
                <a:gd fmla="*/ 470 w 933" name="T10"/>
                <a:gd fmla="*/ 183 h 183" name="T11"/>
                <a:gd fmla="*/ 462 w 933" name="T12"/>
                <a:gd fmla="*/ 183 h 183" name="T13"/>
                <a:gd fmla="*/ 0 w 933" name="T14"/>
                <a:gd fmla="*/ 5 h 183" name="T15"/>
                <a:gd fmla="*/ 0 w 933" name="T16"/>
                <a:gd fmla="*/ 0 h 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 w="93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8" name="Freeform 94"/>
            <p:cNvSpPr/>
            <p:nvPr/>
          </p:nvSpPr>
          <p:spPr bwMode="auto">
            <a:xfrm rot="5400000">
              <a:off x="4362170" y="3558926"/>
              <a:ext cx="1697039" cy="264666"/>
            </a:xfrm>
            <a:custGeom>
              <a:gdLst>
                <a:gd fmla="*/ 746 w 1494" name="T0"/>
                <a:gd fmla="*/ 233 h 233" name="T1"/>
                <a:gd fmla="*/ 0 w 1494" name="T2"/>
                <a:gd fmla="*/ 9 h 233" name="T3"/>
                <a:gd fmla="*/ 0 w 1494" name="T4"/>
                <a:gd fmla="*/ 0 h 233" name="T5"/>
                <a:gd fmla="*/ 746 w 1494" name="T6"/>
                <a:gd fmla="*/ 222 h 233" name="T7"/>
                <a:gd fmla="*/ 1494 w 1494" name="T8"/>
                <a:gd fmla="*/ 0 h 233" name="T9"/>
                <a:gd fmla="*/ 1494 w 1494" name="T10"/>
                <a:gd fmla="*/ 9 h 233" name="T11"/>
                <a:gd fmla="*/ 746 w 1494" name="T12"/>
                <a:gd fmla="*/ 233 h 233" name="T13"/>
              </a:gdLst>
              <a:cxnLst>
                <a:cxn ang="0">
                  <a:pos x="T0" y="T1"/>
                </a:cxn>
                <a:cxn ang="0">
                  <a:pos x="T2" y="T3"/>
                </a:cxn>
                <a:cxn ang="0">
                  <a:pos x="T4" y="T5"/>
                </a:cxn>
                <a:cxn ang="0">
                  <a:pos x="T6" y="T7"/>
                </a:cxn>
                <a:cxn ang="0">
                  <a:pos x="T8" y="T9"/>
                </a:cxn>
                <a:cxn ang="0">
                  <a:pos x="T10" y="T11"/>
                </a:cxn>
                <a:cxn ang="0">
                  <a:pos x="T12" y="T13"/>
                </a:cxn>
              </a:cxnLst>
              <a:rect b="b" l="0" r="r" t="0"/>
              <a:pathLst>
                <a:path h="233" w="1494">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Freeform 95"/>
            <p:cNvSpPr/>
            <p:nvPr/>
          </p:nvSpPr>
          <p:spPr bwMode="auto">
            <a:xfrm rot="5400000">
              <a:off x="4862537" y="3621969"/>
              <a:ext cx="1697039" cy="138580"/>
            </a:xfrm>
            <a:custGeom>
              <a:gdLst>
                <a:gd fmla="*/ 743 w 1494" name="T0"/>
                <a:gd fmla="*/ 122 h 122" name="T1"/>
                <a:gd fmla="*/ 0 w 1494" name="T2"/>
                <a:gd fmla="*/ 9 h 122" name="T3"/>
                <a:gd fmla="*/ 0 w 1494" name="T4"/>
                <a:gd fmla="*/ 0 h 122" name="T5"/>
                <a:gd fmla="*/ 743 w 1494" name="T6"/>
                <a:gd fmla="*/ 112 h 122" name="T7"/>
                <a:gd fmla="*/ 751 w 1494" name="T8"/>
                <a:gd fmla="*/ 112 h 122" name="T9"/>
                <a:gd fmla="*/ 1494 w 1494" name="T10"/>
                <a:gd fmla="*/ 0 h 122" name="T11"/>
                <a:gd fmla="*/ 1494 w 1494" name="T12"/>
                <a:gd fmla="*/ 9 h 122" name="T13"/>
                <a:gd fmla="*/ 751 w 1494" name="T14"/>
                <a:gd fmla="*/ 122 h 122" name="T15"/>
                <a:gd fmla="*/ 743 w 1494" name="T16"/>
                <a:gd fmla="*/ 122 h 1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 w="1494">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0" name="Freeform 96"/>
            <p:cNvSpPr/>
            <p:nvPr/>
          </p:nvSpPr>
          <p:spPr bwMode="auto">
            <a:xfrm rot="5400000">
              <a:off x="5303835" y="3621400"/>
              <a:ext cx="2335417" cy="139716"/>
            </a:xfrm>
            <a:custGeom>
              <a:gdLst>
                <a:gd fmla="*/ 1027 w 2056" name="T0"/>
                <a:gd fmla="*/ 0 h 123" name="T1"/>
                <a:gd fmla="*/ 0 w 2056" name="T2"/>
                <a:gd fmla="*/ 111 h 123" name="T3"/>
                <a:gd fmla="*/ 0 w 2056" name="T4"/>
                <a:gd fmla="*/ 123 h 123" name="T5"/>
                <a:gd fmla="*/ 1027 w 2056" name="T6"/>
                <a:gd fmla="*/ 14 h 123" name="T7"/>
                <a:gd fmla="*/ 2056 w 2056" name="T8"/>
                <a:gd fmla="*/ 123 h 123" name="T9"/>
                <a:gd fmla="*/ 2056 w 2056" name="T10"/>
                <a:gd fmla="*/ 111 h 123" name="T11"/>
                <a:gd fmla="*/ 1027 w 2056"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2056">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1" name="Freeform 97"/>
            <p:cNvSpPr/>
            <p:nvPr/>
          </p:nvSpPr>
          <p:spPr bwMode="auto">
            <a:xfrm rot="5400000">
              <a:off x="4713165" y="3623672"/>
              <a:ext cx="2335417" cy="135173"/>
            </a:xfrm>
            <a:custGeom>
              <a:gdLst>
                <a:gd fmla="*/ 1027 w 2056" name="T0"/>
                <a:gd fmla="*/ 119 h 119" name="T1"/>
                <a:gd fmla="*/ 0 w 2056" name="T2"/>
                <a:gd fmla="*/ 10 h 119" name="T3"/>
                <a:gd fmla="*/ 0 w 2056" name="T4"/>
                <a:gd fmla="*/ 0 h 119" name="T5"/>
                <a:gd fmla="*/ 1027 w 2056" name="T6"/>
                <a:gd fmla="*/ 104 h 119" name="T7"/>
                <a:gd fmla="*/ 2056 w 2056" name="T8"/>
                <a:gd fmla="*/ 0 h 119" name="T9"/>
                <a:gd fmla="*/ 2056 w 2056" name="T10"/>
                <a:gd fmla="*/ 10 h 119" name="T11"/>
                <a:gd fmla="*/ 1027 w 2056" name="T12"/>
                <a:gd fmla="*/ 119 h 119" name="T13"/>
              </a:gdLst>
              <a:cxnLst>
                <a:cxn ang="0">
                  <a:pos x="T0" y="T1"/>
                </a:cxn>
                <a:cxn ang="0">
                  <a:pos x="T2" y="T3"/>
                </a:cxn>
                <a:cxn ang="0">
                  <a:pos x="T4" y="T5"/>
                </a:cxn>
                <a:cxn ang="0">
                  <a:pos x="T6" y="T7"/>
                </a:cxn>
                <a:cxn ang="0">
                  <a:pos x="T8" y="T9"/>
                </a:cxn>
                <a:cxn ang="0">
                  <a:pos x="T10" y="T11"/>
                </a:cxn>
                <a:cxn ang="0">
                  <a:pos x="T12" y="T13"/>
                </a:cxn>
              </a:cxnLst>
              <a:rect b="b" l="0" r="r" t="0"/>
              <a:pathLst>
                <a:path h="119" w="2056">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anchor="t" anchorCtr="0" bIns="64290" compatLnSpc="1" lIns="128580" numCol="1" rIns="128580" tIns="64290" vert="horz" wrap="square">
              <a:prstTxWarp prst="textNoShape">
                <a:avLst/>
              </a:prstTxWarp>
            </a:bodyPr>
            <a:lstStyle/>
            <a:p>
              <a:pPr algn="just">
                <a:lnSpc>
                  <a:spcPct val="120000"/>
                </a:lnSpc>
                <a:spcBef>
                  <a:spcPct val="0"/>
                </a:spcBef>
                <a:spcAft>
                  <a:spcPct val="0"/>
                </a:spcAft>
              </a:pPr>
              <a:endParaRPr lang="id-ID" sz="800">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32" name="TextBox 31"/>
          <p:cNvSpPr txBox="1"/>
          <p:nvPr/>
        </p:nvSpPr>
        <p:spPr>
          <a:xfrm>
            <a:off x="1672555" y="2929373"/>
            <a:ext cx="2308531" cy="530352"/>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3" name="TextBox 32"/>
          <p:cNvSpPr txBox="1"/>
          <p:nvPr/>
        </p:nvSpPr>
        <p:spPr>
          <a:xfrm>
            <a:off x="1672555" y="2650487"/>
            <a:ext cx="1512168" cy="347472"/>
          </a:xfrm>
          <a:prstGeom prst="rect">
            <a:avLst/>
          </a:prstGeom>
          <a:noFill/>
        </p:spPr>
        <p:txBody>
          <a:bodyPr rtlCol="0" wrap="square">
            <a:spAutoFit/>
          </a:bodyPr>
          <a:lstStyle/>
          <a:p>
            <a:pPr algn="just">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4" name="TextBox 33"/>
          <p:cNvSpPr txBox="1"/>
          <p:nvPr/>
        </p:nvSpPr>
        <p:spPr>
          <a:xfrm>
            <a:off x="1672555" y="4785628"/>
            <a:ext cx="2308531" cy="530352"/>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5" name="TextBox 34"/>
          <p:cNvSpPr txBox="1"/>
          <p:nvPr/>
        </p:nvSpPr>
        <p:spPr>
          <a:xfrm>
            <a:off x="1672555" y="4506744"/>
            <a:ext cx="1512168" cy="347472"/>
          </a:xfrm>
          <a:prstGeom prst="rect">
            <a:avLst/>
          </a:prstGeom>
          <a:noFill/>
        </p:spPr>
        <p:txBody>
          <a:bodyPr rtlCol="0" wrap="square">
            <a:spAutoFit/>
          </a:bodyPr>
          <a:lstStyle/>
          <a:p>
            <a:pPr algn="just">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6" name="TextBox 35"/>
          <p:cNvSpPr txBox="1"/>
          <p:nvPr/>
        </p:nvSpPr>
        <p:spPr>
          <a:xfrm>
            <a:off x="8755706" y="2125461"/>
            <a:ext cx="2282182" cy="530352"/>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7" name="TextBox 36"/>
          <p:cNvSpPr txBox="1"/>
          <p:nvPr/>
        </p:nvSpPr>
        <p:spPr>
          <a:xfrm>
            <a:off x="8755707" y="1846574"/>
            <a:ext cx="1494909" cy="347472"/>
          </a:xfrm>
          <a:prstGeom prst="rect">
            <a:avLst/>
          </a:prstGeom>
          <a:noFill/>
        </p:spPr>
        <p:txBody>
          <a:bodyPr rtlCol="0" wrap="square">
            <a:spAutoFit/>
          </a:bodyPr>
          <a:lstStyle/>
          <a:p>
            <a:pPr algn="just">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38" name="TextBox 37"/>
          <p:cNvSpPr txBox="1"/>
          <p:nvPr/>
        </p:nvSpPr>
        <p:spPr>
          <a:xfrm>
            <a:off x="8755706" y="5740306"/>
            <a:ext cx="2282182" cy="530352"/>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9" name="TextBox 38"/>
          <p:cNvSpPr txBox="1"/>
          <p:nvPr/>
        </p:nvSpPr>
        <p:spPr>
          <a:xfrm>
            <a:off x="8755707" y="5461420"/>
            <a:ext cx="1494909" cy="347472"/>
          </a:xfrm>
          <a:prstGeom prst="rect">
            <a:avLst/>
          </a:prstGeom>
          <a:noFill/>
        </p:spPr>
        <p:txBody>
          <a:bodyPr rtlCol="0" wrap="square">
            <a:spAutoFit/>
          </a:bodyPr>
          <a:lstStyle/>
          <a:p>
            <a:pPr algn="just">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sp>
        <p:nvSpPr>
          <p:cNvPr id="40" name="TextBox 39"/>
          <p:cNvSpPr txBox="1"/>
          <p:nvPr/>
        </p:nvSpPr>
        <p:spPr>
          <a:xfrm>
            <a:off x="8755706" y="3869317"/>
            <a:ext cx="2282182" cy="530352"/>
          </a:xfrm>
          <a:prstGeom prst="rect">
            <a:avLst/>
          </a:prstGeom>
          <a:noFill/>
        </p:spPr>
        <p:txBody>
          <a:bodyPr rtlCol="0" wrap="square">
            <a:spAutoFit/>
          </a:bodyPr>
          <a:lstStyle/>
          <a:p>
            <a:pPr algn="just">
              <a:lnSpc>
                <a:spcPct val="120000"/>
              </a:lnSpc>
              <a:spcBef>
                <a:spcPct val="0"/>
              </a:spcBef>
              <a:spcAft>
                <a:spcPct val="0"/>
              </a:spcAft>
            </a:pPr>
            <a:r>
              <a:rPr altLang="zh-CN" lang="en-US" sz="8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41" name="TextBox 40"/>
          <p:cNvSpPr txBox="1"/>
          <p:nvPr/>
        </p:nvSpPr>
        <p:spPr>
          <a:xfrm>
            <a:off x="8755707" y="3590431"/>
            <a:ext cx="1494909" cy="347472"/>
          </a:xfrm>
          <a:prstGeom prst="rect">
            <a:avLst/>
          </a:prstGeom>
          <a:noFill/>
        </p:spPr>
        <p:txBody>
          <a:bodyPr rtlCol="0" wrap="square">
            <a:spAutoFit/>
          </a:bodyPr>
          <a:lstStyle/>
          <a:p>
            <a:pPr algn="just">
              <a:lnSpc>
                <a:spcPct val="120000"/>
              </a:lnSpc>
              <a:spcBef>
                <a:spcPct val="0"/>
              </a:spcBef>
              <a:spcAft>
                <a:spcPct val="0"/>
              </a:spcAft>
            </a:pPr>
            <a:r>
              <a:rPr altLang="en-US" lang="zh-CN" sz="1400">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请替换文字内容</a:t>
            </a:r>
          </a:p>
        </p:txBody>
      </p:sp>
      <p:cxnSp>
        <p:nvCxnSpPr>
          <p:cNvPr id="42" name="Elbow Connector 41"/>
          <p:cNvCxnSpPr/>
          <p:nvPr/>
        </p:nvCxnSpPr>
        <p:spPr>
          <a:xfrm rot="10800000">
            <a:off x="3735603" y="2806055"/>
            <a:ext cx="834769" cy="762468"/>
          </a:xfrm>
          <a:prstGeom prst="bentConnector3">
            <a:avLst>
              <a:gd fmla="val 50000" name="adj1"/>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fmla="val 50000" name="adj1"/>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rot="10800000">
            <a:off x="6822358" y="1939728"/>
            <a:ext cx="1931960" cy="968015"/>
          </a:xfrm>
          <a:prstGeom prst="bentConnector3">
            <a:avLst>
              <a:gd fmla="val 50000" name="adj1"/>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fmla="val 50000" name="adj1"/>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7027317" y="5258022"/>
            <a:ext cx="1728391" cy="377135"/>
          </a:xfrm>
          <a:prstGeom prst="bentConnector3">
            <a:avLst>
              <a:gd fmla="val 50000" name="adj1"/>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48"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72004459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3"/>
                                        </p:tgtEl>
                                        <p:attrNameLst>
                                          <p:attrName>style.visibility</p:attrName>
                                        </p:attrNameLst>
                                      </p:cBhvr>
                                      <p:to>
                                        <p:strVal val="visible"/>
                                      </p:to>
                                    </p:set>
                                    <p:animEffect filter="fade" transition="in">
                                      <p:cBhvr>
                                        <p:cTn dur="500" id="13"/>
                                        <p:tgtEl>
                                          <p:spTgt spid="33"/>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32"/>
                                        </p:tgtEl>
                                        <p:attrNameLst>
                                          <p:attrName>style.visibility</p:attrName>
                                        </p:attrNameLst>
                                      </p:cBhvr>
                                      <p:to>
                                        <p:strVal val="visible"/>
                                      </p:to>
                                    </p:set>
                                    <p:animEffect filter="fade" transition="in">
                                      <p:cBhvr>
                                        <p:cTn dur="500" id="17"/>
                                        <p:tgtEl>
                                          <p:spTgt spid="32"/>
                                        </p:tgtEl>
                                      </p:cBhvr>
                                    </p:animEffect>
                                  </p:childTnLst>
                                </p:cTn>
                              </p:par>
                            </p:childTnLst>
                          </p:cTn>
                        </p:par>
                        <p:par>
                          <p:cTn fill="hold" id="18" nodeType="afterGroup">
                            <p:stCondLst>
                              <p:cond delay="2000"/>
                            </p:stCondLst>
                            <p:childTnLst>
                              <p:par>
                                <p:cTn fill="hold" grpId="0" id="19" nodeType="afterEffect" presetClass="entr" presetID="10" presetSubtype="0">
                                  <p:stCondLst>
                                    <p:cond delay="0"/>
                                  </p:stCondLst>
                                  <p:childTnLst>
                                    <p:set>
                                      <p:cBhvr>
                                        <p:cTn dur="1" fill="hold" id="20">
                                          <p:stCondLst>
                                            <p:cond delay="0"/>
                                          </p:stCondLst>
                                        </p:cTn>
                                        <p:tgtEl>
                                          <p:spTgt spid="35"/>
                                        </p:tgtEl>
                                        <p:attrNameLst>
                                          <p:attrName>style.visibility</p:attrName>
                                        </p:attrNameLst>
                                      </p:cBhvr>
                                      <p:to>
                                        <p:strVal val="visible"/>
                                      </p:to>
                                    </p:set>
                                    <p:animEffect filter="fade" transition="in">
                                      <p:cBhvr>
                                        <p:cTn dur="500" id="21"/>
                                        <p:tgtEl>
                                          <p:spTgt spid="35"/>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34"/>
                                        </p:tgtEl>
                                        <p:attrNameLst>
                                          <p:attrName>style.visibility</p:attrName>
                                        </p:attrNameLst>
                                      </p:cBhvr>
                                      <p:to>
                                        <p:strVal val="visible"/>
                                      </p:to>
                                    </p:set>
                                    <p:animEffect filter="fade" transition="in">
                                      <p:cBhvr>
                                        <p:cTn dur="500" id="25"/>
                                        <p:tgtEl>
                                          <p:spTgt spid="34"/>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37"/>
                                        </p:tgtEl>
                                        <p:attrNameLst>
                                          <p:attrName>style.visibility</p:attrName>
                                        </p:attrNameLst>
                                      </p:cBhvr>
                                      <p:to>
                                        <p:strVal val="visible"/>
                                      </p:to>
                                    </p:set>
                                    <p:animEffect filter="fade" transition="in">
                                      <p:cBhvr>
                                        <p:cTn dur="500" id="29"/>
                                        <p:tgtEl>
                                          <p:spTgt spid="37"/>
                                        </p:tgtEl>
                                      </p:cBhvr>
                                    </p:animEffect>
                                  </p:childTnLst>
                                </p:cTn>
                              </p:par>
                            </p:childTnLst>
                          </p:cTn>
                        </p:par>
                        <p:par>
                          <p:cTn fill="hold" id="30" nodeType="afterGroup">
                            <p:stCondLst>
                              <p:cond delay="3500"/>
                            </p:stCondLst>
                            <p:childTnLst>
                              <p:par>
                                <p:cTn fill="hold" grpId="0" id="31" nodeType="afterEffect" presetClass="entr" presetID="10" presetSubtype="0">
                                  <p:stCondLst>
                                    <p:cond delay="0"/>
                                  </p:stCondLst>
                                  <p:childTnLst>
                                    <p:set>
                                      <p:cBhvr>
                                        <p:cTn dur="1" fill="hold" id="32">
                                          <p:stCondLst>
                                            <p:cond delay="0"/>
                                          </p:stCondLst>
                                        </p:cTn>
                                        <p:tgtEl>
                                          <p:spTgt spid="36"/>
                                        </p:tgtEl>
                                        <p:attrNameLst>
                                          <p:attrName>style.visibility</p:attrName>
                                        </p:attrNameLst>
                                      </p:cBhvr>
                                      <p:to>
                                        <p:strVal val="visible"/>
                                      </p:to>
                                    </p:set>
                                    <p:animEffect filter="fade" transition="in">
                                      <p:cBhvr>
                                        <p:cTn dur="500" id="33"/>
                                        <p:tgtEl>
                                          <p:spTgt spid="36"/>
                                        </p:tgtEl>
                                      </p:cBhvr>
                                    </p:animEffect>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childTnLst>
                          </p:cTn>
                        </p:par>
                        <p:par>
                          <p:cTn fill="hold" id="38" nodeType="afterGroup">
                            <p:stCondLst>
                              <p:cond delay="4500"/>
                            </p:stCondLst>
                            <p:childTnLst>
                              <p:par>
                                <p:cTn fill="hold" grpId="0" id="39" nodeType="afterEffect" presetClass="entr" presetID="10" presetSubtype="0">
                                  <p:stCondLst>
                                    <p:cond delay="0"/>
                                  </p:stCondLst>
                                  <p:childTnLst>
                                    <p:set>
                                      <p:cBhvr>
                                        <p:cTn dur="1" fill="hold" id="40">
                                          <p:stCondLst>
                                            <p:cond delay="0"/>
                                          </p:stCondLst>
                                        </p:cTn>
                                        <p:tgtEl>
                                          <p:spTgt spid="38"/>
                                        </p:tgtEl>
                                        <p:attrNameLst>
                                          <p:attrName>style.visibility</p:attrName>
                                        </p:attrNameLst>
                                      </p:cBhvr>
                                      <p:to>
                                        <p:strVal val="visible"/>
                                      </p:to>
                                    </p:set>
                                    <p:animEffect filter="fade" transition="in">
                                      <p:cBhvr>
                                        <p:cTn dur="500" id="41"/>
                                        <p:tgtEl>
                                          <p:spTgt spid="38"/>
                                        </p:tgtEl>
                                      </p:cBhvr>
                                    </p:animEffect>
                                  </p:childTnLst>
                                </p:cTn>
                              </p:par>
                            </p:childTnLst>
                          </p:cTn>
                        </p:par>
                        <p:par>
                          <p:cTn fill="hold" id="42" nodeType="afterGroup">
                            <p:stCondLst>
                              <p:cond delay="5000"/>
                            </p:stCondLst>
                            <p:childTnLst>
                              <p:par>
                                <p:cTn fill="hold" grpId="0" id="43" nodeType="afterEffect" presetClass="entr" presetID="10" presetSubtype="0">
                                  <p:stCondLst>
                                    <p:cond delay="0"/>
                                  </p:stCondLst>
                                  <p:childTnLst>
                                    <p:set>
                                      <p:cBhvr>
                                        <p:cTn dur="1" fill="hold" id="44">
                                          <p:stCondLst>
                                            <p:cond delay="0"/>
                                          </p:stCondLst>
                                        </p:cTn>
                                        <p:tgtEl>
                                          <p:spTgt spid="41"/>
                                        </p:tgtEl>
                                        <p:attrNameLst>
                                          <p:attrName>style.visibility</p:attrName>
                                        </p:attrNameLst>
                                      </p:cBhvr>
                                      <p:to>
                                        <p:strVal val="visible"/>
                                      </p:to>
                                    </p:set>
                                    <p:animEffect filter="fade" transition="in">
                                      <p:cBhvr>
                                        <p:cTn dur="500" id="45"/>
                                        <p:tgtEl>
                                          <p:spTgt spid="41"/>
                                        </p:tgtEl>
                                      </p:cBhvr>
                                    </p:animEffect>
                                  </p:childTnLst>
                                </p:cTn>
                              </p:par>
                            </p:childTnLst>
                          </p:cTn>
                        </p:par>
                        <p:par>
                          <p:cTn fill="hold" id="46" nodeType="afterGroup">
                            <p:stCondLst>
                              <p:cond delay="5500"/>
                            </p:stCondLst>
                            <p:childTnLst>
                              <p:par>
                                <p:cTn fill="hold" grpId="0" id="47" nodeType="afterEffect" presetClass="entr" presetID="10" presetSubtype="0">
                                  <p:stCondLst>
                                    <p:cond delay="0"/>
                                  </p:stCondLst>
                                  <p:childTnLst>
                                    <p:set>
                                      <p:cBhvr>
                                        <p:cTn dur="1" fill="hold" id="48">
                                          <p:stCondLst>
                                            <p:cond delay="0"/>
                                          </p:stCondLst>
                                        </p:cTn>
                                        <p:tgtEl>
                                          <p:spTgt spid="40"/>
                                        </p:tgtEl>
                                        <p:attrNameLst>
                                          <p:attrName>style.visibility</p:attrName>
                                        </p:attrNameLst>
                                      </p:cBhvr>
                                      <p:to>
                                        <p:strVal val="visible"/>
                                      </p:to>
                                    </p:set>
                                    <p:animEffect filter="fade" transition="in">
                                      <p:cBhvr>
                                        <p:cTn dur="500" id="49"/>
                                        <p:tgtEl>
                                          <p:spTgt spid="40"/>
                                        </p:tgtEl>
                                      </p:cBhvr>
                                    </p:animEffect>
                                  </p:childTnLst>
                                </p:cTn>
                              </p:par>
                            </p:childTnLst>
                          </p:cTn>
                        </p:par>
                        <p:par>
                          <p:cTn fill="hold" id="50" nodeType="afterGroup">
                            <p:stCondLst>
                              <p:cond delay="6000"/>
                            </p:stCondLst>
                            <p:childTnLst>
                              <p:par>
                                <p:cTn fill="hold" id="51" nodeType="afterEffect" presetClass="entr" presetID="22" presetSubtype="2">
                                  <p:stCondLst>
                                    <p:cond delay="0"/>
                                  </p:stCondLst>
                                  <p:childTnLst>
                                    <p:set>
                                      <p:cBhvr>
                                        <p:cTn dur="1" fill="hold" id="52">
                                          <p:stCondLst>
                                            <p:cond delay="0"/>
                                          </p:stCondLst>
                                        </p:cTn>
                                        <p:tgtEl>
                                          <p:spTgt spid="42"/>
                                        </p:tgtEl>
                                        <p:attrNameLst>
                                          <p:attrName>style.visibility</p:attrName>
                                        </p:attrNameLst>
                                      </p:cBhvr>
                                      <p:to>
                                        <p:strVal val="visible"/>
                                      </p:to>
                                    </p:set>
                                    <p:animEffect filter="wipe(right)" transition="in">
                                      <p:cBhvr>
                                        <p:cTn dur="500" id="53"/>
                                        <p:tgtEl>
                                          <p:spTgt spid="42"/>
                                        </p:tgtEl>
                                      </p:cBhvr>
                                    </p:animEffect>
                                  </p:childTnLst>
                                </p:cTn>
                              </p:par>
                            </p:childTnLst>
                          </p:cTn>
                        </p:par>
                        <p:par>
                          <p:cTn fill="hold" id="54" nodeType="afterGroup">
                            <p:stCondLst>
                              <p:cond delay="6500"/>
                            </p:stCondLst>
                            <p:childTnLst>
                              <p:par>
                                <p:cTn fill="hold" id="55" nodeType="afterEffect" presetClass="entr" presetID="22" presetSubtype="2">
                                  <p:stCondLst>
                                    <p:cond delay="0"/>
                                  </p:stCondLst>
                                  <p:childTnLst>
                                    <p:set>
                                      <p:cBhvr>
                                        <p:cTn dur="1" fill="hold" id="56">
                                          <p:stCondLst>
                                            <p:cond delay="0"/>
                                          </p:stCondLst>
                                        </p:cTn>
                                        <p:tgtEl>
                                          <p:spTgt spid="43"/>
                                        </p:tgtEl>
                                        <p:attrNameLst>
                                          <p:attrName>style.visibility</p:attrName>
                                        </p:attrNameLst>
                                      </p:cBhvr>
                                      <p:to>
                                        <p:strVal val="visible"/>
                                      </p:to>
                                    </p:set>
                                    <p:animEffect filter="wipe(right)" transition="in">
                                      <p:cBhvr>
                                        <p:cTn dur="500" id="57"/>
                                        <p:tgtEl>
                                          <p:spTgt spid="43"/>
                                        </p:tgtEl>
                                      </p:cBhvr>
                                    </p:animEffect>
                                  </p:childTnLst>
                                </p:cTn>
                              </p:par>
                            </p:childTnLst>
                          </p:cTn>
                        </p:par>
                        <p:par>
                          <p:cTn fill="hold" id="58" nodeType="afterGroup">
                            <p:stCondLst>
                              <p:cond delay="7000"/>
                            </p:stCondLst>
                            <p:childTnLst>
                              <p:par>
                                <p:cTn fill="hold" id="59" nodeType="afterEffect" presetClass="entr" presetID="22" presetSubtype="8">
                                  <p:stCondLst>
                                    <p:cond delay="0"/>
                                  </p:stCondLst>
                                  <p:childTnLst>
                                    <p:set>
                                      <p:cBhvr>
                                        <p:cTn dur="1" fill="hold" id="60">
                                          <p:stCondLst>
                                            <p:cond delay="0"/>
                                          </p:stCondLst>
                                        </p:cTn>
                                        <p:tgtEl>
                                          <p:spTgt spid="44"/>
                                        </p:tgtEl>
                                        <p:attrNameLst>
                                          <p:attrName>style.visibility</p:attrName>
                                        </p:attrNameLst>
                                      </p:cBhvr>
                                      <p:to>
                                        <p:strVal val="visible"/>
                                      </p:to>
                                    </p:set>
                                    <p:animEffect filter="wipe(left)" transition="in">
                                      <p:cBhvr>
                                        <p:cTn dur="500" id="61"/>
                                        <p:tgtEl>
                                          <p:spTgt spid="44"/>
                                        </p:tgtEl>
                                      </p:cBhvr>
                                    </p:animEffect>
                                  </p:childTnLst>
                                </p:cTn>
                              </p:par>
                            </p:childTnLst>
                          </p:cTn>
                        </p:par>
                        <p:par>
                          <p:cTn fill="hold" id="62" nodeType="afterGroup">
                            <p:stCondLst>
                              <p:cond delay="7500"/>
                            </p:stCondLst>
                            <p:childTnLst>
                              <p:par>
                                <p:cTn fill="hold" id="63" nodeType="afterEffect" presetClass="entr" presetID="22" presetSubtype="8">
                                  <p:stCondLst>
                                    <p:cond delay="0"/>
                                  </p:stCondLst>
                                  <p:childTnLst>
                                    <p:set>
                                      <p:cBhvr>
                                        <p:cTn dur="1" fill="hold" id="64">
                                          <p:stCondLst>
                                            <p:cond delay="0"/>
                                          </p:stCondLst>
                                        </p:cTn>
                                        <p:tgtEl>
                                          <p:spTgt spid="45"/>
                                        </p:tgtEl>
                                        <p:attrNameLst>
                                          <p:attrName>style.visibility</p:attrName>
                                        </p:attrNameLst>
                                      </p:cBhvr>
                                      <p:to>
                                        <p:strVal val="visible"/>
                                      </p:to>
                                    </p:set>
                                    <p:animEffect filter="wipe(left)" transition="in">
                                      <p:cBhvr>
                                        <p:cTn dur="500" id="65"/>
                                        <p:tgtEl>
                                          <p:spTgt spid="45"/>
                                        </p:tgtEl>
                                      </p:cBhvr>
                                    </p:animEffect>
                                  </p:childTnLst>
                                </p:cTn>
                              </p:par>
                            </p:childTnLst>
                          </p:cTn>
                        </p:par>
                        <p:par>
                          <p:cTn fill="hold" id="66" nodeType="afterGroup">
                            <p:stCondLst>
                              <p:cond delay="8000"/>
                            </p:stCondLst>
                            <p:childTnLst>
                              <p:par>
                                <p:cTn fill="hold" id="67" nodeType="afterEffect" presetClass="entr" presetID="22" presetSubtype="8">
                                  <p:stCondLst>
                                    <p:cond delay="0"/>
                                  </p:stCondLst>
                                  <p:childTnLst>
                                    <p:set>
                                      <p:cBhvr>
                                        <p:cTn dur="1" fill="hold" id="68">
                                          <p:stCondLst>
                                            <p:cond delay="0"/>
                                          </p:stCondLst>
                                        </p:cTn>
                                        <p:tgtEl>
                                          <p:spTgt spid="46"/>
                                        </p:tgtEl>
                                        <p:attrNameLst>
                                          <p:attrName>style.visibility</p:attrName>
                                        </p:attrNameLst>
                                      </p:cBhvr>
                                      <p:to>
                                        <p:strVal val="visible"/>
                                      </p:to>
                                    </p:set>
                                    <p:animEffect filter="wipe(left)" transition="in">
                                      <p:cBhvr>
                                        <p:cTn dur="500" id="69"/>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3" name="Text Box 3"/>
          <p:cNvSpPr>
            <a:spLocks noChangeArrowheads="1"/>
          </p:cNvSpPr>
          <p:nvPr/>
        </p:nvSpPr>
        <p:spPr bwMode="auto">
          <a:xfrm>
            <a:off x="4576822" y="3404575"/>
            <a:ext cx="2754630" cy="1120140"/>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2017</a:t>
            </a:r>
          </a:p>
          <a:p>
            <a:pPr algn="r"/>
            <a:r>
              <a:rPr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工作完成情况</a:t>
            </a:r>
          </a:p>
        </p:txBody>
      </p:sp>
      <p:sp>
        <p:nvSpPr>
          <p:cNvPr id="5124" name="淘宝网chenying0907出品 10"/>
          <p:cNvSpPr>
            <a:spLocks noChangeArrowheads="1"/>
          </p:cNvSpPr>
          <p:nvPr/>
        </p:nvSpPr>
        <p:spPr bwMode="auto">
          <a:xfrm>
            <a:off x="3522724" y="2520708"/>
            <a:ext cx="380873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r"/>
            <a:r>
              <a:rPr lang="en-US" sz="2002">
                <a:solidFill>
                  <a:schemeClr val="accent1"/>
                </a:solidFill>
                <a:latin charset="0" panose="020b0604020202020204" pitchFamily="34" typeface="Arial"/>
                <a:ea charset="-122" panose="020b0503020204020204" pitchFamily="34" typeface="微软雅黑"/>
                <a:sym charset="0" panose="020b0604020202020204" pitchFamily="34" typeface="Arial"/>
              </a:rPr>
              <a:t>The 2017 annual work summary</a:t>
            </a:r>
          </a:p>
        </p:txBody>
      </p:sp>
      <p:sp>
        <p:nvSpPr>
          <p:cNvPr id="5125" name="淘宝网chenying0907出品 11"/>
          <p:cNvSpPr>
            <a:spLocks noChangeShapeType="1"/>
          </p:cNvSpPr>
          <p:nvPr/>
        </p:nvSpPr>
        <p:spPr bwMode="auto">
          <a:xfrm>
            <a:off x="1826905" y="2957656"/>
            <a:ext cx="5504548" cy="1675"/>
          </a:xfrm>
          <a:prstGeom prst="line">
            <a:avLst/>
          </a:prstGeom>
          <a:noFill/>
          <a:ln cap="flat" cmpd="sng" w="6350">
            <a:solidFill>
              <a:schemeClr val="accent1"/>
            </a:solidFill>
            <a:bevel/>
          </a:ln>
          <a:extLst>
            <a:ext uri="{909E8E84-426E-40DD-AFC4-6F175D3DCCD1}">
              <a14:hiddenFill>
                <a:noFill/>
              </a14:hiddenFill>
            </a:ext>
          </a:extLst>
        </p:spPr>
        <p:txBody>
          <a:bodyPr/>
          <a:lstStyle/>
          <a:p>
            <a:endParaRPr altLang="en-US" lang="zh-CN" sz="2002">
              <a:solidFill>
                <a:schemeClr val="accent1"/>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Text Box 3"/>
          <p:cNvSpPr>
            <a:spLocks noChangeArrowheads="1"/>
          </p:cNvSpPr>
          <p:nvPr/>
        </p:nvSpPr>
        <p:spPr bwMode="auto">
          <a:xfrm>
            <a:off x="7422714" y="2037208"/>
            <a:ext cx="2992755" cy="312404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bevel/>
                <a:headEnd/>
                <a:tailEnd/>
              </a14:hiddenLine>
            </a:ext>
          </a:extLst>
        </p:spPr>
        <p:txBody>
          <a:bodyPr anchor="ctr" wrap="none">
            <a:spAutoFit/>
          </a:bodyPr>
          <a:lstStyle/>
          <a:p>
            <a:r>
              <a:rPr lang="en-US" sz="19899">
                <a:solidFill>
                  <a:schemeClr val="accent1"/>
                </a:solidFill>
                <a:latin charset="0" panose="020b0604020202020204" pitchFamily="34" typeface="Arial"/>
                <a:ea charset="-122" panose="020b0503020204020204" pitchFamily="34" typeface="微软雅黑"/>
                <a:sym charset="0" panose="020b0604020202020204" pitchFamily="34" typeface="Arial"/>
              </a:rPr>
              <a:t>02</a:t>
            </a:r>
          </a:p>
        </p:txBody>
      </p:sp>
    </p:spTree>
    <p:extLst>
      <p:ext uri="{BB962C8B-B14F-4D97-AF65-F5344CB8AC3E}">
        <p14:creationId val="270750284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7"/>
                                        </p:tgtEl>
                                        <p:attrNameLst>
                                          <p:attrName>style.visibility</p:attrName>
                                        </p:attrNameLst>
                                      </p:cBhvr>
                                      <p:to>
                                        <p:strVal val="visible"/>
                                      </p:to>
                                    </p:set>
                                    <p:animEffect filter="randombar(horizontal)" transition="in">
                                      <p:cBhvr>
                                        <p:cTn dur="500" id="7"/>
                                        <p:tgtEl>
                                          <p:spTgt spid="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56" presetSubtype="0">
                                  <p:stCondLst>
                                    <p:cond delay="0"/>
                                  </p:stCondLst>
                                  <p:iterate type="lt">
                                    <p:tmPct val="10000"/>
                                  </p:iterate>
                                  <p:childTnLst>
                                    <p:set>
                                      <p:cBhvr>
                                        <p:cTn dur="1" fill="hold" id="11">
                                          <p:stCondLst>
                                            <p:cond delay="0"/>
                                          </p:stCondLst>
                                        </p:cTn>
                                        <p:tgtEl>
                                          <p:spTgt spid="5123"/>
                                        </p:tgtEl>
                                        <p:attrNameLst>
                                          <p:attrName>style.visibility</p:attrName>
                                        </p:attrNameLst>
                                      </p:cBhvr>
                                      <p:to>
                                        <p:strVal val="visible"/>
                                      </p:to>
                                    </p:set>
                                    <p:anim by="(-#ppt_w*2)" calcmode="lin" valueType="num">
                                      <p:cBhvr rctx="PPT">
                                        <p:cTn autoRev="1" dur="500" fill="hold" id="12">
                                          <p:stCondLst>
                                            <p:cond delay="0"/>
                                          </p:stCondLst>
                                        </p:cTn>
                                        <p:tgtEl>
                                          <p:spTgt spid="5123"/>
                                        </p:tgtEl>
                                        <p:attrNameLst>
                                          <p:attrName>ppt_w</p:attrName>
                                        </p:attrNameLst>
                                      </p:cBhvr>
                                    </p:anim>
                                    <p:anim by="(#ppt_w*0.50)" calcmode="lin" valueType="num">
                                      <p:cBhvr>
                                        <p:cTn autoRev="1" decel="50000" dur="500" fill="hold" id="13">
                                          <p:stCondLst>
                                            <p:cond delay="0"/>
                                          </p:stCondLst>
                                        </p:cTn>
                                        <p:tgtEl>
                                          <p:spTgt spid="5123"/>
                                        </p:tgtEl>
                                        <p:attrNameLst>
                                          <p:attrName>ppt_x</p:attrName>
                                        </p:attrNameLst>
                                      </p:cBhvr>
                                    </p:anim>
                                    <p:anim calcmode="lin" from="(-#ppt_h/2)" to="(#ppt_y)" valueType="num">
                                      <p:cBhvr>
                                        <p:cTn dur="1000" fill="hold" id="14">
                                          <p:stCondLst>
                                            <p:cond delay="0"/>
                                          </p:stCondLst>
                                        </p:cTn>
                                        <p:tgtEl>
                                          <p:spTgt spid="5123"/>
                                        </p:tgtEl>
                                        <p:attrNameLst>
                                          <p:attrName>ppt_y</p:attrName>
                                        </p:attrNameLst>
                                      </p:cBhvr>
                                    </p:anim>
                                    <p:animRot by="21600000">
                                      <p:cBhvr>
                                        <p:cTn dur="1000" fill="hold" id="15">
                                          <p:stCondLst>
                                            <p:cond delay="0"/>
                                          </p:stCondLst>
                                        </p:cTn>
                                        <p:tgtEl>
                                          <p:spTgt spid="5123"/>
                                        </p:tgtEl>
                                        <p:attrNameLst>
                                          <p:attrName>r</p:attrName>
                                        </p:attrNameLst>
                                      </p:cBhvr>
                                    </p:animRo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 presetSubtype="8">
                                  <p:stCondLst>
                                    <p:cond delay="0"/>
                                  </p:stCondLst>
                                  <p:childTnLst>
                                    <p:set>
                                      <p:cBhvr>
                                        <p:cTn dur="1" fill="hold" id="19">
                                          <p:stCondLst>
                                            <p:cond delay="0"/>
                                          </p:stCondLst>
                                        </p:cTn>
                                        <p:tgtEl>
                                          <p:spTgt spid="5125"/>
                                        </p:tgtEl>
                                        <p:attrNameLst>
                                          <p:attrName>style.visibility</p:attrName>
                                        </p:attrNameLst>
                                      </p:cBhvr>
                                      <p:to>
                                        <p:strVal val="visible"/>
                                      </p:to>
                                    </p:set>
                                    <p:anim calcmode="lin" valueType="num">
                                      <p:cBhvr additive="base">
                                        <p:cTn dur="500" fill="hold" id="20"/>
                                        <p:tgtEl>
                                          <p:spTgt spid="5125"/>
                                        </p:tgtEl>
                                        <p:attrNameLst>
                                          <p:attrName>ppt_x</p:attrName>
                                        </p:attrNameLst>
                                      </p:cBhvr>
                                      <p:tavLst>
                                        <p:tav tm="0">
                                          <p:val>
                                            <p:strVal val="0-#ppt_w/2"/>
                                          </p:val>
                                        </p:tav>
                                        <p:tav tm="100000">
                                          <p:val>
                                            <p:strVal val="#ppt_x"/>
                                          </p:val>
                                        </p:tav>
                                      </p:tavLst>
                                    </p:anim>
                                    <p:anim calcmode="lin" valueType="num">
                                      <p:cBhvr additive="base">
                                        <p:cTn dur="500" fill="hold" id="21"/>
                                        <p:tgtEl>
                                          <p:spTgt spid="5125"/>
                                        </p:tgtEl>
                                        <p:attrNameLst>
                                          <p:attrName>ppt_y</p:attrName>
                                        </p:attrNameLst>
                                      </p:cBhvr>
                                      <p:tavLst>
                                        <p:tav tm="0">
                                          <p:val>
                                            <p:strVal val="#ppt_y"/>
                                          </p:val>
                                        </p:tav>
                                        <p:tav tm="100000">
                                          <p:val>
                                            <p:strVal val="#ppt_y"/>
                                          </p:val>
                                        </p:tav>
                                      </p:tavLst>
                                    </p:anim>
                                  </p:childTnLst>
                                </p:cTn>
                              </p:par>
                              <p:par>
                                <p:cTn fill="hold" grpId="0" id="22" nodeType="withEffect" presetClass="entr" presetID="56" presetSubtype="0">
                                  <p:stCondLst>
                                    <p:cond delay="0"/>
                                  </p:stCondLst>
                                  <p:iterate type="lt">
                                    <p:tmPct val="10000"/>
                                  </p:iterate>
                                  <p:childTnLst>
                                    <p:set>
                                      <p:cBhvr>
                                        <p:cTn dur="1" fill="hold" id="23">
                                          <p:stCondLst>
                                            <p:cond delay="0"/>
                                          </p:stCondLst>
                                        </p:cTn>
                                        <p:tgtEl>
                                          <p:spTgt spid="5124"/>
                                        </p:tgtEl>
                                        <p:attrNameLst>
                                          <p:attrName>style.visibility</p:attrName>
                                        </p:attrNameLst>
                                      </p:cBhvr>
                                      <p:to>
                                        <p:strVal val="visible"/>
                                      </p:to>
                                    </p:set>
                                    <p:anim by="(-#ppt_w*2)" calcmode="lin" valueType="num">
                                      <p:cBhvr rctx="PPT">
                                        <p:cTn autoRev="1" dur="500" fill="hold" id="24">
                                          <p:stCondLst>
                                            <p:cond delay="0"/>
                                          </p:stCondLst>
                                        </p:cTn>
                                        <p:tgtEl>
                                          <p:spTgt spid="5124"/>
                                        </p:tgtEl>
                                        <p:attrNameLst>
                                          <p:attrName>ppt_w</p:attrName>
                                        </p:attrNameLst>
                                      </p:cBhvr>
                                    </p:anim>
                                    <p:anim by="(#ppt_w*0.50)" calcmode="lin" valueType="num">
                                      <p:cBhvr>
                                        <p:cTn autoRev="1" decel="50000" dur="500" fill="hold" id="25">
                                          <p:stCondLst>
                                            <p:cond delay="0"/>
                                          </p:stCondLst>
                                        </p:cTn>
                                        <p:tgtEl>
                                          <p:spTgt spid="5124"/>
                                        </p:tgtEl>
                                        <p:attrNameLst>
                                          <p:attrName>ppt_x</p:attrName>
                                        </p:attrNameLst>
                                      </p:cBhvr>
                                    </p:anim>
                                    <p:anim calcmode="lin" from="(-#ppt_h/2)" to="(#ppt_y)" valueType="num">
                                      <p:cBhvr>
                                        <p:cTn dur="1000" fill="hold" id="26">
                                          <p:stCondLst>
                                            <p:cond delay="0"/>
                                          </p:stCondLst>
                                        </p:cTn>
                                        <p:tgtEl>
                                          <p:spTgt spid="5124"/>
                                        </p:tgtEl>
                                        <p:attrNameLst>
                                          <p:attrName>ppt_y</p:attrName>
                                        </p:attrNameLst>
                                      </p:cBhvr>
                                    </p:anim>
                                    <p:animRot by="21600000">
                                      <p:cBhvr>
                                        <p:cTn dur="1000" fill="hold" id="27">
                                          <p:stCondLst>
                                            <p:cond delay="0"/>
                                          </p:stCondLst>
                                        </p:cTn>
                                        <p:tgtEl>
                                          <p:spTgt spid="512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3"/>
      <p:bldP grpId="0" spid="5124"/>
      <p:bldP grpId="0" spid="5125"/>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淘宝网chenying0907出品 7"/>
          <p:cNvGrpSpPr/>
          <p:nvPr/>
        </p:nvGrpSpPr>
        <p:grpSpPr>
          <a:xfrm>
            <a:off x="813314" y="1206966"/>
            <a:ext cx="4815147" cy="1583301"/>
            <a:chOff x="2585937" y="554108"/>
            <a:chExt cx="3423588" cy="1126126"/>
          </a:xfrm>
        </p:grpSpPr>
        <p:sp>
          <p:nvSpPr>
            <p:cNvPr id="19466" name="淘宝网chenying0907出品 66"/>
            <p:cNvSpPr txBox="1">
              <a:spLocks noChangeArrowheads="1"/>
            </p:cNvSpPr>
            <p:nvPr/>
          </p:nvSpPr>
          <p:spPr bwMode="auto">
            <a:xfrm>
              <a:off x="2585937" y="892170"/>
              <a:ext cx="3423588" cy="7804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8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淘宝网chenying0907出品 13"/>
            <p:cNvSpPr txBox="1">
              <a:spLocks noChangeArrowheads="1"/>
            </p:cNvSpPr>
            <p:nvPr/>
          </p:nvSpPr>
          <p:spPr bwMode="auto">
            <a:xfrm>
              <a:off x="2585937" y="554108"/>
              <a:ext cx="1300284" cy="173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en-US" lang="zh-CN"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sp>
        <p:nvSpPr>
          <p:cNvPr id="41" name="淘宝网chenying0907出品 40"/>
          <p:cNvSpPr/>
          <p:nvPr/>
        </p:nvSpPr>
        <p:spPr>
          <a:xfrm>
            <a:off x="6576708" y="1"/>
            <a:ext cx="6281690" cy="3576144"/>
          </a:xfrm>
          <a:custGeom>
            <a:gdLst>
              <a:gd fmla="*/ 0 w 4467225" name="connsiteX0"/>
              <a:gd fmla="*/ 0 h 2543175" name="connsiteY0"/>
              <a:gd fmla="*/ 4467225 w 4467225" name="connsiteX1"/>
              <a:gd fmla="*/ 0 h 2543175" name="connsiteY1"/>
              <a:gd fmla="*/ 4467225 w 4467225" name="connsiteX2"/>
              <a:gd fmla="*/ 2543175 h 2543175" name="connsiteY2"/>
              <a:gd fmla="*/ 0 w 4467225" name="connsiteX3"/>
              <a:gd fmla="*/ 2543175 h 2543175" name="connsiteY3"/>
              <a:gd fmla="*/ 0 w 4467225" name="connsiteX4"/>
              <a:gd fmla="*/ 1386931 h 2543175" name="connsiteY4"/>
              <a:gd fmla="*/ 198867 w 4467225" name="connsiteX5"/>
              <a:gd fmla="*/ 1271588 h 2543175" name="connsiteY5"/>
              <a:gd fmla="*/ 0 w 4467225" name="connsiteX6"/>
              <a:gd fmla="*/ 1156245 h 2543175" name="connsiteY6"/>
              <a:gd fmla="*/ 0 w 4467225" name="connsiteX7"/>
              <a:gd fmla="*/ 0 h 254317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543175" w="446722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4" name="淘宝网chenying0907出品 43"/>
          <p:cNvSpPr/>
          <p:nvPr/>
        </p:nvSpPr>
        <p:spPr>
          <a:xfrm>
            <a:off x="0" y="3576145"/>
            <a:ext cx="6576708" cy="3656505"/>
          </a:xfrm>
          <a:custGeom>
            <a:gdLst>
              <a:gd fmla="*/ 2590802 w 2590802" name="connsiteX0"/>
              <a:gd fmla="*/ 0 h 4676776" name="connsiteY0"/>
              <a:gd fmla="*/ 2590802 w 2590802" name="connsiteX1"/>
              <a:gd fmla="*/ 4676776 h 4676776" name="connsiteY1"/>
              <a:gd fmla="*/ 1401458 w 2590802" name="connsiteX2"/>
              <a:gd fmla="*/ 4676776 h 4676776" name="connsiteY2"/>
              <a:gd fmla="*/ 1295401 w 2590802" name="connsiteX3"/>
              <a:gd fmla="*/ 4493919 h 4676776" name="connsiteY3"/>
              <a:gd fmla="*/ 1189344 w 2590802" name="connsiteX4"/>
              <a:gd fmla="*/ 4676776 h 4676776" name="connsiteY4"/>
              <a:gd fmla="*/ 0 w 2590802" name="connsiteX5"/>
              <a:gd fmla="*/ 4676776 h 4676776" name="connsiteY5"/>
              <a:gd fmla="*/ 1 w 2590802" name="connsiteX6"/>
              <a:gd fmla="*/ 0 h 4676776" name="connsiteY6"/>
              <a:gd fmla="*/ 2590802 w 2590802" name="connsiteX7"/>
              <a:gd fmla="*/ 0 h 467677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76776" w="2590802">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3" name="淘宝网chenying0907出品 1"/>
          <p:cNvGrpSpPr/>
          <p:nvPr/>
        </p:nvGrpSpPr>
        <p:grpSpPr>
          <a:xfrm>
            <a:off x="5690485" y="4018139"/>
            <a:ext cx="6792886" cy="2759122"/>
            <a:chOff x="4046335" y="2857499"/>
            <a:chExt cx="4830965" cy="1962150"/>
          </a:xfrm>
        </p:grpSpPr>
        <p:grpSp>
          <p:nvGrpSpPr>
            <p:cNvPr id="19462" name="淘宝网chenying0907出品 6"/>
            <p:cNvGrpSpPr/>
            <p:nvPr/>
          </p:nvGrpSpPr>
          <p:grpSpPr>
            <a:xfrm>
              <a:off x="4909111" y="3092841"/>
              <a:ext cx="3597678" cy="1276359"/>
              <a:chOff x="4909111" y="3045216"/>
              <a:chExt cx="3597678" cy="1276359"/>
            </a:xfrm>
          </p:grpSpPr>
          <p:sp>
            <p:nvSpPr>
              <p:cNvPr id="46" name="淘宝网chenying0907出品 66"/>
              <p:cNvSpPr txBox="1">
                <a:spLocks noChangeArrowheads="1"/>
              </p:cNvSpPr>
              <p:nvPr/>
            </p:nvSpPr>
            <p:spPr bwMode="auto">
              <a:xfrm>
                <a:off x="4909111" y="3287388"/>
                <a:ext cx="3597678" cy="1024184"/>
              </a:xfrm>
              <a:prstGeom prst="rect">
                <a:avLst/>
              </a:prstGeom>
              <a:noFill/>
              <a:ln>
                <a:noFill/>
              </a:ln>
              <a:extLst/>
            </p:spPr>
            <p:txBody>
              <a:bodyPr bIns="0" lIns="0" rIns="0" tIns="0" wrap="square">
                <a:spAutoFit/>
              </a:bodyPr>
              <a:lstStyle>
                <a:lvl1pPr>
                  <a:defRPr sz="1300">
                    <a:solidFill>
                      <a:schemeClr val="tx1"/>
                    </a:solidFill>
                    <a:latin charset="0" panose="020f0502020204030204" pitchFamily="34" typeface="Calibri"/>
                    <a:ea charset="-122" panose="02010600030101010101" pitchFamily="2" typeface="宋体"/>
                  </a:defRPr>
                </a:lvl1pPr>
                <a:lvl2pPr indent="-285750" marL="742950">
                  <a:defRPr sz="1300">
                    <a:solidFill>
                      <a:schemeClr val="tx1"/>
                    </a:solidFill>
                    <a:latin charset="0" panose="020f0502020204030204" pitchFamily="34" typeface="Calibri"/>
                    <a:ea charset="-122" panose="02010600030101010101" pitchFamily="2" typeface="宋体"/>
                  </a:defRPr>
                </a:lvl2pPr>
                <a:lvl3pPr indent="-228600" marL="1143000">
                  <a:defRPr sz="1300">
                    <a:solidFill>
                      <a:schemeClr val="tx1"/>
                    </a:solidFill>
                    <a:latin charset="0" panose="020f0502020204030204" pitchFamily="34" typeface="Calibri"/>
                    <a:ea charset="-122" panose="02010600030101010101" pitchFamily="2" typeface="宋体"/>
                  </a:defRPr>
                </a:lvl3pPr>
                <a:lvl4pPr indent="-228600" marL="1600200">
                  <a:defRPr sz="1300">
                    <a:solidFill>
                      <a:schemeClr val="tx1"/>
                    </a:solidFill>
                    <a:latin charset="0" panose="020f0502020204030204" pitchFamily="34" typeface="Calibri"/>
                    <a:ea charset="-122" panose="02010600030101010101" pitchFamily="2" typeface="宋体"/>
                  </a:defRPr>
                </a:lvl4pPr>
                <a:lvl5pPr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gn="just">
                  <a:lnSpc>
                    <a:spcPct val="150000"/>
                  </a:lnSpc>
                </a:pPr>
                <a:r>
                  <a:rPr altLang="en-US" lang="zh-CN" sz="9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淘宝网chenying0907出品 66"/>
              <p:cNvSpPr txBox="1">
                <a:spLocks noChangeArrowheads="1"/>
              </p:cNvSpPr>
              <p:nvPr/>
            </p:nvSpPr>
            <p:spPr bwMode="auto">
              <a:xfrm>
                <a:off x="4909112" y="3045216"/>
                <a:ext cx="1300606" cy="173407"/>
              </a:xfrm>
              <a:prstGeom prst="rect">
                <a:avLst/>
              </a:prstGeom>
              <a:noFill/>
              <a:ln>
                <a:noFill/>
              </a:ln>
              <a:extLst/>
            </p:spPr>
            <p:txBody>
              <a:bodyPr bIns="0" lIns="0" rIns="0" tIns="0"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r>
                  <a:rPr altLang="en-US" lang="zh-CN" sz="16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点击请替换文字内容</a:t>
                </a:r>
              </a:p>
            </p:txBody>
          </p:sp>
        </p:grpSp>
        <p:sp>
          <p:nvSpPr>
            <p:cNvPr id="54" name="淘宝网chenying0907出品 53"/>
            <p:cNvSpPr/>
            <p:nvPr/>
          </p:nvSpPr>
          <p:spPr>
            <a:xfrm>
              <a:off x="4046335" y="2857499"/>
              <a:ext cx="4830965" cy="1962150"/>
            </a:xfrm>
            <a:custGeom>
              <a:gdLst>
                <a:gd fmla="*/ 0 w 4830965" name="connsiteX0"/>
                <a:gd fmla="*/ 0 h 1962150" name="connsiteY0"/>
                <a:gd fmla="*/ 4830965 w 4830965" name="connsiteX1"/>
                <a:gd fmla="*/ 0 h 1962150" name="connsiteY1"/>
                <a:gd fmla="*/ 4830965 w 4830965" name="connsiteX2"/>
                <a:gd fmla="*/ 1962150 h 1962150" name="connsiteY2"/>
                <a:gd fmla="*/ 0 w 4830965" name="connsiteX3"/>
                <a:gd fmla="*/ 1962150 h 1962150" name="connsiteY3"/>
                <a:gd fmla="*/ 0 w 4830965" name="connsiteX4"/>
                <a:gd fmla="*/ 0 h 1962150" name="connsiteY4"/>
                <a:gd fmla="*/ 95250 w 4830965" name="connsiteX5"/>
                <a:gd fmla="*/ 95250 h 1962150" name="connsiteY5"/>
                <a:gd fmla="*/ 95250 w 4830965" name="connsiteX6"/>
                <a:gd fmla="*/ 1876425 h 1962150" name="connsiteY6"/>
                <a:gd fmla="*/ 4726190 w 4830965" name="connsiteX7"/>
                <a:gd fmla="*/ 1876425 h 1962150" name="connsiteY7"/>
                <a:gd fmla="*/ 4726190 w 4830965" name="connsiteX8"/>
                <a:gd fmla="*/ 95250 h 1962150" name="connsiteY8"/>
                <a:gd fmla="*/ 95250 w 4830965" name="connsiteX9"/>
                <a:gd fmla="*/ 95250 h 19621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962150" w="4830965">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12" name="TextBox 8"/>
          <p:cNvSpPr txBox="1"/>
          <p:nvPr/>
        </p:nvSpPr>
        <p:spPr>
          <a:xfrm>
            <a:off x="857250" y="235873"/>
            <a:ext cx="3949155" cy="487832"/>
          </a:xfrm>
          <a:prstGeom prst="rect">
            <a:avLst/>
          </a:prstGeom>
          <a:noFill/>
        </p:spPr>
        <p:txBody>
          <a:bodyPr anchor="ctr" bIns="0" lIns="0" rIns="0" rtlCol="0" tIns="0" wrap="square">
            <a:spAutoFit/>
          </a:bodyPr>
          <a:lstStyle/>
          <a:p>
            <a:r>
              <a:rPr altLang="zh-CN" lang="en-US" sz="32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2017年度工作概述</a:t>
            </a:r>
          </a:p>
        </p:txBody>
      </p:sp>
      <p:sp>
        <p:nvSpPr>
          <p:cNvPr id="13" name="TextBox 8"/>
          <p:cNvSpPr txBox="1"/>
          <p:nvPr/>
        </p:nvSpPr>
        <p:spPr>
          <a:xfrm>
            <a:off x="857250" y="744569"/>
            <a:ext cx="2807720" cy="213360"/>
          </a:xfrm>
          <a:prstGeom prst="rect">
            <a:avLst/>
          </a:prstGeom>
          <a:noFill/>
        </p:spPr>
        <p:txBody>
          <a:bodyPr anchor="ctr" bIns="0" lIns="0" rIns="0" rtlCol="0" tIns="0" wrap="square">
            <a:spAutoFit/>
          </a:bodyPr>
          <a:lstStyle/>
          <a:p>
            <a:r>
              <a:rPr altLang="zh-CN" lang="en-US" sz="14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2017 ANNUAL WORK SUMMARY</a:t>
            </a:r>
          </a:p>
        </p:txBody>
      </p:sp>
    </p:spTree>
    <p:extLst>
      <p:ext uri="{BB962C8B-B14F-4D97-AF65-F5344CB8AC3E}">
        <p14:creationId val="248403715"/>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additive="base">
                                        <p:cTn dur="1000" fill="hold" id="7"/>
                                        <p:tgtEl>
                                          <p:spTgt spid="41"/>
                                        </p:tgtEl>
                                        <p:attrNameLst>
                                          <p:attrName>ppt_x</p:attrName>
                                        </p:attrNameLst>
                                      </p:cBhvr>
                                      <p:tavLst>
                                        <p:tav tm="0">
                                          <p:val>
                                            <p:strVal val="0-#ppt_w/2"/>
                                          </p:val>
                                        </p:tav>
                                        <p:tav tm="100000">
                                          <p:val>
                                            <p:strVal val="#ppt_x"/>
                                          </p:val>
                                        </p:tav>
                                      </p:tavLst>
                                    </p:anim>
                                    <p:anim calcmode="lin" valueType="num">
                                      <p:cBhvr additive="base">
                                        <p:cTn dur="1000" fill="hold" id="8"/>
                                        <p:tgtEl>
                                          <p:spTgt spid="41"/>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50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1000" fill="hold" id="11"/>
                                        <p:tgtEl>
                                          <p:spTgt spid="2"/>
                                        </p:tgtEl>
                                        <p:attrNameLst>
                                          <p:attrName>ppt_x</p:attrName>
                                        </p:attrNameLst>
                                      </p:cBhvr>
                                      <p:tavLst>
                                        <p:tav tm="0">
                                          <p:val>
                                            <p:strVal val="0-#ppt_w/2"/>
                                          </p:val>
                                        </p:tav>
                                        <p:tav tm="100000">
                                          <p:val>
                                            <p:strVal val="#ppt_x"/>
                                          </p:val>
                                        </p:tav>
                                      </p:tavLst>
                                    </p:anim>
                                    <p:anim calcmode="lin" valueType="num">
                                      <p:cBhvr additive="base">
                                        <p:cTn dur="1000" fill="hold" id="12"/>
                                        <p:tgtEl>
                                          <p:spTgt spid="2"/>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60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1000" fill="hold" id="15"/>
                                        <p:tgtEl>
                                          <p:spTgt spid="44"/>
                                        </p:tgtEl>
                                        <p:attrNameLst>
                                          <p:attrName>ppt_x</p:attrName>
                                        </p:attrNameLst>
                                      </p:cBhvr>
                                      <p:tavLst>
                                        <p:tav tm="0">
                                          <p:val>
                                            <p:strVal val="1+#ppt_w/2"/>
                                          </p:val>
                                        </p:tav>
                                        <p:tav tm="100000">
                                          <p:val>
                                            <p:strVal val="#ppt_x"/>
                                          </p:val>
                                        </p:tav>
                                      </p:tavLst>
                                    </p:anim>
                                    <p:anim calcmode="lin" valueType="num">
                                      <p:cBhvr additive="base">
                                        <p:cTn dur="1000" fill="hold" id="16"/>
                                        <p:tgtEl>
                                          <p:spTgt spid="44"/>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90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1000" fill="hold" id="19"/>
                                        <p:tgtEl>
                                          <p:spTgt spid="3"/>
                                        </p:tgtEl>
                                        <p:attrNameLst>
                                          <p:attrName>ppt_x</p:attrName>
                                        </p:attrNameLst>
                                      </p:cBhvr>
                                      <p:tavLst>
                                        <p:tav tm="0">
                                          <p:val>
                                            <p:strVal val="1+#ppt_w/2"/>
                                          </p:val>
                                        </p:tav>
                                        <p:tav tm="100000">
                                          <p:val>
                                            <p:strVal val="#ppt_x"/>
                                          </p:val>
                                        </p:tav>
                                      </p:tavLst>
                                    </p:anim>
                                    <p:anim calcmode="lin" valueType="num">
                                      <p:cBhvr additive="base">
                                        <p:cTn dur="1000" fill="hold" id="20"/>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ID" val="553512"/>
  <p:tag name="MH" val="20160830110146"/>
  <p:tag name="MH_LIBRARY" val="CONTENTS"/>
  <p:tag name="MH_ORDER" val="1"/>
  <p:tag name="MH_TYPE" val="NUMBER"/>
</p:tagLst>
</file>

<file path=ppt/tags/tag10.xml><?xml version="1.0" encoding="utf-8"?>
<p:tagLst xmlns:p="http://schemas.openxmlformats.org/presentationml/2006/main">
  <p:tag name="ID" val="553512"/>
  <p:tag name="MH" val="20160830110146"/>
  <p:tag name="MH_LIBRARY" val="CONTENTS"/>
  <p:tag name="MH_TYPE" val="OTHERS"/>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bt15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Lst>
</file>

<file path=ppt/tags/tag2.xml><?xml version="1.0" encoding="utf-8"?>
<p:tagLst xmlns:p="http://schemas.openxmlformats.org/presentationml/2006/main">
  <p:tag name="ID" val="553512"/>
  <p:tag name="MH" val="20160830110146"/>
  <p:tag name="MH_LIBRARY" val="CONTENTS"/>
  <p:tag name="MH_ORDER" val="1"/>
  <p:tag name="MH_TYPE" val="ENTRY"/>
</p:tagLst>
</file>

<file path=ppt/tags/tag3.xml><?xml version="1.0" encoding="utf-8"?>
<p:tagLst xmlns:p="http://schemas.openxmlformats.org/presentationml/2006/main">
  <p:tag name="ID" val="553512"/>
  <p:tag name="MH" val="20160830110146"/>
  <p:tag name="MH_LIBRARY" val="CONTENTS"/>
  <p:tag name="MH_ORDER" val="2"/>
  <p:tag name="MH_TYPE" val="NUMBER"/>
</p:tagLst>
</file>

<file path=ppt/tags/tag4.xml><?xml version="1.0" encoding="utf-8"?>
<p:tagLst xmlns:p="http://schemas.openxmlformats.org/presentationml/2006/main">
  <p:tag name="ID" val="553512"/>
  <p:tag name="MH" val="20160830110146"/>
  <p:tag name="MH_LIBRARY" val="CONTENTS"/>
  <p:tag name="MH_ORDER" val="2"/>
  <p:tag name="MH_TYPE" val="ENTRY"/>
</p:tagLst>
</file>

<file path=ppt/tags/tag5.xml><?xml version="1.0" encoding="utf-8"?>
<p:tagLst xmlns:p="http://schemas.openxmlformats.org/presentationml/2006/main">
  <p:tag name="ID" val="553512"/>
  <p:tag name="MH" val="20160830110146"/>
  <p:tag name="MH_LIBRARY" val="CONTENTS"/>
  <p:tag name="MH_ORDER" val="3"/>
  <p:tag name="MH_TYPE" val="NUMBER"/>
</p:tagLst>
</file>

<file path=ppt/tags/tag6.xml><?xml version="1.0" encoding="utf-8"?>
<p:tagLst xmlns:p="http://schemas.openxmlformats.org/presentationml/2006/main">
  <p:tag name="ID" val="553512"/>
  <p:tag name="MH" val="20160830110146"/>
  <p:tag name="MH_LIBRARY" val="CONTENTS"/>
  <p:tag name="MH_ORDER" val="3"/>
  <p:tag name="MH_TYPE" val="ENTRY"/>
</p:tagLst>
</file>

<file path=ppt/tags/tag7.xml><?xml version="1.0" encoding="utf-8"?>
<p:tagLst xmlns:p="http://schemas.openxmlformats.org/presentationml/2006/main">
  <p:tag name="ID" val="553512"/>
  <p:tag name="MH" val="20160830110146"/>
  <p:tag name="MH_LIBRARY" val="CONTENTS"/>
  <p:tag name="MH_ORDER" val="4"/>
  <p:tag name="MH_TYPE" val="NUMBER"/>
</p:tagLst>
</file>

<file path=ppt/tags/tag8.xml><?xml version="1.0" encoding="utf-8"?>
<p:tagLst xmlns:p="http://schemas.openxmlformats.org/presentationml/2006/main">
  <p:tag name="ID" val="553512"/>
  <p:tag name="MH" val="20160830110146"/>
  <p:tag name="MH_LIBRARY" val="CONTENTS"/>
  <p:tag name="MH_ORDER" val="4"/>
  <p:tag name="MH_TYPE" val="ENTRY"/>
</p:tagLst>
</file>

<file path=ppt/tags/tag9.xml><?xml version="1.0" encoding="utf-8"?>
<p:tagLst xmlns:p="http://schemas.openxmlformats.org/presentationml/2006/main">
  <p:tag name="ID" val="553512"/>
  <p:tag name="MH" val="20160830110146"/>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自定义 11">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217</Paragraphs>
  <Slides>22</Slides>
  <Notes>22</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22</vt:i4>
      </vt:variant>
    </vt:vector>
  </HeadingPairs>
  <TitlesOfParts>
    <vt:vector baseType="lpstr" size="36">
      <vt:lpstr>Arial</vt:lpstr>
      <vt:lpstr>Calibri Light</vt:lpstr>
      <vt:lpstr>Calibri</vt:lpstr>
      <vt:lpstr>微软雅黑</vt:lpstr>
      <vt:lpstr>Impact</vt:lpstr>
      <vt:lpstr>Times New Roman</vt:lpstr>
      <vt:lpstr>Open Sans</vt:lpstr>
      <vt:lpstr>Open Sans Light</vt:lpstr>
      <vt:lpstr>宋体</vt:lpstr>
      <vt:lpstr>Simply City Light</vt:lpstr>
      <vt:lpstr>SimSun-ExtB</vt:lpstr>
      <vt:lpstr>Helvetica Light</vt:lpstr>
      <vt:lpstr>Open Sans </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2016-11-23T15:52:47Z</dcterms:created>
  <dcterms:modified xsi:type="dcterms:W3CDTF">2021-08-20T11:05:07Z</dcterms:modified>
  <cp:revision>1</cp:revision>
</cp:coreProperties>
</file>