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6"/>
  </p:notesMasterIdLst>
  <p:sldIdLst>
    <p:sldId id="257" r:id="rId7"/>
    <p:sldId id="256" r:id="rId8"/>
    <p:sldId id="266" r:id="rId9"/>
    <p:sldId id="261" r:id="rId10"/>
    <p:sldId id="267" r:id="rId11"/>
    <p:sldId id="260" r:id="rId12"/>
    <p:sldId id="271" r:id="rId13"/>
    <p:sldId id="263" r:id="rId14"/>
    <p:sldId id="272" r:id="rId15"/>
    <p:sldId id="264" r:id="rId16"/>
    <p:sldId id="270" r:id="rId17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94629"/>
  </p:normalViewPr>
  <p:slideViewPr>
    <p:cSldViewPr snapToGrid="0" snapToObjects="1">
      <p:cViewPr varScale="1">
        <p:scale>
          <a:sx n="111" d="100"/>
          <a:sy n="111" d="100"/>
        </p:scale>
        <p:origin x="108" y="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../customXml/item2.xml" Type="http://schemas.openxmlformats.org/officeDocument/2006/relationships/customXml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BD82-8A2A-4EB3-9610-9DDEC15744D6}" type="datetimeFigureOut">
              <a:rPr lang="zh-CN" altLang="en-US" smtClean="0"/>
              <a:t>2016/1/14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6F09B-E7CF-4FBD-AE82-9623B45A11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747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bg>
      <p:bgPr>
        <a:blipFill dpi="0" rotWithShape="1">
          <a:blip r:embed="rId1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83514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33168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206094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091849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179808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42503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49339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203486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160796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078487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56321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7751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Slide">
    <p:bg>
      <p:bgPr>
        <a:solidFill>
          <a:srgbClr val="1A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77516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bg>
      <p:bgPr>
        <a:solidFill>
          <a:srgbClr val="2C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7751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Title Slide">
    <p:bg>
      <p:bgPr>
        <a:solidFill>
          <a:srgbClr val="32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7751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Title Slide">
    <p:bg>
      <p:bgPr>
        <a:solidFill>
          <a:srgbClr val="2B2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77516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Title Slide">
    <p:bg>
      <p:bgPr>
        <a:solidFill>
          <a:srgbClr val="393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77516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871799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720215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6" r:id="rId8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73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E21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CBD94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16622" y="494717"/>
            <a:ext cx="1310758" cy="1310758"/>
          </a:xfrm>
          <a:prstGeom prst="ellipse">
            <a:avLst/>
          </a:prstGeom>
          <a:noFill/>
          <a:ln cmpd="sng" w="635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mtClean="0">
                <a:solidFill>
                  <a:srgbClr val="FFFFFF"/>
                </a:solidFill>
              </a:rPr>
              <a:t>LOGO HERE</a:t>
            </a:r>
          </a:p>
        </p:txBody>
      </p:sp>
      <p:sp>
        <p:nvSpPr>
          <p:cNvPr id="5" name="矩形 4"/>
          <p:cNvSpPr/>
          <p:nvPr/>
        </p:nvSpPr>
        <p:spPr>
          <a:xfrm>
            <a:off x="2286000" y="2080634"/>
            <a:ext cx="45720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b="1" kumimoji="1" lang="en-US" smtClean="0" sz="3200">
                <a:solidFill>
                  <a:srgbClr val="2CBD94"/>
                </a:solidFill>
              </a:rPr>
              <a:t>2016 BUSINESS REPORT </a:t>
            </a:r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1007545" y="2403799"/>
            <a:ext cx="1143984" cy="0"/>
          </a:xfrm>
          <a:prstGeom prst="line">
            <a:avLst/>
          </a:prstGeom>
          <a:ln cmpd="sng"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6953332" y="2409242"/>
            <a:ext cx="1143984" cy="0"/>
          </a:xfrm>
          <a:prstGeom prst="line">
            <a:avLst/>
          </a:prstGeom>
          <a:ln cmpd="sng"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74671" y="3840202"/>
            <a:ext cx="2194664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 sz="1200">
                <a:solidFill>
                  <a:srgbClr val="FFFFFF"/>
                </a:solidFill>
              </a:rPr>
              <a:t>PRESENTED BY OfficePLUS</a:t>
            </a:r>
          </a:p>
        </p:txBody>
      </p:sp>
      <p:sp>
        <p:nvSpPr>
          <p:cNvPr id="9" name="矩形 8"/>
          <p:cNvSpPr/>
          <p:nvPr/>
        </p:nvSpPr>
        <p:spPr>
          <a:xfrm>
            <a:off x="2286000" y="2594601"/>
            <a:ext cx="457200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b="1" kumimoji="1" lang="zh-CN" smtClean="0" sz="3200">
                <a:solidFill>
                  <a:srgbClr val="FFFFFF"/>
                </a:solidFill>
              </a:rPr>
              <a:t>工作报告</a:t>
            </a:r>
          </a:p>
        </p:txBody>
      </p:sp>
    </p:spTree>
    <p:extLst>
      <p:ext uri="{BB962C8B-B14F-4D97-AF65-F5344CB8AC3E}">
        <p14:creationId val="63653778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oman1.png"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4121" y="2530235"/>
            <a:ext cx="919670" cy="919670"/>
          </a:xfrm>
          <a:prstGeom prst="rect">
            <a:avLst/>
          </a:prstGeom>
        </p:spPr>
      </p:pic>
      <p:pic>
        <p:nvPicPr>
          <p:cNvPr descr="man3.png"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06416" y="2530235"/>
            <a:ext cx="919672" cy="919670"/>
          </a:xfrm>
          <a:prstGeom prst="rect">
            <a:avLst/>
          </a:prstGeom>
        </p:spPr>
      </p:pic>
      <p:pic>
        <p:nvPicPr>
          <p:cNvPr descr="man2.png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98713" y="2530235"/>
            <a:ext cx="919670" cy="9196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9939" y="141099"/>
            <a:ext cx="670309" cy="218421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000">
                <a:solidFill>
                  <a:srgbClr val="1A1E21"/>
                </a:solidFill>
              </a:rPr>
              <a:t>LOGO</a:t>
            </a:r>
          </a:p>
        </p:txBody>
      </p:sp>
      <p:sp>
        <p:nvSpPr>
          <p:cNvPr id="11" name="矩形 10"/>
          <p:cNvSpPr/>
          <p:nvPr/>
        </p:nvSpPr>
        <p:spPr>
          <a:xfrm flipV="1">
            <a:off x="7865483" y="615681"/>
            <a:ext cx="670309" cy="45719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 sz="1000">
              <a:solidFill>
                <a:srgbClr val="1A1E2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5020" y="31332"/>
            <a:ext cx="8813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CONTENTS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目录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65324" y="3719707"/>
            <a:ext cx="149511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200">
                <a:solidFill>
                  <a:schemeClr val="bg1"/>
                </a:solidFill>
              </a:rPr>
              <a:t>JANE DOE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0808" y="3733607"/>
            <a:ext cx="149511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11974" y="3747507"/>
            <a:ext cx="149511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20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60299" y="4019452"/>
            <a:ext cx="1495118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000">
                <a:solidFill>
                  <a:schemeClr val="bg1">
                    <a:lumMod val="65000"/>
                  </a:schemeClr>
                </a:solidFill>
              </a:rPr>
              <a:t>点击此处添加简短介绍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55783" y="4033352"/>
            <a:ext cx="1495118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点击此处添加简短介绍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06947" y="4047252"/>
            <a:ext cx="1495118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点击此处添加简短介绍</a:t>
            </a:r>
          </a:p>
        </p:txBody>
      </p:sp>
      <p:grpSp>
        <p:nvGrpSpPr>
          <p:cNvPr id="22" name="组 21"/>
          <p:cNvGrpSpPr/>
          <p:nvPr/>
        </p:nvGrpSpPr>
        <p:grpSpPr>
          <a:xfrm>
            <a:off x="640211" y="1211715"/>
            <a:ext cx="2203603" cy="1175657"/>
            <a:chOff x="640211" y="1102178"/>
            <a:chExt cx="2203603" cy="1175657"/>
          </a:xfrm>
        </p:grpSpPr>
        <p:sp>
          <p:nvSpPr>
            <p:cNvPr id="20" name="圆角矩形 19"/>
            <p:cNvSpPr/>
            <p:nvPr/>
          </p:nvSpPr>
          <p:spPr>
            <a:xfrm>
              <a:off x="640211" y="1102178"/>
              <a:ext cx="2203603" cy="1049694"/>
            </a:xfrm>
            <a:prstGeom prst="roundRect">
              <a:avLst>
                <a:gd fmla="val 5669" name="adj"/>
              </a:avLst>
            </a:prstGeom>
            <a:solidFill>
              <a:srgbClr val="393F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1621317" y="2151872"/>
              <a:ext cx="241391" cy="125963"/>
            </a:xfrm>
            <a:prstGeom prst="triangle">
              <a:avLst/>
            </a:prstGeom>
            <a:solidFill>
              <a:srgbClr val="393F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38672" y="1321252"/>
            <a:ext cx="197960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点击此处添加文本信息。</a:t>
            </a:r>
          </a:p>
          <a:p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顶部“开始”面板中可以对字体、字号、颜色、行距等进行修改。建议正文10号字，1.3倍字间距。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3564450" y="1211715"/>
            <a:ext cx="2203603" cy="1175657"/>
            <a:chOff x="640211" y="1102178"/>
            <a:chExt cx="2203603" cy="1175657"/>
          </a:xfrm>
        </p:grpSpPr>
        <p:sp>
          <p:nvSpPr>
            <p:cNvPr id="28" name="圆角矩形 27"/>
            <p:cNvSpPr/>
            <p:nvPr/>
          </p:nvSpPr>
          <p:spPr>
            <a:xfrm>
              <a:off x="640211" y="1102178"/>
              <a:ext cx="2203603" cy="1049694"/>
            </a:xfrm>
            <a:prstGeom prst="roundRect">
              <a:avLst>
                <a:gd fmla="val 5669" name="adj"/>
              </a:avLst>
            </a:prstGeom>
            <a:solidFill>
              <a:srgbClr val="393F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9" name="等腰三角形 28"/>
            <p:cNvSpPr/>
            <p:nvPr/>
          </p:nvSpPr>
          <p:spPr>
            <a:xfrm flipV="1">
              <a:off x="1621317" y="2151872"/>
              <a:ext cx="241391" cy="125963"/>
            </a:xfrm>
            <a:prstGeom prst="triangle">
              <a:avLst/>
            </a:prstGeom>
            <a:solidFill>
              <a:srgbClr val="393F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662911" y="1321252"/>
            <a:ext cx="197960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点击此处添加文本信息。</a:t>
            </a:r>
          </a:p>
          <a:p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457730" y="1211715"/>
            <a:ext cx="2203603" cy="1049694"/>
          </a:xfrm>
          <a:prstGeom prst="roundRect">
            <a:avLst>
              <a:gd fmla="val 5669" name="adj"/>
            </a:avLst>
          </a:prstGeom>
          <a:solidFill>
            <a:srgbClr val="393F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4" name="等腰三角形 33"/>
          <p:cNvSpPr/>
          <p:nvPr/>
        </p:nvSpPr>
        <p:spPr>
          <a:xfrm flipV="1">
            <a:off x="7438836" y="2261409"/>
            <a:ext cx="241391" cy="125963"/>
          </a:xfrm>
          <a:prstGeom prst="triangle">
            <a:avLst/>
          </a:prstGeom>
          <a:solidFill>
            <a:srgbClr val="393F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6556192" y="1321252"/>
            <a:ext cx="197960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点击此处添加文本信息。</a:t>
            </a:r>
          </a:p>
          <a:p>
            <a:r>
              <a:rPr altLang="en-US" lang="zh-CN" sz="1000">
                <a:solidFill>
                  <a:schemeClr val="bg1">
                    <a:lumMod val="65000"/>
                  </a:schemeClr>
                </a:solidFill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45799" y="33931"/>
            <a:ext cx="8305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PART ONE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行业分析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645976" y="47831"/>
            <a:ext cx="8528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PART TWO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项目目的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630384" y="47831"/>
            <a:ext cx="98615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PART THREE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进度安排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739528" y="47831"/>
            <a:ext cx="9163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2CBD94"/>
                </a:solidFill>
              </a:rPr>
              <a:t>PART FOUR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2CBD94"/>
                </a:solidFill>
              </a:rPr>
              <a:t>预算需求 </a:t>
            </a:r>
          </a:p>
        </p:txBody>
      </p:sp>
    </p:spTree>
    <p:extLst>
      <p:ext uri="{BB962C8B-B14F-4D97-AF65-F5344CB8AC3E}">
        <p14:creationId val="7135638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E21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CBD94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16622" y="494717"/>
            <a:ext cx="1310758" cy="1310758"/>
          </a:xfrm>
          <a:prstGeom prst="ellipse">
            <a:avLst/>
          </a:prstGeom>
          <a:noFill/>
          <a:ln cmpd="sng" w="635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mtClean="0">
                <a:solidFill>
                  <a:srgbClr val="FFFFFF"/>
                </a:solidFill>
              </a:rPr>
              <a:t>LOGO HERE</a:t>
            </a:r>
          </a:p>
        </p:txBody>
      </p:sp>
      <p:sp>
        <p:nvSpPr>
          <p:cNvPr id="5" name="矩形 4"/>
          <p:cNvSpPr/>
          <p:nvPr/>
        </p:nvSpPr>
        <p:spPr>
          <a:xfrm>
            <a:off x="2286000" y="2080634"/>
            <a:ext cx="45720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kumimoji="1" lang="en-US" smtClean="0" sz="3200">
                <a:solidFill>
                  <a:srgbClr val="2CBD94"/>
                </a:solidFill>
              </a:rPr>
              <a:t>THANK YOU</a:t>
            </a:r>
          </a:p>
          <a:p>
            <a:pPr algn="ctr"/>
            <a:r>
              <a:rPr altLang="zh-CN" kumimoji="1" lang="en-US" smtClean="0" sz="3200">
                <a:solidFill>
                  <a:srgbClr val="2CBD94"/>
                </a:solidFill>
              </a:rPr>
              <a:t>FOR WATCHING</a:t>
            </a:r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1007545" y="2403799"/>
            <a:ext cx="1143984" cy="0"/>
          </a:xfrm>
          <a:prstGeom prst="line">
            <a:avLst/>
          </a:prstGeom>
          <a:ln cmpd="sng"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6953332" y="2409242"/>
            <a:ext cx="1143984" cy="0"/>
          </a:xfrm>
          <a:prstGeom prst="line">
            <a:avLst/>
          </a:prstGeom>
          <a:ln cmpd="sng"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74667" y="3840202"/>
            <a:ext cx="2194664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 sz="1200">
                <a:solidFill>
                  <a:srgbClr val="FFFFFF"/>
                </a:solidFill>
              </a:rPr>
              <a:t>PRESENTED BY OfficePLUS</a:t>
            </a:r>
          </a:p>
        </p:txBody>
      </p:sp>
    </p:spTree>
    <p:extLst>
      <p:ext uri="{BB962C8B-B14F-4D97-AF65-F5344CB8AC3E}">
        <p14:creationId val="295397230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61402"/>
          </a:xfrm>
          <a:prstGeom prst="rect">
            <a:avLst/>
          </a:prstGeom>
          <a:solidFill>
            <a:srgbClr val="1A1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>
            <a:off x="149939" y="141099"/>
            <a:ext cx="670309" cy="218421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000">
                <a:solidFill>
                  <a:srgbClr val="1A1E21"/>
                </a:solidFill>
              </a:rPr>
              <a:t>LOGO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45799" y="33931"/>
            <a:ext cx="8305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PART ONE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行业分析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45976" y="47831"/>
            <a:ext cx="8528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PART TWO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项目目的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30384" y="47831"/>
            <a:ext cx="98615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PART THREE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进度安排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39528" y="47831"/>
            <a:ext cx="9163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PART FOUR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预算需求 </a:t>
            </a:r>
          </a:p>
        </p:txBody>
      </p:sp>
      <p:sp>
        <p:nvSpPr>
          <p:cNvPr id="13" name="矩形 12"/>
          <p:cNvSpPr/>
          <p:nvPr/>
        </p:nvSpPr>
        <p:spPr>
          <a:xfrm flipV="1">
            <a:off x="3712926" y="615681"/>
            <a:ext cx="670309" cy="45719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 sz="1000">
              <a:solidFill>
                <a:srgbClr val="1A1E2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95020" y="31332"/>
            <a:ext cx="8813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CONTENTS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7" name="矩形 16"/>
          <p:cNvSpPr/>
          <p:nvPr/>
        </p:nvSpPr>
        <p:spPr>
          <a:xfrm>
            <a:off x="496375" y="1051904"/>
            <a:ext cx="3216551" cy="2837137"/>
          </a:xfrm>
          <a:prstGeom prst="rect">
            <a:avLst/>
          </a:prstGeom>
          <a:solidFill>
            <a:srgbClr val="2CBD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 sz="1000">
              <a:solidFill>
                <a:srgbClr val="1A1E2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726816"/>
            <a:ext cx="9144000" cy="416683"/>
          </a:xfrm>
          <a:prstGeom prst="rect">
            <a:avLst/>
          </a:prstGeom>
          <a:solidFill>
            <a:srgbClr val="1A1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749449" y="1175366"/>
            <a:ext cx="21609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umimoji="1" lang="en-US" smtClean="0" sz="2000">
                <a:solidFill>
                  <a:schemeClr val="bg1"/>
                </a:solidFill>
              </a:rPr>
              <a:t>CONTENTS 目录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9449" y="2061405"/>
            <a:ext cx="1373505" cy="289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PART ONE 第一部分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9449" y="2383764"/>
            <a:ext cx="1395730" cy="289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PART TWO 第二部分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9449" y="2706123"/>
            <a:ext cx="1529080" cy="289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PART THREE 第三部分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9449" y="3028483"/>
            <a:ext cx="1459230" cy="289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PART FOUR 第四部分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2025777" y="2067766"/>
            <a:ext cx="728980" cy="289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</a:rPr>
              <a:t>行业分析 </a:t>
            </a:r>
          </a:p>
        </p:txBody>
      </p:sp>
      <p:sp>
        <p:nvSpPr>
          <p:cNvPr id="24" name="矩形 23"/>
          <p:cNvSpPr/>
          <p:nvPr/>
        </p:nvSpPr>
        <p:spPr>
          <a:xfrm>
            <a:off x="2025777" y="2388005"/>
            <a:ext cx="728980" cy="289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</a:rPr>
              <a:t>项目目的 </a:t>
            </a:r>
          </a:p>
        </p:txBody>
      </p:sp>
      <p:sp>
        <p:nvSpPr>
          <p:cNvPr id="25" name="矩形 24"/>
          <p:cNvSpPr/>
          <p:nvPr/>
        </p:nvSpPr>
        <p:spPr>
          <a:xfrm>
            <a:off x="2025777" y="2708244"/>
            <a:ext cx="728980" cy="289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</a:rPr>
              <a:t>进度安排 </a:t>
            </a:r>
          </a:p>
        </p:txBody>
      </p:sp>
      <p:sp>
        <p:nvSpPr>
          <p:cNvPr id="26" name="矩形 25"/>
          <p:cNvSpPr/>
          <p:nvPr/>
        </p:nvSpPr>
        <p:spPr>
          <a:xfrm>
            <a:off x="2025777" y="3028483"/>
            <a:ext cx="728980" cy="289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</a:rPr>
              <a:t>预算需求 </a:t>
            </a:r>
          </a:p>
        </p:txBody>
      </p:sp>
    </p:spTree>
    <p:extLst>
      <p:ext uri="{BB962C8B-B14F-4D97-AF65-F5344CB8AC3E}">
        <p14:creationId val="309333352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9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81154" y="2375151"/>
            <a:ext cx="338169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SECTION TITLE HERE</a:t>
            </a:r>
          </a:p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行业分析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307" y="3298480"/>
            <a:ext cx="2869386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286525537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149939" y="141099"/>
            <a:ext cx="670309" cy="218421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000">
                <a:solidFill>
                  <a:srgbClr val="1A1E21"/>
                </a:solidFill>
              </a:rPr>
              <a:t>LOGO</a:t>
            </a:r>
          </a:p>
        </p:txBody>
      </p:sp>
      <p:sp>
        <p:nvSpPr>
          <p:cNvPr id="14" name="矩形 13"/>
          <p:cNvSpPr/>
          <p:nvPr/>
        </p:nvSpPr>
        <p:spPr>
          <a:xfrm flipV="1">
            <a:off x="4750337" y="615681"/>
            <a:ext cx="670309" cy="45719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 sz="1000">
              <a:solidFill>
                <a:srgbClr val="1A1E2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95020" y="31332"/>
            <a:ext cx="8813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CONTENTS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目录</a:t>
            </a:r>
          </a:p>
        </p:txBody>
      </p:sp>
      <p:grpSp>
        <p:nvGrpSpPr>
          <p:cNvPr id="57" name="组 56"/>
          <p:cNvGrpSpPr/>
          <p:nvPr/>
        </p:nvGrpSpPr>
        <p:grpSpPr>
          <a:xfrm>
            <a:off x="514811" y="1406590"/>
            <a:ext cx="3612719" cy="2991627"/>
            <a:chOff x="622283" y="1187126"/>
            <a:chExt cx="3997679" cy="3310405"/>
          </a:xfrm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ln cmpd="sng"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ln cmpd="sng"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ln cmpd="sng"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ln cmpd="sng"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ln cmpd="sng"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ln cmpd="sng"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rect b="b" l="l" r="r" t="t"/>
              <a:pathLst>
                <a:path h="1763487" w="3421550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rgbClr val="2CBD94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/>
                <a:t>1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/>
                <a:t>2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700446" y="2429790"/>
              <a:ext cx="772755" cy="772755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/>
                <a:t>6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1629636" y="3724776"/>
              <a:ext cx="772755" cy="772755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/>
                <a:t>5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2937830" y="3724776"/>
              <a:ext cx="772755" cy="772755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/>
                <a:t>4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/>
                <a:t>3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998161" y="1636964"/>
            <a:ext cx="3564620" cy="2270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en-US" lang="zh-CN" sz="100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en-US" lang="zh-CN" sz="100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62" name="组 61"/>
          <p:cNvGrpSpPr/>
          <p:nvPr/>
        </p:nvGrpSpPr>
        <p:grpSpPr>
          <a:xfrm>
            <a:off x="4698002" y="1679252"/>
            <a:ext cx="241910" cy="241910"/>
            <a:chOff x="4698002" y="1679252"/>
            <a:chExt cx="241910" cy="241910"/>
          </a:xfrm>
        </p:grpSpPr>
        <p:sp>
          <p:nvSpPr>
            <p:cNvPr id="58" name="椭圆 57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solidFill>
              <a:srgbClr val="2CBD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61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solidFill>
              <a:srgbClr val="1A1E21"/>
            </a:solidFill>
          </p:grpSpPr>
          <p:sp>
            <p:nvSpPr>
              <p:cNvPr id="59" name="矩形 58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cmpd="sng" w="19050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60" name="矩形 59"/>
              <p:cNvSpPr/>
              <p:nvPr/>
            </p:nvSpPr>
            <p:spPr>
              <a:xfrm flipH="1" flipV="1" rot="18895932">
                <a:off x="4891501" y="1234260"/>
                <a:ext cx="598633" cy="45719"/>
              </a:xfrm>
              <a:prstGeom prst="rect">
                <a:avLst/>
              </a:prstGeom>
              <a:grpFill/>
              <a:ln cmpd="sng" w="19050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63" name="组 62"/>
          <p:cNvGrpSpPr/>
          <p:nvPr/>
        </p:nvGrpSpPr>
        <p:grpSpPr>
          <a:xfrm>
            <a:off x="4698002" y="2464788"/>
            <a:ext cx="241910" cy="241910"/>
            <a:chOff x="4698002" y="1679252"/>
            <a:chExt cx="241910" cy="241910"/>
          </a:xfrm>
        </p:grpSpPr>
        <p:sp>
          <p:nvSpPr>
            <p:cNvPr id="64" name="椭圆 6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solidFill>
              <a:srgbClr val="2CBD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65" name="组 64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solidFill>
              <a:srgbClr val="1A1E21"/>
            </a:solidFill>
          </p:grpSpPr>
          <p:sp>
            <p:nvSpPr>
              <p:cNvPr id="66" name="矩形 6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cmpd="sng" w="19050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67" name="矩形 66"/>
              <p:cNvSpPr/>
              <p:nvPr/>
            </p:nvSpPr>
            <p:spPr>
              <a:xfrm flipH="1" flipV="1" rot="18895932">
                <a:off x="4891501" y="1234260"/>
                <a:ext cx="598633" cy="45719"/>
              </a:xfrm>
              <a:prstGeom prst="rect">
                <a:avLst/>
              </a:prstGeom>
              <a:grpFill/>
              <a:ln cmpd="sng" w="19050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grpSp>
        <p:nvGrpSpPr>
          <p:cNvPr id="68" name="组 67"/>
          <p:cNvGrpSpPr/>
          <p:nvPr/>
        </p:nvGrpSpPr>
        <p:grpSpPr>
          <a:xfrm>
            <a:off x="4698002" y="3250325"/>
            <a:ext cx="241910" cy="241910"/>
            <a:chOff x="4698002" y="1679252"/>
            <a:chExt cx="241910" cy="241910"/>
          </a:xfrm>
        </p:grpSpPr>
        <p:sp>
          <p:nvSpPr>
            <p:cNvPr id="69" name="椭圆 68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solidFill>
              <a:srgbClr val="2CBD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70" name="组 69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solidFill>
              <a:srgbClr val="1A1E21"/>
            </a:solidFill>
          </p:grpSpPr>
          <p:sp>
            <p:nvSpPr>
              <p:cNvPr id="71" name="矩形 70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cmpd="sng" w="19050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 flipV="1" rot="18895932">
                <a:off x="4891501" y="1234260"/>
                <a:ext cx="598633" cy="45719"/>
              </a:xfrm>
              <a:prstGeom prst="rect">
                <a:avLst/>
              </a:prstGeom>
              <a:grpFill/>
              <a:ln cmpd="sng" w="19050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4645799" y="33931"/>
            <a:ext cx="8305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PART ONE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行业分析 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5645976" y="47831"/>
            <a:ext cx="8528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PART TWO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项目目的 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630384" y="47831"/>
            <a:ext cx="98615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PART THREE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进度安排 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739528" y="47831"/>
            <a:ext cx="9163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PART FOUR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预算需求 </a:t>
            </a:r>
          </a:p>
        </p:txBody>
      </p:sp>
    </p:spTree>
    <p:extLst>
      <p:ext uri="{BB962C8B-B14F-4D97-AF65-F5344CB8AC3E}">
        <p14:creationId val="29082765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9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81154" y="2375151"/>
            <a:ext cx="338169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SECTION TITLE HERE</a:t>
            </a:r>
          </a:p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项目目的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7307" y="3298480"/>
            <a:ext cx="2869386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304856508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 flipV="1">
            <a:off x="0" y="3894364"/>
            <a:ext cx="9144000" cy="1249136"/>
          </a:xfrm>
          <a:prstGeom prst="rect">
            <a:avLst/>
          </a:prstGeom>
          <a:solidFill>
            <a:srgbClr val="1A1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 sz="1000">
              <a:solidFill>
                <a:srgbClr val="1A1E21"/>
              </a:solidFill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6156176" y="1007953"/>
            <a:ext cx="452588" cy="452588"/>
            <a:chOff x="6156176" y="1007953"/>
            <a:chExt cx="452588" cy="452588"/>
          </a:xfrm>
        </p:grpSpPr>
        <p:sp>
          <p:nvSpPr>
            <p:cNvPr id="3" name="椭圆 2"/>
            <p:cNvSpPr/>
            <p:nvPr/>
          </p:nvSpPr>
          <p:spPr>
            <a:xfrm>
              <a:off x="6156176" y="1007953"/>
              <a:ext cx="452588" cy="452588"/>
            </a:xfrm>
            <a:prstGeom prst="ellipse">
              <a:avLst/>
            </a:prstGeom>
            <a:noFill/>
            <a:ln cmpd="sng" w="6350">
              <a:solidFill>
                <a:srgbClr val="1A1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" name="组合 124"/>
            <p:cNvGrpSpPr/>
            <p:nvPr/>
          </p:nvGrpSpPr>
          <p:grpSpPr>
            <a:xfrm>
              <a:off x="6259715" y="1104364"/>
              <a:ext cx="245510" cy="259766"/>
              <a:chOff x="5908675" y="1281113"/>
              <a:chExt cx="246063" cy="260350"/>
            </a:xfrm>
            <a:solidFill>
              <a:srgbClr val="1A1E21"/>
            </a:solidFill>
            <a:effectLst/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6024563" y="1320800"/>
                <a:ext cx="15875" cy="163513"/>
              </a:xfrm>
              <a:prstGeom prst="rect">
                <a:avLst/>
              </a:prstGeom>
              <a:grpFill/>
              <a:ln cmpd="sng" w="6350">
                <a:noFill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5908675" y="1501775"/>
                <a:ext cx="131762" cy="39688"/>
              </a:xfrm>
              <a:custGeom>
                <a:gdLst>
                  <a:gd fmla="*/ 64 w 64" name="T0"/>
                  <a:gd fmla="*/ 20 h 20" name="T1"/>
                  <a:gd fmla="*/ 56 w 64" name="T2"/>
                  <a:gd fmla="*/ 20 h 20" name="T3"/>
                  <a:gd fmla="*/ 44 w 64" name="T4"/>
                  <a:gd fmla="*/ 8 h 20" name="T5"/>
                  <a:gd fmla="*/ 0 w 64" name="T6"/>
                  <a:gd fmla="*/ 8 h 20" name="T7"/>
                  <a:gd fmla="*/ 0 w 64" name="T8"/>
                  <a:gd fmla="*/ 0 h 20" name="T9"/>
                  <a:gd fmla="*/ 44 w 64" name="T10"/>
                  <a:gd fmla="*/ 0 h 20" name="T11"/>
                  <a:gd fmla="*/ 64 w 64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64">
                    <a:moveTo>
                      <a:pt x="64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6024563" y="1501775"/>
                <a:ext cx="130175" cy="39688"/>
              </a:xfrm>
              <a:custGeom>
                <a:gdLst>
                  <a:gd fmla="*/ 8 w 64" name="T0"/>
                  <a:gd fmla="*/ 20 h 20" name="T1"/>
                  <a:gd fmla="*/ 0 w 64" name="T2"/>
                  <a:gd fmla="*/ 20 h 20" name="T3"/>
                  <a:gd fmla="*/ 20 w 64" name="T4"/>
                  <a:gd fmla="*/ 0 h 20" name="T5"/>
                  <a:gd fmla="*/ 64 w 64" name="T6"/>
                  <a:gd fmla="*/ 0 h 20" name="T7"/>
                  <a:gd fmla="*/ 64 w 64" name="T8"/>
                  <a:gd fmla="*/ 8 h 20" name="T9"/>
                  <a:gd fmla="*/ 20 w 64" name="T10"/>
                  <a:gd fmla="*/ 8 h 20" name="T11"/>
                  <a:gd fmla="*/ 8 w 64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64">
                    <a:moveTo>
                      <a:pt x="8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908675" y="1281113"/>
                <a:ext cx="131762" cy="203200"/>
              </a:xfrm>
              <a:custGeom>
                <a:gdLst>
                  <a:gd fmla="*/ 48 w 64" name="T0"/>
                  <a:gd fmla="*/ 100 h 100" name="T1"/>
                  <a:gd fmla="*/ 0 w 64" name="T2"/>
                  <a:gd fmla="*/ 100 h 100" name="T3"/>
                  <a:gd fmla="*/ 0 w 64" name="T4"/>
                  <a:gd fmla="*/ 0 h 100" name="T5"/>
                  <a:gd fmla="*/ 44 w 64" name="T6"/>
                  <a:gd fmla="*/ 0 h 100" name="T7"/>
                  <a:gd fmla="*/ 64 w 64" name="T8"/>
                  <a:gd fmla="*/ 20 h 100" name="T9"/>
                  <a:gd fmla="*/ 56 w 64" name="T10"/>
                  <a:gd fmla="*/ 20 h 100" name="T11"/>
                  <a:gd fmla="*/ 44 w 64" name="T12"/>
                  <a:gd fmla="*/ 8 h 100" name="T13"/>
                  <a:gd fmla="*/ 8 w 64" name="T14"/>
                  <a:gd fmla="*/ 8 h 100" name="T15"/>
                  <a:gd fmla="*/ 8 w 64" name="T16"/>
                  <a:gd fmla="*/ 92 h 100" name="T17"/>
                  <a:gd fmla="*/ 48 w 64" name="T18"/>
                  <a:gd fmla="*/ 92 h 100" name="T19"/>
                  <a:gd fmla="*/ 48 w 64" name="T20"/>
                  <a:gd fmla="*/ 100 h 10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0" w="64">
                    <a:moveTo>
                      <a:pt x="48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8" y="92"/>
                      <a:pt x="48" y="92"/>
                      <a:pt x="48" y="92"/>
                    </a:cubicBezTo>
                    <a:lnTo>
                      <a:pt x="48" y="100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6024563" y="1281113"/>
                <a:ext cx="130175" cy="203200"/>
              </a:xfrm>
              <a:custGeom>
                <a:gdLst>
                  <a:gd fmla="*/ 64 w 64" name="T0"/>
                  <a:gd fmla="*/ 100 h 100" name="T1"/>
                  <a:gd fmla="*/ 16 w 64" name="T2"/>
                  <a:gd fmla="*/ 100 h 100" name="T3"/>
                  <a:gd fmla="*/ 16 w 64" name="T4"/>
                  <a:gd fmla="*/ 92 h 100" name="T5"/>
                  <a:gd fmla="*/ 56 w 64" name="T6"/>
                  <a:gd fmla="*/ 92 h 100" name="T7"/>
                  <a:gd fmla="*/ 56 w 64" name="T8"/>
                  <a:gd fmla="*/ 8 h 100" name="T9"/>
                  <a:gd fmla="*/ 20 w 64" name="T10"/>
                  <a:gd fmla="*/ 8 h 100" name="T11"/>
                  <a:gd fmla="*/ 8 w 64" name="T12"/>
                  <a:gd fmla="*/ 20 h 100" name="T13"/>
                  <a:gd fmla="*/ 0 w 64" name="T14"/>
                  <a:gd fmla="*/ 20 h 100" name="T15"/>
                  <a:gd fmla="*/ 20 w 64" name="T16"/>
                  <a:gd fmla="*/ 0 h 100" name="T17"/>
                  <a:gd fmla="*/ 64 w 64" name="T18"/>
                  <a:gd fmla="*/ 0 h 100" name="T19"/>
                  <a:gd fmla="*/ 64 w 64" name="T20"/>
                  <a:gd fmla="*/ 100 h 10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0" w="64">
                    <a:moveTo>
                      <a:pt x="64" y="100"/>
                    </a:move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64" y="100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40" name="组 39"/>
          <p:cNvGrpSpPr/>
          <p:nvPr/>
        </p:nvGrpSpPr>
        <p:grpSpPr>
          <a:xfrm>
            <a:off x="2535236" y="1007953"/>
            <a:ext cx="452588" cy="452588"/>
            <a:chOff x="2535236" y="1007953"/>
            <a:chExt cx="452588" cy="452588"/>
          </a:xfrm>
        </p:grpSpPr>
        <p:sp>
          <p:nvSpPr>
            <p:cNvPr id="11" name="椭圆 10"/>
            <p:cNvSpPr/>
            <p:nvPr/>
          </p:nvSpPr>
          <p:spPr>
            <a:xfrm>
              <a:off x="2535236" y="1007953"/>
              <a:ext cx="452588" cy="452588"/>
            </a:xfrm>
            <a:prstGeom prst="ellipse">
              <a:avLst/>
            </a:prstGeom>
            <a:noFill/>
            <a:ln cmpd="sng" w="6350">
              <a:solidFill>
                <a:srgbClr val="1A1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12" name="组合 138"/>
            <p:cNvGrpSpPr/>
            <p:nvPr/>
          </p:nvGrpSpPr>
          <p:grpSpPr>
            <a:xfrm>
              <a:off x="2633231" y="1105948"/>
              <a:ext cx="256597" cy="256598"/>
              <a:chOff x="5903913" y="4632325"/>
              <a:chExt cx="257175" cy="257176"/>
            </a:xfrm>
            <a:solidFill>
              <a:srgbClr val="1A1E21"/>
            </a:solidFill>
            <a:effectLst/>
          </p:grpSpPr>
          <p:sp>
            <p:nvSpPr>
              <p:cNvPr id="13" name="Freeform 16"/>
              <p:cNvSpPr/>
              <p:nvPr/>
            </p:nvSpPr>
            <p:spPr bwMode="auto">
              <a:xfrm>
                <a:off x="5934075" y="4783138"/>
                <a:ext cx="195262" cy="106363"/>
              </a:xfrm>
              <a:custGeom>
                <a:gdLst>
                  <a:gd fmla="*/ 123 w 123" name="T0"/>
                  <a:gd fmla="*/ 67 h 67" name="T1"/>
                  <a:gd fmla="*/ 0 w 123" name="T2"/>
                  <a:gd fmla="*/ 67 h 67" name="T3"/>
                  <a:gd fmla="*/ 0 w 123" name="T4"/>
                  <a:gd fmla="*/ 0 h 67" name="T5"/>
                  <a:gd fmla="*/ 10 w 123" name="T6"/>
                  <a:gd fmla="*/ 0 h 67" name="T7"/>
                  <a:gd fmla="*/ 10 w 123" name="T8"/>
                  <a:gd fmla="*/ 57 h 67" name="T9"/>
                  <a:gd fmla="*/ 113 w 123" name="T10"/>
                  <a:gd fmla="*/ 57 h 67" name="T11"/>
                  <a:gd fmla="*/ 113 w 123" name="T12"/>
                  <a:gd fmla="*/ 0 h 67" name="T13"/>
                  <a:gd fmla="*/ 123 w 123" name="T14"/>
                  <a:gd fmla="*/ 0 h 67" name="T15"/>
                  <a:gd fmla="*/ 123 w 123" name="T16"/>
                  <a:gd fmla="*/ 67 h 6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7" w="123">
                    <a:moveTo>
                      <a:pt x="123" y="67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57"/>
                    </a:lnTo>
                    <a:lnTo>
                      <a:pt x="113" y="57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23" y="67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5903913" y="4632325"/>
                <a:ext cx="257175" cy="149225"/>
              </a:xfrm>
              <a:custGeom>
                <a:gdLst>
                  <a:gd fmla="*/ 154 w 162" name="T0"/>
                  <a:gd fmla="*/ 94 h 94" name="T1"/>
                  <a:gd fmla="*/ 81 w 162" name="T2"/>
                  <a:gd fmla="*/ 15 h 94" name="T3"/>
                  <a:gd fmla="*/ 7 w 162" name="T4"/>
                  <a:gd fmla="*/ 94 h 94" name="T5"/>
                  <a:gd fmla="*/ 0 w 162" name="T6"/>
                  <a:gd fmla="*/ 86 h 94" name="T7"/>
                  <a:gd fmla="*/ 81 w 162" name="T8"/>
                  <a:gd fmla="*/ 0 h 94" name="T9"/>
                  <a:gd fmla="*/ 162 w 162" name="T10"/>
                  <a:gd fmla="*/ 86 h 94" name="T11"/>
                  <a:gd fmla="*/ 154 w 162" name="T12"/>
                  <a:gd fmla="*/ 94 h 9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4" w="162">
                    <a:moveTo>
                      <a:pt x="154" y="94"/>
                    </a:moveTo>
                    <a:lnTo>
                      <a:pt x="81" y="15"/>
                    </a:lnTo>
                    <a:lnTo>
                      <a:pt x="7" y="94"/>
                    </a:lnTo>
                    <a:lnTo>
                      <a:pt x="0" y="86"/>
                    </a:lnTo>
                    <a:lnTo>
                      <a:pt x="81" y="0"/>
                    </a:lnTo>
                    <a:lnTo>
                      <a:pt x="162" y="86"/>
                    </a:lnTo>
                    <a:lnTo>
                      <a:pt x="154" y="94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5999163" y="4783138"/>
                <a:ext cx="65087" cy="73025"/>
              </a:xfrm>
              <a:custGeom>
                <a:gdLst>
                  <a:gd fmla="*/ 41 w 41" name="T0"/>
                  <a:gd fmla="*/ 46 h 46" name="T1"/>
                  <a:gd fmla="*/ 31 w 41" name="T2"/>
                  <a:gd fmla="*/ 46 h 46" name="T3"/>
                  <a:gd fmla="*/ 31 w 41" name="T4"/>
                  <a:gd fmla="*/ 10 h 46" name="T5"/>
                  <a:gd fmla="*/ 10 w 41" name="T6"/>
                  <a:gd fmla="*/ 10 h 46" name="T7"/>
                  <a:gd fmla="*/ 10 w 41" name="T8"/>
                  <a:gd fmla="*/ 46 h 46" name="T9"/>
                  <a:gd fmla="*/ 0 w 41" name="T10"/>
                  <a:gd fmla="*/ 46 h 46" name="T11"/>
                  <a:gd fmla="*/ 0 w 41" name="T12"/>
                  <a:gd fmla="*/ 0 h 46" name="T13"/>
                  <a:gd fmla="*/ 41 w 41" name="T14"/>
                  <a:gd fmla="*/ 0 h 46" name="T15"/>
                  <a:gd fmla="*/ 41 w 41" name="T16"/>
                  <a:gd fmla="*/ 46 h 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" w="41">
                    <a:moveTo>
                      <a:pt x="41" y="46"/>
                    </a:moveTo>
                    <a:lnTo>
                      <a:pt x="31" y="46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46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6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  <p:sp>
            <p:nvSpPr>
              <p:cNvPr id="16" name="Freeform 19"/>
              <p:cNvSpPr>
                <a:spLocks noEditPoints="1"/>
              </p:cNvSpPr>
              <p:nvPr/>
            </p:nvSpPr>
            <p:spPr bwMode="auto">
              <a:xfrm>
                <a:off x="5999163" y="4702175"/>
                <a:ext cx="65087" cy="65088"/>
              </a:xfrm>
              <a:custGeom>
                <a:gdLst>
                  <a:gd fmla="*/ 16 w 32" name="T0"/>
                  <a:gd fmla="*/ 32 h 32" name="T1"/>
                  <a:gd fmla="*/ 0 w 32" name="T2"/>
                  <a:gd fmla="*/ 16 h 32" name="T3"/>
                  <a:gd fmla="*/ 16 w 32" name="T4"/>
                  <a:gd fmla="*/ 0 h 32" name="T5"/>
                  <a:gd fmla="*/ 32 w 32" name="T6"/>
                  <a:gd fmla="*/ 16 h 32" name="T7"/>
                  <a:gd fmla="*/ 16 w 32" name="T8"/>
                  <a:gd fmla="*/ 32 h 32" name="T9"/>
                  <a:gd fmla="*/ 16 w 32" name="T10"/>
                  <a:gd fmla="*/ 8 h 32" name="T11"/>
                  <a:gd fmla="*/ 8 w 32" name="T12"/>
                  <a:gd fmla="*/ 16 h 32" name="T13"/>
                  <a:gd fmla="*/ 16 w 32" name="T14"/>
                  <a:gd fmla="*/ 24 h 32" name="T15"/>
                  <a:gd fmla="*/ 24 w 32" name="T16"/>
                  <a:gd fmla="*/ 16 h 32" name="T17"/>
                  <a:gd fmla="*/ 16 w 32" name="T18"/>
                  <a:gd fmla="*/ 8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41" name="组 40"/>
          <p:cNvGrpSpPr/>
          <p:nvPr/>
        </p:nvGrpSpPr>
        <p:grpSpPr>
          <a:xfrm>
            <a:off x="2534442" y="2443198"/>
            <a:ext cx="452588" cy="452588"/>
            <a:chOff x="2534442" y="2443198"/>
            <a:chExt cx="452588" cy="452588"/>
          </a:xfrm>
        </p:grpSpPr>
        <p:sp>
          <p:nvSpPr>
            <p:cNvPr id="18" name="椭圆 17"/>
            <p:cNvSpPr/>
            <p:nvPr/>
          </p:nvSpPr>
          <p:spPr>
            <a:xfrm>
              <a:off x="2534442" y="2443198"/>
              <a:ext cx="452588" cy="452588"/>
            </a:xfrm>
            <a:prstGeom prst="ellipse">
              <a:avLst/>
            </a:prstGeom>
            <a:noFill/>
            <a:ln cmpd="sng" w="6350">
              <a:solidFill>
                <a:srgbClr val="1A1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2630061" y="2546737"/>
              <a:ext cx="261349" cy="245511"/>
            </a:xfrm>
            <a:custGeom>
              <a:gdLst>
                <a:gd fmla="*/ 40 w 128" name="T0"/>
                <a:gd fmla="*/ 120 h 120" name="T1"/>
                <a:gd fmla="*/ 12 w 128" name="T2"/>
                <a:gd fmla="*/ 108 h 120" name="T3"/>
                <a:gd fmla="*/ 0 w 128" name="T4"/>
                <a:gd fmla="*/ 80 h 120" name="T5"/>
                <a:gd fmla="*/ 12 w 128" name="T6"/>
                <a:gd fmla="*/ 52 h 120" name="T7"/>
                <a:gd fmla="*/ 58 w 128" name="T8"/>
                <a:gd fmla="*/ 2 h 120" name="T9"/>
                <a:gd fmla="*/ 64 w 128" name="T10"/>
                <a:gd fmla="*/ 8 h 120" name="T11"/>
                <a:gd fmla="*/ 17 w 128" name="T12"/>
                <a:gd fmla="*/ 57 h 120" name="T13"/>
                <a:gd fmla="*/ 8 w 128" name="T14"/>
                <a:gd fmla="*/ 80 h 120" name="T15"/>
                <a:gd fmla="*/ 17 w 128" name="T16"/>
                <a:gd fmla="*/ 103 h 120" name="T17"/>
                <a:gd fmla="*/ 40 w 128" name="T18"/>
                <a:gd fmla="*/ 112 h 120" name="T19"/>
                <a:gd fmla="*/ 63 w 128" name="T20"/>
                <a:gd fmla="*/ 103 h 120" name="T21"/>
                <a:gd fmla="*/ 113 w 128" name="T22"/>
                <a:gd fmla="*/ 49 h 120" name="T23"/>
                <a:gd fmla="*/ 120 w 128" name="T24"/>
                <a:gd fmla="*/ 32 h 120" name="T25"/>
                <a:gd fmla="*/ 113 w 128" name="T26"/>
                <a:gd fmla="*/ 15 h 120" name="T27"/>
                <a:gd fmla="*/ 96 w 128" name="T28"/>
                <a:gd fmla="*/ 8 h 120" name="T29"/>
                <a:gd fmla="*/ 79 w 128" name="T30"/>
                <a:gd fmla="*/ 15 h 120" name="T31"/>
                <a:gd fmla="*/ 29 w 128" name="T32"/>
                <a:gd fmla="*/ 69 h 120" name="T33"/>
                <a:gd fmla="*/ 29 w 128" name="T34"/>
                <a:gd fmla="*/ 91 h 120" name="T35"/>
                <a:gd fmla="*/ 40 w 128" name="T36"/>
                <a:gd fmla="*/ 96 h 120" name="T37"/>
                <a:gd fmla="*/ 40 w 128" name="T38"/>
                <a:gd fmla="*/ 96 h 120" name="T39"/>
                <a:gd fmla="*/ 51 w 128" name="T40"/>
                <a:gd fmla="*/ 91 h 120" name="T41"/>
                <a:gd fmla="*/ 100 w 128" name="T42"/>
                <a:gd fmla="*/ 41 h 120" name="T43"/>
                <a:gd fmla="*/ 105 w 128" name="T44"/>
                <a:gd fmla="*/ 47 h 120" name="T45"/>
                <a:gd fmla="*/ 57 w 128" name="T46"/>
                <a:gd fmla="*/ 97 h 120" name="T47"/>
                <a:gd fmla="*/ 40 w 128" name="T48"/>
                <a:gd fmla="*/ 104 h 120" name="T49"/>
                <a:gd fmla="*/ 40 w 128" name="T50"/>
                <a:gd fmla="*/ 104 h 120" name="T51"/>
                <a:gd fmla="*/ 23 w 128" name="T52"/>
                <a:gd fmla="*/ 97 h 120" name="T53"/>
                <a:gd fmla="*/ 23 w 128" name="T54"/>
                <a:gd fmla="*/ 63 h 120" name="T55"/>
                <a:gd fmla="*/ 73 w 128" name="T56"/>
                <a:gd fmla="*/ 9 h 120" name="T57"/>
                <a:gd fmla="*/ 96 w 128" name="T58"/>
                <a:gd fmla="*/ 0 h 120" name="T59"/>
                <a:gd fmla="*/ 119 w 128" name="T60"/>
                <a:gd fmla="*/ 9 h 120" name="T61"/>
                <a:gd fmla="*/ 128 w 128" name="T62"/>
                <a:gd fmla="*/ 32 h 120" name="T63"/>
                <a:gd fmla="*/ 119 w 128" name="T64"/>
                <a:gd fmla="*/ 55 h 120" name="T65"/>
                <a:gd fmla="*/ 68 w 128" name="T66"/>
                <a:gd fmla="*/ 108 h 120" name="T67"/>
                <a:gd fmla="*/ 40 w 128" name="T68"/>
                <a:gd fmla="*/ 120 h 12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0" w="128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rgbClr val="1A1E21"/>
            </a:solidFill>
            <a:ln cmpd="sng" w="6350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6156176" y="2443198"/>
            <a:ext cx="452588" cy="452588"/>
            <a:chOff x="6156176" y="2443198"/>
            <a:chExt cx="452588" cy="452588"/>
          </a:xfrm>
        </p:grpSpPr>
        <p:sp>
          <p:nvSpPr>
            <p:cNvPr id="21" name="椭圆 20"/>
            <p:cNvSpPr/>
            <p:nvPr/>
          </p:nvSpPr>
          <p:spPr>
            <a:xfrm>
              <a:off x="6156176" y="2443198"/>
              <a:ext cx="452588" cy="452588"/>
            </a:xfrm>
            <a:prstGeom prst="ellipse">
              <a:avLst/>
            </a:prstGeom>
            <a:noFill/>
            <a:ln cmpd="sng" w="6350">
              <a:solidFill>
                <a:srgbClr val="1A1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/>
              <a:endParaRPr altLang="en-US" lang="zh-CN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22" name="组合 148"/>
            <p:cNvGrpSpPr/>
            <p:nvPr/>
          </p:nvGrpSpPr>
          <p:grpSpPr>
            <a:xfrm>
              <a:off x="6251795" y="2553864"/>
              <a:ext cx="261349" cy="231255"/>
              <a:chOff x="3889375" y="3302000"/>
              <a:chExt cx="261938" cy="231776"/>
            </a:xfrm>
            <a:solidFill>
              <a:srgbClr val="1A1E21"/>
            </a:solidFill>
            <a:effectLst/>
          </p:grpSpPr>
          <p:sp>
            <p:nvSpPr>
              <p:cNvPr id="23" name="Freeform 11"/>
              <p:cNvSpPr/>
              <p:nvPr/>
            </p:nvSpPr>
            <p:spPr bwMode="auto">
              <a:xfrm>
                <a:off x="3956050" y="3354388"/>
                <a:ext cx="57150" cy="98425"/>
              </a:xfrm>
              <a:custGeom>
                <a:gdLst>
                  <a:gd fmla="*/ 36 w 36" name="T0"/>
                  <a:gd fmla="*/ 62 h 62" name="T1"/>
                  <a:gd fmla="*/ 10 w 36" name="T2"/>
                  <a:gd fmla="*/ 62 h 62" name="T3"/>
                  <a:gd fmla="*/ 10 w 36" name="T4"/>
                  <a:gd fmla="*/ 52 h 62" name="T5"/>
                  <a:gd fmla="*/ 25 w 36" name="T6"/>
                  <a:gd fmla="*/ 52 h 62" name="T7"/>
                  <a:gd fmla="*/ 25 w 36" name="T8"/>
                  <a:gd fmla="*/ 10 h 62" name="T9"/>
                  <a:gd fmla="*/ 0 w 36" name="T10"/>
                  <a:gd fmla="*/ 10 h 62" name="T11"/>
                  <a:gd fmla="*/ 0 w 36" name="T12"/>
                  <a:gd fmla="*/ 0 h 62" name="T13"/>
                  <a:gd fmla="*/ 36 w 36" name="T14"/>
                  <a:gd fmla="*/ 0 h 62" name="T15"/>
                  <a:gd fmla="*/ 36 w 36" name="T16"/>
                  <a:gd fmla="*/ 62 h 6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36">
                    <a:moveTo>
                      <a:pt x="36" y="62"/>
                    </a:moveTo>
                    <a:lnTo>
                      <a:pt x="10" y="62"/>
                    </a:lnTo>
                    <a:lnTo>
                      <a:pt x="10" y="52"/>
                    </a:lnTo>
                    <a:lnTo>
                      <a:pt x="25" y="52"/>
                    </a:lnTo>
                    <a:lnTo>
                      <a:pt x="2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62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4002088" y="3302000"/>
                <a:ext cx="149225" cy="203200"/>
              </a:xfrm>
              <a:custGeom>
                <a:gdLst>
                  <a:gd fmla="*/ 94 w 94" name="T0"/>
                  <a:gd fmla="*/ 128 h 128" name="T1"/>
                  <a:gd fmla="*/ 0 w 94" name="T2"/>
                  <a:gd fmla="*/ 95 h 128" name="T3"/>
                  <a:gd fmla="*/ 3 w 94" name="T4"/>
                  <a:gd fmla="*/ 85 h 128" name="T5"/>
                  <a:gd fmla="*/ 84 w 94" name="T6"/>
                  <a:gd fmla="*/ 113 h 128" name="T7"/>
                  <a:gd fmla="*/ 84 w 94" name="T8"/>
                  <a:gd fmla="*/ 15 h 128" name="T9"/>
                  <a:gd fmla="*/ 3 w 94" name="T10"/>
                  <a:gd fmla="*/ 43 h 128" name="T11"/>
                  <a:gd fmla="*/ 0 w 94" name="T12"/>
                  <a:gd fmla="*/ 33 h 128" name="T13"/>
                  <a:gd fmla="*/ 94 w 94" name="T14"/>
                  <a:gd fmla="*/ 0 h 128" name="T15"/>
                  <a:gd fmla="*/ 94 w 94" name="T16"/>
                  <a:gd fmla="*/ 128 h 1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8" w="94">
                    <a:moveTo>
                      <a:pt x="94" y="128"/>
                    </a:moveTo>
                    <a:lnTo>
                      <a:pt x="0" y="95"/>
                    </a:lnTo>
                    <a:lnTo>
                      <a:pt x="3" y="85"/>
                    </a:lnTo>
                    <a:lnTo>
                      <a:pt x="84" y="113"/>
                    </a:lnTo>
                    <a:lnTo>
                      <a:pt x="84" y="15"/>
                    </a:lnTo>
                    <a:lnTo>
                      <a:pt x="3" y="43"/>
                    </a:lnTo>
                    <a:lnTo>
                      <a:pt x="0" y="33"/>
                    </a:lnTo>
                    <a:lnTo>
                      <a:pt x="94" y="0"/>
                    </a:lnTo>
                    <a:lnTo>
                      <a:pt x="94" y="128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4035425" y="3352800"/>
                <a:ext cx="77787" cy="42863"/>
              </a:xfrm>
              <a:custGeom>
                <a:gdLst>
                  <a:gd fmla="*/ 2 w 49" name="T0"/>
                  <a:gd fmla="*/ 27 h 27" name="T1"/>
                  <a:gd fmla="*/ 0 w 49" name="T2"/>
                  <a:gd fmla="*/ 17 h 27" name="T3"/>
                  <a:gd fmla="*/ 46 w 49" name="T4"/>
                  <a:gd fmla="*/ 0 h 27" name="T5"/>
                  <a:gd fmla="*/ 49 w 49" name="T6"/>
                  <a:gd fmla="*/ 9 h 27" name="T7"/>
                  <a:gd fmla="*/ 2 w 49" name="T8"/>
                  <a:gd fmla="*/ 2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49">
                    <a:moveTo>
                      <a:pt x="2" y="27"/>
                    </a:moveTo>
                    <a:lnTo>
                      <a:pt x="0" y="17"/>
                    </a:lnTo>
                    <a:lnTo>
                      <a:pt x="46" y="0"/>
                    </a:lnTo>
                    <a:lnTo>
                      <a:pt x="49" y="9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6" name="Freeform 14"/>
              <p:cNvSpPr>
                <a:spLocks noEditPoints="1"/>
              </p:cNvSpPr>
              <p:nvPr/>
            </p:nvSpPr>
            <p:spPr bwMode="auto">
              <a:xfrm>
                <a:off x="3889375" y="3354388"/>
                <a:ext cx="49212" cy="98425"/>
              </a:xfrm>
              <a:custGeom>
                <a:gdLst>
                  <a:gd fmla="*/ 31 w 31" name="T0"/>
                  <a:gd fmla="*/ 62 h 62" name="T1"/>
                  <a:gd fmla="*/ 0 w 31" name="T2"/>
                  <a:gd fmla="*/ 62 h 62" name="T3"/>
                  <a:gd fmla="*/ 0 w 31" name="T4"/>
                  <a:gd fmla="*/ 0 h 62" name="T5"/>
                  <a:gd fmla="*/ 31 w 31" name="T6"/>
                  <a:gd fmla="*/ 0 h 62" name="T7"/>
                  <a:gd fmla="*/ 31 w 31" name="T8"/>
                  <a:gd fmla="*/ 62 h 62" name="T9"/>
                  <a:gd fmla="*/ 11 w 31" name="T10"/>
                  <a:gd fmla="*/ 52 h 62" name="T11"/>
                  <a:gd fmla="*/ 21 w 31" name="T12"/>
                  <a:gd fmla="*/ 52 h 62" name="T13"/>
                  <a:gd fmla="*/ 21 w 31" name="T14"/>
                  <a:gd fmla="*/ 10 h 62" name="T15"/>
                  <a:gd fmla="*/ 11 w 31" name="T16"/>
                  <a:gd fmla="*/ 10 h 62" name="T17"/>
                  <a:gd fmla="*/ 11 w 31" name="T18"/>
                  <a:gd fmla="*/ 52 h 6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2" w="31">
                    <a:moveTo>
                      <a:pt x="3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62"/>
                    </a:lnTo>
                    <a:close/>
                    <a:moveTo>
                      <a:pt x="11" y="52"/>
                    </a:moveTo>
                    <a:lnTo>
                      <a:pt x="21" y="52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922713" y="3468688"/>
                <a:ext cx="80962" cy="65088"/>
              </a:xfrm>
              <a:custGeom>
                <a:gdLst>
                  <a:gd fmla="*/ 16 w 40" name="T0"/>
                  <a:gd fmla="*/ 32 h 32" name="T1"/>
                  <a:gd fmla="*/ 0 w 40" name="T2"/>
                  <a:gd fmla="*/ 16 h 32" name="T3"/>
                  <a:gd fmla="*/ 0 w 40" name="T4"/>
                  <a:gd fmla="*/ 0 h 32" name="T5"/>
                  <a:gd fmla="*/ 8 w 40" name="T6"/>
                  <a:gd fmla="*/ 0 h 32" name="T7"/>
                  <a:gd fmla="*/ 8 w 40" name="T8"/>
                  <a:gd fmla="*/ 16 h 32" name="T9"/>
                  <a:gd fmla="*/ 16 w 40" name="T10"/>
                  <a:gd fmla="*/ 24 h 32" name="T11"/>
                  <a:gd fmla="*/ 24 w 40" name="T12"/>
                  <a:gd fmla="*/ 16 h 32" name="T13"/>
                  <a:gd fmla="*/ 24 w 40" name="T14"/>
                  <a:gd fmla="*/ 0 h 32" name="T15"/>
                  <a:gd fmla="*/ 40 w 40" name="T16"/>
                  <a:gd fmla="*/ 0 h 32" name="T17"/>
                  <a:gd fmla="*/ 40 w 40" name="T18"/>
                  <a:gd fmla="*/ 8 h 32" name="T19"/>
                  <a:gd fmla="*/ 32 w 40" name="T20"/>
                  <a:gd fmla="*/ 8 h 32" name="T21"/>
                  <a:gd fmla="*/ 32 w 40" name="T22"/>
                  <a:gd fmla="*/ 16 h 32" name="T23"/>
                  <a:gd fmla="*/ 16 w 40" name="T24"/>
                  <a:gd fmla="*/ 32 h 3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" w="40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</a:path>
                </a:pathLst>
              </a:custGeom>
              <a:grpFill/>
              <a:ln cmpd="sng" w="6350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/>
                <a:endParaRPr altLang="en-US" lang="zh-CN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08064" y="1351172"/>
            <a:ext cx="2103696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spcBef>
                <a:spcPts val="600"/>
              </a:spcBef>
            </a:pPr>
            <a:r>
              <a:rPr altLang="en-US" lang="zh-CN" smtClean="0" sz="10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29" name="TextBox 155"/>
          <p:cNvSpPr txBox="1"/>
          <p:nvPr/>
        </p:nvSpPr>
        <p:spPr>
          <a:xfrm>
            <a:off x="308064" y="1023578"/>
            <a:ext cx="2103696" cy="3048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 defTabSz="914400"/>
            <a:r>
              <a:rPr altLang="en-US" b="1" 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点击此处添加文本信息。</a:t>
            </a:r>
          </a:p>
        </p:txBody>
      </p:sp>
      <p:sp>
        <p:nvSpPr>
          <p:cNvPr id="30" name="矩形 29"/>
          <p:cNvSpPr/>
          <p:nvPr/>
        </p:nvSpPr>
        <p:spPr>
          <a:xfrm>
            <a:off x="308064" y="2791332"/>
            <a:ext cx="2103696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  <a:spcBef>
                <a:spcPts val="600"/>
              </a:spcBef>
            </a:pPr>
            <a:r>
              <a:rPr altLang="en-US" lang="zh-CN" sz="10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1" name="TextBox 157"/>
          <p:cNvSpPr txBox="1"/>
          <p:nvPr/>
        </p:nvSpPr>
        <p:spPr>
          <a:xfrm>
            <a:off x="308064" y="2463738"/>
            <a:ext cx="2103696" cy="3048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 defTabSz="914400"/>
            <a:r>
              <a:rPr altLang="en-US" b="1" 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点击此处添加文本信息。</a:t>
            </a:r>
          </a:p>
        </p:txBody>
      </p:sp>
      <p:sp>
        <p:nvSpPr>
          <p:cNvPr id="32" name="矩形 31"/>
          <p:cNvSpPr/>
          <p:nvPr/>
        </p:nvSpPr>
        <p:spPr>
          <a:xfrm>
            <a:off x="6716775" y="1351172"/>
            <a:ext cx="2103696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</a:pPr>
            <a:r>
              <a:rPr altLang="en-US" lang="zh-CN" sz="10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3" name="TextBox 159"/>
          <p:cNvSpPr txBox="1"/>
          <p:nvPr/>
        </p:nvSpPr>
        <p:spPr>
          <a:xfrm>
            <a:off x="6716775" y="1023578"/>
            <a:ext cx="2103696" cy="3048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defTabSz="914400"/>
            <a:r>
              <a:rPr altLang="en-US" b="1" 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点击此处添加文本信息。</a:t>
            </a:r>
          </a:p>
        </p:txBody>
      </p:sp>
      <p:sp>
        <p:nvSpPr>
          <p:cNvPr id="34" name="矩形 33"/>
          <p:cNvSpPr/>
          <p:nvPr/>
        </p:nvSpPr>
        <p:spPr>
          <a:xfrm>
            <a:off x="6716775" y="2791332"/>
            <a:ext cx="2103696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</a:pPr>
            <a:r>
              <a:rPr altLang="en-US" lang="zh-CN" sz="10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5" name="TextBox 161"/>
          <p:cNvSpPr txBox="1"/>
          <p:nvPr/>
        </p:nvSpPr>
        <p:spPr>
          <a:xfrm>
            <a:off x="6716775" y="2463738"/>
            <a:ext cx="2103696" cy="3048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defTabSz="914400"/>
            <a:r>
              <a:rPr altLang="en-US" b="1" 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点击此处添加文本信息。</a:t>
            </a:r>
          </a:p>
        </p:txBody>
      </p:sp>
      <p:grpSp>
        <p:nvGrpSpPr>
          <p:cNvPr id="36" name="组合 79"/>
          <p:cNvGrpSpPr/>
          <p:nvPr/>
        </p:nvGrpSpPr>
        <p:grpSpPr>
          <a:xfrm>
            <a:off x="3316512" y="946111"/>
            <a:ext cx="2551632" cy="3785879"/>
            <a:chOff x="539552" y="1090127"/>
            <a:chExt cx="2551632" cy="3785879"/>
          </a:xfrm>
        </p:grpSpPr>
        <p:pic>
          <p:nvPicPr>
            <p:cNvPr descr="C:\Documents and Settings\Administrator\桌面\高清配图\高清图片01\21.jpg" id="37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" l="15952" r="31224" t="405"/>
            <a:stretch>
              <a:fillRect/>
            </a:stretch>
          </p:blipFill>
          <p:spPr bwMode="auto">
            <a:xfrm>
              <a:off x="671252" y="1432719"/>
              <a:ext cx="2288232" cy="3227263"/>
            </a:xfrm>
            <a:prstGeom prst="hexagon">
              <a:avLst>
                <a:gd fmla="val 0" name="adj"/>
                <a:gd fmla="val 115470" name="vf"/>
              </a:avLst>
            </a:prstGeom>
            <a:noFill/>
            <a:ln w="38100"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Documents and Settings\Administrator\桌面\ipad.png" id="38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9552" y="1090127"/>
              <a:ext cx="2551632" cy="3785879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矩形 44"/>
          <p:cNvSpPr/>
          <p:nvPr/>
        </p:nvSpPr>
        <p:spPr>
          <a:xfrm>
            <a:off x="149939" y="141099"/>
            <a:ext cx="670309" cy="218421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000">
                <a:solidFill>
                  <a:srgbClr val="1A1E21"/>
                </a:solidFill>
              </a:rPr>
              <a:t>LOGO</a:t>
            </a:r>
          </a:p>
        </p:txBody>
      </p:sp>
      <p:sp>
        <p:nvSpPr>
          <p:cNvPr id="56" name="矩形 55"/>
          <p:cNvSpPr/>
          <p:nvPr/>
        </p:nvSpPr>
        <p:spPr>
          <a:xfrm flipV="1">
            <a:off x="5740981" y="592821"/>
            <a:ext cx="670309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 sz="1000">
              <a:solidFill>
                <a:srgbClr val="1A1E2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595020" y="31332"/>
            <a:ext cx="8813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CONTENTS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目录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645799" y="33931"/>
            <a:ext cx="8305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PART ONE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行业分析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645976" y="47831"/>
            <a:ext cx="8528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PART TWO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项目目的 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630384" y="47831"/>
            <a:ext cx="98615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PART THREE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进度安排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739528" y="47831"/>
            <a:ext cx="9163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PART FOUR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1A1E21"/>
                </a:solidFill>
              </a:rPr>
              <a:t>预算需求 </a:t>
            </a:r>
          </a:p>
        </p:txBody>
      </p:sp>
    </p:spTree>
    <p:extLst>
      <p:ext uri="{BB962C8B-B14F-4D97-AF65-F5344CB8AC3E}">
        <p14:creationId val="268323223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9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81154" y="2375151"/>
            <a:ext cx="338169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SECTION TITLE HERE</a:t>
            </a:r>
          </a:p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进度安排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307" y="3298480"/>
            <a:ext cx="2869386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2862072125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03548" y="1563638"/>
            <a:ext cx="1932251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1E21"/>
              </a:solidFill>
            </a:endParaRPr>
          </a:p>
        </p:txBody>
      </p:sp>
      <p:pic>
        <p:nvPicPr>
          <p:cNvPr descr="C:\Documents and Settings\Administrator\桌面\高清配图\高清图片01\18.jpg" id="6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3845" r="13845"/>
          <a:stretch>
            <a:fillRect/>
          </a:stretch>
        </p:blipFill>
        <p:spPr bwMode="auto">
          <a:xfrm>
            <a:off x="569572" y="1635646"/>
            <a:ext cx="1800201" cy="1800200"/>
          </a:xfrm>
          <a:prstGeom prst="rect">
            <a:avLst/>
          </a:prstGeom>
          <a:noFill/>
          <a:effectLst>
            <a:innerShdw blurRad="63500" dir="54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03548" y="3795886"/>
            <a:ext cx="1932251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altLang="en-US" lang="zh-CN" sz="1000">
                <a:solidFill>
                  <a:srgbClr val="1A1E21"/>
                </a:solidFill>
              </a:rPr>
              <a:t>建议正文10号字，1.3倍字间距。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503548" y="3507854"/>
            <a:ext cx="1932251" cy="2743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200">
                <a:solidFill>
                  <a:srgbClr val="1A1E21"/>
                </a:solidFill>
              </a:rPr>
              <a:t>点击此处添加文本信息</a:t>
            </a:r>
          </a:p>
        </p:txBody>
      </p:sp>
      <p:sp>
        <p:nvSpPr>
          <p:cNvPr id="3" name="矩形 2"/>
          <p:cNvSpPr/>
          <p:nvPr/>
        </p:nvSpPr>
        <p:spPr>
          <a:xfrm>
            <a:off x="2559764" y="1563638"/>
            <a:ext cx="1932251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1E21"/>
              </a:solidFill>
            </a:endParaRPr>
          </a:p>
        </p:txBody>
      </p:sp>
      <p:pic>
        <p:nvPicPr>
          <p:cNvPr descr="C:\Documents and Settings\Administrator\桌面\高清配图\高清图片01\21.jpg"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679" r="12365"/>
          <a:stretch>
            <a:fillRect/>
          </a:stretch>
        </p:blipFill>
        <p:spPr bwMode="auto">
          <a:xfrm>
            <a:off x="2624862" y="2571750"/>
            <a:ext cx="1800201" cy="1800200"/>
          </a:xfrm>
          <a:prstGeom prst="rect">
            <a:avLst/>
          </a:prstGeom>
          <a:noFill/>
          <a:effectLst>
            <a:innerShdw blurRad="63500" dir="162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558838" y="1959682"/>
            <a:ext cx="1932251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altLang="en-US" lang="zh-CN" sz="1000">
                <a:solidFill>
                  <a:srgbClr val="1A1E21"/>
                </a:solidFill>
              </a:rPr>
              <a:t>建议正文10号字，1.3倍字间距。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2558838" y="1671650"/>
            <a:ext cx="1932251" cy="2743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z="1200">
                <a:solidFill>
                  <a:srgbClr val="1A1E21"/>
                </a:solidFill>
              </a:rPr>
              <a:t>点击此处添加文本信息</a:t>
            </a:r>
          </a:p>
        </p:txBody>
      </p:sp>
      <p:sp>
        <p:nvSpPr>
          <p:cNvPr id="4" name="矩形 3"/>
          <p:cNvSpPr/>
          <p:nvPr/>
        </p:nvSpPr>
        <p:spPr>
          <a:xfrm>
            <a:off x="4615981" y="1563638"/>
            <a:ext cx="1932251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1E21"/>
              </a:solidFill>
            </a:endParaRPr>
          </a:p>
        </p:txBody>
      </p:sp>
      <p:pic>
        <p:nvPicPr>
          <p:cNvPr descr="C:\Documents and Settings\Administrator\桌面\高清配图\高清图片01\19.jpg" id="8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1110" r="3831"/>
          <a:stretch>
            <a:fillRect/>
          </a:stretch>
        </p:blipFill>
        <p:spPr bwMode="auto">
          <a:xfrm>
            <a:off x="4682006" y="1635646"/>
            <a:ext cx="1800200" cy="1800200"/>
          </a:xfrm>
          <a:prstGeom prst="rect">
            <a:avLst/>
          </a:prstGeom>
          <a:noFill/>
          <a:effectLst>
            <a:innerShdw blurRad="63500" dir="54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4622261" y="3795886"/>
            <a:ext cx="1932251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altLang="en-US" lang="zh-CN" sz="1000">
                <a:solidFill>
                  <a:srgbClr val="1A1E21"/>
                </a:solidFill>
              </a:rPr>
              <a:t>建议正文10号字，1.3倍字间距。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4622261" y="3507854"/>
            <a:ext cx="1932251" cy="2743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z="1200">
                <a:solidFill>
                  <a:srgbClr val="1A1E21"/>
                </a:solidFill>
              </a:rPr>
              <a:t>点击此处添加文本信息</a:t>
            </a:r>
          </a:p>
        </p:txBody>
      </p:sp>
      <p:sp>
        <p:nvSpPr>
          <p:cNvPr id="5" name="矩形 4"/>
          <p:cNvSpPr/>
          <p:nvPr/>
        </p:nvSpPr>
        <p:spPr>
          <a:xfrm>
            <a:off x="6672197" y="1563638"/>
            <a:ext cx="1932251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1E21"/>
              </a:solidFill>
            </a:endParaRPr>
          </a:p>
        </p:txBody>
      </p:sp>
      <p:pic>
        <p:nvPicPr>
          <p:cNvPr descr="C:\Documents and Settings\Administrator\桌面\高清配图\高清图片01\22.jpg" id="9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032" r="21011"/>
          <a:stretch>
            <a:fillRect/>
          </a:stretch>
        </p:blipFill>
        <p:spPr bwMode="auto">
          <a:xfrm>
            <a:off x="6738220" y="2571750"/>
            <a:ext cx="1800200" cy="1800200"/>
          </a:xfrm>
          <a:prstGeom prst="rect">
            <a:avLst/>
          </a:prstGeom>
          <a:noFill/>
          <a:effectLst>
            <a:innerShdw blurRad="63500" dir="162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6672194" y="1959681"/>
            <a:ext cx="1932251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altLang="en-US" lang="zh-CN" sz="1000">
                <a:solidFill>
                  <a:srgbClr val="1A1E21"/>
                </a:solidFill>
              </a:rPr>
              <a:t>建议正文10号字，1.3倍字间距。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6672194" y="1671649"/>
            <a:ext cx="1932251" cy="2743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lvl="0"/>
            <a:r>
              <a:rPr altLang="en-US" b="1" lang="zh-CN" sz="1200">
                <a:solidFill>
                  <a:srgbClr val="1A1E21"/>
                </a:solidFill>
              </a:rPr>
              <a:t>点击此处添加文本信息</a:t>
            </a:r>
          </a:p>
        </p:txBody>
      </p:sp>
      <p:sp>
        <p:nvSpPr>
          <p:cNvPr id="22" name="矩形 21"/>
          <p:cNvSpPr/>
          <p:nvPr/>
        </p:nvSpPr>
        <p:spPr>
          <a:xfrm>
            <a:off x="149939" y="141099"/>
            <a:ext cx="670309" cy="218421"/>
          </a:xfrm>
          <a:prstGeom prst="rect">
            <a:avLst/>
          </a:prstGeom>
          <a:solidFill>
            <a:srgbClr val="2CB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000">
                <a:solidFill>
                  <a:srgbClr val="1A1E21"/>
                </a:solidFill>
              </a:rPr>
              <a:t>LOGO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95020" y="31332"/>
            <a:ext cx="8813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CONTENTS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A6A6A6"/>
                </a:solidFill>
              </a:rPr>
              <a:t>目录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45799" y="33931"/>
            <a:ext cx="830580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PART ONE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行业分析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45976" y="47831"/>
            <a:ext cx="8528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PART TWO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项目目的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30384" y="47831"/>
            <a:ext cx="98615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PART THREE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进度安排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39528" y="47831"/>
            <a:ext cx="916305" cy="48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PART FOUR</a:t>
            </a:r>
          </a:p>
          <a:p>
            <a:pPr algn="ctr">
              <a:lnSpc>
                <a:spcPct val="130000"/>
              </a:lnSpc>
            </a:pPr>
            <a:r>
              <a:rPr altLang="zh-CN" kumimoji="1" lang="en-US" smtClean="0" sz="1000">
                <a:solidFill>
                  <a:schemeClr val="bg1">
                    <a:lumMod val="65000"/>
                  </a:schemeClr>
                </a:solidFill>
              </a:rPr>
              <a:t>预算需求 </a:t>
            </a:r>
          </a:p>
        </p:txBody>
      </p:sp>
      <p:sp>
        <p:nvSpPr>
          <p:cNvPr id="33" name="矩形 32"/>
          <p:cNvSpPr/>
          <p:nvPr/>
        </p:nvSpPr>
        <p:spPr>
          <a:xfrm flipV="1">
            <a:off x="6779746" y="615681"/>
            <a:ext cx="670309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umimoji="1" lang="zh-CN" sz="1000">
              <a:solidFill>
                <a:srgbClr val="1A1E21"/>
              </a:solidFill>
            </a:endParaRPr>
          </a:p>
        </p:txBody>
      </p:sp>
    </p:spTree>
    <p:extLst>
      <p:ext uri="{BB962C8B-B14F-4D97-AF65-F5344CB8AC3E}">
        <p14:creationId val="55305562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9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81154" y="2375151"/>
            <a:ext cx="338169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SECTION TITLE HERE</a:t>
            </a:r>
          </a:p>
          <a:p>
            <a:pPr algn="ctr"/>
            <a:r>
              <a:rPr altLang="zh-CN" kumimoji="1" lang="en-US" smtClean="0" sz="2400">
                <a:solidFill>
                  <a:schemeClr val="bg1"/>
                </a:solidFill>
              </a:rPr>
              <a:t>人员需求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7307" y="3298480"/>
            <a:ext cx="2869386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3761625487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125</Paragraphs>
  <Slides>11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Century Gothic</vt:lpstr>
      <vt:lpstr>Calibri Light</vt:lpstr>
      <vt:lpstr>Calibri</vt:lpstr>
      <vt:lpstr>Segoe UI Light</vt:lpstr>
      <vt:lpstr>微软雅黑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2021-08-22T11:59:39Z</dcterms:created>
  <cp:lastPrinted>2021-08-22T11:59:39Z</cp:lastPrinted>
  <dcterms:modified xsi:type="dcterms:W3CDTF">2021-08-22T05:43:07Z</dcterms:modified>
  <cp:revision>1</cp:revision>
</cp:coreProperties>
</file>